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0" r:id="rId3"/>
    <p:sldId id="274" r:id="rId4"/>
    <p:sldId id="257" r:id="rId5"/>
    <p:sldId id="258" r:id="rId6"/>
    <p:sldId id="260" r:id="rId7"/>
    <p:sldId id="259" r:id="rId8"/>
    <p:sldId id="281" r:id="rId9"/>
    <p:sldId id="277" r:id="rId10"/>
    <p:sldId id="278" r:id="rId11"/>
    <p:sldId id="279" r:id="rId12"/>
    <p:sldId id="265" r:id="rId13"/>
    <p:sldId id="266" r:id="rId14"/>
    <p:sldId id="275" r:id="rId15"/>
    <p:sldId id="267" r:id="rId16"/>
    <p:sldId id="273" r:id="rId17"/>
    <p:sldId id="271" r:id="rId18"/>
    <p:sldId id="268" r:id="rId19"/>
    <p:sldId id="269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74F92966-C1A9-4472-A5E2-C6F45960E9E2}"/>
    <pc:docChg chg="custSel modSld">
      <pc:chgData name="Meenakshi Sharma" userId="d7662562-788c-4d68-9a0b-0ce5e2a0744e" providerId="ADAL" clId="{74F92966-C1A9-4472-A5E2-C6F45960E9E2}" dt="2022-12-12T09:03:27.719" v="0" actId="313"/>
      <pc:docMkLst>
        <pc:docMk/>
      </pc:docMkLst>
      <pc:sldChg chg="modSp mod">
        <pc:chgData name="Meenakshi Sharma" userId="d7662562-788c-4d68-9a0b-0ce5e2a0744e" providerId="ADAL" clId="{74F92966-C1A9-4472-A5E2-C6F45960E9E2}" dt="2022-12-12T09:03:27.719" v="0" actId="313"/>
        <pc:sldMkLst>
          <pc:docMk/>
          <pc:sldMk cId="909606454" sldId="280"/>
        </pc:sldMkLst>
        <pc:spChg chg="mod">
          <ac:chgData name="Meenakshi Sharma" userId="d7662562-788c-4d68-9a0b-0ce5e2a0744e" providerId="ADAL" clId="{74F92966-C1A9-4472-A5E2-C6F45960E9E2}" dt="2022-12-12T09:03:27.719" v="0" actId="313"/>
          <ac:spMkLst>
            <pc:docMk/>
            <pc:sldMk cId="909606454" sldId="280"/>
            <ac:spMk id="3" creationId="{7673AE62-677A-E7A9-D759-F10B648DEE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ay\Downloads\Questionnaire%20for%20NHM%20UP%20ECHO%20Program%20spoke%20(Responses)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Opinion on Trainings 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Sheet2'!$B$20:$B$24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 Sheet2'!$C$20:$C$24</c:f>
              <c:numCache>
                <c:formatCode>###0.0</c:formatCode>
                <c:ptCount val="5"/>
                <c:pt idx="0">
                  <c:v>35.15625</c:v>
                </c:pt>
                <c:pt idx="1">
                  <c:v>31.25</c:v>
                </c:pt>
                <c:pt idx="2">
                  <c:v>14.84375</c:v>
                </c:pt>
                <c:pt idx="3">
                  <c:v>11.71875</c:v>
                </c:pt>
                <c:pt idx="4">
                  <c:v>7.03125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5-4705-BE6D-2FF5BB20CC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0146639"/>
        <c:axId val="2120147055"/>
      </c:barChart>
      <c:catAx>
        <c:axId val="2120146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Rating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147055"/>
        <c:crosses val="autoZero"/>
        <c:auto val="1"/>
        <c:lblAlgn val="ctr"/>
        <c:lblOffset val="100"/>
        <c:noMultiLvlLbl val="0"/>
      </c:catAx>
      <c:valAx>
        <c:axId val="212014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146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Can ECHO bring a change in healthcare ?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Sheet2'!$B$60:$B$61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Sheet2'!$C$60:$C$61</c:f>
              <c:numCache>
                <c:formatCode>###0.0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E-4421-9492-805052F2D9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6234399"/>
        <c:axId val="146251871"/>
      </c:barChart>
      <c:catAx>
        <c:axId val="146234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51871"/>
        <c:crosses val="autoZero"/>
        <c:auto val="1"/>
        <c:lblAlgn val="ctr"/>
        <c:lblOffset val="100"/>
        <c:noMultiLvlLbl val="0"/>
      </c:catAx>
      <c:valAx>
        <c:axId val="14625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3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Ease of use of ECHO platform</a:t>
            </a:r>
          </a:p>
          <a:p>
            <a:pPr>
              <a:defRPr/>
            </a:pPr>
            <a:r>
              <a:rPr lang="en-IN" dirty="0"/>
              <a:t>N=128</a:t>
            </a:r>
          </a:p>
        </c:rich>
      </c:tx>
      <c:layout>
        <c:manualLayout>
          <c:xMode val="edge"/>
          <c:yMode val="edge"/>
          <c:x val="0.1187181780294113"/>
          <c:y val="4.6055434695432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69943129197798"/>
          <c:y val="0.33209853439310072"/>
          <c:w val="0.74431300443419557"/>
          <c:h val="0.5123598096738016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55E-2"/>
                  <c:y val="-1.697511254402665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9-4DE5-97B6-4938E22C5949}"/>
                </c:ext>
              </c:extLst>
            </c:dLbl>
            <c:dLbl>
              <c:idx val="1"/>
              <c:layout>
                <c:manualLayout>
                  <c:x val="3.6111111111111108E-2"/>
                  <c:y val="-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9-4DE5-97B6-4938E22C5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Sheet2'!$L$49:$L$50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Sheet2'!$M$49:$M$50</c:f>
              <c:numCache>
                <c:formatCode>###0.0</c:formatCode>
                <c:ptCount val="2"/>
                <c:pt idx="0">
                  <c:v>23.4</c:v>
                </c:pt>
                <c:pt idx="1">
                  <c:v>76.5625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9-4DE5-97B6-4938E22C59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51087"/>
        <c:axId val="89642351"/>
        <c:axId val="0"/>
      </c:bar3DChart>
      <c:catAx>
        <c:axId val="89651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42351"/>
        <c:crosses val="autoZero"/>
        <c:auto val="1"/>
        <c:lblAlgn val="ctr"/>
        <c:lblOffset val="100"/>
        <c:noMultiLvlLbl val="0"/>
      </c:catAx>
      <c:valAx>
        <c:axId val="8964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5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Barriers to Learnings 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Sheet2'!$E$4:$E$6</c:f>
              <c:strCache>
                <c:ptCount val="3"/>
                <c:pt idx="0">
                  <c:v>No</c:v>
                </c:pt>
                <c:pt idx="1">
                  <c:v>To Some Extent</c:v>
                </c:pt>
                <c:pt idx="2">
                  <c:v>Yes</c:v>
                </c:pt>
              </c:strCache>
            </c:strRef>
          </c:cat>
          <c:val>
            <c:numRef>
              <c:f>' Sheet2'!$F$4:$F$6</c:f>
              <c:numCache>
                <c:formatCode>###0.0</c:formatCode>
                <c:ptCount val="3"/>
                <c:pt idx="0">
                  <c:v>70.3125</c:v>
                </c:pt>
                <c:pt idx="1">
                  <c:v>24.21875</c:v>
                </c:pt>
                <c:pt idx="2">
                  <c:v>5.46875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7-43CD-B056-6D4C41AD8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06575"/>
        <c:axId val="89592847"/>
        <c:axId val="0"/>
      </c:bar3DChart>
      <c:catAx>
        <c:axId val="89606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92847"/>
        <c:crosses val="autoZero"/>
        <c:auto val="1"/>
        <c:lblAlgn val="ctr"/>
        <c:lblOffset val="100"/>
        <c:noMultiLvlLbl val="0"/>
      </c:catAx>
      <c:valAx>
        <c:axId val="89592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0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Did Training tailored their needs ?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Sheet2'!$H$4:$H$6</c:f>
              <c:strCache>
                <c:ptCount val="3"/>
                <c:pt idx="0">
                  <c:v>No</c:v>
                </c:pt>
                <c:pt idx="1">
                  <c:v>Perhaps</c:v>
                </c:pt>
                <c:pt idx="2">
                  <c:v>Yes</c:v>
                </c:pt>
              </c:strCache>
            </c:strRef>
          </c:cat>
          <c:val>
            <c:numRef>
              <c:f>' Sheet2'!$I$4:$I$6</c:f>
              <c:numCache>
                <c:formatCode>###0.0</c:formatCode>
                <c:ptCount val="3"/>
                <c:pt idx="0">
                  <c:v>15.625</c:v>
                </c:pt>
                <c:pt idx="1">
                  <c:v>9.375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1-4E3D-9268-6DA46E1B8E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232735"/>
        <c:axId val="146251039"/>
        <c:axId val="0"/>
      </c:bar3DChart>
      <c:catAx>
        <c:axId val="146232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51039"/>
        <c:crosses val="autoZero"/>
        <c:auto val="1"/>
        <c:lblAlgn val="ctr"/>
        <c:lblOffset val="100"/>
        <c:noMultiLvlLbl val="0"/>
      </c:catAx>
      <c:valAx>
        <c:axId val="146251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3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New learnings due to trainings 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Sheet2'!$G$27:$G$29</c:f>
              <c:strCache>
                <c:ptCount val="3"/>
                <c:pt idx="0">
                  <c:v>No</c:v>
                </c:pt>
                <c:pt idx="2">
                  <c:v>Yes</c:v>
                </c:pt>
              </c:strCache>
            </c:strRef>
          </c:cat>
          <c:val>
            <c:numRef>
              <c:f>' Sheet2'!$H$27:$H$29</c:f>
              <c:numCache>
                <c:formatCode>General</c:formatCode>
                <c:ptCount val="3"/>
                <c:pt idx="0" formatCode="###0.0">
                  <c:v>5.5</c:v>
                </c:pt>
                <c:pt idx="2" formatCode="###0.0">
                  <c:v>94.53125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6-4E9C-A4CF-E4A225CA98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735679"/>
        <c:axId val="136739007"/>
        <c:axId val="0"/>
      </c:bar3DChart>
      <c:catAx>
        <c:axId val="13673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39007"/>
        <c:crosses val="autoZero"/>
        <c:auto val="1"/>
        <c:lblAlgn val="ctr"/>
        <c:lblOffset val="100"/>
        <c:noMultiLvlLbl val="0"/>
      </c:catAx>
      <c:valAx>
        <c:axId val="136739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3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Ease of Understanding of Training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15-438B-A0AF-986C8438C2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15-438B-A0AF-986C8438C273}"/>
              </c:ext>
            </c:extLst>
          </c:dPt>
          <c:dLbls>
            <c:dLbl>
              <c:idx val="0"/>
              <c:layout>
                <c:manualLayout>
                  <c:x val="7.3682374670486451E-3"/>
                  <c:y val="1.85088670714014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15-438B-A0AF-986C8438C273}"/>
                </c:ext>
              </c:extLst>
            </c:dLbl>
            <c:dLbl>
              <c:idx val="1"/>
              <c:layout>
                <c:manualLayout>
                  <c:x val="-5.0580687218019317E-2"/>
                  <c:y val="-9.66560083388503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15-438B-A0AF-986C8438C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Sheet2'!$J$26:$J$27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Sheet2'!$K$26:$K$27</c:f>
              <c:numCache>
                <c:formatCode>###0.0</c:formatCode>
                <c:ptCount val="2"/>
                <c:pt idx="0">
                  <c:v>17.2</c:v>
                </c:pt>
                <c:pt idx="1">
                  <c:v>82.8125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15-438B-A0AF-986C8438C2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Improvement in Curriculum</a:t>
            </a:r>
          </a:p>
          <a:p>
            <a:pPr>
              <a:defRPr/>
            </a:pPr>
            <a:r>
              <a:rPr lang="en-IN" dirty="0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C3-47C0-A8FB-8458F338DA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3-47C0-A8FB-8458F338DA2F}"/>
              </c:ext>
            </c:extLst>
          </c:dPt>
          <c:dLbls>
            <c:dLbl>
              <c:idx val="0"/>
              <c:layout>
                <c:manualLayout>
                  <c:x val="9.5080482196362621E-3"/>
                  <c:y val="2.8220682738232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3-47C0-A8FB-8458F338DA2F}"/>
                </c:ext>
              </c:extLst>
            </c:dLbl>
            <c:dLbl>
              <c:idx val="1"/>
              <c:layout>
                <c:manualLayout>
                  <c:x val="-5.0070378370845235E-2"/>
                  <c:y val="-1.3735243803307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3-47C0-A8FB-8458F338D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Sheet2'!$C$49:$C$50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Sheet2'!$D$49:$D$50</c:f>
              <c:numCache>
                <c:formatCode>###0.0</c:formatCode>
                <c:ptCount val="2"/>
                <c:pt idx="0">
                  <c:v>39.0625</c:v>
                </c:pt>
                <c:pt idx="1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3-47C0-A8FB-8458F338DA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Ease of use of ECHO platform</a:t>
            </a:r>
          </a:p>
          <a:p>
            <a:pPr>
              <a:defRPr/>
            </a:pPr>
            <a:r>
              <a:rPr lang="en-IN" dirty="0"/>
              <a:t>N=128</a:t>
            </a:r>
          </a:p>
        </c:rich>
      </c:tx>
      <c:layout>
        <c:manualLayout>
          <c:xMode val="edge"/>
          <c:yMode val="edge"/>
          <c:x val="0.2389999999999999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55E-2"/>
                  <c:y val="-1.697511254402665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2F-4CAA-BD1D-3676FD38082C}"/>
                </c:ext>
              </c:extLst>
            </c:dLbl>
            <c:dLbl>
              <c:idx val="1"/>
              <c:layout>
                <c:manualLayout>
                  <c:x val="3.6111111111111108E-2"/>
                  <c:y val="-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2F-4CAA-BD1D-3676FD380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Sheet2'!$L$49:$L$50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Sheet2'!$M$49:$M$50</c:f>
              <c:numCache>
                <c:formatCode>###0.0</c:formatCode>
                <c:ptCount val="2"/>
                <c:pt idx="0">
                  <c:v>23.4</c:v>
                </c:pt>
                <c:pt idx="1">
                  <c:v>76.5625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F-4CAA-BD1D-3676FD3808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51087"/>
        <c:axId val="89642351"/>
        <c:axId val="0"/>
      </c:bar3DChart>
      <c:catAx>
        <c:axId val="89651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42351"/>
        <c:crosses val="autoZero"/>
        <c:auto val="1"/>
        <c:lblAlgn val="ctr"/>
        <c:lblOffset val="100"/>
        <c:noMultiLvlLbl val="0"/>
      </c:catAx>
      <c:valAx>
        <c:axId val="8964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5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Can ECHO bring a change in healthcare ?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Sheet2'!$B$60:$B$61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Sheet2'!$C$60:$C$61</c:f>
              <c:numCache>
                <c:formatCode>###0.0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E-432A-AB47-4ED6BDABDD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6234399"/>
        <c:axId val="146251871"/>
      </c:barChart>
      <c:catAx>
        <c:axId val="146234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51871"/>
        <c:crosses val="autoZero"/>
        <c:auto val="1"/>
        <c:lblAlgn val="ctr"/>
        <c:lblOffset val="100"/>
        <c:noMultiLvlLbl val="0"/>
      </c:catAx>
      <c:valAx>
        <c:axId val="14625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3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Ease of Understanding of Training</a:t>
            </a:r>
          </a:p>
          <a:p>
            <a:pPr>
              <a:defRPr/>
            </a:pPr>
            <a:r>
              <a:rPr lang="en-IN"/>
              <a:t>N=128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A-42B8-B305-62A9839A5F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A-42B8-B305-62A9839A5F0B}"/>
              </c:ext>
            </c:extLst>
          </c:dPt>
          <c:dLbls>
            <c:dLbl>
              <c:idx val="0"/>
              <c:layout>
                <c:manualLayout>
                  <c:x val="7.3682374670486451E-3"/>
                  <c:y val="1.85088670714014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A-42B8-B305-62A9839A5F0B}"/>
                </c:ext>
              </c:extLst>
            </c:dLbl>
            <c:dLbl>
              <c:idx val="1"/>
              <c:layout>
                <c:manualLayout>
                  <c:x val="-5.0580687218019317E-2"/>
                  <c:y val="-9.66560083388503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A-42B8-B305-62A9839A5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Sheet2'!$J$26:$J$27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 Sheet2'!$K$26:$K$27</c:f>
              <c:numCache>
                <c:formatCode>###0.0</c:formatCode>
                <c:ptCount val="2"/>
                <c:pt idx="0">
                  <c:v>17.2</c:v>
                </c:pt>
                <c:pt idx="1">
                  <c:v>82.8125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A-42B8-B305-62A9839A5F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360A7-DA8F-4F4A-9CE2-A934BF878B5E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IN"/>
        </a:p>
      </dgm:t>
    </dgm:pt>
    <dgm:pt modelId="{686FB2D3-1F06-4805-9C4E-3029A7B79A0F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Project ECHO is a lifelong learning &amp; guided practice that revolutionizes medical education &amp; exponentially increases workforce capacity to provide best-practice specialty care &amp; reduce health disparities. </a:t>
          </a:r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F517F-A163-4BAB-B605-B936E2B9EDE7}" type="parTrans" cxnId="{0E4A582F-C336-41A9-BC9D-67FEBD064B7C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0F4DD-1C3D-452E-9A43-5264597A9EFB}" type="sibTrans" cxnId="{0E4A582F-C336-41A9-BC9D-67FEBD064B7C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99AC7-781F-4C42-BFD2-2F091C73CAA2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The project was started by Dr. Sanjeev Arora, a liver disease specialist in New Mexico. Dr. Sanjeev Arora was a Professor of Internal Medicine at the University of New Mexico, USA. The project was launched in 2003. </a:t>
          </a:r>
          <a:endParaRPr lang="en-I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C6D33-A30D-4D01-BE61-7CBB7181471A}" type="parTrans" cxnId="{1B1C6E7C-7695-47CA-8E96-6CF52211F946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A9CAC-6BF5-4559-AA6D-3F85224B925A}" type="sibTrans" cxnId="{1B1C6E7C-7695-47CA-8E96-6CF52211F946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4D5ED-B22E-4714-B11A-A84CE6D8FFB9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It was started in response to the growing health crisis of Hepatitis C. </a:t>
          </a:r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1BDB5-C0B6-4A96-8076-0F2FE819CD13}" type="parTrans" cxnId="{057348AA-A21C-4CBC-A1A2-BAC8C4DDB9BD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36E6D-5E2D-4C40-9CF7-664CC5B60E2E}" type="sibTrans" cxnId="{057348AA-A21C-4CBC-A1A2-BAC8C4DDB9BD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B8C9C-EABE-4A9F-815A-9F3EF221C373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Project ECHO mission was to touch 1 million lives globally by 2025. It was expanded to cover over 50+ countries. It has 400+ Hubs and 70+ focus areas</a:t>
          </a:r>
          <a:endParaRPr lang="en-I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E314A-C220-4926-993D-AF5DABF25494}" type="parTrans" cxnId="{DF188A60-E074-4723-A004-6902EB5C93FD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73B14-434B-4A55-8D84-D592DA885E2D}" type="sibTrans" cxnId="{DF188A60-E074-4723-A004-6902EB5C93FD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0DDC4-C88F-45B3-9805-C295FC5F3AB9}" type="pres">
      <dgm:prSet presAssocID="{934360A7-DA8F-4F4A-9CE2-A934BF878B5E}" presName="linear" presStyleCnt="0">
        <dgm:presLayoutVars>
          <dgm:animLvl val="lvl"/>
          <dgm:resizeHandles val="exact"/>
        </dgm:presLayoutVars>
      </dgm:prSet>
      <dgm:spPr/>
    </dgm:pt>
    <dgm:pt modelId="{1BF0BEED-4832-47DD-A674-DE5C343B2D79}" type="pres">
      <dgm:prSet presAssocID="{686FB2D3-1F06-4805-9C4E-3029A7B79A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55E90FC-E53E-4D82-94C1-BF08086072B7}" type="pres">
      <dgm:prSet presAssocID="{B210F4DD-1C3D-452E-9A43-5264597A9EFB}" presName="spacer" presStyleCnt="0"/>
      <dgm:spPr/>
    </dgm:pt>
    <dgm:pt modelId="{0B5E21C1-C706-4001-A949-33A64798589E}" type="pres">
      <dgm:prSet presAssocID="{40099AC7-781F-4C42-BFD2-2F091C73CA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186253-ED4A-4A5B-AB29-AED71DFB5002}" type="pres">
      <dgm:prSet presAssocID="{E2BA9CAC-6BF5-4559-AA6D-3F85224B925A}" presName="spacer" presStyleCnt="0"/>
      <dgm:spPr/>
    </dgm:pt>
    <dgm:pt modelId="{22656BE9-C070-42B4-8D0E-4E5945A95C0A}" type="pres">
      <dgm:prSet presAssocID="{1624D5ED-B22E-4714-B11A-A84CE6D8FF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E27274-1EAB-4DF5-9C9C-ECB966570D01}" type="pres">
      <dgm:prSet presAssocID="{44F36E6D-5E2D-4C40-9CF7-664CC5B60E2E}" presName="spacer" presStyleCnt="0"/>
      <dgm:spPr/>
    </dgm:pt>
    <dgm:pt modelId="{2095FEF3-61C6-4697-8D4D-CCA7C5D4E32B}" type="pres">
      <dgm:prSet presAssocID="{99EB8C9C-EABE-4A9F-815A-9F3EF221C3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C8C40B-B7FE-4B2D-8E71-16A224F11304}" type="presOf" srcId="{934360A7-DA8F-4F4A-9CE2-A934BF878B5E}" destId="{54B0DDC4-C88F-45B3-9805-C295FC5F3AB9}" srcOrd="0" destOrd="0" presId="urn:microsoft.com/office/officeart/2005/8/layout/vList2"/>
    <dgm:cxn modelId="{0E4A582F-C336-41A9-BC9D-67FEBD064B7C}" srcId="{934360A7-DA8F-4F4A-9CE2-A934BF878B5E}" destId="{686FB2D3-1F06-4805-9C4E-3029A7B79A0F}" srcOrd="0" destOrd="0" parTransId="{09BF517F-A163-4BAB-B605-B936E2B9EDE7}" sibTransId="{B210F4DD-1C3D-452E-9A43-5264597A9EFB}"/>
    <dgm:cxn modelId="{DF188A60-E074-4723-A004-6902EB5C93FD}" srcId="{934360A7-DA8F-4F4A-9CE2-A934BF878B5E}" destId="{99EB8C9C-EABE-4A9F-815A-9F3EF221C373}" srcOrd="3" destOrd="0" parTransId="{295E314A-C220-4926-993D-AF5DABF25494}" sibTransId="{8C173B14-434B-4A55-8D84-D592DA885E2D}"/>
    <dgm:cxn modelId="{1B1C6E7C-7695-47CA-8E96-6CF52211F946}" srcId="{934360A7-DA8F-4F4A-9CE2-A934BF878B5E}" destId="{40099AC7-781F-4C42-BFD2-2F091C73CAA2}" srcOrd="1" destOrd="0" parTransId="{249C6D33-A30D-4D01-BE61-7CBB7181471A}" sibTransId="{E2BA9CAC-6BF5-4559-AA6D-3F85224B925A}"/>
    <dgm:cxn modelId="{057348AA-A21C-4CBC-A1A2-BAC8C4DDB9BD}" srcId="{934360A7-DA8F-4F4A-9CE2-A934BF878B5E}" destId="{1624D5ED-B22E-4714-B11A-A84CE6D8FFB9}" srcOrd="2" destOrd="0" parTransId="{DFC1BDB5-C0B6-4A96-8076-0F2FE819CD13}" sibTransId="{44F36E6D-5E2D-4C40-9CF7-664CC5B60E2E}"/>
    <dgm:cxn modelId="{9B4D0CAB-269A-432E-8F51-DE4E1B0EC05A}" type="presOf" srcId="{40099AC7-781F-4C42-BFD2-2F091C73CAA2}" destId="{0B5E21C1-C706-4001-A949-33A64798589E}" srcOrd="0" destOrd="0" presId="urn:microsoft.com/office/officeart/2005/8/layout/vList2"/>
    <dgm:cxn modelId="{B7ADB1CF-C250-410E-9474-2F983E13C74F}" type="presOf" srcId="{686FB2D3-1F06-4805-9C4E-3029A7B79A0F}" destId="{1BF0BEED-4832-47DD-A674-DE5C343B2D79}" srcOrd="0" destOrd="0" presId="urn:microsoft.com/office/officeart/2005/8/layout/vList2"/>
    <dgm:cxn modelId="{72D4AEEB-980B-4D58-9C0F-A216B0CE1CAB}" type="presOf" srcId="{1624D5ED-B22E-4714-B11A-A84CE6D8FFB9}" destId="{22656BE9-C070-42B4-8D0E-4E5945A95C0A}" srcOrd="0" destOrd="0" presId="urn:microsoft.com/office/officeart/2005/8/layout/vList2"/>
    <dgm:cxn modelId="{CFE0C3EE-E6E9-41B2-BE47-04754F140D16}" type="presOf" srcId="{99EB8C9C-EABE-4A9F-815A-9F3EF221C373}" destId="{2095FEF3-61C6-4697-8D4D-CCA7C5D4E32B}" srcOrd="0" destOrd="0" presId="urn:microsoft.com/office/officeart/2005/8/layout/vList2"/>
    <dgm:cxn modelId="{FF8AC808-BA0A-40CF-9E01-182A969160DA}" type="presParOf" srcId="{54B0DDC4-C88F-45B3-9805-C295FC5F3AB9}" destId="{1BF0BEED-4832-47DD-A674-DE5C343B2D79}" srcOrd="0" destOrd="0" presId="urn:microsoft.com/office/officeart/2005/8/layout/vList2"/>
    <dgm:cxn modelId="{3133739A-3C61-4BBA-8D47-2B0A319879DC}" type="presParOf" srcId="{54B0DDC4-C88F-45B3-9805-C295FC5F3AB9}" destId="{D55E90FC-E53E-4D82-94C1-BF08086072B7}" srcOrd="1" destOrd="0" presId="urn:microsoft.com/office/officeart/2005/8/layout/vList2"/>
    <dgm:cxn modelId="{321E61D8-09EB-43BD-A273-F8E8C7C4C4A2}" type="presParOf" srcId="{54B0DDC4-C88F-45B3-9805-C295FC5F3AB9}" destId="{0B5E21C1-C706-4001-A949-33A64798589E}" srcOrd="2" destOrd="0" presId="urn:microsoft.com/office/officeart/2005/8/layout/vList2"/>
    <dgm:cxn modelId="{859DBCA4-7274-4E79-A11C-727DF68EA592}" type="presParOf" srcId="{54B0DDC4-C88F-45B3-9805-C295FC5F3AB9}" destId="{7D186253-ED4A-4A5B-AB29-AED71DFB5002}" srcOrd="3" destOrd="0" presId="urn:microsoft.com/office/officeart/2005/8/layout/vList2"/>
    <dgm:cxn modelId="{4AFF451F-C737-4BEB-882F-A5FC75378BEC}" type="presParOf" srcId="{54B0DDC4-C88F-45B3-9805-C295FC5F3AB9}" destId="{22656BE9-C070-42B4-8D0E-4E5945A95C0A}" srcOrd="4" destOrd="0" presId="urn:microsoft.com/office/officeart/2005/8/layout/vList2"/>
    <dgm:cxn modelId="{8BB5DADE-C61A-43D6-89BF-5BF71513CAAF}" type="presParOf" srcId="{54B0DDC4-C88F-45B3-9805-C295FC5F3AB9}" destId="{78E27274-1EAB-4DF5-9C9C-ECB966570D01}" srcOrd="5" destOrd="0" presId="urn:microsoft.com/office/officeart/2005/8/layout/vList2"/>
    <dgm:cxn modelId="{947232DD-0FF7-4FE0-B81C-B27D201C585D}" type="presParOf" srcId="{54B0DDC4-C88F-45B3-9805-C295FC5F3AB9}" destId="{2095FEF3-61C6-4697-8D4D-CCA7C5D4E3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086E0E-6BB4-4E9C-9D4B-76985753E6BE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03BD1D7B-AD01-4D83-B5E9-72A99F9EBFBA}">
      <dgm:prSet/>
      <dgm:spPr/>
      <dgm:t>
        <a:bodyPr/>
        <a:lstStyle/>
        <a:p>
          <a:r>
            <a:rPr lang="en-IN"/>
            <a:t>Easy registration process </a:t>
          </a:r>
        </a:p>
      </dgm:t>
    </dgm:pt>
    <dgm:pt modelId="{461EB94F-BEE3-4CC0-A0C3-8FC683327029}" type="parTrans" cxnId="{F0B37FF9-349B-416D-B364-8DFA8F79A07D}">
      <dgm:prSet/>
      <dgm:spPr/>
      <dgm:t>
        <a:bodyPr/>
        <a:lstStyle/>
        <a:p>
          <a:endParaRPr lang="en-IN"/>
        </a:p>
      </dgm:t>
    </dgm:pt>
    <dgm:pt modelId="{2850DB5D-80DF-42AA-B853-9BAC3EEFFE65}" type="sibTrans" cxnId="{F0B37FF9-349B-416D-B364-8DFA8F79A07D}">
      <dgm:prSet/>
      <dgm:spPr/>
      <dgm:t>
        <a:bodyPr/>
        <a:lstStyle/>
        <a:p>
          <a:endParaRPr lang="en-IN"/>
        </a:p>
      </dgm:t>
    </dgm:pt>
    <dgm:pt modelId="{1697C9FC-F771-406C-BB36-6E24AA57EC14}">
      <dgm:prSet/>
      <dgm:spPr/>
      <dgm:t>
        <a:bodyPr/>
        <a:lstStyle/>
        <a:p>
          <a:r>
            <a:rPr lang="en-IN"/>
            <a:t>Platform understanding </a:t>
          </a:r>
        </a:p>
      </dgm:t>
    </dgm:pt>
    <dgm:pt modelId="{E31159BC-8C0D-44E6-95D5-00B647BE0083}" type="parTrans" cxnId="{A7B2E92B-080C-4FBD-8141-0A0DE230CBB9}">
      <dgm:prSet/>
      <dgm:spPr/>
      <dgm:t>
        <a:bodyPr/>
        <a:lstStyle/>
        <a:p>
          <a:endParaRPr lang="en-IN"/>
        </a:p>
      </dgm:t>
    </dgm:pt>
    <dgm:pt modelId="{705A0F0E-993A-427E-9D68-F6970CB23160}" type="sibTrans" cxnId="{A7B2E92B-080C-4FBD-8141-0A0DE230CBB9}">
      <dgm:prSet/>
      <dgm:spPr/>
      <dgm:t>
        <a:bodyPr/>
        <a:lstStyle/>
        <a:p>
          <a:endParaRPr lang="en-IN"/>
        </a:p>
      </dgm:t>
    </dgm:pt>
    <dgm:pt modelId="{02AD382F-3667-4FDB-92B2-DE9D73EFA15E}">
      <dgm:prSet/>
      <dgm:spPr/>
      <dgm:t>
        <a:bodyPr/>
        <a:lstStyle/>
        <a:p>
          <a:r>
            <a:rPr lang="en-IN"/>
            <a:t>Co-operative educators </a:t>
          </a:r>
        </a:p>
      </dgm:t>
    </dgm:pt>
    <dgm:pt modelId="{679E1A2A-BF29-4184-A73C-5C9CD1991A37}" type="parTrans" cxnId="{0B74FD8C-B0E8-41AC-9263-E55E684B7533}">
      <dgm:prSet/>
      <dgm:spPr/>
      <dgm:t>
        <a:bodyPr/>
        <a:lstStyle/>
        <a:p>
          <a:endParaRPr lang="en-IN"/>
        </a:p>
      </dgm:t>
    </dgm:pt>
    <dgm:pt modelId="{B1C9E98D-EA15-4A80-876C-67E8D978D20E}" type="sibTrans" cxnId="{0B74FD8C-B0E8-41AC-9263-E55E684B7533}">
      <dgm:prSet/>
      <dgm:spPr/>
      <dgm:t>
        <a:bodyPr/>
        <a:lstStyle/>
        <a:p>
          <a:endParaRPr lang="en-IN"/>
        </a:p>
      </dgm:t>
    </dgm:pt>
    <dgm:pt modelId="{0B64DA09-587C-4B43-A209-13136550DF07}">
      <dgm:prSet/>
      <dgm:spPr/>
      <dgm:t>
        <a:bodyPr/>
        <a:lstStyle/>
        <a:p>
          <a:r>
            <a:rPr lang="en-IN"/>
            <a:t>Segregating population according to language </a:t>
          </a:r>
        </a:p>
      </dgm:t>
    </dgm:pt>
    <dgm:pt modelId="{7CC84097-B66A-44B4-BB5F-7AAF8BA424FB}" type="parTrans" cxnId="{81739B1E-0B63-498E-B127-1EC3F3A98DBA}">
      <dgm:prSet/>
      <dgm:spPr/>
      <dgm:t>
        <a:bodyPr/>
        <a:lstStyle/>
        <a:p>
          <a:endParaRPr lang="en-IN"/>
        </a:p>
      </dgm:t>
    </dgm:pt>
    <dgm:pt modelId="{B1DCE12F-D7AC-418B-ADFF-DFDED39F63B2}" type="sibTrans" cxnId="{81739B1E-0B63-498E-B127-1EC3F3A98DBA}">
      <dgm:prSet/>
      <dgm:spPr/>
      <dgm:t>
        <a:bodyPr/>
        <a:lstStyle/>
        <a:p>
          <a:endParaRPr lang="en-IN"/>
        </a:p>
      </dgm:t>
    </dgm:pt>
    <dgm:pt modelId="{1BE87F90-63EB-45D2-8970-6AD4AF58FE74}" type="pres">
      <dgm:prSet presAssocID="{68086E0E-6BB4-4E9C-9D4B-76985753E6BE}" presName="diagram" presStyleCnt="0">
        <dgm:presLayoutVars>
          <dgm:dir/>
          <dgm:resizeHandles val="exact"/>
        </dgm:presLayoutVars>
      </dgm:prSet>
      <dgm:spPr/>
    </dgm:pt>
    <dgm:pt modelId="{4B42E27E-960F-4B51-90EF-881CB2DF6868}" type="pres">
      <dgm:prSet presAssocID="{03BD1D7B-AD01-4D83-B5E9-72A99F9EBFBA}" presName="node" presStyleLbl="node1" presStyleIdx="0" presStyleCnt="4">
        <dgm:presLayoutVars>
          <dgm:bulletEnabled val="1"/>
        </dgm:presLayoutVars>
      </dgm:prSet>
      <dgm:spPr/>
    </dgm:pt>
    <dgm:pt modelId="{380273A2-1EFB-434B-A33B-581016AEC607}" type="pres">
      <dgm:prSet presAssocID="{2850DB5D-80DF-42AA-B853-9BAC3EEFFE65}" presName="sibTrans" presStyleCnt="0"/>
      <dgm:spPr/>
    </dgm:pt>
    <dgm:pt modelId="{67DBF075-8D80-4216-8F09-C2426AA1C23C}" type="pres">
      <dgm:prSet presAssocID="{1697C9FC-F771-406C-BB36-6E24AA57EC14}" presName="node" presStyleLbl="node1" presStyleIdx="1" presStyleCnt="4">
        <dgm:presLayoutVars>
          <dgm:bulletEnabled val="1"/>
        </dgm:presLayoutVars>
      </dgm:prSet>
      <dgm:spPr/>
    </dgm:pt>
    <dgm:pt modelId="{21B6F556-E2A1-4135-81CF-F522CB8EB558}" type="pres">
      <dgm:prSet presAssocID="{705A0F0E-993A-427E-9D68-F6970CB23160}" presName="sibTrans" presStyleCnt="0"/>
      <dgm:spPr/>
    </dgm:pt>
    <dgm:pt modelId="{D1A385DE-96C8-427C-A4F4-74C9579BE329}" type="pres">
      <dgm:prSet presAssocID="{02AD382F-3667-4FDB-92B2-DE9D73EFA15E}" presName="node" presStyleLbl="node1" presStyleIdx="2" presStyleCnt="4">
        <dgm:presLayoutVars>
          <dgm:bulletEnabled val="1"/>
        </dgm:presLayoutVars>
      </dgm:prSet>
      <dgm:spPr/>
    </dgm:pt>
    <dgm:pt modelId="{C21C893E-D506-4888-B26A-FC0D0A6D1F45}" type="pres">
      <dgm:prSet presAssocID="{B1C9E98D-EA15-4A80-876C-67E8D978D20E}" presName="sibTrans" presStyleCnt="0"/>
      <dgm:spPr/>
    </dgm:pt>
    <dgm:pt modelId="{C8EFD961-42CF-47F4-BA96-C72F9849386B}" type="pres">
      <dgm:prSet presAssocID="{0B64DA09-587C-4B43-A209-13136550DF07}" presName="node" presStyleLbl="node1" presStyleIdx="3" presStyleCnt="4">
        <dgm:presLayoutVars>
          <dgm:bulletEnabled val="1"/>
        </dgm:presLayoutVars>
      </dgm:prSet>
      <dgm:spPr/>
    </dgm:pt>
  </dgm:ptLst>
  <dgm:cxnLst>
    <dgm:cxn modelId="{23C1BE04-4DA9-491D-8869-F0B832C6EE55}" type="presOf" srcId="{03BD1D7B-AD01-4D83-B5E9-72A99F9EBFBA}" destId="{4B42E27E-960F-4B51-90EF-881CB2DF6868}" srcOrd="0" destOrd="0" presId="urn:microsoft.com/office/officeart/2005/8/layout/default"/>
    <dgm:cxn modelId="{81739B1E-0B63-498E-B127-1EC3F3A98DBA}" srcId="{68086E0E-6BB4-4E9C-9D4B-76985753E6BE}" destId="{0B64DA09-587C-4B43-A209-13136550DF07}" srcOrd="3" destOrd="0" parTransId="{7CC84097-B66A-44B4-BB5F-7AAF8BA424FB}" sibTransId="{B1DCE12F-D7AC-418B-ADFF-DFDED39F63B2}"/>
    <dgm:cxn modelId="{A7B2E92B-080C-4FBD-8141-0A0DE230CBB9}" srcId="{68086E0E-6BB4-4E9C-9D4B-76985753E6BE}" destId="{1697C9FC-F771-406C-BB36-6E24AA57EC14}" srcOrd="1" destOrd="0" parTransId="{E31159BC-8C0D-44E6-95D5-00B647BE0083}" sibTransId="{705A0F0E-993A-427E-9D68-F6970CB23160}"/>
    <dgm:cxn modelId="{24F98D8B-F66D-4FB3-894C-9DA417769183}" type="presOf" srcId="{02AD382F-3667-4FDB-92B2-DE9D73EFA15E}" destId="{D1A385DE-96C8-427C-A4F4-74C9579BE329}" srcOrd="0" destOrd="0" presId="urn:microsoft.com/office/officeart/2005/8/layout/default"/>
    <dgm:cxn modelId="{0B74FD8C-B0E8-41AC-9263-E55E684B7533}" srcId="{68086E0E-6BB4-4E9C-9D4B-76985753E6BE}" destId="{02AD382F-3667-4FDB-92B2-DE9D73EFA15E}" srcOrd="2" destOrd="0" parTransId="{679E1A2A-BF29-4184-A73C-5C9CD1991A37}" sibTransId="{B1C9E98D-EA15-4A80-876C-67E8D978D20E}"/>
    <dgm:cxn modelId="{F7A43792-2AAB-4121-8043-3D2A8268E3CA}" type="presOf" srcId="{68086E0E-6BB4-4E9C-9D4B-76985753E6BE}" destId="{1BE87F90-63EB-45D2-8970-6AD4AF58FE74}" srcOrd="0" destOrd="0" presId="urn:microsoft.com/office/officeart/2005/8/layout/default"/>
    <dgm:cxn modelId="{470203BC-439B-48A1-A1BE-C6433E0F794C}" type="presOf" srcId="{1697C9FC-F771-406C-BB36-6E24AA57EC14}" destId="{67DBF075-8D80-4216-8F09-C2426AA1C23C}" srcOrd="0" destOrd="0" presId="urn:microsoft.com/office/officeart/2005/8/layout/default"/>
    <dgm:cxn modelId="{064767D4-FF5F-41E0-A547-52636D167D47}" type="presOf" srcId="{0B64DA09-587C-4B43-A209-13136550DF07}" destId="{C8EFD961-42CF-47F4-BA96-C72F9849386B}" srcOrd="0" destOrd="0" presId="urn:microsoft.com/office/officeart/2005/8/layout/default"/>
    <dgm:cxn modelId="{F0B37FF9-349B-416D-B364-8DFA8F79A07D}" srcId="{68086E0E-6BB4-4E9C-9D4B-76985753E6BE}" destId="{03BD1D7B-AD01-4D83-B5E9-72A99F9EBFBA}" srcOrd="0" destOrd="0" parTransId="{461EB94F-BEE3-4CC0-A0C3-8FC683327029}" sibTransId="{2850DB5D-80DF-42AA-B853-9BAC3EEFFE65}"/>
    <dgm:cxn modelId="{B3894B37-FF7F-462A-A645-E7D0D81C724B}" type="presParOf" srcId="{1BE87F90-63EB-45D2-8970-6AD4AF58FE74}" destId="{4B42E27E-960F-4B51-90EF-881CB2DF6868}" srcOrd="0" destOrd="0" presId="urn:microsoft.com/office/officeart/2005/8/layout/default"/>
    <dgm:cxn modelId="{6756B9D7-4276-4B87-81DC-80F2DAE8F962}" type="presParOf" srcId="{1BE87F90-63EB-45D2-8970-6AD4AF58FE74}" destId="{380273A2-1EFB-434B-A33B-581016AEC607}" srcOrd="1" destOrd="0" presId="urn:microsoft.com/office/officeart/2005/8/layout/default"/>
    <dgm:cxn modelId="{4DE22B07-D3B7-46C8-8CD7-0E40B442A815}" type="presParOf" srcId="{1BE87F90-63EB-45D2-8970-6AD4AF58FE74}" destId="{67DBF075-8D80-4216-8F09-C2426AA1C23C}" srcOrd="2" destOrd="0" presId="urn:microsoft.com/office/officeart/2005/8/layout/default"/>
    <dgm:cxn modelId="{1CE8597E-52F8-44E7-8020-2CDC7CCB38F2}" type="presParOf" srcId="{1BE87F90-63EB-45D2-8970-6AD4AF58FE74}" destId="{21B6F556-E2A1-4135-81CF-F522CB8EB558}" srcOrd="3" destOrd="0" presId="urn:microsoft.com/office/officeart/2005/8/layout/default"/>
    <dgm:cxn modelId="{687162E7-D8DC-4EC5-8512-AFC04FC1A7BB}" type="presParOf" srcId="{1BE87F90-63EB-45D2-8970-6AD4AF58FE74}" destId="{D1A385DE-96C8-427C-A4F4-74C9579BE329}" srcOrd="4" destOrd="0" presId="urn:microsoft.com/office/officeart/2005/8/layout/default"/>
    <dgm:cxn modelId="{C8D8B398-9D05-43B8-B68E-79C1C0AB9A8B}" type="presParOf" srcId="{1BE87F90-63EB-45D2-8970-6AD4AF58FE74}" destId="{C21C893E-D506-4888-B26A-FC0D0A6D1F45}" srcOrd="5" destOrd="0" presId="urn:microsoft.com/office/officeart/2005/8/layout/default"/>
    <dgm:cxn modelId="{D943CA27-CC7D-431D-84CB-CA5C36D4D1AE}" type="presParOf" srcId="{1BE87F90-63EB-45D2-8970-6AD4AF58FE74}" destId="{C8EFD961-42CF-47F4-BA96-C72F984938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60AF0-8663-440A-A76A-F368F6207BCF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IN"/>
        </a:p>
      </dgm:t>
    </dgm:pt>
    <dgm:pt modelId="{AA43BCDE-AF91-444A-97A2-F7BEC8724238}">
      <dgm:prSet/>
      <dgm:spPr/>
      <dgm:t>
        <a:bodyPr/>
        <a:lstStyle/>
        <a:p>
          <a:r>
            <a:rPr lang="en-US" b="1" i="0"/>
            <a:t>To Gauge the effectiveness of Health Training Programs under the umbrella of ECHO India</a:t>
          </a:r>
          <a:endParaRPr lang="en-IN"/>
        </a:p>
      </dgm:t>
    </dgm:pt>
    <dgm:pt modelId="{49F71DC5-E5F4-4290-A780-839859C833E6}" type="parTrans" cxnId="{50308F87-DAB8-46F6-82C1-32187B000C98}">
      <dgm:prSet/>
      <dgm:spPr/>
      <dgm:t>
        <a:bodyPr/>
        <a:lstStyle/>
        <a:p>
          <a:endParaRPr lang="en-IN"/>
        </a:p>
      </dgm:t>
    </dgm:pt>
    <dgm:pt modelId="{411166FB-6E57-484A-BD18-C2757286A71A}" type="sibTrans" cxnId="{50308F87-DAB8-46F6-82C1-32187B000C98}">
      <dgm:prSet/>
      <dgm:spPr/>
      <dgm:t>
        <a:bodyPr/>
        <a:lstStyle/>
        <a:p>
          <a:endParaRPr lang="en-IN"/>
        </a:p>
      </dgm:t>
    </dgm:pt>
    <dgm:pt modelId="{9C909F03-3C8F-4138-ACEB-130FA26BEF21}" type="pres">
      <dgm:prSet presAssocID="{6BB60AF0-8663-440A-A76A-F368F6207BCF}" presName="linear" presStyleCnt="0">
        <dgm:presLayoutVars>
          <dgm:animLvl val="lvl"/>
          <dgm:resizeHandles val="exact"/>
        </dgm:presLayoutVars>
      </dgm:prSet>
      <dgm:spPr/>
    </dgm:pt>
    <dgm:pt modelId="{E7D895D1-8336-49EF-AAF0-3EF7F8597935}" type="pres">
      <dgm:prSet presAssocID="{AA43BCDE-AF91-444A-97A2-F7BEC8724238}" presName="parentText" presStyleLbl="node1" presStyleIdx="0" presStyleCnt="1" custScaleY="113345" custLinFactNeighborY="1117">
        <dgm:presLayoutVars>
          <dgm:chMax val="0"/>
          <dgm:bulletEnabled val="1"/>
        </dgm:presLayoutVars>
      </dgm:prSet>
      <dgm:spPr/>
    </dgm:pt>
  </dgm:ptLst>
  <dgm:cxnLst>
    <dgm:cxn modelId="{05228606-9F7C-4583-A35F-CCF0C4285A3D}" type="presOf" srcId="{AA43BCDE-AF91-444A-97A2-F7BEC8724238}" destId="{E7D895D1-8336-49EF-AAF0-3EF7F8597935}" srcOrd="0" destOrd="0" presId="urn:microsoft.com/office/officeart/2005/8/layout/vList2"/>
    <dgm:cxn modelId="{077A8281-B8BF-401C-B797-195F1C0BE2C0}" type="presOf" srcId="{6BB60AF0-8663-440A-A76A-F368F6207BCF}" destId="{9C909F03-3C8F-4138-ACEB-130FA26BEF21}" srcOrd="0" destOrd="0" presId="urn:microsoft.com/office/officeart/2005/8/layout/vList2"/>
    <dgm:cxn modelId="{50308F87-DAB8-46F6-82C1-32187B000C98}" srcId="{6BB60AF0-8663-440A-A76A-F368F6207BCF}" destId="{AA43BCDE-AF91-444A-97A2-F7BEC8724238}" srcOrd="0" destOrd="0" parTransId="{49F71DC5-E5F4-4290-A780-839859C833E6}" sibTransId="{411166FB-6E57-484A-BD18-C2757286A71A}"/>
    <dgm:cxn modelId="{DAF2D751-FCE8-4A9C-8EC6-EA9050817019}" type="presParOf" srcId="{9C909F03-3C8F-4138-ACEB-130FA26BEF21}" destId="{E7D895D1-8336-49EF-AAF0-3EF7F85979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46796-F06B-41AB-BD20-AC2D0DE4DE1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3E5CBD2-2F10-4D23-8585-49F866B3BE83}">
      <dgm:prSet phldrT="[Text]"/>
      <dgm:spPr/>
      <dgm:t>
        <a:bodyPr/>
        <a:lstStyle/>
        <a:p>
          <a:r>
            <a:rPr lang="en-IN" dirty="0"/>
            <a:t>Study design</a:t>
          </a:r>
        </a:p>
      </dgm:t>
    </dgm:pt>
    <dgm:pt modelId="{C8352B35-C276-4E9F-ADA9-C133DC1A4D79}" type="parTrans" cxnId="{F2BC7E30-87DA-4012-A218-4E4614A898B3}">
      <dgm:prSet/>
      <dgm:spPr/>
      <dgm:t>
        <a:bodyPr/>
        <a:lstStyle/>
        <a:p>
          <a:endParaRPr lang="en-IN"/>
        </a:p>
      </dgm:t>
    </dgm:pt>
    <dgm:pt modelId="{9D0D8873-B4A1-4B2E-A681-A6758820E3EA}" type="sibTrans" cxnId="{F2BC7E30-87DA-4012-A218-4E4614A898B3}">
      <dgm:prSet/>
      <dgm:spPr/>
      <dgm:t>
        <a:bodyPr/>
        <a:lstStyle/>
        <a:p>
          <a:endParaRPr lang="en-IN"/>
        </a:p>
      </dgm:t>
    </dgm:pt>
    <dgm:pt modelId="{5CFD8D53-0C4D-49B5-999E-A340308FAD39}">
      <dgm:prSet phldrT="[Text]"/>
      <dgm:spPr/>
      <dgm:t>
        <a:bodyPr/>
        <a:lstStyle/>
        <a:p>
          <a:r>
            <a:rPr lang="en-US" dirty="0"/>
            <a:t>A cross-sectional study design is used to gauge the effectiveness of health training programs under the umbrella of ECHO India.</a:t>
          </a:r>
          <a:endParaRPr lang="en-IN" dirty="0"/>
        </a:p>
      </dgm:t>
    </dgm:pt>
    <dgm:pt modelId="{0E753391-AC37-45C8-9915-0CD84FD54ED7}" type="parTrans" cxnId="{736F466D-A78F-41D8-B732-1459F3BF3AA0}">
      <dgm:prSet/>
      <dgm:spPr/>
      <dgm:t>
        <a:bodyPr/>
        <a:lstStyle/>
        <a:p>
          <a:endParaRPr lang="en-IN"/>
        </a:p>
      </dgm:t>
    </dgm:pt>
    <dgm:pt modelId="{C07C27C3-26CD-471D-9837-AC9F698F5E15}" type="sibTrans" cxnId="{736F466D-A78F-41D8-B732-1459F3BF3AA0}">
      <dgm:prSet/>
      <dgm:spPr/>
      <dgm:t>
        <a:bodyPr/>
        <a:lstStyle/>
        <a:p>
          <a:endParaRPr lang="en-IN"/>
        </a:p>
      </dgm:t>
    </dgm:pt>
    <dgm:pt modelId="{2C3D5A39-F749-406D-AD02-867C0CD79139}">
      <dgm:prSet phldrT="[Text]"/>
      <dgm:spPr/>
      <dgm:t>
        <a:bodyPr/>
        <a:lstStyle/>
        <a:p>
          <a:r>
            <a:rPr lang="en-IN" dirty="0"/>
            <a:t>Study Population</a:t>
          </a:r>
        </a:p>
      </dgm:t>
    </dgm:pt>
    <dgm:pt modelId="{16186823-CAA2-431A-A249-5C09851AF757}" type="parTrans" cxnId="{08469CEB-1B31-47E6-9AD2-61D5EC8C8C66}">
      <dgm:prSet/>
      <dgm:spPr/>
      <dgm:t>
        <a:bodyPr/>
        <a:lstStyle/>
        <a:p>
          <a:endParaRPr lang="en-IN"/>
        </a:p>
      </dgm:t>
    </dgm:pt>
    <dgm:pt modelId="{E209E158-BDFE-49D4-81BC-DF960E9750AB}" type="sibTrans" cxnId="{08469CEB-1B31-47E6-9AD2-61D5EC8C8C66}">
      <dgm:prSet/>
      <dgm:spPr/>
      <dgm:t>
        <a:bodyPr/>
        <a:lstStyle/>
        <a:p>
          <a:endParaRPr lang="en-IN"/>
        </a:p>
      </dgm:t>
    </dgm:pt>
    <dgm:pt modelId="{692CEEB1-7CB5-4D28-BFF3-47F4F9877ECD}">
      <dgm:prSet phldrT="[Text]"/>
      <dgm:spPr/>
      <dgm:t>
        <a:bodyPr/>
        <a:lstStyle/>
        <a:p>
          <a:r>
            <a:rPr lang="en-US" dirty="0"/>
            <a:t>This study was conducted on the CHOs (Community Health Officers) of the Basti district of Uttar Pradesh.</a:t>
          </a:r>
          <a:endParaRPr lang="en-IN" dirty="0"/>
        </a:p>
      </dgm:t>
    </dgm:pt>
    <dgm:pt modelId="{97D04788-6BE6-4BCE-BC6C-375462E22E56}" type="parTrans" cxnId="{F3B80B4E-9A25-4DD1-A563-73195AC3D404}">
      <dgm:prSet/>
      <dgm:spPr/>
      <dgm:t>
        <a:bodyPr/>
        <a:lstStyle/>
        <a:p>
          <a:endParaRPr lang="en-IN"/>
        </a:p>
      </dgm:t>
    </dgm:pt>
    <dgm:pt modelId="{D31C4FBC-6930-40DE-B266-919C31CEE6AF}" type="sibTrans" cxnId="{F3B80B4E-9A25-4DD1-A563-73195AC3D404}">
      <dgm:prSet/>
      <dgm:spPr/>
      <dgm:t>
        <a:bodyPr/>
        <a:lstStyle/>
        <a:p>
          <a:endParaRPr lang="en-IN"/>
        </a:p>
      </dgm:t>
    </dgm:pt>
    <dgm:pt modelId="{25956316-A921-41D3-9B98-E81E7F4DE3C9}">
      <dgm:prSet phldrT="[Text]"/>
      <dgm:spPr/>
      <dgm:t>
        <a:bodyPr/>
        <a:lstStyle/>
        <a:p>
          <a:r>
            <a:rPr lang="en-IN" dirty="0"/>
            <a:t>Selection Criteria </a:t>
          </a:r>
        </a:p>
      </dgm:t>
    </dgm:pt>
    <dgm:pt modelId="{B087E936-7850-432D-932E-9E219C342025}" type="parTrans" cxnId="{1DA97571-3BA3-4A33-B13E-1C38ECE4BA12}">
      <dgm:prSet/>
      <dgm:spPr/>
      <dgm:t>
        <a:bodyPr/>
        <a:lstStyle/>
        <a:p>
          <a:endParaRPr lang="en-IN"/>
        </a:p>
      </dgm:t>
    </dgm:pt>
    <dgm:pt modelId="{F2A672AE-D678-4C84-AC96-2AA25BE8162F}" type="sibTrans" cxnId="{1DA97571-3BA3-4A33-B13E-1C38ECE4BA12}">
      <dgm:prSet/>
      <dgm:spPr/>
      <dgm:t>
        <a:bodyPr/>
        <a:lstStyle/>
        <a:p>
          <a:endParaRPr lang="en-IN"/>
        </a:p>
      </dgm:t>
    </dgm:pt>
    <dgm:pt modelId="{5E1BD1D6-A6A6-40FC-A325-64FDEA5F73F1}">
      <dgm:prSet phldrT="[Text]"/>
      <dgm:spPr/>
      <dgm:t>
        <a:bodyPr/>
        <a:lstStyle/>
        <a:p>
          <a:r>
            <a:rPr lang="en-US" dirty="0"/>
            <a:t>Population selection criteria were done by including all the CHOs who have attended the training session and excluding those who were absent during the training session</a:t>
          </a:r>
          <a:endParaRPr lang="en-IN" dirty="0"/>
        </a:p>
      </dgm:t>
    </dgm:pt>
    <dgm:pt modelId="{C89A8274-A384-4B07-B7C8-F2D4F70407AD}" type="parTrans" cxnId="{91B94C11-6E3F-4A37-9DAD-9F6181EDD853}">
      <dgm:prSet/>
      <dgm:spPr/>
      <dgm:t>
        <a:bodyPr/>
        <a:lstStyle/>
        <a:p>
          <a:endParaRPr lang="en-IN"/>
        </a:p>
      </dgm:t>
    </dgm:pt>
    <dgm:pt modelId="{D542168A-4D58-4465-9FE6-9A41A56CB525}" type="sibTrans" cxnId="{91B94C11-6E3F-4A37-9DAD-9F6181EDD853}">
      <dgm:prSet/>
      <dgm:spPr/>
      <dgm:t>
        <a:bodyPr/>
        <a:lstStyle/>
        <a:p>
          <a:endParaRPr lang="en-IN"/>
        </a:p>
      </dgm:t>
    </dgm:pt>
    <dgm:pt modelId="{D4584416-CDA2-4E55-AC51-86EFE19500F6}" type="pres">
      <dgm:prSet presAssocID="{9E146796-F06B-41AB-BD20-AC2D0DE4DE1B}" presName="Name0" presStyleCnt="0">
        <dgm:presLayoutVars>
          <dgm:dir/>
          <dgm:animLvl val="lvl"/>
          <dgm:resizeHandles val="exact"/>
        </dgm:presLayoutVars>
      </dgm:prSet>
      <dgm:spPr/>
    </dgm:pt>
    <dgm:pt modelId="{A86AE402-5981-4BCF-9DC4-9CCF90A0FCDA}" type="pres">
      <dgm:prSet presAssocID="{B3E5CBD2-2F10-4D23-8585-49F866B3BE83}" presName="composite" presStyleCnt="0"/>
      <dgm:spPr/>
    </dgm:pt>
    <dgm:pt modelId="{445E9132-6FC6-41E6-86B5-764D7653BEC6}" type="pres">
      <dgm:prSet presAssocID="{B3E5CBD2-2F10-4D23-8585-49F866B3BE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E0FF08-F9FC-441A-9681-B6D385943EE5}" type="pres">
      <dgm:prSet presAssocID="{B3E5CBD2-2F10-4D23-8585-49F866B3BE83}" presName="desTx" presStyleLbl="alignAccFollowNode1" presStyleIdx="0" presStyleCnt="3">
        <dgm:presLayoutVars>
          <dgm:bulletEnabled val="1"/>
        </dgm:presLayoutVars>
      </dgm:prSet>
      <dgm:spPr/>
    </dgm:pt>
    <dgm:pt modelId="{8327800F-CF05-4FC0-BE31-6CF1A6D20208}" type="pres">
      <dgm:prSet presAssocID="{9D0D8873-B4A1-4B2E-A681-A6758820E3EA}" presName="space" presStyleCnt="0"/>
      <dgm:spPr/>
    </dgm:pt>
    <dgm:pt modelId="{A60ACCD4-6060-4730-AB77-EB663C0C8FDB}" type="pres">
      <dgm:prSet presAssocID="{2C3D5A39-F749-406D-AD02-867C0CD79139}" presName="composite" presStyleCnt="0"/>
      <dgm:spPr/>
    </dgm:pt>
    <dgm:pt modelId="{F6F7ABF9-A3C0-4611-B2AF-CA7FB8BCA65B}" type="pres">
      <dgm:prSet presAssocID="{2C3D5A39-F749-406D-AD02-867C0CD791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3DC56D-C57F-460E-AD7F-EEA06EAC6793}" type="pres">
      <dgm:prSet presAssocID="{2C3D5A39-F749-406D-AD02-867C0CD79139}" presName="desTx" presStyleLbl="alignAccFollowNode1" presStyleIdx="1" presStyleCnt="3">
        <dgm:presLayoutVars>
          <dgm:bulletEnabled val="1"/>
        </dgm:presLayoutVars>
      </dgm:prSet>
      <dgm:spPr/>
    </dgm:pt>
    <dgm:pt modelId="{E703EAC2-A214-4707-BF0C-19D92EA22242}" type="pres">
      <dgm:prSet presAssocID="{E209E158-BDFE-49D4-81BC-DF960E9750AB}" presName="space" presStyleCnt="0"/>
      <dgm:spPr/>
    </dgm:pt>
    <dgm:pt modelId="{110317A1-5CAD-4D98-BFA2-B16AD91BB132}" type="pres">
      <dgm:prSet presAssocID="{25956316-A921-41D3-9B98-E81E7F4DE3C9}" presName="composite" presStyleCnt="0"/>
      <dgm:spPr/>
    </dgm:pt>
    <dgm:pt modelId="{C5FC1F41-F6AA-4A81-AB22-9F34BCAEC358}" type="pres">
      <dgm:prSet presAssocID="{25956316-A921-41D3-9B98-E81E7F4DE3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BE0B80A-3927-4AE8-A55D-449B82C53082}" type="pres">
      <dgm:prSet presAssocID="{25956316-A921-41D3-9B98-E81E7F4DE3C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2BBAE09-3305-41BD-9DF3-A747C0F445A3}" type="presOf" srcId="{5E1BD1D6-A6A6-40FC-A325-64FDEA5F73F1}" destId="{ABE0B80A-3927-4AE8-A55D-449B82C53082}" srcOrd="0" destOrd="0" presId="urn:microsoft.com/office/officeart/2005/8/layout/hList1"/>
    <dgm:cxn modelId="{91B94C11-6E3F-4A37-9DAD-9F6181EDD853}" srcId="{25956316-A921-41D3-9B98-E81E7F4DE3C9}" destId="{5E1BD1D6-A6A6-40FC-A325-64FDEA5F73F1}" srcOrd="0" destOrd="0" parTransId="{C89A8274-A384-4B07-B7C8-F2D4F70407AD}" sibTransId="{D542168A-4D58-4465-9FE6-9A41A56CB525}"/>
    <dgm:cxn modelId="{F2BC7E30-87DA-4012-A218-4E4614A898B3}" srcId="{9E146796-F06B-41AB-BD20-AC2D0DE4DE1B}" destId="{B3E5CBD2-2F10-4D23-8585-49F866B3BE83}" srcOrd="0" destOrd="0" parTransId="{C8352B35-C276-4E9F-ADA9-C133DC1A4D79}" sibTransId="{9D0D8873-B4A1-4B2E-A681-A6758820E3EA}"/>
    <dgm:cxn modelId="{5966F93C-7673-46C6-932C-4AB2FE3A8C5E}" type="presOf" srcId="{692CEEB1-7CB5-4D28-BFF3-47F4F9877ECD}" destId="{8A3DC56D-C57F-460E-AD7F-EEA06EAC6793}" srcOrd="0" destOrd="0" presId="urn:microsoft.com/office/officeart/2005/8/layout/hList1"/>
    <dgm:cxn modelId="{736F466D-A78F-41D8-B732-1459F3BF3AA0}" srcId="{B3E5CBD2-2F10-4D23-8585-49F866B3BE83}" destId="{5CFD8D53-0C4D-49B5-999E-A340308FAD39}" srcOrd="0" destOrd="0" parTransId="{0E753391-AC37-45C8-9915-0CD84FD54ED7}" sibTransId="{C07C27C3-26CD-471D-9837-AC9F698F5E15}"/>
    <dgm:cxn modelId="{F3B80B4E-9A25-4DD1-A563-73195AC3D404}" srcId="{2C3D5A39-F749-406D-AD02-867C0CD79139}" destId="{692CEEB1-7CB5-4D28-BFF3-47F4F9877ECD}" srcOrd="0" destOrd="0" parTransId="{97D04788-6BE6-4BCE-BC6C-375462E22E56}" sibTransId="{D31C4FBC-6930-40DE-B266-919C31CEE6AF}"/>
    <dgm:cxn modelId="{1DA97571-3BA3-4A33-B13E-1C38ECE4BA12}" srcId="{9E146796-F06B-41AB-BD20-AC2D0DE4DE1B}" destId="{25956316-A921-41D3-9B98-E81E7F4DE3C9}" srcOrd="2" destOrd="0" parTransId="{B087E936-7850-432D-932E-9E219C342025}" sibTransId="{F2A672AE-D678-4C84-AC96-2AA25BE8162F}"/>
    <dgm:cxn modelId="{70B0428D-3B2B-497C-B53D-082B7FEA07B4}" type="presOf" srcId="{B3E5CBD2-2F10-4D23-8585-49F866B3BE83}" destId="{445E9132-6FC6-41E6-86B5-764D7653BEC6}" srcOrd="0" destOrd="0" presId="urn:microsoft.com/office/officeart/2005/8/layout/hList1"/>
    <dgm:cxn modelId="{3B373DA0-0F3C-4685-A1D1-1BC2508DA2AA}" type="presOf" srcId="{25956316-A921-41D3-9B98-E81E7F4DE3C9}" destId="{C5FC1F41-F6AA-4A81-AB22-9F34BCAEC358}" srcOrd="0" destOrd="0" presId="urn:microsoft.com/office/officeart/2005/8/layout/hList1"/>
    <dgm:cxn modelId="{C02F4CB5-9389-40D3-A1B0-C460E104015A}" type="presOf" srcId="{2C3D5A39-F749-406D-AD02-867C0CD79139}" destId="{F6F7ABF9-A3C0-4611-B2AF-CA7FB8BCA65B}" srcOrd="0" destOrd="0" presId="urn:microsoft.com/office/officeart/2005/8/layout/hList1"/>
    <dgm:cxn modelId="{9F7361DC-1CE2-4F9A-B0AF-9F1173025AC0}" type="presOf" srcId="{9E146796-F06B-41AB-BD20-AC2D0DE4DE1B}" destId="{D4584416-CDA2-4E55-AC51-86EFE19500F6}" srcOrd="0" destOrd="0" presId="urn:microsoft.com/office/officeart/2005/8/layout/hList1"/>
    <dgm:cxn modelId="{08469CEB-1B31-47E6-9AD2-61D5EC8C8C66}" srcId="{9E146796-F06B-41AB-BD20-AC2D0DE4DE1B}" destId="{2C3D5A39-F749-406D-AD02-867C0CD79139}" srcOrd="1" destOrd="0" parTransId="{16186823-CAA2-431A-A249-5C09851AF757}" sibTransId="{E209E158-BDFE-49D4-81BC-DF960E9750AB}"/>
    <dgm:cxn modelId="{F76A3EF7-A89C-4373-A635-B84EA077D830}" type="presOf" srcId="{5CFD8D53-0C4D-49B5-999E-A340308FAD39}" destId="{2BE0FF08-F9FC-441A-9681-B6D385943EE5}" srcOrd="0" destOrd="0" presId="urn:microsoft.com/office/officeart/2005/8/layout/hList1"/>
    <dgm:cxn modelId="{77A0CFC0-4DA2-4C21-B6E8-716DE8757E4F}" type="presParOf" srcId="{D4584416-CDA2-4E55-AC51-86EFE19500F6}" destId="{A86AE402-5981-4BCF-9DC4-9CCF90A0FCDA}" srcOrd="0" destOrd="0" presId="urn:microsoft.com/office/officeart/2005/8/layout/hList1"/>
    <dgm:cxn modelId="{2A78E7E2-5D7F-49D9-A6BB-9412482B872F}" type="presParOf" srcId="{A86AE402-5981-4BCF-9DC4-9CCF90A0FCDA}" destId="{445E9132-6FC6-41E6-86B5-764D7653BEC6}" srcOrd="0" destOrd="0" presId="urn:microsoft.com/office/officeart/2005/8/layout/hList1"/>
    <dgm:cxn modelId="{A1A41C91-4F42-4C27-AB7E-19B35396B456}" type="presParOf" srcId="{A86AE402-5981-4BCF-9DC4-9CCF90A0FCDA}" destId="{2BE0FF08-F9FC-441A-9681-B6D385943EE5}" srcOrd="1" destOrd="0" presId="urn:microsoft.com/office/officeart/2005/8/layout/hList1"/>
    <dgm:cxn modelId="{6F150584-77E3-412E-B9AB-39BCBAA90DEB}" type="presParOf" srcId="{D4584416-CDA2-4E55-AC51-86EFE19500F6}" destId="{8327800F-CF05-4FC0-BE31-6CF1A6D20208}" srcOrd="1" destOrd="0" presId="urn:microsoft.com/office/officeart/2005/8/layout/hList1"/>
    <dgm:cxn modelId="{D276FFCB-593D-4A5D-A470-7F5AB784A436}" type="presParOf" srcId="{D4584416-CDA2-4E55-AC51-86EFE19500F6}" destId="{A60ACCD4-6060-4730-AB77-EB663C0C8FDB}" srcOrd="2" destOrd="0" presId="urn:microsoft.com/office/officeart/2005/8/layout/hList1"/>
    <dgm:cxn modelId="{D69ADBCD-F00F-4B0F-A123-7BE64A835568}" type="presParOf" srcId="{A60ACCD4-6060-4730-AB77-EB663C0C8FDB}" destId="{F6F7ABF9-A3C0-4611-B2AF-CA7FB8BCA65B}" srcOrd="0" destOrd="0" presId="urn:microsoft.com/office/officeart/2005/8/layout/hList1"/>
    <dgm:cxn modelId="{8DEFD530-60CD-47A8-8D92-51674C38255F}" type="presParOf" srcId="{A60ACCD4-6060-4730-AB77-EB663C0C8FDB}" destId="{8A3DC56D-C57F-460E-AD7F-EEA06EAC6793}" srcOrd="1" destOrd="0" presId="urn:microsoft.com/office/officeart/2005/8/layout/hList1"/>
    <dgm:cxn modelId="{16149DEB-D3D8-4DED-A0B3-1DC45EE93B26}" type="presParOf" srcId="{D4584416-CDA2-4E55-AC51-86EFE19500F6}" destId="{E703EAC2-A214-4707-BF0C-19D92EA22242}" srcOrd="3" destOrd="0" presId="urn:microsoft.com/office/officeart/2005/8/layout/hList1"/>
    <dgm:cxn modelId="{6C03EDF9-8818-46FD-AD91-6D41B9B26EDD}" type="presParOf" srcId="{D4584416-CDA2-4E55-AC51-86EFE19500F6}" destId="{110317A1-5CAD-4D98-BFA2-B16AD91BB132}" srcOrd="4" destOrd="0" presId="urn:microsoft.com/office/officeart/2005/8/layout/hList1"/>
    <dgm:cxn modelId="{01FA9A69-9939-4BA8-8A7F-3A2511DBCFF8}" type="presParOf" srcId="{110317A1-5CAD-4D98-BFA2-B16AD91BB132}" destId="{C5FC1F41-F6AA-4A81-AB22-9F34BCAEC358}" srcOrd="0" destOrd="0" presId="urn:microsoft.com/office/officeart/2005/8/layout/hList1"/>
    <dgm:cxn modelId="{50FB1933-9D4E-4F7A-B339-4E38ACFA6C3B}" type="presParOf" srcId="{110317A1-5CAD-4D98-BFA2-B16AD91BB132}" destId="{ABE0B80A-3927-4AE8-A55D-449B82C530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448B1-575E-498A-BE50-291C757BA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45660DF-502D-4D38-8E08-0B367D2658B9}" type="pres">
      <dgm:prSet presAssocID="{87E448B1-575E-498A-BE50-291C757BA04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ECA0A25-AE54-4C7D-8EE8-902C0E4A9719}" type="presOf" srcId="{87E448B1-575E-498A-BE50-291C757BA04F}" destId="{E45660DF-502D-4D38-8E08-0B367D2658B9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2279DD-8AD3-4F4B-95DA-84050C0B7730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4D7170B-61C8-44B8-B2C6-1ABDEDED6CEE}">
      <dgm:prSet phldrT="[Text]"/>
      <dgm:spPr/>
      <dgm:t>
        <a:bodyPr/>
        <a:lstStyle/>
        <a:p>
          <a:r>
            <a:rPr lang="en-IN" dirty="0"/>
            <a:t>Study tool</a:t>
          </a:r>
        </a:p>
      </dgm:t>
    </dgm:pt>
    <dgm:pt modelId="{E3F1EEEC-FB4E-4151-9253-6E508A54CF10}" type="parTrans" cxnId="{612124B7-E067-4933-8F35-AA7C0505F28B}">
      <dgm:prSet/>
      <dgm:spPr/>
      <dgm:t>
        <a:bodyPr/>
        <a:lstStyle/>
        <a:p>
          <a:endParaRPr lang="en-IN"/>
        </a:p>
      </dgm:t>
    </dgm:pt>
    <dgm:pt modelId="{58BCB796-775E-4195-9C19-8D15CE38EEEF}" type="sibTrans" cxnId="{612124B7-E067-4933-8F35-AA7C0505F28B}">
      <dgm:prSet/>
      <dgm:spPr/>
      <dgm:t>
        <a:bodyPr/>
        <a:lstStyle/>
        <a:p>
          <a:endParaRPr lang="en-IN"/>
        </a:p>
      </dgm:t>
    </dgm:pt>
    <dgm:pt modelId="{EAD704C5-7F20-46E7-95BF-2D2A4D31AC17}">
      <dgm:prSet phldrT="[Text]"/>
      <dgm:spPr/>
      <dgm:t>
        <a:bodyPr/>
        <a:lstStyle/>
        <a:p>
          <a:r>
            <a:rPr lang="en-IN" dirty="0"/>
            <a:t>Google Forms. </a:t>
          </a:r>
        </a:p>
      </dgm:t>
    </dgm:pt>
    <dgm:pt modelId="{82774B40-4D40-4DB5-B90C-15988A9CC46F}" type="parTrans" cxnId="{7A87F89D-4C61-4D7D-B62D-47A61A0BA568}">
      <dgm:prSet/>
      <dgm:spPr/>
      <dgm:t>
        <a:bodyPr/>
        <a:lstStyle/>
        <a:p>
          <a:endParaRPr lang="en-IN"/>
        </a:p>
      </dgm:t>
    </dgm:pt>
    <dgm:pt modelId="{4325C48B-E421-4958-9C84-322ECEA598BF}" type="sibTrans" cxnId="{7A87F89D-4C61-4D7D-B62D-47A61A0BA568}">
      <dgm:prSet/>
      <dgm:spPr/>
      <dgm:t>
        <a:bodyPr/>
        <a:lstStyle/>
        <a:p>
          <a:endParaRPr lang="en-IN"/>
        </a:p>
      </dgm:t>
    </dgm:pt>
    <dgm:pt modelId="{094DF6AC-FCE8-4C32-B6C0-6AACC054E180}">
      <dgm:prSet phldrT="[Text]"/>
      <dgm:spPr/>
      <dgm:t>
        <a:bodyPr/>
        <a:lstStyle/>
        <a:p>
          <a:r>
            <a:rPr lang="en-IN" dirty="0"/>
            <a:t>Method of Data Collection </a:t>
          </a:r>
        </a:p>
      </dgm:t>
    </dgm:pt>
    <dgm:pt modelId="{2A64A983-2C22-4700-A709-8408DA90CB06}" type="parTrans" cxnId="{2CB06AB8-54C0-4CD1-BEF6-9280FDB5050D}">
      <dgm:prSet/>
      <dgm:spPr/>
      <dgm:t>
        <a:bodyPr/>
        <a:lstStyle/>
        <a:p>
          <a:endParaRPr lang="en-IN"/>
        </a:p>
      </dgm:t>
    </dgm:pt>
    <dgm:pt modelId="{65C330C3-8E7D-4455-B639-DEC3528AFB9E}" type="sibTrans" cxnId="{2CB06AB8-54C0-4CD1-BEF6-9280FDB5050D}">
      <dgm:prSet/>
      <dgm:spPr/>
      <dgm:t>
        <a:bodyPr/>
        <a:lstStyle/>
        <a:p>
          <a:endParaRPr lang="en-IN"/>
        </a:p>
      </dgm:t>
    </dgm:pt>
    <dgm:pt modelId="{7CA8CEBE-5AF7-4BCF-ABEC-0574419DD42B}">
      <dgm:prSet phldrT="[Text]"/>
      <dgm:spPr/>
      <dgm:t>
        <a:bodyPr/>
        <a:lstStyle/>
        <a:p>
          <a:pPr>
            <a:buNone/>
          </a:pPr>
          <a:r>
            <a:rPr lang="en-US" dirty="0"/>
            <a:t>Data is collected by creating and circulating the google form among all the CHOs of Basti district who were present during the training session.</a:t>
          </a:r>
          <a:endParaRPr lang="en-IN" dirty="0"/>
        </a:p>
      </dgm:t>
    </dgm:pt>
    <dgm:pt modelId="{F941840E-D18B-41A5-968A-DF67DA0023F3}" type="parTrans" cxnId="{ADD19DC6-1A77-46EB-9FB5-9EF02FB38C17}">
      <dgm:prSet/>
      <dgm:spPr/>
      <dgm:t>
        <a:bodyPr/>
        <a:lstStyle/>
        <a:p>
          <a:endParaRPr lang="en-IN"/>
        </a:p>
      </dgm:t>
    </dgm:pt>
    <dgm:pt modelId="{8F109ED4-7853-4473-BC87-AB9C2C5D93CC}" type="sibTrans" cxnId="{ADD19DC6-1A77-46EB-9FB5-9EF02FB38C17}">
      <dgm:prSet/>
      <dgm:spPr/>
      <dgm:t>
        <a:bodyPr/>
        <a:lstStyle/>
        <a:p>
          <a:endParaRPr lang="en-IN"/>
        </a:p>
      </dgm:t>
    </dgm:pt>
    <dgm:pt modelId="{A41F1454-21AF-45B6-B32B-CC1F1558E839}">
      <dgm:prSet phldrT="[Text]"/>
      <dgm:spPr/>
      <dgm:t>
        <a:bodyPr/>
        <a:lstStyle/>
        <a:p>
          <a:r>
            <a:rPr lang="en-IN" dirty="0"/>
            <a:t>Data Analysis </a:t>
          </a:r>
        </a:p>
      </dgm:t>
    </dgm:pt>
    <dgm:pt modelId="{34C34B05-8F87-4708-A8A3-F3ECD059AE89}" type="parTrans" cxnId="{BA84F2E5-F324-4728-8342-9A93992906A5}">
      <dgm:prSet/>
      <dgm:spPr/>
      <dgm:t>
        <a:bodyPr/>
        <a:lstStyle/>
        <a:p>
          <a:endParaRPr lang="en-IN"/>
        </a:p>
      </dgm:t>
    </dgm:pt>
    <dgm:pt modelId="{FBE508D3-BCBE-42B8-B815-5031896D0307}" type="sibTrans" cxnId="{BA84F2E5-F324-4728-8342-9A93992906A5}">
      <dgm:prSet/>
      <dgm:spPr/>
      <dgm:t>
        <a:bodyPr/>
        <a:lstStyle/>
        <a:p>
          <a:endParaRPr lang="en-IN"/>
        </a:p>
      </dgm:t>
    </dgm:pt>
    <dgm:pt modelId="{FEF944B3-B27D-4C40-A1DF-198224E1953F}">
      <dgm:prSet phldrT="[Text]"/>
      <dgm:spPr/>
      <dgm:t>
        <a:bodyPr/>
        <a:lstStyle/>
        <a:p>
          <a:r>
            <a:rPr lang="en-US" dirty="0"/>
            <a:t>Data analysis is done by using MS Excel. </a:t>
          </a:r>
          <a:endParaRPr lang="en-IN" dirty="0"/>
        </a:p>
      </dgm:t>
    </dgm:pt>
    <dgm:pt modelId="{281828DA-0308-427D-BA8E-938F670C41E0}" type="parTrans" cxnId="{ACC5E919-F968-4FCA-A73C-A4A91D9ADD8F}">
      <dgm:prSet/>
      <dgm:spPr/>
      <dgm:t>
        <a:bodyPr/>
        <a:lstStyle/>
        <a:p>
          <a:endParaRPr lang="en-IN"/>
        </a:p>
      </dgm:t>
    </dgm:pt>
    <dgm:pt modelId="{1A12795F-CD0F-4E3F-86E3-3C0A0A17F5B8}" type="sibTrans" cxnId="{ACC5E919-F968-4FCA-A73C-A4A91D9ADD8F}">
      <dgm:prSet/>
      <dgm:spPr/>
      <dgm:t>
        <a:bodyPr/>
        <a:lstStyle/>
        <a:p>
          <a:endParaRPr lang="en-IN"/>
        </a:p>
      </dgm:t>
    </dgm:pt>
    <dgm:pt modelId="{62DB802B-6226-4F01-970D-F9527C4FFCF7}" type="pres">
      <dgm:prSet presAssocID="{F82279DD-8AD3-4F4B-95DA-84050C0B7730}" presName="Name0" presStyleCnt="0">
        <dgm:presLayoutVars>
          <dgm:dir/>
          <dgm:animLvl val="lvl"/>
          <dgm:resizeHandles val="exact"/>
        </dgm:presLayoutVars>
      </dgm:prSet>
      <dgm:spPr/>
    </dgm:pt>
    <dgm:pt modelId="{131B65FC-14C3-4118-9D95-05444BC3B2CC}" type="pres">
      <dgm:prSet presAssocID="{C4D7170B-61C8-44B8-B2C6-1ABDEDED6CEE}" presName="composite" presStyleCnt="0"/>
      <dgm:spPr/>
    </dgm:pt>
    <dgm:pt modelId="{FE652AE3-67A4-4AB0-8BDA-709F47B32871}" type="pres">
      <dgm:prSet presAssocID="{C4D7170B-61C8-44B8-B2C6-1ABDEDED6C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5D29B1D-5483-4603-B44D-8CAF39B12C42}" type="pres">
      <dgm:prSet presAssocID="{C4D7170B-61C8-44B8-B2C6-1ABDEDED6CEE}" presName="desTx" presStyleLbl="alignAccFollowNode1" presStyleIdx="0" presStyleCnt="3">
        <dgm:presLayoutVars>
          <dgm:bulletEnabled val="1"/>
        </dgm:presLayoutVars>
      </dgm:prSet>
      <dgm:spPr/>
    </dgm:pt>
    <dgm:pt modelId="{4F1FA051-7E12-44B4-A073-B642C3C4C3D5}" type="pres">
      <dgm:prSet presAssocID="{58BCB796-775E-4195-9C19-8D15CE38EEEF}" presName="space" presStyleCnt="0"/>
      <dgm:spPr/>
    </dgm:pt>
    <dgm:pt modelId="{9015DFF0-B284-4021-9958-D44F8B109A92}" type="pres">
      <dgm:prSet presAssocID="{094DF6AC-FCE8-4C32-B6C0-6AACC054E180}" presName="composite" presStyleCnt="0"/>
      <dgm:spPr/>
    </dgm:pt>
    <dgm:pt modelId="{E46EA887-BAFD-45F9-8278-3474FD3EA7D7}" type="pres">
      <dgm:prSet presAssocID="{094DF6AC-FCE8-4C32-B6C0-6AACC054E18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D10F6B-A157-4686-9E75-18FF04CB46B9}" type="pres">
      <dgm:prSet presAssocID="{094DF6AC-FCE8-4C32-B6C0-6AACC054E180}" presName="desTx" presStyleLbl="alignAccFollowNode1" presStyleIdx="1" presStyleCnt="3">
        <dgm:presLayoutVars>
          <dgm:bulletEnabled val="1"/>
        </dgm:presLayoutVars>
      </dgm:prSet>
      <dgm:spPr/>
    </dgm:pt>
    <dgm:pt modelId="{C4BDD7CB-A20E-4F06-99EE-127DE9CC351F}" type="pres">
      <dgm:prSet presAssocID="{65C330C3-8E7D-4455-B639-DEC3528AFB9E}" presName="space" presStyleCnt="0"/>
      <dgm:spPr/>
    </dgm:pt>
    <dgm:pt modelId="{554C1578-7904-4E42-96F1-A49E860BFF02}" type="pres">
      <dgm:prSet presAssocID="{A41F1454-21AF-45B6-B32B-CC1F1558E839}" presName="composite" presStyleCnt="0"/>
      <dgm:spPr/>
    </dgm:pt>
    <dgm:pt modelId="{25CDA5BE-484A-449A-A0C5-F3C29101D030}" type="pres">
      <dgm:prSet presAssocID="{A41F1454-21AF-45B6-B32B-CC1F1558E8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8046B75-B2A7-4F25-B817-50544BD9F231}" type="pres">
      <dgm:prSet presAssocID="{A41F1454-21AF-45B6-B32B-CC1F1558E8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CC5E919-F968-4FCA-A73C-A4A91D9ADD8F}" srcId="{A41F1454-21AF-45B6-B32B-CC1F1558E839}" destId="{FEF944B3-B27D-4C40-A1DF-198224E1953F}" srcOrd="0" destOrd="0" parTransId="{281828DA-0308-427D-BA8E-938F670C41E0}" sibTransId="{1A12795F-CD0F-4E3F-86E3-3C0A0A17F5B8}"/>
    <dgm:cxn modelId="{1ABF3E3F-BB3A-4B2E-836E-4308EB08670F}" type="presOf" srcId="{C4D7170B-61C8-44B8-B2C6-1ABDEDED6CEE}" destId="{FE652AE3-67A4-4AB0-8BDA-709F47B32871}" srcOrd="0" destOrd="0" presId="urn:microsoft.com/office/officeart/2005/8/layout/hList1"/>
    <dgm:cxn modelId="{8C52DF83-2842-4DC2-96EF-0AF7FF44EC12}" type="presOf" srcId="{FEF944B3-B27D-4C40-A1DF-198224E1953F}" destId="{88046B75-B2A7-4F25-B817-50544BD9F231}" srcOrd="0" destOrd="0" presId="urn:microsoft.com/office/officeart/2005/8/layout/hList1"/>
    <dgm:cxn modelId="{A9058095-BC57-418A-827D-5382F3036B9E}" type="presOf" srcId="{094DF6AC-FCE8-4C32-B6C0-6AACC054E180}" destId="{E46EA887-BAFD-45F9-8278-3474FD3EA7D7}" srcOrd="0" destOrd="0" presId="urn:microsoft.com/office/officeart/2005/8/layout/hList1"/>
    <dgm:cxn modelId="{C2482C9B-F115-4A1E-A47C-D716E5264A5F}" type="presOf" srcId="{7CA8CEBE-5AF7-4BCF-ABEC-0574419DD42B}" destId="{BDD10F6B-A157-4686-9E75-18FF04CB46B9}" srcOrd="0" destOrd="0" presId="urn:microsoft.com/office/officeart/2005/8/layout/hList1"/>
    <dgm:cxn modelId="{7A87F89D-4C61-4D7D-B62D-47A61A0BA568}" srcId="{C4D7170B-61C8-44B8-B2C6-1ABDEDED6CEE}" destId="{EAD704C5-7F20-46E7-95BF-2D2A4D31AC17}" srcOrd="0" destOrd="0" parTransId="{82774B40-4D40-4DB5-B90C-15988A9CC46F}" sibTransId="{4325C48B-E421-4958-9C84-322ECEA598BF}"/>
    <dgm:cxn modelId="{CAE83FA2-DA00-4FF9-865B-CFAFA80A95C3}" type="presOf" srcId="{EAD704C5-7F20-46E7-95BF-2D2A4D31AC17}" destId="{B5D29B1D-5483-4603-B44D-8CAF39B12C42}" srcOrd="0" destOrd="0" presId="urn:microsoft.com/office/officeart/2005/8/layout/hList1"/>
    <dgm:cxn modelId="{612124B7-E067-4933-8F35-AA7C0505F28B}" srcId="{F82279DD-8AD3-4F4B-95DA-84050C0B7730}" destId="{C4D7170B-61C8-44B8-B2C6-1ABDEDED6CEE}" srcOrd="0" destOrd="0" parTransId="{E3F1EEEC-FB4E-4151-9253-6E508A54CF10}" sibTransId="{58BCB796-775E-4195-9C19-8D15CE38EEEF}"/>
    <dgm:cxn modelId="{2CB06AB8-54C0-4CD1-BEF6-9280FDB5050D}" srcId="{F82279DD-8AD3-4F4B-95DA-84050C0B7730}" destId="{094DF6AC-FCE8-4C32-B6C0-6AACC054E180}" srcOrd="1" destOrd="0" parTransId="{2A64A983-2C22-4700-A709-8408DA90CB06}" sibTransId="{65C330C3-8E7D-4455-B639-DEC3528AFB9E}"/>
    <dgm:cxn modelId="{ADD19DC6-1A77-46EB-9FB5-9EF02FB38C17}" srcId="{094DF6AC-FCE8-4C32-B6C0-6AACC054E180}" destId="{7CA8CEBE-5AF7-4BCF-ABEC-0574419DD42B}" srcOrd="0" destOrd="0" parTransId="{F941840E-D18B-41A5-968A-DF67DA0023F3}" sibTransId="{8F109ED4-7853-4473-BC87-AB9C2C5D93CC}"/>
    <dgm:cxn modelId="{BA84F2E5-F324-4728-8342-9A93992906A5}" srcId="{F82279DD-8AD3-4F4B-95DA-84050C0B7730}" destId="{A41F1454-21AF-45B6-B32B-CC1F1558E839}" srcOrd="2" destOrd="0" parTransId="{34C34B05-8F87-4708-A8A3-F3ECD059AE89}" sibTransId="{FBE508D3-BCBE-42B8-B815-5031896D0307}"/>
    <dgm:cxn modelId="{1DA1DAE7-71AF-4602-B2F6-4F5DF5AFA72A}" type="presOf" srcId="{F82279DD-8AD3-4F4B-95DA-84050C0B7730}" destId="{62DB802B-6226-4F01-970D-F9527C4FFCF7}" srcOrd="0" destOrd="0" presId="urn:microsoft.com/office/officeart/2005/8/layout/hList1"/>
    <dgm:cxn modelId="{65929FF5-77CD-4E52-A1A3-E620D0E20670}" type="presOf" srcId="{A41F1454-21AF-45B6-B32B-CC1F1558E839}" destId="{25CDA5BE-484A-449A-A0C5-F3C29101D030}" srcOrd="0" destOrd="0" presId="urn:microsoft.com/office/officeart/2005/8/layout/hList1"/>
    <dgm:cxn modelId="{DC0AA6C7-63EE-4DA1-9F42-5A85F54069EE}" type="presParOf" srcId="{62DB802B-6226-4F01-970D-F9527C4FFCF7}" destId="{131B65FC-14C3-4118-9D95-05444BC3B2CC}" srcOrd="0" destOrd="0" presId="urn:microsoft.com/office/officeart/2005/8/layout/hList1"/>
    <dgm:cxn modelId="{6A15F9D2-74F6-4845-B9CE-E7F7D47CEE3B}" type="presParOf" srcId="{131B65FC-14C3-4118-9D95-05444BC3B2CC}" destId="{FE652AE3-67A4-4AB0-8BDA-709F47B32871}" srcOrd="0" destOrd="0" presId="urn:microsoft.com/office/officeart/2005/8/layout/hList1"/>
    <dgm:cxn modelId="{3D2814E5-CC9D-4225-9088-AFCBE25B703D}" type="presParOf" srcId="{131B65FC-14C3-4118-9D95-05444BC3B2CC}" destId="{B5D29B1D-5483-4603-B44D-8CAF39B12C42}" srcOrd="1" destOrd="0" presId="urn:microsoft.com/office/officeart/2005/8/layout/hList1"/>
    <dgm:cxn modelId="{2B791007-F20A-440E-9C70-9A31F4476811}" type="presParOf" srcId="{62DB802B-6226-4F01-970D-F9527C4FFCF7}" destId="{4F1FA051-7E12-44B4-A073-B642C3C4C3D5}" srcOrd="1" destOrd="0" presId="urn:microsoft.com/office/officeart/2005/8/layout/hList1"/>
    <dgm:cxn modelId="{890B9DB0-033E-4A22-8629-3100A3285AF1}" type="presParOf" srcId="{62DB802B-6226-4F01-970D-F9527C4FFCF7}" destId="{9015DFF0-B284-4021-9958-D44F8B109A92}" srcOrd="2" destOrd="0" presId="urn:microsoft.com/office/officeart/2005/8/layout/hList1"/>
    <dgm:cxn modelId="{166E4ED9-36C6-4B8D-A2EB-D792ECB9B1F3}" type="presParOf" srcId="{9015DFF0-B284-4021-9958-D44F8B109A92}" destId="{E46EA887-BAFD-45F9-8278-3474FD3EA7D7}" srcOrd="0" destOrd="0" presId="urn:microsoft.com/office/officeart/2005/8/layout/hList1"/>
    <dgm:cxn modelId="{8F90871A-21A7-45BC-9F1E-572A8D64C843}" type="presParOf" srcId="{9015DFF0-B284-4021-9958-D44F8B109A92}" destId="{BDD10F6B-A157-4686-9E75-18FF04CB46B9}" srcOrd="1" destOrd="0" presId="urn:microsoft.com/office/officeart/2005/8/layout/hList1"/>
    <dgm:cxn modelId="{A8D15EE8-3573-4BA0-81F3-361B5C26D83F}" type="presParOf" srcId="{62DB802B-6226-4F01-970D-F9527C4FFCF7}" destId="{C4BDD7CB-A20E-4F06-99EE-127DE9CC351F}" srcOrd="3" destOrd="0" presId="urn:microsoft.com/office/officeart/2005/8/layout/hList1"/>
    <dgm:cxn modelId="{095CEEB6-00A9-4F0B-8A4E-A66AFE579A6C}" type="presParOf" srcId="{62DB802B-6226-4F01-970D-F9527C4FFCF7}" destId="{554C1578-7904-4E42-96F1-A49E860BFF02}" srcOrd="4" destOrd="0" presId="urn:microsoft.com/office/officeart/2005/8/layout/hList1"/>
    <dgm:cxn modelId="{A0B362BF-1392-4603-8BB6-88257EBAE7E5}" type="presParOf" srcId="{554C1578-7904-4E42-96F1-A49E860BFF02}" destId="{25CDA5BE-484A-449A-A0C5-F3C29101D030}" srcOrd="0" destOrd="0" presId="urn:microsoft.com/office/officeart/2005/8/layout/hList1"/>
    <dgm:cxn modelId="{00DD473A-7362-4C57-B62E-BA37B3644069}" type="presParOf" srcId="{554C1578-7904-4E42-96F1-A49E860BFF02}" destId="{88046B75-B2A7-4F25-B817-50544BD9F2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042F90-1209-4693-BF71-805FF7BFAF9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019F7B60-7E58-4F0F-B0B1-83F091F5F9DA}">
      <dgm:prSet/>
      <dgm:spPr/>
      <dgm:t>
        <a:bodyPr/>
        <a:lstStyle/>
        <a:p>
          <a:r>
            <a:rPr lang="en-IN"/>
            <a:t>No direct reach to the field  due to the online platform </a:t>
          </a:r>
        </a:p>
      </dgm:t>
    </dgm:pt>
    <dgm:pt modelId="{FC354FD8-F29C-4C10-A44C-2962DBE1B85E}" type="parTrans" cxnId="{E7DA7F40-E54F-4CA2-9D6D-D45B6647B964}">
      <dgm:prSet/>
      <dgm:spPr/>
      <dgm:t>
        <a:bodyPr/>
        <a:lstStyle/>
        <a:p>
          <a:endParaRPr lang="en-IN"/>
        </a:p>
      </dgm:t>
    </dgm:pt>
    <dgm:pt modelId="{0E8378C2-8EA4-43EB-A181-CE15F1A42F0A}" type="sibTrans" cxnId="{E7DA7F40-E54F-4CA2-9D6D-D45B6647B964}">
      <dgm:prSet/>
      <dgm:spPr/>
      <dgm:t>
        <a:bodyPr/>
        <a:lstStyle/>
        <a:p>
          <a:endParaRPr lang="en-IN"/>
        </a:p>
      </dgm:t>
    </dgm:pt>
    <dgm:pt modelId="{A8098BE1-36B2-4DCF-85B1-D67AB325FFBA}">
      <dgm:prSet/>
      <dgm:spPr/>
      <dgm:t>
        <a:bodyPr/>
        <a:lstStyle/>
        <a:p>
          <a:r>
            <a:rPr lang="en-IN"/>
            <a:t>Less time to understand</a:t>
          </a:r>
        </a:p>
      </dgm:t>
    </dgm:pt>
    <dgm:pt modelId="{2DB8D29E-F923-45F2-94D0-4BC686F9FB88}" type="parTrans" cxnId="{8CA90976-FF48-4BBD-8028-1C13041203E1}">
      <dgm:prSet/>
      <dgm:spPr/>
      <dgm:t>
        <a:bodyPr/>
        <a:lstStyle/>
        <a:p>
          <a:endParaRPr lang="en-IN"/>
        </a:p>
      </dgm:t>
    </dgm:pt>
    <dgm:pt modelId="{29E1A9DD-2B64-4CCA-93B8-42C5F0DB8E7C}" type="sibTrans" cxnId="{8CA90976-FF48-4BBD-8028-1C13041203E1}">
      <dgm:prSet/>
      <dgm:spPr/>
      <dgm:t>
        <a:bodyPr/>
        <a:lstStyle/>
        <a:p>
          <a:endParaRPr lang="en-IN"/>
        </a:p>
      </dgm:t>
    </dgm:pt>
    <dgm:pt modelId="{BB3593FD-BBD2-49E9-9EE4-9C2CF904A008}" type="pres">
      <dgm:prSet presAssocID="{FE042F90-1209-4693-BF71-805FF7BFAF98}" presName="CompostProcess" presStyleCnt="0">
        <dgm:presLayoutVars>
          <dgm:dir/>
          <dgm:resizeHandles val="exact"/>
        </dgm:presLayoutVars>
      </dgm:prSet>
      <dgm:spPr/>
    </dgm:pt>
    <dgm:pt modelId="{BD6EBDBA-2D1D-4DC3-A801-CE4DCFB4775C}" type="pres">
      <dgm:prSet presAssocID="{FE042F90-1209-4693-BF71-805FF7BFAF98}" presName="arrow" presStyleLbl="bgShp" presStyleIdx="0" presStyleCnt="1"/>
      <dgm:spPr/>
    </dgm:pt>
    <dgm:pt modelId="{776F1F91-3FE7-412B-AE27-3B20EFE0A46B}" type="pres">
      <dgm:prSet presAssocID="{FE042F90-1209-4693-BF71-805FF7BFAF98}" presName="linearProcess" presStyleCnt="0"/>
      <dgm:spPr/>
    </dgm:pt>
    <dgm:pt modelId="{1371351D-0E88-4BEE-A675-2D232BE95388}" type="pres">
      <dgm:prSet presAssocID="{019F7B60-7E58-4F0F-B0B1-83F091F5F9DA}" presName="textNode" presStyleLbl="node1" presStyleIdx="0" presStyleCnt="2">
        <dgm:presLayoutVars>
          <dgm:bulletEnabled val="1"/>
        </dgm:presLayoutVars>
      </dgm:prSet>
      <dgm:spPr/>
    </dgm:pt>
    <dgm:pt modelId="{11CCB523-6341-4C16-8FB8-94B2DD57B4E1}" type="pres">
      <dgm:prSet presAssocID="{0E8378C2-8EA4-43EB-A181-CE15F1A42F0A}" presName="sibTrans" presStyleCnt="0"/>
      <dgm:spPr/>
    </dgm:pt>
    <dgm:pt modelId="{ACE6CF15-03C1-46C8-BF03-EF9AB8DFE2DE}" type="pres">
      <dgm:prSet presAssocID="{A8098BE1-36B2-4DCF-85B1-D67AB325FFBA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E7DA7F40-E54F-4CA2-9D6D-D45B6647B964}" srcId="{FE042F90-1209-4693-BF71-805FF7BFAF98}" destId="{019F7B60-7E58-4F0F-B0B1-83F091F5F9DA}" srcOrd="0" destOrd="0" parTransId="{FC354FD8-F29C-4C10-A44C-2962DBE1B85E}" sibTransId="{0E8378C2-8EA4-43EB-A181-CE15F1A42F0A}"/>
    <dgm:cxn modelId="{D426135B-C988-480D-BAE2-C4E31D477405}" type="presOf" srcId="{FE042F90-1209-4693-BF71-805FF7BFAF98}" destId="{BB3593FD-BBD2-49E9-9EE4-9C2CF904A008}" srcOrd="0" destOrd="0" presId="urn:microsoft.com/office/officeart/2005/8/layout/hProcess9"/>
    <dgm:cxn modelId="{63474A6E-2286-4BD0-89EC-E241B2F29623}" type="presOf" srcId="{A8098BE1-36B2-4DCF-85B1-D67AB325FFBA}" destId="{ACE6CF15-03C1-46C8-BF03-EF9AB8DFE2DE}" srcOrd="0" destOrd="0" presId="urn:microsoft.com/office/officeart/2005/8/layout/hProcess9"/>
    <dgm:cxn modelId="{8CA90976-FF48-4BBD-8028-1C13041203E1}" srcId="{FE042F90-1209-4693-BF71-805FF7BFAF98}" destId="{A8098BE1-36B2-4DCF-85B1-D67AB325FFBA}" srcOrd="1" destOrd="0" parTransId="{2DB8D29E-F923-45F2-94D0-4BC686F9FB88}" sibTransId="{29E1A9DD-2B64-4CCA-93B8-42C5F0DB8E7C}"/>
    <dgm:cxn modelId="{511D8CCE-0E14-4A4B-BF5D-1981EABDE676}" type="presOf" srcId="{019F7B60-7E58-4F0F-B0B1-83F091F5F9DA}" destId="{1371351D-0E88-4BEE-A675-2D232BE95388}" srcOrd="0" destOrd="0" presId="urn:microsoft.com/office/officeart/2005/8/layout/hProcess9"/>
    <dgm:cxn modelId="{8BDDBA2C-4232-40FF-971A-B117DE1DD65A}" type="presParOf" srcId="{BB3593FD-BBD2-49E9-9EE4-9C2CF904A008}" destId="{BD6EBDBA-2D1D-4DC3-A801-CE4DCFB4775C}" srcOrd="0" destOrd="0" presId="urn:microsoft.com/office/officeart/2005/8/layout/hProcess9"/>
    <dgm:cxn modelId="{556370E5-FBA3-4583-8607-C399F37568CD}" type="presParOf" srcId="{BB3593FD-BBD2-49E9-9EE4-9C2CF904A008}" destId="{776F1F91-3FE7-412B-AE27-3B20EFE0A46B}" srcOrd="1" destOrd="0" presId="urn:microsoft.com/office/officeart/2005/8/layout/hProcess9"/>
    <dgm:cxn modelId="{25629A94-E11E-4133-987B-A62C0F7CC95C}" type="presParOf" srcId="{776F1F91-3FE7-412B-AE27-3B20EFE0A46B}" destId="{1371351D-0E88-4BEE-A675-2D232BE95388}" srcOrd="0" destOrd="0" presId="urn:microsoft.com/office/officeart/2005/8/layout/hProcess9"/>
    <dgm:cxn modelId="{A6F90590-35E9-4419-B42F-95B6CCC4ABAC}" type="presParOf" srcId="{776F1F91-3FE7-412B-AE27-3B20EFE0A46B}" destId="{11CCB523-6341-4C16-8FB8-94B2DD57B4E1}" srcOrd="1" destOrd="0" presId="urn:microsoft.com/office/officeart/2005/8/layout/hProcess9"/>
    <dgm:cxn modelId="{F77BBBE8-564E-45FF-8C9F-B35471D07C8D}" type="presParOf" srcId="{776F1F91-3FE7-412B-AE27-3B20EFE0A46B}" destId="{ACE6CF15-03C1-46C8-BF03-EF9AB8DFE2D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F9FDD7-5C76-4E2B-A3CE-FD7EF253C2F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F0C799F-A27D-4661-BF61-CC90224C6B21}">
      <dgm:prSet/>
      <dgm:spPr/>
      <dgm:t>
        <a:bodyPr/>
        <a:lstStyle/>
        <a:p>
          <a:r>
            <a:rPr lang="en-IN"/>
            <a:t>Although there are few barriers on the whole the project is uplifting also for the underserved population.</a:t>
          </a:r>
        </a:p>
      </dgm:t>
    </dgm:pt>
    <dgm:pt modelId="{0EA73A2F-F9DC-47E2-9890-A69C7BE70452}" type="parTrans" cxnId="{74FF171A-B472-471E-9669-43DFF90FC495}">
      <dgm:prSet/>
      <dgm:spPr/>
      <dgm:t>
        <a:bodyPr/>
        <a:lstStyle/>
        <a:p>
          <a:endParaRPr lang="en-IN"/>
        </a:p>
      </dgm:t>
    </dgm:pt>
    <dgm:pt modelId="{99C1AC63-776D-4909-A6AD-B1ADB6E12FCE}" type="sibTrans" cxnId="{74FF171A-B472-471E-9669-43DFF90FC495}">
      <dgm:prSet/>
      <dgm:spPr/>
      <dgm:t>
        <a:bodyPr/>
        <a:lstStyle/>
        <a:p>
          <a:endParaRPr lang="en-IN"/>
        </a:p>
      </dgm:t>
    </dgm:pt>
    <dgm:pt modelId="{C786387F-B683-425F-ABD2-5222F955C974}">
      <dgm:prSet/>
      <dgm:spPr/>
      <dgm:t>
        <a:bodyPr/>
        <a:lstStyle/>
        <a:p>
          <a:r>
            <a:rPr lang="en-IN"/>
            <a:t>It includes moving knowledge not people.</a:t>
          </a:r>
        </a:p>
      </dgm:t>
    </dgm:pt>
    <dgm:pt modelId="{A469EFE0-58E1-41A4-AE48-9E7961B5AC9E}" type="parTrans" cxnId="{171326B3-072D-4ED6-8D7B-3AF399D81EA0}">
      <dgm:prSet/>
      <dgm:spPr/>
      <dgm:t>
        <a:bodyPr/>
        <a:lstStyle/>
        <a:p>
          <a:endParaRPr lang="en-IN"/>
        </a:p>
      </dgm:t>
    </dgm:pt>
    <dgm:pt modelId="{7A37E924-B5C3-4449-B344-7CBF821B4BDD}" type="sibTrans" cxnId="{171326B3-072D-4ED6-8D7B-3AF399D81EA0}">
      <dgm:prSet/>
      <dgm:spPr/>
      <dgm:t>
        <a:bodyPr/>
        <a:lstStyle/>
        <a:p>
          <a:endParaRPr lang="en-IN"/>
        </a:p>
      </dgm:t>
    </dgm:pt>
    <dgm:pt modelId="{7F9FEC37-2012-4F6C-BBEA-D6401CEBBD49}">
      <dgm:prSet/>
      <dgm:spPr/>
      <dgm:t>
        <a:bodyPr/>
        <a:lstStyle/>
        <a:p>
          <a:r>
            <a:rPr lang="en-IN"/>
            <a:t>If we excise these barriers the focus will reach the people.</a:t>
          </a:r>
        </a:p>
      </dgm:t>
    </dgm:pt>
    <dgm:pt modelId="{EA84D3A4-6E88-4B1C-AC9F-E3404C1BD7BD}" type="parTrans" cxnId="{1D9B6002-0774-43A8-8C17-14997D752664}">
      <dgm:prSet/>
      <dgm:spPr/>
      <dgm:t>
        <a:bodyPr/>
        <a:lstStyle/>
        <a:p>
          <a:endParaRPr lang="en-IN"/>
        </a:p>
      </dgm:t>
    </dgm:pt>
    <dgm:pt modelId="{96B19556-B369-4733-AB69-59800CC11578}" type="sibTrans" cxnId="{1D9B6002-0774-43A8-8C17-14997D752664}">
      <dgm:prSet/>
      <dgm:spPr/>
      <dgm:t>
        <a:bodyPr/>
        <a:lstStyle/>
        <a:p>
          <a:endParaRPr lang="en-IN"/>
        </a:p>
      </dgm:t>
    </dgm:pt>
    <dgm:pt modelId="{C22D46A1-32F6-4F1B-B62E-412D9AC45B67}" type="pres">
      <dgm:prSet presAssocID="{B8F9FDD7-5C76-4E2B-A3CE-FD7EF253C2F0}" presName="linear" presStyleCnt="0">
        <dgm:presLayoutVars>
          <dgm:animLvl val="lvl"/>
          <dgm:resizeHandles val="exact"/>
        </dgm:presLayoutVars>
      </dgm:prSet>
      <dgm:spPr/>
    </dgm:pt>
    <dgm:pt modelId="{C5204E07-9903-439D-AEAF-B1AB16398B27}" type="pres">
      <dgm:prSet presAssocID="{CF0C799F-A27D-4661-BF61-CC90224C6B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9700E4-2CBB-4AA8-81F2-A9A3EAD2AF90}" type="pres">
      <dgm:prSet presAssocID="{99C1AC63-776D-4909-A6AD-B1ADB6E12FCE}" presName="spacer" presStyleCnt="0"/>
      <dgm:spPr/>
    </dgm:pt>
    <dgm:pt modelId="{349DAE8E-5029-4CD3-B0F9-C542533214B7}" type="pres">
      <dgm:prSet presAssocID="{C786387F-B683-425F-ABD2-5222F955C9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2AEB14-A662-4105-9B6A-F4A2A5B7A7B6}" type="pres">
      <dgm:prSet presAssocID="{7A37E924-B5C3-4449-B344-7CBF821B4BDD}" presName="spacer" presStyleCnt="0"/>
      <dgm:spPr/>
    </dgm:pt>
    <dgm:pt modelId="{AF610006-DCE0-4148-8380-904E73031499}" type="pres">
      <dgm:prSet presAssocID="{7F9FEC37-2012-4F6C-BBEA-D6401CEBBD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9B6002-0774-43A8-8C17-14997D752664}" srcId="{B8F9FDD7-5C76-4E2B-A3CE-FD7EF253C2F0}" destId="{7F9FEC37-2012-4F6C-BBEA-D6401CEBBD49}" srcOrd="2" destOrd="0" parTransId="{EA84D3A4-6E88-4B1C-AC9F-E3404C1BD7BD}" sibTransId="{96B19556-B369-4733-AB69-59800CC11578}"/>
    <dgm:cxn modelId="{74FF171A-B472-471E-9669-43DFF90FC495}" srcId="{B8F9FDD7-5C76-4E2B-A3CE-FD7EF253C2F0}" destId="{CF0C799F-A27D-4661-BF61-CC90224C6B21}" srcOrd="0" destOrd="0" parTransId="{0EA73A2F-F9DC-47E2-9890-A69C7BE70452}" sibTransId="{99C1AC63-776D-4909-A6AD-B1ADB6E12FCE}"/>
    <dgm:cxn modelId="{171326B3-072D-4ED6-8D7B-3AF399D81EA0}" srcId="{B8F9FDD7-5C76-4E2B-A3CE-FD7EF253C2F0}" destId="{C786387F-B683-425F-ABD2-5222F955C974}" srcOrd="1" destOrd="0" parTransId="{A469EFE0-58E1-41A4-AE48-9E7961B5AC9E}" sibTransId="{7A37E924-B5C3-4449-B344-7CBF821B4BDD}"/>
    <dgm:cxn modelId="{B5B64EBA-7B3F-4B2E-8780-FD753518F35A}" type="presOf" srcId="{B8F9FDD7-5C76-4E2B-A3CE-FD7EF253C2F0}" destId="{C22D46A1-32F6-4F1B-B62E-412D9AC45B67}" srcOrd="0" destOrd="0" presId="urn:microsoft.com/office/officeart/2005/8/layout/vList2"/>
    <dgm:cxn modelId="{C3326BC8-20D5-4C34-9D4E-B21098B92E14}" type="presOf" srcId="{C786387F-B683-425F-ABD2-5222F955C974}" destId="{349DAE8E-5029-4CD3-B0F9-C542533214B7}" srcOrd="0" destOrd="0" presId="urn:microsoft.com/office/officeart/2005/8/layout/vList2"/>
    <dgm:cxn modelId="{645201F5-E56D-4FA0-A08D-4F499C254195}" type="presOf" srcId="{CF0C799F-A27D-4661-BF61-CC90224C6B21}" destId="{C5204E07-9903-439D-AEAF-B1AB16398B27}" srcOrd="0" destOrd="0" presId="urn:microsoft.com/office/officeart/2005/8/layout/vList2"/>
    <dgm:cxn modelId="{888684FD-D36F-4502-985A-ED6BB9285998}" type="presOf" srcId="{7F9FEC37-2012-4F6C-BBEA-D6401CEBBD49}" destId="{AF610006-DCE0-4148-8380-904E73031499}" srcOrd="0" destOrd="0" presId="urn:microsoft.com/office/officeart/2005/8/layout/vList2"/>
    <dgm:cxn modelId="{70F6727A-84C4-4DC1-A71F-FFBEFBA6CE0F}" type="presParOf" srcId="{C22D46A1-32F6-4F1B-B62E-412D9AC45B67}" destId="{C5204E07-9903-439D-AEAF-B1AB16398B27}" srcOrd="0" destOrd="0" presId="urn:microsoft.com/office/officeart/2005/8/layout/vList2"/>
    <dgm:cxn modelId="{E2BF6633-E819-4C5C-B789-0614B274DE63}" type="presParOf" srcId="{C22D46A1-32F6-4F1B-B62E-412D9AC45B67}" destId="{D09700E4-2CBB-4AA8-81F2-A9A3EAD2AF90}" srcOrd="1" destOrd="0" presId="urn:microsoft.com/office/officeart/2005/8/layout/vList2"/>
    <dgm:cxn modelId="{91179A06-AA81-4F77-8600-26AA04EEA60A}" type="presParOf" srcId="{C22D46A1-32F6-4F1B-B62E-412D9AC45B67}" destId="{349DAE8E-5029-4CD3-B0F9-C542533214B7}" srcOrd="2" destOrd="0" presId="urn:microsoft.com/office/officeart/2005/8/layout/vList2"/>
    <dgm:cxn modelId="{7EBE1B91-AA02-4583-A7BE-368E847C9A2F}" type="presParOf" srcId="{C22D46A1-32F6-4F1B-B62E-412D9AC45B67}" destId="{D72AEB14-A662-4105-9B6A-F4A2A5B7A7B6}" srcOrd="3" destOrd="0" presId="urn:microsoft.com/office/officeart/2005/8/layout/vList2"/>
    <dgm:cxn modelId="{38347594-D831-4A33-A5D8-3A1450B23EA9}" type="presParOf" srcId="{C22D46A1-32F6-4F1B-B62E-412D9AC45B67}" destId="{AF610006-DCE0-4148-8380-904E730314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AA47C0-41AF-4761-BACB-539019121D71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9445B7FF-7507-4C93-9A25-2E2F3CBB5C92}">
      <dgm:prSet/>
      <dgm:spPr/>
      <dgm:t>
        <a:bodyPr/>
        <a:lstStyle/>
        <a:p>
          <a:r>
            <a:rPr lang="en-IN"/>
            <a:t>Planning an Onboarding training session </a:t>
          </a:r>
        </a:p>
      </dgm:t>
    </dgm:pt>
    <dgm:pt modelId="{FEFB7166-26A0-40C6-98F5-FFD0DAD4B671}" type="parTrans" cxnId="{ED4BC6CD-FEAD-44EA-AC04-613FFD48508C}">
      <dgm:prSet/>
      <dgm:spPr/>
      <dgm:t>
        <a:bodyPr/>
        <a:lstStyle/>
        <a:p>
          <a:endParaRPr lang="en-IN"/>
        </a:p>
      </dgm:t>
    </dgm:pt>
    <dgm:pt modelId="{BD02D1A7-7939-4F61-B014-8C305B40B9CE}" type="sibTrans" cxnId="{ED4BC6CD-FEAD-44EA-AC04-613FFD48508C}">
      <dgm:prSet/>
      <dgm:spPr/>
      <dgm:t>
        <a:bodyPr/>
        <a:lstStyle/>
        <a:p>
          <a:endParaRPr lang="en-IN"/>
        </a:p>
      </dgm:t>
    </dgm:pt>
    <dgm:pt modelId="{C75D20B7-CD49-4278-914B-639A86654A57}">
      <dgm:prSet/>
      <dgm:spPr/>
      <dgm:t>
        <a:bodyPr/>
        <a:lstStyle/>
        <a:p>
          <a:r>
            <a:rPr lang="en-IN"/>
            <a:t>Data analysis</a:t>
          </a:r>
        </a:p>
      </dgm:t>
    </dgm:pt>
    <dgm:pt modelId="{D48AA900-BC9D-4237-92F9-0FAEA2900A84}" type="parTrans" cxnId="{48883483-82B7-4D8B-9772-CBF6D43734A0}">
      <dgm:prSet/>
      <dgm:spPr/>
      <dgm:t>
        <a:bodyPr/>
        <a:lstStyle/>
        <a:p>
          <a:endParaRPr lang="en-IN"/>
        </a:p>
      </dgm:t>
    </dgm:pt>
    <dgm:pt modelId="{FEF0FA4B-75B5-447D-B1B9-87626E4A81D7}" type="sibTrans" cxnId="{48883483-82B7-4D8B-9772-CBF6D43734A0}">
      <dgm:prSet/>
      <dgm:spPr/>
      <dgm:t>
        <a:bodyPr/>
        <a:lstStyle/>
        <a:p>
          <a:endParaRPr lang="en-IN"/>
        </a:p>
      </dgm:t>
    </dgm:pt>
    <dgm:pt modelId="{94CFAE4F-96C9-4327-81A6-F565A2544DA8}">
      <dgm:prSet/>
      <dgm:spPr/>
      <dgm:t>
        <a:bodyPr/>
        <a:lstStyle/>
        <a:p>
          <a:r>
            <a:rPr lang="en-IN"/>
            <a:t>Technical skills improved – MS Word, MS Excel and Canva</a:t>
          </a:r>
        </a:p>
      </dgm:t>
    </dgm:pt>
    <dgm:pt modelId="{89B91EA6-88FD-4952-94CC-BB28A0CF387D}" type="parTrans" cxnId="{91C79DC6-D279-4898-8499-A827DE33442C}">
      <dgm:prSet/>
      <dgm:spPr/>
      <dgm:t>
        <a:bodyPr/>
        <a:lstStyle/>
        <a:p>
          <a:endParaRPr lang="en-IN"/>
        </a:p>
      </dgm:t>
    </dgm:pt>
    <dgm:pt modelId="{E1768925-5FCF-4316-9B7C-E620F74DD821}" type="sibTrans" cxnId="{91C79DC6-D279-4898-8499-A827DE33442C}">
      <dgm:prSet/>
      <dgm:spPr/>
      <dgm:t>
        <a:bodyPr/>
        <a:lstStyle/>
        <a:p>
          <a:endParaRPr lang="en-IN"/>
        </a:p>
      </dgm:t>
    </dgm:pt>
    <dgm:pt modelId="{7577AE94-50FA-45D0-8EF8-D858D27AB2E5}">
      <dgm:prSet/>
      <dgm:spPr/>
      <dgm:t>
        <a:bodyPr/>
        <a:lstStyle/>
        <a:p>
          <a:r>
            <a:rPr lang="en-IN"/>
            <a:t>Data Visualization and Data Wrappers </a:t>
          </a:r>
        </a:p>
      </dgm:t>
    </dgm:pt>
    <dgm:pt modelId="{6D674A41-6F97-4DA4-8A02-6A62C888B942}" type="parTrans" cxnId="{F8706CF3-BDA5-4ACD-8818-3ED63BF7CFB8}">
      <dgm:prSet/>
      <dgm:spPr/>
      <dgm:t>
        <a:bodyPr/>
        <a:lstStyle/>
        <a:p>
          <a:endParaRPr lang="en-IN"/>
        </a:p>
      </dgm:t>
    </dgm:pt>
    <dgm:pt modelId="{3A838339-115B-42E7-9199-B6181F81C0EB}" type="sibTrans" cxnId="{F8706CF3-BDA5-4ACD-8818-3ED63BF7CFB8}">
      <dgm:prSet/>
      <dgm:spPr/>
      <dgm:t>
        <a:bodyPr/>
        <a:lstStyle/>
        <a:p>
          <a:endParaRPr lang="en-IN"/>
        </a:p>
      </dgm:t>
    </dgm:pt>
    <dgm:pt modelId="{0674E035-99F3-4E33-91F2-A0303F64D077}" type="pres">
      <dgm:prSet presAssocID="{91AA47C0-41AF-4761-BACB-539019121D71}" presName="diagram" presStyleCnt="0">
        <dgm:presLayoutVars>
          <dgm:dir/>
          <dgm:resizeHandles val="exact"/>
        </dgm:presLayoutVars>
      </dgm:prSet>
      <dgm:spPr/>
    </dgm:pt>
    <dgm:pt modelId="{2D7A4ED8-6777-4C8A-B9B0-9DFEF240F6E6}" type="pres">
      <dgm:prSet presAssocID="{9445B7FF-7507-4C93-9A25-2E2F3CBB5C92}" presName="node" presStyleLbl="node1" presStyleIdx="0" presStyleCnt="4">
        <dgm:presLayoutVars>
          <dgm:bulletEnabled val="1"/>
        </dgm:presLayoutVars>
      </dgm:prSet>
      <dgm:spPr/>
    </dgm:pt>
    <dgm:pt modelId="{C59E2338-7DB3-44B6-ABF9-924A76617E20}" type="pres">
      <dgm:prSet presAssocID="{BD02D1A7-7939-4F61-B014-8C305B40B9CE}" presName="sibTrans" presStyleCnt="0"/>
      <dgm:spPr/>
    </dgm:pt>
    <dgm:pt modelId="{A05F26EB-3F31-4C4E-8B73-7FF44C54A2E4}" type="pres">
      <dgm:prSet presAssocID="{C75D20B7-CD49-4278-914B-639A86654A57}" presName="node" presStyleLbl="node1" presStyleIdx="1" presStyleCnt="4">
        <dgm:presLayoutVars>
          <dgm:bulletEnabled val="1"/>
        </dgm:presLayoutVars>
      </dgm:prSet>
      <dgm:spPr/>
    </dgm:pt>
    <dgm:pt modelId="{67FDBCDE-DAF5-4AFE-B429-D75F807D1289}" type="pres">
      <dgm:prSet presAssocID="{FEF0FA4B-75B5-447D-B1B9-87626E4A81D7}" presName="sibTrans" presStyleCnt="0"/>
      <dgm:spPr/>
    </dgm:pt>
    <dgm:pt modelId="{65A8A3BD-F57C-4C46-982E-3D5E447E876F}" type="pres">
      <dgm:prSet presAssocID="{94CFAE4F-96C9-4327-81A6-F565A2544DA8}" presName="node" presStyleLbl="node1" presStyleIdx="2" presStyleCnt="4">
        <dgm:presLayoutVars>
          <dgm:bulletEnabled val="1"/>
        </dgm:presLayoutVars>
      </dgm:prSet>
      <dgm:spPr/>
    </dgm:pt>
    <dgm:pt modelId="{A323DF40-A277-470C-BFF5-BF65A7114463}" type="pres">
      <dgm:prSet presAssocID="{E1768925-5FCF-4316-9B7C-E620F74DD821}" presName="sibTrans" presStyleCnt="0"/>
      <dgm:spPr/>
    </dgm:pt>
    <dgm:pt modelId="{85846874-4A97-4220-974D-05647B698644}" type="pres">
      <dgm:prSet presAssocID="{7577AE94-50FA-45D0-8EF8-D858D27AB2E5}" presName="node" presStyleLbl="node1" presStyleIdx="3" presStyleCnt="4">
        <dgm:presLayoutVars>
          <dgm:bulletEnabled val="1"/>
        </dgm:presLayoutVars>
      </dgm:prSet>
      <dgm:spPr/>
    </dgm:pt>
  </dgm:ptLst>
  <dgm:cxnLst>
    <dgm:cxn modelId="{3F67C360-A15B-40FD-8144-F0ABC0A9B324}" type="presOf" srcId="{94CFAE4F-96C9-4327-81A6-F565A2544DA8}" destId="{65A8A3BD-F57C-4C46-982E-3D5E447E876F}" srcOrd="0" destOrd="0" presId="urn:microsoft.com/office/officeart/2005/8/layout/default"/>
    <dgm:cxn modelId="{48883483-82B7-4D8B-9772-CBF6D43734A0}" srcId="{91AA47C0-41AF-4761-BACB-539019121D71}" destId="{C75D20B7-CD49-4278-914B-639A86654A57}" srcOrd="1" destOrd="0" parTransId="{D48AA900-BC9D-4237-92F9-0FAEA2900A84}" sibTransId="{FEF0FA4B-75B5-447D-B1B9-87626E4A81D7}"/>
    <dgm:cxn modelId="{F790E089-1A67-47A6-98C2-6FBA74615C66}" type="presOf" srcId="{91AA47C0-41AF-4761-BACB-539019121D71}" destId="{0674E035-99F3-4E33-91F2-A0303F64D077}" srcOrd="0" destOrd="0" presId="urn:microsoft.com/office/officeart/2005/8/layout/default"/>
    <dgm:cxn modelId="{91C79DC6-D279-4898-8499-A827DE33442C}" srcId="{91AA47C0-41AF-4761-BACB-539019121D71}" destId="{94CFAE4F-96C9-4327-81A6-F565A2544DA8}" srcOrd="2" destOrd="0" parTransId="{89B91EA6-88FD-4952-94CC-BB28A0CF387D}" sibTransId="{E1768925-5FCF-4316-9B7C-E620F74DD821}"/>
    <dgm:cxn modelId="{ED4BC6CD-FEAD-44EA-AC04-613FFD48508C}" srcId="{91AA47C0-41AF-4761-BACB-539019121D71}" destId="{9445B7FF-7507-4C93-9A25-2E2F3CBB5C92}" srcOrd="0" destOrd="0" parTransId="{FEFB7166-26A0-40C6-98F5-FFD0DAD4B671}" sibTransId="{BD02D1A7-7939-4F61-B014-8C305B40B9CE}"/>
    <dgm:cxn modelId="{8E4EFDD6-FB3C-4E29-8B84-805DD15A8A96}" type="presOf" srcId="{7577AE94-50FA-45D0-8EF8-D858D27AB2E5}" destId="{85846874-4A97-4220-974D-05647B698644}" srcOrd="0" destOrd="0" presId="urn:microsoft.com/office/officeart/2005/8/layout/default"/>
    <dgm:cxn modelId="{B538C2E7-D5CD-45A5-A20C-D8482A0AC19D}" type="presOf" srcId="{9445B7FF-7507-4C93-9A25-2E2F3CBB5C92}" destId="{2D7A4ED8-6777-4C8A-B9B0-9DFEF240F6E6}" srcOrd="0" destOrd="0" presId="urn:microsoft.com/office/officeart/2005/8/layout/default"/>
    <dgm:cxn modelId="{E6B032F1-6EA6-4408-8E98-DD8170901282}" type="presOf" srcId="{C75D20B7-CD49-4278-914B-639A86654A57}" destId="{A05F26EB-3F31-4C4E-8B73-7FF44C54A2E4}" srcOrd="0" destOrd="0" presId="urn:microsoft.com/office/officeart/2005/8/layout/default"/>
    <dgm:cxn modelId="{F8706CF3-BDA5-4ACD-8818-3ED63BF7CFB8}" srcId="{91AA47C0-41AF-4761-BACB-539019121D71}" destId="{7577AE94-50FA-45D0-8EF8-D858D27AB2E5}" srcOrd="3" destOrd="0" parTransId="{6D674A41-6F97-4DA4-8A02-6A62C888B942}" sibTransId="{3A838339-115B-42E7-9199-B6181F81C0EB}"/>
    <dgm:cxn modelId="{63577E78-CE3F-43C1-BD23-21390772827E}" type="presParOf" srcId="{0674E035-99F3-4E33-91F2-A0303F64D077}" destId="{2D7A4ED8-6777-4C8A-B9B0-9DFEF240F6E6}" srcOrd="0" destOrd="0" presId="urn:microsoft.com/office/officeart/2005/8/layout/default"/>
    <dgm:cxn modelId="{4D65EDFC-2778-497A-9285-75DDBBBE5607}" type="presParOf" srcId="{0674E035-99F3-4E33-91F2-A0303F64D077}" destId="{C59E2338-7DB3-44B6-ABF9-924A76617E20}" srcOrd="1" destOrd="0" presId="urn:microsoft.com/office/officeart/2005/8/layout/default"/>
    <dgm:cxn modelId="{41D9F499-0FCA-4627-A642-5AD6F8F5808C}" type="presParOf" srcId="{0674E035-99F3-4E33-91F2-A0303F64D077}" destId="{A05F26EB-3F31-4C4E-8B73-7FF44C54A2E4}" srcOrd="2" destOrd="0" presId="urn:microsoft.com/office/officeart/2005/8/layout/default"/>
    <dgm:cxn modelId="{03788C76-F698-4454-AF5D-9B9A6B746655}" type="presParOf" srcId="{0674E035-99F3-4E33-91F2-A0303F64D077}" destId="{67FDBCDE-DAF5-4AFE-B429-D75F807D1289}" srcOrd="3" destOrd="0" presId="urn:microsoft.com/office/officeart/2005/8/layout/default"/>
    <dgm:cxn modelId="{B8434BE0-6EE3-4480-B28E-B5FBE3389645}" type="presParOf" srcId="{0674E035-99F3-4E33-91F2-A0303F64D077}" destId="{65A8A3BD-F57C-4C46-982E-3D5E447E876F}" srcOrd="4" destOrd="0" presId="urn:microsoft.com/office/officeart/2005/8/layout/default"/>
    <dgm:cxn modelId="{1F2B0991-D8BF-4D73-9A37-89E094C4EA53}" type="presParOf" srcId="{0674E035-99F3-4E33-91F2-A0303F64D077}" destId="{A323DF40-A277-470C-BFF5-BF65A7114463}" srcOrd="5" destOrd="0" presId="urn:microsoft.com/office/officeart/2005/8/layout/default"/>
    <dgm:cxn modelId="{9097CAEB-5E31-489B-BAD5-FAE42F0D444D}" type="presParOf" srcId="{0674E035-99F3-4E33-91F2-A0303F64D077}" destId="{85846874-4A97-4220-974D-05647B6986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A5DF80-6AD8-4275-8CB3-0430721DCE7E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24AA0BCD-B285-49F3-BD8A-FC9D992D1C6E}">
      <dgm:prSet/>
      <dgm:spPr/>
      <dgm:t>
        <a:bodyPr/>
        <a:lstStyle/>
        <a:p>
          <a:r>
            <a:rPr lang="en-IN"/>
            <a:t>Organisation culture </a:t>
          </a:r>
        </a:p>
      </dgm:t>
    </dgm:pt>
    <dgm:pt modelId="{1A03931B-3655-423C-B81E-76199DC35028}" type="parTrans" cxnId="{E3D14A32-6531-4EB6-81B9-442FF8C85613}">
      <dgm:prSet/>
      <dgm:spPr/>
      <dgm:t>
        <a:bodyPr/>
        <a:lstStyle/>
        <a:p>
          <a:endParaRPr lang="en-IN"/>
        </a:p>
      </dgm:t>
    </dgm:pt>
    <dgm:pt modelId="{CF77EC95-0421-4612-9813-5EFFF1F88503}" type="sibTrans" cxnId="{E3D14A32-6531-4EB6-81B9-442FF8C85613}">
      <dgm:prSet/>
      <dgm:spPr/>
      <dgm:t>
        <a:bodyPr/>
        <a:lstStyle/>
        <a:p>
          <a:endParaRPr lang="en-IN"/>
        </a:p>
      </dgm:t>
    </dgm:pt>
    <dgm:pt modelId="{8AC6F379-4AD2-45AB-B32F-1B78FF64F3BD}">
      <dgm:prSet/>
      <dgm:spPr/>
      <dgm:t>
        <a:bodyPr/>
        <a:lstStyle/>
        <a:p>
          <a:r>
            <a:rPr lang="en-IN"/>
            <a:t>Technical skill development </a:t>
          </a:r>
        </a:p>
      </dgm:t>
    </dgm:pt>
    <dgm:pt modelId="{49E449EC-C7DB-48A5-A094-8C047E77A60B}" type="parTrans" cxnId="{A93A79CB-B87E-4F67-9998-B8B05D88FFEA}">
      <dgm:prSet/>
      <dgm:spPr/>
      <dgm:t>
        <a:bodyPr/>
        <a:lstStyle/>
        <a:p>
          <a:endParaRPr lang="en-IN"/>
        </a:p>
      </dgm:t>
    </dgm:pt>
    <dgm:pt modelId="{98C81417-E807-44CC-80B1-77A36EBEB21F}" type="sibTrans" cxnId="{A93A79CB-B87E-4F67-9998-B8B05D88FFEA}">
      <dgm:prSet/>
      <dgm:spPr/>
      <dgm:t>
        <a:bodyPr/>
        <a:lstStyle/>
        <a:p>
          <a:endParaRPr lang="en-IN"/>
        </a:p>
      </dgm:t>
    </dgm:pt>
    <dgm:pt modelId="{2DC05A31-5124-4E60-B32B-46641F96BC70}" type="pres">
      <dgm:prSet presAssocID="{3BA5DF80-6AD8-4275-8CB3-0430721DCE7E}" presName="diagram" presStyleCnt="0">
        <dgm:presLayoutVars>
          <dgm:dir/>
          <dgm:resizeHandles val="exact"/>
        </dgm:presLayoutVars>
      </dgm:prSet>
      <dgm:spPr/>
    </dgm:pt>
    <dgm:pt modelId="{02B1566E-A356-4201-B07D-D5608478EEFA}" type="pres">
      <dgm:prSet presAssocID="{24AA0BCD-B285-49F3-BD8A-FC9D992D1C6E}" presName="node" presStyleLbl="node1" presStyleIdx="0" presStyleCnt="2">
        <dgm:presLayoutVars>
          <dgm:bulletEnabled val="1"/>
        </dgm:presLayoutVars>
      </dgm:prSet>
      <dgm:spPr/>
    </dgm:pt>
    <dgm:pt modelId="{ADAC594D-B3CD-4FF2-93D4-CCCD56B53904}" type="pres">
      <dgm:prSet presAssocID="{CF77EC95-0421-4612-9813-5EFFF1F88503}" presName="sibTrans" presStyleCnt="0"/>
      <dgm:spPr/>
    </dgm:pt>
    <dgm:pt modelId="{1DEAD0F4-5994-4502-AE85-7E256E4D3B48}" type="pres">
      <dgm:prSet presAssocID="{8AC6F379-4AD2-45AB-B32F-1B78FF64F3BD}" presName="node" presStyleLbl="node1" presStyleIdx="1" presStyleCnt="2">
        <dgm:presLayoutVars>
          <dgm:bulletEnabled val="1"/>
        </dgm:presLayoutVars>
      </dgm:prSet>
      <dgm:spPr/>
    </dgm:pt>
  </dgm:ptLst>
  <dgm:cxnLst>
    <dgm:cxn modelId="{36C34E24-3980-4383-81F4-AAB33B208DFC}" type="presOf" srcId="{24AA0BCD-B285-49F3-BD8A-FC9D992D1C6E}" destId="{02B1566E-A356-4201-B07D-D5608478EEFA}" srcOrd="0" destOrd="0" presId="urn:microsoft.com/office/officeart/2005/8/layout/default"/>
    <dgm:cxn modelId="{E3D14A32-6531-4EB6-81B9-442FF8C85613}" srcId="{3BA5DF80-6AD8-4275-8CB3-0430721DCE7E}" destId="{24AA0BCD-B285-49F3-BD8A-FC9D992D1C6E}" srcOrd="0" destOrd="0" parTransId="{1A03931B-3655-423C-B81E-76199DC35028}" sibTransId="{CF77EC95-0421-4612-9813-5EFFF1F88503}"/>
    <dgm:cxn modelId="{8E94204A-FCD6-483B-8BF1-D9C381814268}" type="presOf" srcId="{8AC6F379-4AD2-45AB-B32F-1B78FF64F3BD}" destId="{1DEAD0F4-5994-4502-AE85-7E256E4D3B48}" srcOrd="0" destOrd="0" presId="urn:microsoft.com/office/officeart/2005/8/layout/default"/>
    <dgm:cxn modelId="{82037CB9-03A7-4E0A-9076-12863CABA13C}" type="presOf" srcId="{3BA5DF80-6AD8-4275-8CB3-0430721DCE7E}" destId="{2DC05A31-5124-4E60-B32B-46641F96BC70}" srcOrd="0" destOrd="0" presId="urn:microsoft.com/office/officeart/2005/8/layout/default"/>
    <dgm:cxn modelId="{A93A79CB-B87E-4F67-9998-B8B05D88FFEA}" srcId="{3BA5DF80-6AD8-4275-8CB3-0430721DCE7E}" destId="{8AC6F379-4AD2-45AB-B32F-1B78FF64F3BD}" srcOrd="1" destOrd="0" parTransId="{49E449EC-C7DB-48A5-A094-8C047E77A60B}" sibTransId="{98C81417-E807-44CC-80B1-77A36EBEB21F}"/>
    <dgm:cxn modelId="{A8EBC65C-3989-4BC9-AF87-9D64E548E932}" type="presParOf" srcId="{2DC05A31-5124-4E60-B32B-46641F96BC70}" destId="{02B1566E-A356-4201-B07D-D5608478EEFA}" srcOrd="0" destOrd="0" presId="urn:microsoft.com/office/officeart/2005/8/layout/default"/>
    <dgm:cxn modelId="{A345987F-EB62-4F42-8083-50F650D9FD02}" type="presParOf" srcId="{2DC05A31-5124-4E60-B32B-46641F96BC70}" destId="{ADAC594D-B3CD-4FF2-93D4-CCCD56B53904}" srcOrd="1" destOrd="0" presId="urn:microsoft.com/office/officeart/2005/8/layout/default"/>
    <dgm:cxn modelId="{7767AE8D-A81D-45D1-8E4B-14E4856B8807}" type="presParOf" srcId="{2DC05A31-5124-4E60-B32B-46641F96BC70}" destId="{1DEAD0F4-5994-4502-AE85-7E256E4D3B4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0BEED-4832-47DD-A674-DE5C343B2D79}">
      <dsp:nvSpPr>
        <dsp:cNvPr id="0" name=""/>
        <dsp:cNvSpPr/>
      </dsp:nvSpPr>
      <dsp:spPr>
        <a:xfrm>
          <a:off x="0" y="37910"/>
          <a:ext cx="10793964" cy="7300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Project ECHO is a lifelong learning &amp; guided practice that revolutionizes medical education &amp; exponentially increases workforce capacity to provide best-practice specialty care &amp; reduce health disparities. </a:t>
          </a:r>
          <a:endParaRPr lang="en-IN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73550"/>
        <a:ext cx="10722684" cy="658800"/>
      </dsp:txXfrm>
    </dsp:sp>
    <dsp:sp modelId="{0B5E21C1-C706-4001-A949-33A64798589E}">
      <dsp:nvSpPr>
        <dsp:cNvPr id="0" name=""/>
        <dsp:cNvSpPr/>
      </dsp:nvSpPr>
      <dsp:spPr>
        <a:xfrm>
          <a:off x="0" y="880310"/>
          <a:ext cx="10793964" cy="7300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project was started by Dr. Sanjeev Arora, a liver disease specialist in New Mexico. Dr. Sanjeev Arora was a Professor of Internal Medicine at the University of New Mexico, USA. The project was launched in 2003. </a:t>
          </a:r>
          <a:endParaRPr lang="en-I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915950"/>
        <a:ext cx="10722684" cy="658800"/>
      </dsp:txXfrm>
    </dsp:sp>
    <dsp:sp modelId="{22656BE9-C070-42B4-8D0E-4E5945A95C0A}">
      <dsp:nvSpPr>
        <dsp:cNvPr id="0" name=""/>
        <dsp:cNvSpPr/>
      </dsp:nvSpPr>
      <dsp:spPr>
        <a:xfrm>
          <a:off x="0" y="1722711"/>
          <a:ext cx="10793964" cy="7300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It was started in response to the growing health crisis of Hepatitis C. </a:t>
          </a:r>
          <a:endParaRPr lang="en-IN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1758351"/>
        <a:ext cx="10722684" cy="658800"/>
      </dsp:txXfrm>
    </dsp:sp>
    <dsp:sp modelId="{2095FEF3-61C6-4697-8D4D-CCA7C5D4E32B}">
      <dsp:nvSpPr>
        <dsp:cNvPr id="0" name=""/>
        <dsp:cNvSpPr/>
      </dsp:nvSpPr>
      <dsp:spPr>
        <a:xfrm>
          <a:off x="0" y="2565111"/>
          <a:ext cx="10793964" cy="7300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Project ECHO mission was to touch 1 million lives globally by 2025. It was expanded to cover over 50+ countries. It has 400+ Hubs and 70+ focus areas</a:t>
          </a:r>
          <a:endParaRPr lang="en-I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2600751"/>
        <a:ext cx="10722684" cy="658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2E27E-960F-4B51-90EF-881CB2DF686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Easy registration process </a:t>
          </a:r>
        </a:p>
      </dsp:txBody>
      <dsp:txXfrm>
        <a:off x="1748064" y="2975"/>
        <a:ext cx="3342605" cy="2005563"/>
      </dsp:txXfrm>
    </dsp:sp>
    <dsp:sp modelId="{67DBF075-8D80-4216-8F09-C2426AA1C23C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Platform understanding </a:t>
          </a:r>
        </a:p>
      </dsp:txBody>
      <dsp:txXfrm>
        <a:off x="5424930" y="2975"/>
        <a:ext cx="3342605" cy="2005563"/>
      </dsp:txXfrm>
    </dsp:sp>
    <dsp:sp modelId="{D1A385DE-96C8-427C-A4F4-74C9579BE329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Co-operative educators </a:t>
          </a:r>
        </a:p>
      </dsp:txBody>
      <dsp:txXfrm>
        <a:off x="1748064" y="2342799"/>
        <a:ext cx="3342605" cy="2005563"/>
      </dsp:txXfrm>
    </dsp:sp>
    <dsp:sp modelId="{C8EFD961-42CF-47F4-BA96-C72F9849386B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Segregating population according to language </a:t>
          </a:r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95D1-8336-49EF-AAF0-3EF7F8597935}">
      <dsp:nvSpPr>
        <dsp:cNvPr id="0" name=""/>
        <dsp:cNvSpPr/>
      </dsp:nvSpPr>
      <dsp:spPr>
        <a:xfrm>
          <a:off x="0" y="3"/>
          <a:ext cx="10515600" cy="189372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i="0" kern="1200"/>
            <a:t>To Gauge the effectiveness of Health Training Programs under the umbrella of ECHO India</a:t>
          </a:r>
          <a:endParaRPr lang="en-IN" sz="4200" kern="1200"/>
        </a:p>
      </dsp:txBody>
      <dsp:txXfrm>
        <a:off x="92444" y="92447"/>
        <a:ext cx="10330712" cy="1708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E9132-6FC6-41E6-86B5-764D7653BEC6}">
      <dsp:nvSpPr>
        <dsp:cNvPr id="0" name=""/>
        <dsp:cNvSpPr/>
      </dsp:nvSpPr>
      <dsp:spPr>
        <a:xfrm>
          <a:off x="3221" y="112521"/>
          <a:ext cx="3141148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Study design</a:t>
          </a:r>
        </a:p>
      </dsp:txBody>
      <dsp:txXfrm>
        <a:off x="3221" y="112521"/>
        <a:ext cx="3141148" cy="691200"/>
      </dsp:txXfrm>
    </dsp:sp>
    <dsp:sp modelId="{2BE0FF08-F9FC-441A-9681-B6D385943EE5}">
      <dsp:nvSpPr>
        <dsp:cNvPr id="0" name=""/>
        <dsp:cNvSpPr/>
      </dsp:nvSpPr>
      <dsp:spPr>
        <a:xfrm>
          <a:off x="3221" y="803721"/>
          <a:ext cx="3141148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 cross-sectional study design is used to gauge the effectiveness of health training programs under the umbrella of ECHO India.</a:t>
          </a:r>
          <a:endParaRPr lang="en-IN" sz="2400" kern="1200" dirty="0"/>
        </a:p>
      </dsp:txBody>
      <dsp:txXfrm>
        <a:off x="3221" y="803721"/>
        <a:ext cx="3141148" cy="3409290"/>
      </dsp:txXfrm>
    </dsp:sp>
    <dsp:sp modelId="{F6F7ABF9-A3C0-4611-B2AF-CA7FB8BCA65B}">
      <dsp:nvSpPr>
        <dsp:cNvPr id="0" name=""/>
        <dsp:cNvSpPr/>
      </dsp:nvSpPr>
      <dsp:spPr>
        <a:xfrm>
          <a:off x="3584131" y="112521"/>
          <a:ext cx="3141148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Study Population</a:t>
          </a:r>
        </a:p>
      </dsp:txBody>
      <dsp:txXfrm>
        <a:off x="3584131" y="112521"/>
        <a:ext cx="3141148" cy="691200"/>
      </dsp:txXfrm>
    </dsp:sp>
    <dsp:sp modelId="{8A3DC56D-C57F-460E-AD7F-EEA06EAC6793}">
      <dsp:nvSpPr>
        <dsp:cNvPr id="0" name=""/>
        <dsp:cNvSpPr/>
      </dsp:nvSpPr>
      <dsp:spPr>
        <a:xfrm>
          <a:off x="3584131" y="803721"/>
          <a:ext cx="3141148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This study was conducted on the CHOs (Community Health Officers) of the Basti district of Uttar Pradesh.</a:t>
          </a:r>
          <a:endParaRPr lang="en-IN" sz="2400" kern="1200" dirty="0"/>
        </a:p>
      </dsp:txBody>
      <dsp:txXfrm>
        <a:off x="3584131" y="803721"/>
        <a:ext cx="3141148" cy="3409290"/>
      </dsp:txXfrm>
    </dsp:sp>
    <dsp:sp modelId="{C5FC1F41-F6AA-4A81-AB22-9F34BCAEC358}">
      <dsp:nvSpPr>
        <dsp:cNvPr id="0" name=""/>
        <dsp:cNvSpPr/>
      </dsp:nvSpPr>
      <dsp:spPr>
        <a:xfrm>
          <a:off x="7165041" y="112521"/>
          <a:ext cx="3141148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Selection Criteria </a:t>
          </a:r>
        </a:p>
      </dsp:txBody>
      <dsp:txXfrm>
        <a:off x="7165041" y="112521"/>
        <a:ext cx="3141148" cy="691200"/>
      </dsp:txXfrm>
    </dsp:sp>
    <dsp:sp modelId="{ABE0B80A-3927-4AE8-A55D-449B82C53082}">
      <dsp:nvSpPr>
        <dsp:cNvPr id="0" name=""/>
        <dsp:cNvSpPr/>
      </dsp:nvSpPr>
      <dsp:spPr>
        <a:xfrm>
          <a:off x="7165041" y="803721"/>
          <a:ext cx="3141148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Population selection criteria were done by including all the CHOs who have attended the training session and excluding those who were absent during the training session</a:t>
          </a:r>
          <a:endParaRPr lang="en-IN" sz="2400" kern="1200" dirty="0"/>
        </a:p>
      </dsp:txBody>
      <dsp:txXfrm>
        <a:off x="7165041" y="803721"/>
        <a:ext cx="3141148" cy="3409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52AE3-67A4-4AB0-8BDA-709F47B32871}">
      <dsp:nvSpPr>
        <dsp:cNvPr id="0" name=""/>
        <dsp:cNvSpPr/>
      </dsp:nvSpPr>
      <dsp:spPr>
        <a:xfrm>
          <a:off x="3033" y="72451"/>
          <a:ext cx="2958142" cy="938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Study tool</a:t>
          </a:r>
        </a:p>
      </dsp:txBody>
      <dsp:txXfrm>
        <a:off x="3033" y="72451"/>
        <a:ext cx="2958142" cy="938874"/>
      </dsp:txXfrm>
    </dsp:sp>
    <dsp:sp modelId="{B5D29B1D-5483-4603-B44D-8CAF39B12C42}">
      <dsp:nvSpPr>
        <dsp:cNvPr id="0" name=""/>
        <dsp:cNvSpPr/>
      </dsp:nvSpPr>
      <dsp:spPr>
        <a:xfrm>
          <a:off x="3033" y="1011326"/>
          <a:ext cx="2958142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/>
            <a:t>Google Forms. </a:t>
          </a:r>
        </a:p>
      </dsp:txBody>
      <dsp:txXfrm>
        <a:off x="3033" y="1011326"/>
        <a:ext cx="2958142" cy="3996720"/>
      </dsp:txXfrm>
    </dsp:sp>
    <dsp:sp modelId="{E46EA887-BAFD-45F9-8278-3474FD3EA7D7}">
      <dsp:nvSpPr>
        <dsp:cNvPr id="0" name=""/>
        <dsp:cNvSpPr/>
      </dsp:nvSpPr>
      <dsp:spPr>
        <a:xfrm>
          <a:off x="3375316" y="72451"/>
          <a:ext cx="2958142" cy="938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Method of Data Collection </a:t>
          </a:r>
        </a:p>
      </dsp:txBody>
      <dsp:txXfrm>
        <a:off x="3375316" y="72451"/>
        <a:ext cx="2958142" cy="938874"/>
      </dsp:txXfrm>
    </dsp:sp>
    <dsp:sp modelId="{BDD10F6B-A157-4686-9E75-18FF04CB46B9}">
      <dsp:nvSpPr>
        <dsp:cNvPr id="0" name=""/>
        <dsp:cNvSpPr/>
      </dsp:nvSpPr>
      <dsp:spPr>
        <a:xfrm>
          <a:off x="3375316" y="1011326"/>
          <a:ext cx="2958142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kern="1200" dirty="0"/>
            <a:t>Data is collected by creating and circulating the google form among all the CHOs of Basti district who were present during the training session.</a:t>
          </a:r>
          <a:endParaRPr lang="en-IN" sz="2600" kern="1200" dirty="0"/>
        </a:p>
      </dsp:txBody>
      <dsp:txXfrm>
        <a:off x="3375316" y="1011326"/>
        <a:ext cx="2958142" cy="3996720"/>
      </dsp:txXfrm>
    </dsp:sp>
    <dsp:sp modelId="{25CDA5BE-484A-449A-A0C5-F3C29101D030}">
      <dsp:nvSpPr>
        <dsp:cNvPr id="0" name=""/>
        <dsp:cNvSpPr/>
      </dsp:nvSpPr>
      <dsp:spPr>
        <a:xfrm>
          <a:off x="6747599" y="72451"/>
          <a:ext cx="2958142" cy="938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Data Analysis </a:t>
          </a:r>
        </a:p>
      </dsp:txBody>
      <dsp:txXfrm>
        <a:off x="6747599" y="72451"/>
        <a:ext cx="2958142" cy="938874"/>
      </dsp:txXfrm>
    </dsp:sp>
    <dsp:sp modelId="{88046B75-B2A7-4F25-B817-50544BD9F231}">
      <dsp:nvSpPr>
        <dsp:cNvPr id="0" name=""/>
        <dsp:cNvSpPr/>
      </dsp:nvSpPr>
      <dsp:spPr>
        <a:xfrm>
          <a:off x="6747599" y="1011326"/>
          <a:ext cx="2958142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Data analysis is done by using MS Excel. </a:t>
          </a:r>
          <a:endParaRPr lang="en-IN" sz="2600" kern="1200" dirty="0"/>
        </a:p>
      </dsp:txBody>
      <dsp:txXfrm>
        <a:off x="6747599" y="1011326"/>
        <a:ext cx="2958142" cy="3996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BDBA-2D1D-4DC3-A801-CE4DCFB4775C}">
      <dsp:nvSpPr>
        <dsp:cNvPr id="0" name=""/>
        <dsp:cNvSpPr/>
      </dsp:nvSpPr>
      <dsp:spPr>
        <a:xfrm>
          <a:off x="788669" y="0"/>
          <a:ext cx="8938260" cy="37883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71351D-0E88-4BEE-A675-2D232BE95388}">
      <dsp:nvSpPr>
        <dsp:cNvPr id="0" name=""/>
        <dsp:cNvSpPr/>
      </dsp:nvSpPr>
      <dsp:spPr>
        <a:xfrm>
          <a:off x="128" y="1136497"/>
          <a:ext cx="5129435" cy="1515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/>
            <a:t>No direct reach to the field  due to the online platform </a:t>
          </a:r>
        </a:p>
      </dsp:txBody>
      <dsp:txXfrm>
        <a:off x="74100" y="1210469"/>
        <a:ext cx="4981491" cy="1367386"/>
      </dsp:txXfrm>
    </dsp:sp>
    <dsp:sp modelId="{ACE6CF15-03C1-46C8-BF03-EF9AB8DFE2DE}">
      <dsp:nvSpPr>
        <dsp:cNvPr id="0" name=""/>
        <dsp:cNvSpPr/>
      </dsp:nvSpPr>
      <dsp:spPr>
        <a:xfrm>
          <a:off x="5386035" y="1136497"/>
          <a:ext cx="5129435" cy="1515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/>
            <a:t>Less time to understand</a:t>
          </a:r>
        </a:p>
      </dsp:txBody>
      <dsp:txXfrm>
        <a:off x="5460007" y="1210469"/>
        <a:ext cx="4981491" cy="1367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04E07-9903-439D-AEAF-B1AB16398B27}">
      <dsp:nvSpPr>
        <dsp:cNvPr id="0" name=""/>
        <dsp:cNvSpPr/>
      </dsp:nvSpPr>
      <dsp:spPr>
        <a:xfrm>
          <a:off x="0" y="13471"/>
          <a:ext cx="10515600" cy="1312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Although there are few barriers on the whole the project is uplifting also for the underserved population.</a:t>
          </a:r>
        </a:p>
      </dsp:txBody>
      <dsp:txXfrm>
        <a:off x="64083" y="77554"/>
        <a:ext cx="10387434" cy="1184574"/>
      </dsp:txXfrm>
    </dsp:sp>
    <dsp:sp modelId="{349DAE8E-5029-4CD3-B0F9-C542533214B7}">
      <dsp:nvSpPr>
        <dsp:cNvPr id="0" name=""/>
        <dsp:cNvSpPr/>
      </dsp:nvSpPr>
      <dsp:spPr>
        <a:xfrm>
          <a:off x="0" y="1421251"/>
          <a:ext cx="10515600" cy="1312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It includes moving knowledge not people.</a:t>
          </a:r>
        </a:p>
      </dsp:txBody>
      <dsp:txXfrm>
        <a:off x="64083" y="1485334"/>
        <a:ext cx="10387434" cy="1184574"/>
      </dsp:txXfrm>
    </dsp:sp>
    <dsp:sp modelId="{AF610006-DCE0-4148-8380-904E73031499}">
      <dsp:nvSpPr>
        <dsp:cNvPr id="0" name=""/>
        <dsp:cNvSpPr/>
      </dsp:nvSpPr>
      <dsp:spPr>
        <a:xfrm>
          <a:off x="0" y="2829031"/>
          <a:ext cx="10515600" cy="1312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If we excise these barriers the focus will reach the people.</a:t>
          </a:r>
        </a:p>
      </dsp:txBody>
      <dsp:txXfrm>
        <a:off x="64083" y="2893114"/>
        <a:ext cx="10387434" cy="1184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4ED8-6777-4C8A-B9B0-9DFEF240F6E6}">
      <dsp:nvSpPr>
        <dsp:cNvPr id="0" name=""/>
        <dsp:cNvSpPr/>
      </dsp:nvSpPr>
      <dsp:spPr>
        <a:xfrm>
          <a:off x="654" y="340417"/>
          <a:ext cx="2550994" cy="153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Planning an Onboarding training session </a:t>
          </a:r>
        </a:p>
      </dsp:txBody>
      <dsp:txXfrm>
        <a:off x="654" y="340417"/>
        <a:ext cx="2550994" cy="1530596"/>
      </dsp:txXfrm>
    </dsp:sp>
    <dsp:sp modelId="{A05F26EB-3F31-4C4E-8B73-7FF44C54A2E4}">
      <dsp:nvSpPr>
        <dsp:cNvPr id="0" name=""/>
        <dsp:cNvSpPr/>
      </dsp:nvSpPr>
      <dsp:spPr>
        <a:xfrm>
          <a:off x="2806747" y="340417"/>
          <a:ext cx="2550994" cy="153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Data analysis</a:t>
          </a:r>
        </a:p>
      </dsp:txBody>
      <dsp:txXfrm>
        <a:off x="2806747" y="340417"/>
        <a:ext cx="2550994" cy="1530596"/>
      </dsp:txXfrm>
    </dsp:sp>
    <dsp:sp modelId="{65A8A3BD-F57C-4C46-982E-3D5E447E876F}">
      <dsp:nvSpPr>
        <dsp:cNvPr id="0" name=""/>
        <dsp:cNvSpPr/>
      </dsp:nvSpPr>
      <dsp:spPr>
        <a:xfrm>
          <a:off x="654" y="2126113"/>
          <a:ext cx="2550994" cy="153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Technical skills improved – MS Word, MS Excel and Canva</a:t>
          </a:r>
        </a:p>
      </dsp:txBody>
      <dsp:txXfrm>
        <a:off x="654" y="2126113"/>
        <a:ext cx="2550994" cy="1530596"/>
      </dsp:txXfrm>
    </dsp:sp>
    <dsp:sp modelId="{85846874-4A97-4220-974D-05647B698644}">
      <dsp:nvSpPr>
        <dsp:cNvPr id="0" name=""/>
        <dsp:cNvSpPr/>
      </dsp:nvSpPr>
      <dsp:spPr>
        <a:xfrm>
          <a:off x="2806747" y="2126113"/>
          <a:ext cx="2550994" cy="153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Data Visualization and Data Wrappers </a:t>
          </a:r>
        </a:p>
      </dsp:txBody>
      <dsp:txXfrm>
        <a:off x="2806747" y="2126113"/>
        <a:ext cx="2550994" cy="15305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1566E-A356-4201-B07D-D5608478EEFA}">
      <dsp:nvSpPr>
        <dsp:cNvPr id="0" name=""/>
        <dsp:cNvSpPr/>
      </dsp:nvSpPr>
      <dsp:spPr>
        <a:xfrm>
          <a:off x="1187967" y="2108"/>
          <a:ext cx="2489979" cy="1493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Organisation culture </a:t>
          </a:r>
        </a:p>
      </dsp:txBody>
      <dsp:txXfrm>
        <a:off x="1187967" y="2108"/>
        <a:ext cx="2489979" cy="1493987"/>
      </dsp:txXfrm>
    </dsp:sp>
    <dsp:sp modelId="{1DEAD0F4-5994-4502-AE85-7E256E4D3B48}">
      <dsp:nvSpPr>
        <dsp:cNvPr id="0" name=""/>
        <dsp:cNvSpPr/>
      </dsp:nvSpPr>
      <dsp:spPr>
        <a:xfrm>
          <a:off x="1187967" y="1745093"/>
          <a:ext cx="2489979" cy="1493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Technical skill development </a:t>
          </a:r>
        </a:p>
      </dsp:txBody>
      <dsp:txXfrm>
        <a:off x="1187967" y="1745093"/>
        <a:ext cx="2489979" cy="149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12-12-2022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66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4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86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06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37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643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12-12-2022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00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12-12-2022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0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12-12-2022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99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8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40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89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449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12-12-2022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12-12-2022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12-12-2022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73000" r="2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8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2963804/" TargetMode="External"/><Relationship Id="rId3" Type="http://schemas.openxmlformats.org/officeDocument/2006/relationships/hyperlink" Target="https://pubmed.ncbi.nlm.nih.gov/32650871/" TargetMode="External"/><Relationship Id="rId7" Type="http://schemas.openxmlformats.org/officeDocument/2006/relationships/hyperlink" Target="https://pubmed.ncbi.nlm.nih.gov/3348780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6510085/" TargetMode="External"/><Relationship Id="rId5" Type="http://schemas.openxmlformats.org/officeDocument/2006/relationships/hyperlink" Target="https://pubmed.ncbi.nlm.nih.gov/34009840%20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pubmed.ncbi.nlm.nih.gov/27549110/" TargetMode="External"/><Relationship Id="rId9" Type="http://schemas.openxmlformats.org/officeDocument/2006/relationships/hyperlink" Target="https://pubmed.ncbi.nlm.nih.gov/29606132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hyperlink" Target="https://pubmed.ncbi.nlm.nih.gov/27549110/" TargetMode="External"/><Relationship Id="rId4" Type="http://schemas.openxmlformats.org/officeDocument/2006/relationships/hyperlink" Target="https://pubmed.ncbi.nlm.nih.gov/3265087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73000" r="2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4611"/>
            <a:ext cx="9144000" cy="3349375"/>
          </a:xfrm>
        </p:spPr>
        <p:txBody>
          <a:bodyPr>
            <a:normAutofit fontScale="90000"/>
          </a:bodyPr>
          <a:lstStyle/>
          <a:p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br>
              <a:rPr lang="en-IN" sz="4400" b="1" dirty="0">
                <a:solidFill>
                  <a:schemeClr val="accent2"/>
                </a:solidFill>
              </a:rPr>
            </a:br>
            <a:r>
              <a:rPr lang="en-IN" sz="4400" b="1" dirty="0">
                <a:solidFill>
                  <a:srgbClr val="002060"/>
                </a:solidFill>
                <a:latin typeface="+mn-lt"/>
              </a:rPr>
              <a:t>To Gauge The Effectiveness Of Health Training Programs Under The Umbrella Of ECHO</a:t>
            </a:r>
            <a:r>
              <a:rPr lang="en-IN" sz="4400" b="1" dirty="0">
                <a:solidFill>
                  <a:srgbClr val="002060"/>
                </a:solidFill>
              </a:rPr>
              <a:t> </a:t>
            </a:r>
            <a:r>
              <a:rPr lang="en-IN" sz="4400" b="1" dirty="0">
                <a:solidFill>
                  <a:srgbClr val="002060"/>
                </a:solidFill>
                <a:latin typeface="+mn-lt"/>
              </a:rPr>
              <a:t>India</a:t>
            </a:r>
            <a:br>
              <a:rPr lang="en-IN" sz="4000" b="1" dirty="0">
                <a:solidFill>
                  <a:srgbClr val="002060"/>
                </a:solidFill>
              </a:rPr>
            </a:br>
            <a:br>
              <a:rPr lang="en-IN" sz="4000" dirty="0"/>
            </a:br>
            <a:endParaRPr lang="en-IN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731" y="3965825"/>
            <a:ext cx="8986463" cy="2573087"/>
          </a:xfrm>
        </p:spPr>
        <p:txBody>
          <a:bodyPr>
            <a:normAutofit lnSpcReduction="10000"/>
          </a:bodyPr>
          <a:lstStyle/>
          <a:p>
            <a:r>
              <a:rPr lang="en-IN" sz="4000" b="1" dirty="0">
                <a:solidFill>
                  <a:srgbClr val="C00000"/>
                </a:solidFill>
              </a:rPr>
              <a:t>Organization- ECHO India</a:t>
            </a:r>
            <a:endParaRPr lang="en-IN" sz="4000" b="1" dirty="0"/>
          </a:p>
          <a:p>
            <a:endParaRPr lang="en-IN" sz="2800" b="1" dirty="0"/>
          </a:p>
          <a:p>
            <a:r>
              <a:rPr lang="en-IN" sz="2800" b="1" dirty="0"/>
              <a:t>Under the Mentorship of </a:t>
            </a:r>
            <a:r>
              <a:rPr lang="en-IN" sz="2800" b="1" dirty="0" err="1"/>
              <a:t>Dr.</a:t>
            </a:r>
            <a:r>
              <a:rPr lang="en-IN" sz="2800" b="1" dirty="0"/>
              <a:t> Pankaj </a:t>
            </a:r>
            <a:r>
              <a:rPr lang="en-IN" sz="2800" b="1" dirty="0" err="1"/>
              <a:t>Talreja</a:t>
            </a:r>
            <a:r>
              <a:rPr lang="en-IN" sz="2800" b="1" dirty="0"/>
              <a:t> (IIHMR)</a:t>
            </a:r>
          </a:p>
          <a:p>
            <a:endParaRPr lang="en-IN" sz="2800" b="1" dirty="0"/>
          </a:p>
          <a:p>
            <a:r>
              <a:rPr lang="en-IN" sz="2800" dirty="0">
                <a:solidFill>
                  <a:schemeClr val="accent1">
                    <a:lumMod val="50000"/>
                  </a:schemeClr>
                </a:solidFill>
              </a:rPr>
              <a:t>Presented by:- Dr Mitali Yadav</a:t>
            </a:r>
          </a:p>
          <a:p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4AF9EE90-DB34-B054-9239-499A82AF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" y="-18662"/>
            <a:ext cx="1469741" cy="6918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995E37-8403-085B-6A23-155635F649F4}"/>
              </a:ext>
            </a:extLst>
          </p:cNvPr>
          <p:cNvGraphicFramePr>
            <a:graphicFrameLocks/>
          </p:cNvGraphicFramePr>
          <p:nvPr/>
        </p:nvGraphicFramePr>
        <p:xfrm>
          <a:off x="986797" y="802273"/>
          <a:ext cx="43783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C7A796-FE44-14F0-C45A-A7D1C83A545B}"/>
              </a:ext>
            </a:extLst>
          </p:cNvPr>
          <p:cNvGraphicFramePr>
            <a:graphicFrameLocks/>
          </p:cNvGraphicFramePr>
          <p:nvPr/>
        </p:nvGraphicFramePr>
        <p:xfrm>
          <a:off x="6497217" y="7743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7C60DE-BE15-BD62-5567-EF6BFCD8D8B5}"/>
              </a:ext>
            </a:extLst>
          </p:cNvPr>
          <p:cNvGraphicFramePr>
            <a:graphicFrameLocks/>
          </p:cNvGraphicFramePr>
          <p:nvPr/>
        </p:nvGraphicFramePr>
        <p:xfrm>
          <a:off x="3175949" y="39235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id="{7A3D9EB5-2C50-E90D-85A9-56D8E4EF9F0B}"/>
              </a:ext>
            </a:extLst>
          </p:cNvPr>
          <p:cNvSpPr txBox="1"/>
          <p:nvPr/>
        </p:nvSpPr>
        <p:spPr>
          <a:xfrm>
            <a:off x="2486482" y="370474"/>
            <a:ext cx="47886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01146EF-7707-1339-C6BD-F179A065A225}"/>
              </a:ext>
            </a:extLst>
          </p:cNvPr>
          <p:cNvSpPr txBox="1"/>
          <p:nvPr/>
        </p:nvSpPr>
        <p:spPr>
          <a:xfrm>
            <a:off x="2191012" y="4739341"/>
            <a:ext cx="47886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3DB1E25-B605-266F-722A-5BE8598F1202}"/>
              </a:ext>
            </a:extLst>
          </p:cNvPr>
          <p:cNvSpPr txBox="1"/>
          <p:nvPr/>
        </p:nvSpPr>
        <p:spPr>
          <a:xfrm>
            <a:off x="7932449" y="400077"/>
            <a:ext cx="47886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96"/>
            <a:ext cx="10515600" cy="868999"/>
          </a:xfrm>
        </p:spPr>
        <p:txBody>
          <a:bodyPr/>
          <a:lstStyle/>
          <a:p>
            <a:pPr algn="ctr"/>
            <a:r>
              <a:rPr lang="en-IN" b="1" dirty="0"/>
              <a:t>Discussion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0EEE2A-595E-A213-E7E3-C1C4F230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2" y="1894114"/>
            <a:ext cx="10795518" cy="411029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 project works on more than 12 domains of health.  </a:t>
            </a:r>
          </a:p>
          <a:p>
            <a:pPr marL="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Implementation in 23 states and 21 active government hubs and 33 active private hubs </a:t>
            </a:r>
          </a:p>
          <a:p>
            <a:pPr marL="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study aimed to understand the effectiveness of health training programs under the umbrella of ECHO India with a sample study of 128. It was founded that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 of the registration forms 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4548"/>
          </a:xfrm>
        </p:spPr>
        <p:txBody>
          <a:bodyPr/>
          <a:lstStyle/>
          <a:p>
            <a:pPr algn="ctr"/>
            <a:r>
              <a:rPr lang="en-IN" b="1" dirty="0"/>
              <a:t>Discussion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3CC656-869E-FE58-A1E2-89FA24C26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flexibility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gap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/>
              <a:t>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platform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for offline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IN" sz="3600">
                <a:latin typeface="Times New Roman" panose="02020603050405020304" pitchFamily="18" charset="0"/>
                <a:cs typeface="Times New Roman" panose="02020603050405020304" pitchFamily="18" charset="0"/>
              </a:rPr>
              <a:t>educators were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supportive </a:t>
            </a:r>
          </a:p>
        </p:txBody>
      </p:sp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Limitations of Study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D75306-A5EE-F0DB-A1F8-730A6EC66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3836"/>
              </p:ext>
            </p:extLst>
          </p:nvPr>
        </p:nvGraphicFramePr>
        <p:xfrm>
          <a:off x="670249" y="2023512"/>
          <a:ext cx="10515600" cy="37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272004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B806-E805-17DC-360E-E996C56D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"/>
            <a:ext cx="2695903" cy="1268959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6711B63-C8ED-778E-6C40-032F66658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940116"/>
              </p:ext>
            </p:extLst>
          </p:nvPr>
        </p:nvGraphicFramePr>
        <p:xfrm>
          <a:off x="744894" y="1924488"/>
          <a:ext cx="10515600" cy="415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96"/>
            <a:ext cx="10515600" cy="735887"/>
          </a:xfrm>
        </p:spPr>
        <p:txBody>
          <a:bodyPr/>
          <a:lstStyle/>
          <a:p>
            <a:pPr algn="ctr"/>
            <a:r>
              <a:rPr lang="en-IN" b="1" dirty="0"/>
              <a:t>References (Only Vancouver Style)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61" y="1083889"/>
            <a:ext cx="11011677" cy="545687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Cuttriss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Bouchonville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MF,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Maahs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DM, Walker AF. Tele-rounds and case-based training: Project ECHO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telementoring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 applied to complex diabetes care.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Clin North Am [Internet]. 2020 [cited 2022 Jun 28];67(4):759–72.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https://pubmed.ncbi.nlm.nih.gov/32650871/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Bouchonville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MF, Paul MM, Billings J, Kirk JB, Arora S. Taking telemedicine to the next level in diabetes population management: A review of the endo ECHO model.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Diab Rep [Internet]. 2016 [cited 2022 Jun 28];16(10).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https://pubmed.ncbi.nlm.nih.gov/27549110/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Sockalingam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Rajaratnam T, Zhou C,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Serhal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E, Crawford A,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Mylopoulos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 Building mental health capacity: Exploring the role of adaptive expertise in the ECHO virtual learning model: Exploring the role of adaptive expertise in the ECHO virtual learning model. J Contin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Health Prof [Internet]. 2021 [cited 2022 Jun 28];41(2):104–10.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https://pubmed.ncbi.nlm.nih.gov/34009840 /</a:t>
            </a:r>
            <a:endParaRPr lang="en-IN" sz="14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Tahan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Almashhrawi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Mutrux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Ibdah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JA. Show Me ECHO-Hepatitis C: A telemedicine mentoring program for patients with hepatitis C in underserved and rural areas in Missouri as a model in developing countries. Turk J Gastroenterol [Internet]. 2015 [cited 2022 Jun 28];26(6):447–9.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https://pubmed.ncbi.nlm.nih.gov/26510085/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Kumar CN, Chand PK,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Manjunatha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N, Math SB,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Shashidhara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HN,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Basavaraju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V, et al. Impact evaluation of VKN-NIMHANS-ECHO model of capacity building for Mental Health and addiction: Methodology of two randomized controlled trials. Indian J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 [Internet]. 2020 [cited 2022 Jun 28];42(6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):S80–6.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https://pubmed.ncbi.nlm.nih.gov/33487808/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Damian AJ, Robinson S, Manzoor F, Lamb M, Rojas A, Porto A, et al. A mixed methods evaluation of the feasibility, acceptability, and impact of a pilot project ECHO for community health workers (CHWs). Pilot Feasibility Stud [Internet]. 2020 [cited 2022 Jun 28];6(1):132.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https://pubmed.ncbi.nlm.nih.gov/32963804/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Witt Jansen B, Brazil K, Passmore P, Buchanan H, Maxwell D,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McIlfatrick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SJ, et al. Evaluation of the impact of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telementoring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using ECHO© technology on healthcare professionals’ knowledge and self-efficacy in assessing and managing pain for people with advanced dementia nearing the end of life. BMC Health </a:t>
            </a:r>
            <a:r>
              <a:rPr lang="en-IN" sz="14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 [Internet]. 2018 [cited 2022 Jun 28];18(1). Available from: 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https://pubmed.ncbi.nlm.nih.gov/29606132/</a:t>
            </a:r>
            <a:r>
              <a:rPr lang="en-IN" sz="14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C850D-DC11-6CE6-BBB4-B20F6A08C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2"/>
            <a:ext cx="1820764" cy="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23800" cy="1344600"/>
          </a:xfrm>
          <a:prstGeom prst="rect">
            <a:avLst/>
          </a:prstGeom>
          <a:solidFill>
            <a:srgbClr val="F1C23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IN" sz="2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sz="26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endParaRPr sz="26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endParaRPr sz="26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IN" sz="2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IN" sz="21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Gauge The Effectiveness Of Health Training Programs Under 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IN" sz="21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Umbrella Of ECHO India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I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n-I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:- </a:t>
            </a:r>
            <a:r>
              <a:rPr lang="en-I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Dr. Mitali Yadav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I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Organization- ECHO India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endParaRPr sz="16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br>
              <a:rPr lang="en-IN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  <a:endParaRPr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57"/>
            <a:ext cx="1533689" cy="972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 txBox="1"/>
          <p:nvPr/>
        </p:nvSpPr>
        <p:spPr>
          <a:xfrm>
            <a:off x="31700" y="1334950"/>
            <a:ext cx="362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p16"/>
          <p:cNvGraphicFramePr/>
          <p:nvPr>
            <p:extLst>
              <p:ext uri="{D42A27DB-BD31-4B8C-83A1-F6EECF244321}">
                <p14:modId xmlns:p14="http://schemas.microsoft.com/office/powerpoint/2010/main" val="200874994"/>
              </p:ext>
            </p:extLst>
          </p:nvPr>
        </p:nvGraphicFramePr>
        <p:xfrm>
          <a:off x="0" y="1344550"/>
          <a:ext cx="12192000" cy="7104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45720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Project ECHO is a lifelong learning &amp; guided practice that revolutionizes medical education &amp; exponentially increases workforce capacity to provide best-practice specialty care &amp; reduce health disparities.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The project was started by Dr. Sanjeev Arora, a liver disease specialist in New Mexico. Dr. Sanjeev Arora was a Professor of Internal Medicine at the University of New Mexico, USA. The project was launched in 2003.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It was started in response to the growing health crisis of Hepatitis C.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Project ECHO mission was to touch 1 million lives globally by 2025. It was expanded to cover over 50+ countries. It has 400+ Hubs and 70+ focus areas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To Gauge the effectiveness of Health Training Programs under the umbrella of ECHO India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300" b="1">
                          <a:solidFill>
                            <a:schemeClr val="dk1"/>
                          </a:solidFill>
                        </a:rPr>
                        <a:t>Study design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A cross-sectional study design is used to gauge the effectiveness of health training programs under the umbrella of ECHO India.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dk1"/>
                          </a:solidFill>
                        </a:rPr>
                        <a:t>Study Population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This study was conducted on the CHOs (Community Health Officers) of the Basti district of Uttar Pradesh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dk1"/>
                          </a:solidFill>
                        </a:rPr>
                        <a:t>Selection Criteria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Population selection criteria were done by including all the CHOs who have attended the training session and excluding those who were absent during the training session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dk1"/>
                          </a:solidFill>
                        </a:rPr>
                        <a:t>Study tool - </a:t>
                      </a: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Google form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dk1"/>
                          </a:solidFill>
                        </a:rPr>
                        <a:t>Method of Data Collection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Data is collected by creating and circulating the google form among all the CHOs of Basti district who were present during the training session and after the data collection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dk1"/>
                          </a:solidFill>
                        </a:rPr>
                        <a:t>Data Analysis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>
                          <a:solidFill>
                            <a:schemeClr val="dk1"/>
                          </a:solidFill>
                        </a:rPr>
                        <a:t>Data analysis is done by using MS Excel. 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</a:rPr>
                        <a:t>Socio-demographic characteristics </a:t>
                      </a:r>
                      <a:endParaRPr sz="11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</a:rPr>
                        <a:t>N=128</a:t>
                      </a:r>
                      <a:endParaRPr sz="11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dk1"/>
                          </a:solidFill>
                        </a:rPr>
                        <a:t>ECHO project works on more than 12 domains of health. Implementation in 23 states and 21 active government hubs and 33 active private hubs 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dk1"/>
                          </a:solidFill>
                        </a:rPr>
                        <a:t> My study aimed to understand the gauge of the effectiveness of health training programs under the umbrella of ECHO India with a sample study of 125. It was founded that Simplification of the registration forms 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393C"/>
                        </a:buClr>
                        <a:buSzPts val="900"/>
                        <a:buChar char="●"/>
                      </a:pP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Cuttriss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N, </a:t>
                      </a: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Bouchonville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MF, </a:t>
                      </a: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Maahs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DM, Walker AF. Tele-rounds and case-based training: Project ECHO </a:t>
                      </a: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telementoring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model applied to complex diabetes care. </a:t>
                      </a: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Pediatr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Clin North Am [Internet]. 2020 [cited 2022 Jun 28];67(4):759–72. Available from: </a:t>
                      </a:r>
                      <a:r>
                        <a:rPr lang="en-IN" sz="900" u="sng" dirty="0">
                          <a:solidFill>
                            <a:srgbClr val="37393C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https://pubmed.ncbi.nlm.nih.gov/32650871/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</a:t>
                      </a:r>
                      <a:endParaRPr sz="9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393C"/>
                        </a:buClr>
                        <a:buSzPts val="900"/>
                        <a:buChar char="●"/>
                      </a:pP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Bouchonville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MF, Paul MM, Billings J, Kirk JB, Arora S. Taking telemedicine to the next level in diabetes population management: A review of the endo ECHO model. </a:t>
                      </a:r>
                      <a:r>
                        <a:rPr lang="en-IN" sz="900" dirty="0" err="1">
                          <a:solidFill>
                            <a:srgbClr val="37393C"/>
                          </a:solidFill>
                        </a:rPr>
                        <a:t>Curr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Diab Rep [Internet]. 2016 [cited 2022 Jun 28];16(10). Available from: </a:t>
                      </a:r>
                      <a:r>
                        <a:rPr lang="en-IN" sz="900" u="sng" dirty="0">
                          <a:solidFill>
                            <a:srgbClr val="37393C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https://pubmed.ncbi.nlm.nih.gov/27549110/</a:t>
                      </a:r>
                      <a:r>
                        <a:rPr lang="en-IN" sz="900" dirty="0">
                          <a:solidFill>
                            <a:srgbClr val="37393C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5" name="Google Shape;265;p16"/>
          <p:cNvSpPr txBox="1"/>
          <p:nvPr/>
        </p:nvSpPr>
        <p:spPr>
          <a:xfrm>
            <a:off x="392650" y="1460500"/>
            <a:ext cx="2134200" cy="400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lt1"/>
                </a:solidFill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3468550" y="1460500"/>
            <a:ext cx="22755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lt1"/>
                </a:solidFill>
              </a:rPr>
              <a:t>METHODOLOGY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6395288" y="1460500"/>
            <a:ext cx="24012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lt1"/>
                </a:solidFill>
              </a:rPr>
              <a:t>RESULT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9447725" y="1460500"/>
            <a:ext cx="22755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</a:rPr>
              <a:t>DISCUSSION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9518375" y="4034251"/>
            <a:ext cx="21342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>
                <a:solidFill>
                  <a:schemeClr val="lt1"/>
                </a:solidFill>
              </a:rPr>
              <a:t>BIBLIOGRAPHY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565275" y="5140675"/>
            <a:ext cx="24012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</a:rPr>
              <a:t>OBJECTIVE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E3DB1A7-0D7A-3680-B7BD-02D6EAF06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527148"/>
              </p:ext>
            </p:extLst>
          </p:nvPr>
        </p:nvGraphicFramePr>
        <p:xfrm>
          <a:off x="6123124" y="4129104"/>
          <a:ext cx="2966475" cy="177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9276856-FA9C-DB82-9421-D0479034F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822021"/>
              </p:ext>
            </p:extLst>
          </p:nvPr>
        </p:nvGraphicFramePr>
        <p:xfrm>
          <a:off x="6123124" y="5950149"/>
          <a:ext cx="2966475" cy="215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70CF203-C371-6838-A2BE-92AEF871A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151963"/>
              </p:ext>
            </p:extLst>
          </p:nvPr>
        </p:nvGraphicFramePr>
        <p:xfrm>
          <a:off x="6111900" y="2468515"/>
          <a:ext cx="2977699" cy="159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9A4B-7D60-AC6E-3EFB-C49D8A7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166687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Internship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3" y="1492250"/>
            <a:ext cx="5157787" cy="823912"/>
          </a:xfrm>
        </p:spPr>
        <p:txBody>
          <a:bodyPr/>
          <a:lstStyle/>
          <a:p>
            <a:pPr algn="ctr"/>
            <a:r>
              <a:rPr lang="en-IN" dirty="0"/>
              <a:t>What did you learn (skill/ topic)?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7372C03-77E1-627C-E224-3C89998FE7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9141096"/>
              </p:ext>
            </p:extLst>
          </p:nvPr>
        </p:nvGraphicFramePr>
        <p:xfrm>
          <a:off x="463906" y="2515639"/>
          <a:ext cx="5358396" cy="399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492250"/>
            <a:ext cx="5183188" cy="823912"/>
          </a:xfrm>
        </p:spPr>
        <p:txBody>
          <a:bodyPr/>
          <a:lstStyle/>
          <a:p>
            <a:pPr algn="ctr"/>
            <a:r>
              <a:rPr lang="en-IN" dirty="0"/>
              <a:t>Overall self comments on Internship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5CE84-575B-CABF-71BF-1327C578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3A6DE-6241-B758-5FA2-2B271CB3C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E1D7B0-D229-B0D7-D1B9-C999323ADC7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8759769"/>
              </p:ext>
            </p:extLst>
          </p:nvPr>
        </p:nvGraphicFramePr>
        <p:xfrm>
          <a:off x="6664682" y="2724538"/>
          <a:ext cx="4865914" cy="32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7829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CF08-0C6E-193F-3657-D7435858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Suggestions Given to Organization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24201-39E0-0177-4FEA-D5D081F0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D9938-85BC-B17F-0351-5385D968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EE7B1-5136-58FC-218C-162FDFFC4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2349062" cy="1268959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39B0BC-5B59-87FE-9FBF-6FBC4DD59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622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28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B543-DD16-00A8-C1EC-FE337C97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Screenshot of Approval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C53A3-3523-7375-B7CF-8CD9449B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DD3CD-7AAF-DDBA-4AB5-4451EC07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02D33-1516-EA2D-A2D6-F5F2190A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8" y="1690688"/>
            <a:ext cx="11593216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136525"/>
            <a:ext cx="10515600" cy="1026817"/>
          </a:xfrm>
        </p:spPr>
        <p:txBody>
          <a:bodyPr/>
          <a:lstStyle/>
          <a:p>
            <a:pPr algn="ctr"/>
            <a:r>
              <a:rPr lang="en-IN" b="1" dirty="0"/>
              <a:t>Pictorial Journey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7AAF-6A0B-1393-C469-6E06803B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5B5AD-1942-84C9-9DBC-5A02853E6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08" y="1690688"/>
            <a:ext cx="4114800" cy="4756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FB2F6-FAB0-4AC6-14D2-5656285B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1690688"/>
            <a:ext cx="6063343" cy="4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827C7C4-ACA0-98E7-4297-19C8A9EF3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695271"/>
              </p:ext>
            </p:extLst>
          </p:nvPr>
        </p:nvGraphicFramePr>
        <p:xfrm>
          <a:off x="559835" y="1574800"/>
          <a:ext cx="10793965" cy="333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033-92AE-7D44-CA2A-465B1961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3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DCD-BFFD-B18E-0A9A-B5A0A5A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7ADC9-1DCC-9E63-318E-1EB2319A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67" y="1538242"/>
            <a:ext cx="8988487" cy="48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Objectives of Your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6F015A-DE0E-CB1A-7617-D8931E5B3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587121"/>
              </p:ext>
            </p:extLst>
          </p:nvPr>
        </p:nvGraphicFramePr>
        <p:xfrm>
          <a:off x="838200" y="2255934"/>
          <a:ext cx="10515600" cy="189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"/>
            <a:ext cx="2050635" cy="9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950"/>
            <a:ext cx="10515600" cy="4733272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6005-CE28-7D60-D38A-A20359B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97FB18-DA7E-9279-B8C6-9099344FF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563299"/>
              </p:ext>
            </p:extLst>
          </p:nvPr>
        </p:nvGraphicFramePr>
        <p:xfrm>
          <a:off x="968188" y="1690688"/>
          <a:ext cx="10309412" cy="432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821636-F46F-1EA3-8DF6-A8182536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not allowed to add slides to this presentation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926DE-DEE3-2890-047D-4F50F817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FE640B-67C5-74D7-DDAE-15949EC04483}"/>
              </a:ext>
            </a:extLst>
          </p:cNvPr>
          <p:cNvGraphicFramePr/>
          <p:nvPr/>
        </p:nvGraphicFramePr>
        <p:xfrm>
          <a:off x="2032000" y="7017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7D75C4-C2BE-4385-01C3-58DB513AE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01508"/>
              </p:ext>
            </p:extLst>
          </p:nvPr>
        </p:nvGraphicFramePr>
        <p:xfrm>
          <a:off x="1048871" y="1057835"/>
          <a:ext cx="9708776" cy="508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3918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F2E96A-CA3C-FAAE-70B9-0512C98B4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80234"/>
              </p:ext>
            </p:extLst>
          </p:nvPr>
        </p:nvGraphicFramePr>
        <p:xfrm>
          <a:off x="930195" y="2025255"/>
          <a:ext cx="4304278" cy="39276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25857">
                  <a:extLst>
                    <a:ext uri="{9D8B030D-6E8A-4147-A177-3AD203B41FA5}">
                      <a16:colId xmlns:a16="http://schemas.microsoft.com/office/drawing/2014/main" val="1804716609"/>
                    </a:ext>
                  </a:extLst>
                </a:gridCol>
                <a:gridCol w="1978421">
                  <a:extLst>
                    <a:ext uri="{9D8B030D-6E8A-4147-A177-3AD203B41FA5}">
                      <a16:colId xmlns:a16="http://schemas.microsoft.com/office/drawing/2014/main" val="3208876796"/>
                    </a:ext>
                  </a:extLst>
                </a:gridCol>
              </a:tblGrid>
              <a:tr h="6546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Variables</a:t>
                      </a:r>
                    </a:p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Study population </a:t>
                      </a:r>
                    </a:p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N=128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2909762"/>
                  </a:ext>
                </a:extLst>
              </a:tr>
              <a:tr h="3273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Age 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69343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20-30 yrs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0313690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&gt;30 yrs.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2074447"/>
                  </a:ext>
                </a:extLst>
              </a:tr>
              <a:tr h="3273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Gender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62525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Male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3620467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Female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5843429"/>
                  </a:ext>
                </a:extLst>
              </a:tr>
              <a:tr h="3273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Education Status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37275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BSc Nursing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953458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Post Basic Nursing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1313767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GNM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1526415"/>
                  </a:ext>
                </a:extLst>
              </a:tr>
            </a:tbl>
          </a:graphicData>
        </a:graphic>
      </p:graphicFrame>
      <p:pic>
        <p:nvPicPr>
          <p:cNvPr id="5" name="Picture 5" descr="Picture 5">
            <a:extLst>
              <a:ext uri="{FF2B5EF4-FFF2-40B4-BE49-F238E27FC236}">
                <a16:creationId xmlns:a16="http://schemas.microsoft.com/office/drawing/2014/main" id="{70A17A05-7D77-D507-526C-B7133A9C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5762"/>
            <a:ext cx="1469741" cy="69180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9BA211-A393-6151-10B0-37BDB9200C55}"/>
              </a:ext>
            </a:extLst>
          </p:cNvPr>
          <p:cNvSpPr txBox="1">
            <a:spLocks/>
          </p:cNvSpPr>
          <p:nvPr/>
        </p:nvSpPr>
        <p:spPr>
          <a:xfrm>
            <a:off x="3981670" y="109207"/>
            <a:ext cx="4228660" cy="608714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75A452-0B32-96A0-BBB8-63A7AC942F2A}"/>
              </a:ext>
            </a:extLst>
          </p:cNvPr>
          <p:cNvSpPr txBox="1">
            <a:spLocks/>
          </p:cNvSpPr>
          <p:nvPr/>
        </p:nvSpPr>
        <p:spPr>
          <a:xfrm>
            <a:off x="930195" y="1021683"/>
            <a:ext cx="4548304" cy="6918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 hangingPunct="1"/>
            <a:r>
              <a:rPr lang="en-IN" sz="2400" dirty="0"/>
              <a:t>Socio-demographic characteristics </a:t>
            </a:r>
          </a:p>
          <a:p>
            <a:pPr hangingPunct="1"/>
            <a:r>
              <a:rPr lang="en-IN" sz="2400" dirty="0"/>
              <a:t>N=128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68F08B0-2943-359B-C658-B3CB97241CA6}"/>
              </a:ext>
            </a:extLst>
          </p:cNvPr>
          <p:cNvGraphicFramePr>
            <a:graphicFrameLocks/>
          </p:cNvGraphicFramePr>
          <p:nvPr/>
        </p:nvGraphicFramePr>
        <p:xfrm>
          <a:off x="6606584" y="935826"/>
          <a:ext cx="4749038" cy="28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0">
            <a:extLst>
              <a:ext uri="{FF2B5EF4-FFF2-40B4-BE49-F238E27FC236}">
                <a16:creationId xmlns:a16="http://schemas.microsoft.com/office/drawing/2014/main" id="{F9FF9880-E5DF-F330-E918-87BEB0CE9943}"/>
              </a:ext>
            </a:extLst>
          </p:cNvPr>
          <p:cNvSpPr txBox="1"/>
          <p:nvPr/>
        </p:nvSpPr>
        <p:spPr>
          <a:xfrm>
            <a:off x="8488898" y="533255"/>
            <a:ext cx="9844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5BEC7FC-F1F7-56F9-7222-AA6AACB2687A}"/>
              </a:ext>
            </a:extLst>
          </p:cNvPr>
          <p:cNvGraphicFramePr>
            <a:graphicFrameLocks/>
          </p:cNvGraphicFramePr>
          <p:nvPr/>
        </p:nvGraphicFramePr>
        <p:xfrm>
          <a:off x="6606584" y="4094330"/>
          <a:ext cx="4749038" cy="254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3D7B88C-1748-3A38-AAE9-D913D1297E74}"/>
              </a:ext>
            </a:extLst>
          </p:cNvPr>
          <p:cNvSpPr txBox="1"/>
          <p:nvPr/>
        </p:nvSpPr>
        <p:spPr>
          <a:xfrm>
            <a:off x="8210330" y="3763002"/>
            <a:ext cx="87253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>
            <a:extLst>
              <a:ext uri="{FF2B5EF4-FFF2-40B4-BE49-F238E27FC236}">
                <a16:creationId xmlns:a16="http://schemas.microsoft.com/office/drawing/2014/main" id="{EEA87880-CADF-18D5-534F-7FB81A11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" y="-18662"/>
            <a:ext cx="1469741" cy="6918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B87B70-495E-82E7-856A-82064F2DA516}"/>
              </a:ext>
            </a:extLst>
          </p:cNvPr>
          <p:cNvGraphicFramePr>
            <a:graphicFrameLocks/>
          </p:cNvGraphicFramePr>
          <p:nvPr/>
        </p:nvGraphicFramePr>
        <p:xfrm>
          <a:off x="1115177" y="769004"/>
          <a:ext cx="4442460" cy="274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B0170E-371D-0B27-BC62-BF9934116777}"/>
              </a:ext>
            </a:extLst>
          </p:cNvPr>
          <p:cNvGraphicFramePr>
            <a:graphicFrameLocks/>
          </p:cNvGraphicFramePr>
          <p:nvPr/>
        </p:nvGraphicFramePr>
        <p:xfrm>
          <a:off x="3898246" y="4021495"/>
          <a:ext cx="4572000" cy="262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C02C99-990C-B8A2-C1B0-A503676E784C}"/>
              </a:ext>
            </a:extLst>
          </p:cNvPr>
          <p:cNvGraphicFramePr>
            <a:graphicFrameLocks/>
          </p:cNvGraphicFramePr>
          <p:nvPr/>
        </p:nvGraphicFramePr>
        <p:xfrm>
          <a:off x="6763905" y="769004"/>
          <a:ext cx="4563458" cy="265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0">
            <a:extLst>
              <a:ext uri="{FF2B5EF4-FFF2-40B4-BE49-F238E27FC236}">
                <a16:creationId xmlns:a16="http://schemas.microsoft.com/office/drawing/2014/main" id="{8F429ED9-FE83-8CA2-ED5C-5BAB5BB58629}"/>
              </a:ext>
            </a:extLst>
          </p:cNvPr>
          <p:cNvSpPr txBox="1"/>
          <p:nvPr/>
        </p:nvSpPr>
        <p:spPr>
          <a:xfrm>
            <a:off x="2499813" y="316467"/>
            <a:ext cx="47886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F1FB7DF-1ED7-4EB8-AD80-9BAAB19EAF51}"/>
              </a:ext>
            </a:extLst>
          </p:cNvPr>
          <p:cNvSpPr txBox="1"/>
          <p:nvPr/>
        </p:nvSpPr>
        <p:spPr>
          <a:xfrm>
            <a:off x="2852848" y="4746711"/>
            <a:ext cx="47886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3CC81-A520-4AF2-908C-320627202116}"/>
              </a:ext>
            </a:extLst>
          </p:cNvPr>
          <p:cNvSpPr txBox="1"/>
          <p:nvPr/>
        </p:nvSpPr>
        <p:spPr>
          <a:xfrm>
            <a:off x="8149642" y="336572"/>
            <a:ext cx="47886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1853</Words>
  <Application>Microsoft Office PowerPoint</Application>
  <PresentationFormat>Widescreen</PresentationFormat>
  <Paragraphs>246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                    To Gauge The Effectiveness Of Health Training Programs Under The Umbrella Of ECHO India  </vt:lpstr>
      <vt:lpstr>Screenshot of Approval</vt:lpstr>
      <vt:lpstr>Introduction </vt:lpstr>
      <vt:lpstr> </vt:lpstr>
      <vt:lpstr>Objectives of Your Study</vt:lpstr>
      <vt:lpstr>Methodology</vt:lpstr>
      <vt:lpstr>PowerPoint Presentation</vt:lpstr>
      <vt:lpstr>PowerPoint Presentation</vt:lpstr>
      <vt:lpstr>PowerPoint Presentation</vt:lpstr>
      <vt:lpstr>PowerPoint Presentation</vt:lpstr>
      <vt:lpstr>Discussion </vt:lpstr>
      <vt:lpstr>Discussion </vt:lpstr>
      <vt:lpstr>Limitations of Study </vt:lpstr>
      <vt:lpstr>Conclusion</vt:lpstr>
      <vt:lpstr>References (Only Vancouver Style)</vt:lpstr>
      <vt:lpstr>                                   To Gauge The Effectiveness Of Health Training Programs Under  The Umbrella Of ECHO India By :-  Dr. Mitali Yadav Organization- ECHO India    </vt:lpstr>
      <vt:lpstr>Thank You</vt:lpstr>
      <vt:lpstr>Internship Experiences</vt:lpstr>
      <vt:lpstr>Suggestions Given to Organization </vt:lpstr>
      <vt:lpstr>Pictorial Journey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Meenakshi Sharma</cp:lastModifiedBy>
  <cp:revision>26</cp:revision>
  <dcterms:created xsi:type="dcterms:W3CDTF">2022-05-20T15:11:38Z</dcterms:created>
  <dcterms:modified xsi:type="dcterms:W3CDTF">2022-12-12T09:03:38Z</dcterms:modified>
</cp:coreProperties>
</file>