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90" r:id="rId2"/>
  </p:sldMasterIdLst>
  <p:notesMasterIdLst>
    <p:notesMasterId r:id="rId4"/>
  </p:notesMasterIdLst>
  <p:handoutMasterIdLst>
    <p:handoutMasterId r:id="rId5"/>
  </p:handoutMasterIdLst>
  <p:sldIdLst>
    <p:sldId id="257" r:id="rId3"/>
  </p:sldIdLst>
  <p:sldSz cx="43891200" cy="32918400"/>
  <p:notesSz cx="9144000" cy="6858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36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278B5"/>
    <a:srgbClr val="1F4E79"/>
    <a:srgbClr val="1F5B83"/>
    <a:srgbClr val="9973A4"/>
    <a:srgbClr val="005BBB"/>
    <a:srgbClr val="0A1C28"/>
    <a:srgbClr val="FD993C"/>
    <a:srgbClr val="D14F2C"/>
    <a:srgbClr val="666666"/>
    <a:srgbClr val="6146D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55"/>
  </p:normalViewPr>
  <p:slideViewPr>
    <p:cSldViewPr snapToGrid="0" snapToObjects="1">
      <p:cViewPr>
        <p:scale>
          <a:sx n="17" d="100"/>
          <a:sy n="17" d="100"/>
        </p:scale>
        <p:origin x="-1116" y="-150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 snapToObjects="1" showGuides="1">
      <p:cViewPr varScale="1">
        <p:scale>
          <a:sx n="101" d="100"/>
          <a:sy n="101" d="100"/>
        </p:scale>
        <p:origin x="3936" y="20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96A8FA-5B42-674C-B20D-1B27C6B6ED8B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6A0952-F090-8947-9D2B-4C66FA8050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0053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CF15A-2A27-7442-AB11-75F1A48A6AED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CBA48-C438-7943-8380-32C73458EA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1626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28950" y="857250"/>
            <a:ext cx="3086100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6CBA48-C438-7943-8380-32C73458EAB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3181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esearch Poster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 userDrawn="1"/>
        </p:nvCxnSpPr>
        <p:spPr bwMode="auto">
          <a:xfrm>
            <a:off x="14824038" y="4791364"/>
            <a:ext cx="0" cy="25688639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med" len="med"/>
            <a:tailEnd type="oval" w="med" len="med"/>
          </a:ln>
          <a:effectLst/>
        </p:spPr>
      </p:cxnSp>
      <p:cxnSp>
        <p:nvCxnSpPr>
          <p:cNvPr id="18" name="Straight Connector 17"/>
          <p:cNvCxnSpPr/>
          <p:nvPr userDrawn="1"/>
        </p:nvCxnSpPr>
        <p:spPr bwMode="auto">
          <a:xfrm>
            <a:off x="29062467" y="4795444"/>
            <a:ext cx="0" cy="25690069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med" len="med"/>
            <a:tailEnd type="oval" w="med" len="med"/>
          </a:ln>
          <a:effectLst/>
        </p:spPr>
      </p:cxnSp>
      <p:sp>
        <p:nvSpPr>
          <p:cNvPr id="7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1219200" y="18111654"/>
            <a:ext cx="12954000" cy="5589270"/>
          </a:xfrm>
          <a:prstGeom prst="rect">
            <a:avLst/>
          </a:prstGeom>
          <a:solidFill>
            <a:schemeClr val="bg2">
              <a:lumMod val="85000"/>
            </a:schemeClr>
          </a:solidFill>
        </p:spPr>
        <p:txBody>
          <a:bodyPr/>
          <a:lstStyle>
            <a:lvl1pPr marL="0" indent="0" algn="ctr">
              <a:buNone/>
              <a:defRPr sz="2101"/>
            </a:lvl1pPr>
          </a:lstStyle>
          <a:p>
            <a:pPr marL="0" indent="0" algn="ctr">
              <a:buNone/>
            </a:pPr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1219200" y="24871683"/>
            <a:ext cx="12954000" cy="5589270"/>
          </a:xfrm>
          <a:prstGeom prst="rect">
            <a:avLst/>
          </a:prstGeom>
          <a:solidFill>
            <a:schemeClr val="bg2">
              <a:lumMod val="85000"/>
            </a:schemeClr>
          </a:solidFill>
        </p:spPr>
        <p:txBody>
          <a:bodyPr/>
          <a:lstStyle>
            <a:lvl1pPr marL="0" indent="0" algn="ctr">
              <a:buNone/>
              <a:defRPr sz="2101"/>
            </a:lvl1pPr>
          </a:lstStyle>
          <a:p>
            <a:pPr marL="0" indent="0" algn="ctr">
              <a:buNone/>
            </a:pPr>
            <a:endParaRPr lang="en-US" dirty="0"/>
          </a:p>
        </p:txBody>
      </p:sp>
      <p:sp>
        <p:nvSpPr>
          <p:cNvPr id="11" name="Content Placeholder 9"/>
          <p:cNvSpPr>
            <a:spLocks noGrp="1"/>
          </p:cNvSpPr>
          <p:nvPr>
            <p:ph sz="quarter" idx="10"/>
          </p:nvPr>
        </p:nvSpPr>
        <p:spPr>
          <a:xfrm>
            <a:off x="1219200" y="4886326"/>
            <a:ext cx="12954000" cy="12299497"/>
          </a:xfrm>
          <a:prstGeom prst="rect">
            <a:avLst/>
          </a:prstGeom>
        </p:spPr>
        <p:txBody>
          <a:bodyPr/>
          <a:lstStyle>
            <a:lvl1pPr>
              <a:lnSpc>
                <a:spcPts val="3450"/>
              </a:lnSpc>
              <a:spcBef>
                <a:spcPts val="0"/>
              </a:spcBef>
              <a:defRPr sz="2101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1pPr>
            <a:lvl2pPr>
              <a:lnSpc>
                <a:spcPts val="3450"/>
              </a:lnSpc>
              <a:spcBef>
                <a:spcPts val="0"/>
              </a:spcBef>
              <a:defRPr sz="2101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2pPr>
            <a:lvl3pPr>
              <a:lnSpc>
                <a:spcPts val="3450"/>
              </a:lnSpc>
              <a:spcBef>
                <a:spcPts val="0"/>
              </a:spcBef>
              <a:defRPr sz="2101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3pPr>
            <a:lvl4pPr>
              <a:lnSpc>
                <a:spcPts val="3450"/>
              </a:lnSpc>
              <a:spcBef>
                <a:spcPts val="0"/>
              </a:spcBef>
              <a:defRPr sz="2101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4pPr>
            <a:lvl5pPr marL="1714420" indent="-342884">
              <a:lnSpc>
                <a:spcPts val="3450"/>
              </a:lnSpc>
              <a:spcBef>
                <a:spcPts val="0"/>
              </a:spcBef>
              <a:buClr>
                <a:srgbClr val="245EAC"/>
              </a:buClr>
              <a:buFont typeface="Arial" charset="0"/>
              <a:buChar char="•"/>
              <a:defRPr sz="2101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9"/>
          <p:cNvSpPr>
            <a:spLocks noGrp="1"/>
          </p:cNvSpPr>
          <p:nvPr>
            <p:ph sz="quarter" idx="18"/>
          </p:nvPr>
        </p:nvSpPr>
        <p:spPr>
          <a:xfrm>
            <a:off x="15491013" y="4886327"/>
            <a:ext cx="12992334" cy="15140669"/>
          </a:xfrm>
          <a:prstGeom prst="rect">
            <a:avLst/>
          </a:prstGeom>
        </p:spPr>
        <p:txBody>
          <a:bodyPr/>
          <a:lstStyle>
            <a:lvl1pPr>
              <a:lnSpc>
                <a:spcPts val="3450"/>
              </a:lnSpc>
              <a:spcBef>
                <a:spcPts val="0"/>
              </a:spcBef>
              <a:defRPr sz="2101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1pPr>
            <a:lvl2pPr>
              <a:lnSpc>
                <a:spcPts val="3450"/>
              </a:lnSpc>
              <a:spcBef>
                <a:spcPts val="0"/>
              </a:spcBef>
              <a:defRPr sz="2101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2pPr>
            <a:lvl3pPr>
              <a:lnSpc>
                <a:spcPts val="3450"/>
              </a:lnSpc>
              <a:spcBef>
                <a:spcPts val="0"/>
              </a:spcBef>
              <a:defRPr sz="2101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3pPr>
            <a:lvl4pPr>
              <a:lnSpc>
                <a:spcPts val="3450"/>
              </a:lnSpc>
              <a:spcBef>
                <a:spcPts val="0"/>
              </a:spcBef>
              <a:defRPr sz="2101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4pPr>
            <a:lvl5pPr marL="1714420" indent="-342884">
              <a:lnSpc>
                <a:spcPts val="3450"/>
              </a:lnSpc>
              <a:spcBef>
                <a:spcPts val="0"/>
              </a:spcBef>
              <a:buClr>
                <a:srgbClr val="245EAC"/>
              </a:buClr>
              <a:buFont typeface="Arial" charset="0"/>
              <a:buChar char="•"/>
              <a:defRPr sz="2101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9"/>
          <p:cNvSpPr>
            <a:spLocks noGrp="1"/>
          </p:cNvSpPr>
          <p:nvPr>
            <p:ph sz="quarter" idx="23"/>
          </p:nvPr>
        </p:nvSpPr>
        <p:spPr>
          <a:xfrm>
            <a:off x="15392403" y="25763805"/>
            <a:ext cx="13028721" cy="4697149"/>
          </a:xfrm>
          <a:prstGeom prst="rect">
            <a:avLst/>
          </a:prstGeom>
        </p:spPr>
        <p:txBody>
          <a:bodyPr/>
          <a:lstStyle>
            <a:lvl1pPr>
              <a:lnSpc>
                <a:spcPts val="3450"/>
              </a:lnSpc>
              <a:spcBef>
                <a:spcPts val="0"/>
              </a:spcBef>
              <a:defRPr sz="2101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1pPr>
            <a:lvl2pPr>
              <a:lnSpc>
                <a:spcPts val="3450"/>
              </a:lnSpc>
              <a:spcBef>
                <a:spcPts val="0"/>
              </a:spcBef>
              <a:defRPr sz="2101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2pPr>
            <a:lvl3pPr>
              <a:lnSpc>
                <a:spcPts val="3450"/>
              </a:lnSpc>
              <a:spcBef>
                <a:spcPts val="0"/>
              </a:spcBef>
              <a:defRPr sz="2101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3pPr>
            <a:lvl4pPr>
              <a:lnSpc>
                <a:spcPts val="3450"/>
              </a:lnSpc>
              <a:spcBef>
                <a:spcPts val="0"/>
              </a:spcBef>
              <a:defRPr sz="2101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4pPr>
            <a:lvl5pPr marL="1714420" indent="-342884">
              <a:lnSpc>
                <a:spcPts val="3450"/>
              </a:lnSpc>
              <a:spcBef>
                <a:spcPts val="0"/>
              </a:spcBef>
              <a:buClr>
                <a:srgbClr val="245EAC"/>
              </a:buClr>
              <a:buFont typeface="Arial" charset="0"/>
              <a:buChar char="•"/>
              <a:defRPr sz="2101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9"/>
          <p:cNvSpPr>
            <a:spLocks noGrp="1"/>
          </p:cNvSpPr>
          <p:nvPr>
            <p:ph sz="quarter" idx="24"/>
          </p:nvPr>
        </p:nvSpPr>
        <p:spPr>
          <a:xfrm>
            <a:off x="15392403" y="20478771"/>
            <a:ext cx="13028721" cy="4806026"/>
          </a:xfrm>
          <a:prstGeom prst="rect">
            <a:avLst/>
          </a:prstGeom>
        </p:spPr>
        <p:txBody>
          <a:bodyPr/>
          <a:lstStyle>
            <a:lvl1pPr>
              <a:lnSpc>
                <a:spcPts val="3450"/>
              </a:lnSpc>
              <a:spcBef>
                <a:spcPts val="0"/>
              </a:spcBef>
              <a:defRPr sz="2101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1pPr>
            <a:lvl2pPr>
              <a:lnSpc>
                <a:spcPts val="3450"/>
              </a:lnSpc>
              <a:spcBef>
                <a:spcPts val="0"/>
              </a:spcBef>
              <a:defRPr sz="2101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2pPr>
            <a:lvl3pPr>
              <a:lnSpc>
                <a:spcPts val="3450"/>
              </a:lnSpc>
              <a:spcBef>
                <a:spcPts val="0"/>
              </a:spcBef>
              <a:defRPr sz="2101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3pPr>
            <a:lvl4pPr>
              <a:lnSpc>
                <a:spcPts val="3450"/>
              </a:lnSpc>
              <a:spcBef>
                <a:spcPts val="0"/>
              </a:spcBef>
              <a:defRPr sz="2101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4pPr>
            <a:lvl5pPr marL="1714420" indent="-342884">
              <a:lnSpc>
                <a:spcPts val="3450"/>
              </a:lnSpc>
              <a:spcBef>
                <a:spcPts val="0"/>
              </a:spcBef>
              <a:buClr>
                <a:srgbClr val="245EAC"/>
              </a:buClr>
              <a:buFont typeface="Arial" charset="0"/>
              <a:buChar char="•"/>
              <a:defRPr sz="2101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25"/>
          </p:nvPr>
        </p:nvSpPr>
        <p:spPr>
          <a:xfrm>
            <a:off x="29703815" y="13987463"/>
            <a:ext cx="13064067" cy="5589270"/>
          </a:xfrm>
          <a:prstGeom prst="rect">
            <a:avLst/>
          </a:prstGeom>
          <a:solidFill>
            <a:schemeClr val="bg2">
              <a:lumMod val="85000"/>
            </a:schemeClr>
          </a:solidFill>
        </p:spPr>
        <p:txBody>
          <a:bodyPr/>
          <a:lstStyle>
            <a:lvl1pPr marL="0" indent="0" algn="ctr">
              <a:buNone/>
              <a:defRPr sz="2101"/>
            </a:lvl1pPr>
          </a:lstStyle>
          <a:p>
            <a:pPr marL="0" indent="0" algn="ctr">
              <a:buNone/>
            </a:pPr>
            <a:endParaRPr lang="en-US" dirty="0"/>
          </a:p>
        </p:txBody>
      </p:sp>
      <p:sp>
        <p:nvSpPr>
          <p:cNvPr id="20" name="Content Placeholder 9"/>
          <p:cNvSpPr>
            <a:spLocks noGrp="1"/>
          </p:cNvSpPr>
          <p:nvPr>
            <p:ph sz="quarter" idx="20"/>
          </p:nvPr>
        </p:nvSpPr>
        <p:spPr>
          <a:xfrm>
            <a:off x="29703815" y="4886325"/>
            <a:ext cx="13064067" cy="8476384"/>
          </a:xfrm>
          <a:prstGeom prst="rect">
            <a:avLst/>
          </a:prstGeom>
        </p:spPr>
        <p:txBody>
          <a:bodyPr/>
          <a:lstStyle>
            <a:lvl1pPr>
              <a:lnSpc>
                <a:spcPts val="3450"/>
              </a:lnSpc>
              <a:spcBef>
                <a:spcPts val="0"/>
              </a:spcBef>
              <a:defRPr sz="2101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1pPr>
            <a:lvl2pPr>
              <a:lnSpc>
                <a:spcPts val="3450"/>
              </a:lnSpc>
              <a:spcBef>
                <a:spcPts val="0"/>
              </a:spcBef>
              <a:defRPr sz="2101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2pPr>
            <a:lvl3pPr>
              <a:lnSpc>
                <a:spcPts val="3450"/>
              </a:lnSpc>
              <a:spcBef>
                <a:spcPts val="0"/>
              </a:spcBef>
              <a:defRPr sz="2101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3pPr>
            <a:lvl4pPr>
              <a:lnSpc>
                <a:spcPts val="3450"/>
              </a:lnSpc>
              <a:spcBef>
                <a:spcPts val="0"/>
              </a:spcBef>
              <a:defRPr sz="2101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4pPr>
            <a:lvl5pPr marL="1714420" indent="-342884">
              <a:lnSpc>
                <a:spcPts val="3450"/>
              </a:lnSpc>
              <a:spcBef>
                <a:spcPts val="0"/>
              </a:spcBef>
              <a:buClr>
                <a:srgbClr val="245EAC"/>
              </a:buClr>
              <a:buFont typeface="Arial" charset="0"/>
              <a:buChar char="•"/>
              <a:defRPr sz="2101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9"/>
          <p:cNvSpPr>
            <a:spLocks noGrp="1"/>
          </p:cNvSpPr>
          <p:nvPr>
            <p:ph sz="quarter" idx="21"/>
          </p:nvPr>
        </p:nvSpPr>
        <p:spPr>
          <a:xfrm>
            <a:off x="29703814" y="20201490"/>
            <a:ext cx="13018988" cy="10259464"/>
          </a:xfrm>
          <a:prstGeom prst="rect">
            <a:avLst/>
          </a:prstGeom>
        </p:spPr>
        <p:txBody>
          <a:bodyPr/>
          <a:lstStyle>
            <a:lvl1pPr>
              <a:lnSpc>
                <a:spcPts val="3450"/>
              </a:lnSpc>
              <a:spcBef>
                <a:spcPts val="0"/>
              </a:spcBef>
              <a:defRPr sz="2101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1pPr>
            <a:lvl2pPr>
              <a:lnSpc>
                <a:spcPts val="3450"/>
              </a:lnSpc>
              <a:spcBef>
                <a:spcPts val="0"/>
              </a:spcBef>
              <a:defRPr sz="2101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2pPr>
            <a:lvl3pPr>
              <a:lnSpc>
                <a:spcPts val="3450"/>
              </a:lnSpc>
              <a:spcBef>
                <a:spcPts val="0"/>
              </a:spcBef>
              <a:defRPr sz="2101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3pPr>
            <a:lvl4pPr>
              <a:lnSpc>
                <a:spcPts val="3450"/>
              </a:lnSpc>
              <a:spcBef>
                <a:spcPts val="0"/>
              </a:spcBef>
              <a:defRPr sz="2101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4pPr>
            <a:lvl5pPr marL="1714420" indent="-342884">
              <a:lnSpc>
                <a:spcPts val="3450"/>
              </a:lnSpc>
              <a:spcBef>
                <a:spcPts val="0"/>
              </a:spcBef>
              <a:buClr>
                <a:srgbClr val="245EAC"/>
              </a:buClr>
              <a:buFont typeface="Arial" charset="0"/>
              <a:buChar char="•"/>
              <a:defRPr sz="2101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1411146558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19872" userDrawn="1">
          <p15:clr>
            <a:srgbClr val="FBAE40"/>
          </p15:clr>
        </p15:guide>
        <p15:guide id="2" pos="768" userDrawn="1">
          <p15:clr>
            <a:srgbClr val="FBAE40"/>
          </p15:clr>
        </p15:guide>
        <p15:guide id="3" pos="26912" userDrawn="1">
          <p15:clr>
            <a:srgbClr val="FBAE40"/>
          </p15:clr>
        </p15:guide>
        <p15:guide id="4" orient="horz" pos="3762" userDrawn="1">
          <p15:clr>
            <a:srgbClr val="FBAE40"/>
          </p15:clr>
        </p15:guide>
        <p15:guide id="5" pos="17920" userDrawn="1">
          <p15:clr>
            <a:srgbClr val="FBAE40"/>
          </p15:clr>
        </p15:guide>
        <p15:guide id="6" pos="8928" userDrawn="1">
          <p15:clr>
            <a:srgbClr val="FBAE40"/>
          </p15:clr>
        </p15:guide>
        <p15:guide id="7" pos="9696" userDrawn="1">
          <p15:clr>
            <a:srgbClr val="FBAE40"/>
          </p15:clr>
        </p15:guide>
        <p15:guide id="8" pos="18688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39"/>
            </a:lvl2pPr>
            <a:lvl3pPr>
              <a:defRPr sz="11519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13" indent="0">
              <a:buNone/>
              <a:defRPr sz="6720"/>
            </a:lvl2pPr>
            <a:lvl3pPr marL="4389026" indent="0">
              <a:buNone/>
              <a:defRPr sz="5760"/>
            </a:lvl3pPr>
            <a:lvl4pPr marL="6583539" indent="0">
              <a:buNone/>
              <a:defRPr sz="4800"/>
            </a:lvl4pPr>
            <a:lvl5pPr marL="8778052" indent="0">
              <a:buNone/>
              <a:defRPr sz="4800"/>
            </a:lvl5pPr>
            <a:lvl6pPr marL="10972565" indent="0">
              <a:buNone/>
              <a:defRPr sz="4800"/>
            </a:lvl6pPr>
            <a:lvl7pPr marL="13167078" indent="0">
              <a:buNone/>
              <a:defRPr sz="4800"/>
            </a:lvl7pPr>
            <a:lvl8pPr marL="15361591" indent="0">
              <a:buNone/>
              <a:defRPr sz="4800"/>
            </a:lvl8pPr>
            <a:lvl9pPr marL="17556104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8/8/2022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02021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13" indent="0">
              <a:buNone/>
              <a:defRPr sz="13439"/>
            </a:lvl2pPr>
            <a:lvl3pPr marL="4389026" indent="0">
              <a:buNone/>
              <a:defRPr sz="11519"/>
            </a:lvl3pPr>
            <a:lvl4pPr marL="6583539" indent="0">
              <a:buNone/>
              <a:defRPr sz="9600"/>
            </a:lvl4pPr>
            <a:lvl5pPr marL="8778052" indent="0">
              <a:buNone/>
              <a:defRPr sz="9600"/>
            </a:lvl5pPr>
            <a:lvl6pPr marL="10972565" indent="0">
              <a:buNone/>
              <a:defRPr sz="9600"/>
            </a:lvl6pPr>
            <a:lvl7pPr marL="13167078" indent="0">
              <a:buNone/>
              <a:defRPr sz="9600"/>
            </a:lvl7pPr>
            <a:lvl8pPr marL="15361591" indent="0">
              <a:buNone/>
              <a:defRPr sz="9600"/>
            </a:lvl8pPr>
            <a:lvl9pPr marL="17556104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13" indent="0">
              <a:buNone/>
              <a:defRPr sz="6720"/>
            </a:lvl2pPr>
            <a:lvl3pPr marL="4389026" indent="0">
              <a:buNone/>
              <a:defRPr sz="5760"/>
            </a:lvl3pPr>
            <a:lvl4pPr marL="6583539" indent="0">
              <a:buNone/>
              <a:defRPr sz="4800"/>
            </a:lvl4pPr>
            <a:lvl5pPr marL="8778052" indent="0">
              <a:buNone/>
              <a:defRPr sz="4800"/>
            </a:lvl5pPr>
            <a:lvl6pPr marL="10972565" indent="0">
              <a:buNone/>
              <a:defRPr sz="4800"/>
            </a:lvl6pPr>
            <a:lvl7pPr marL="13167078" indent="0">
              <a:buNone/>
              <a:defRPr sz="4800"/>
            </a:lvl7pPr>
            <a:lvl8pPr marL="15361591" indent="0">
              <a:buNone/>
              <a:defRPr sz="4800"/>
            </a:lvl8pPr>
            <a:lvl9pPr marL="17556104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8/8/2022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608971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8/8/2022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74784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8/8/2022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151072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esearch Poster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 userDrawn="1"/>
        </p:nvCxnSpPr>
        <p:spPr bwMode="auto">
          <a:xfrm>
            <a:off x="14824037" y="4791362"/>
            <a:ext cx="0" cy="25688639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med" len="med"/>
            <a:tailEnd type="oval" w="med" len="med"/>
          </a:ln>
          <a:effectLst/>
        </p:spPr>
      </p:cxnSp>
      <p:cxnSp>
        <p:nvCxnSpPr>
          <p:cNvPr id="18" name="Straight Connector 17"/>
          <p:cNvCxnSpPr/>
          <p:nvPr userDrawn="1"/>
        </p:nvCxnSpPr>
        <p:spPr bwMode="auto">
          <a:xfrm>
            <a:off x="29062467" y="4795444"/>
            <a:ext cx="0" cy="25690069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med" len="med"/>
            <a:tailEnd type="oval" w="med" len="med"/>
          </a:ln>
          <a:effectLst/>
        </p:spPr>
      </p:cxnSp>
      <p:sp>
        <p:nvSpPr>
          <p:cNvPr id="7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1219200" y="18111652"/>
            <a:ext cx="12954000" cy="5589270"/>
          </a:xfrm>
          <a:prstGeom prst="rect">
            <a:avLst/>
          </a:prstGeom>
          <a:solidFill>
            <a:schemeClr val="bg2">
              <a:lumMod val="85000"/>
            </a:schemeClr>
          </a:solidFill>
        </p:spPr>
        <p:txBody>
          <a:bodyPr/>
          <a:lstStyle>
            <a:lvl1pPr marL="0" indent="0" algn="ctr">
              <a:buNone/>
              <a:defRPr sz="2100"/>
            </a:lvl1pPr>
          </a:lstStyle>
          <a:p>
            <a:pPr marL="0" indent="0" algn="ctr">
              <a:buNone/>
            </a:pPr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1219200" y="24871680"/>
            <a:ext cx="12954000" cy="5589270"/>
          </a:xfrm>
          <a:prstGeom prst="rect">
            <a:avLst/>
          </a:prstGeom>
          <a:solidFill>
            <a:schemeClr val="bg2">
              <a:lumMod val="85000"/>
            </a:schemeClr>
          </a:solidFill>
        </p:spPr>
        <p:txBody>
          <a:bodyPr/>
          <a:lstStyle>
            <a:lvl1pPr marL="0" indent="0" algn="ctr">
              <a:buNone/>
              <a:defRPr sz="2100"/>
            </a:lvl1pPr>
          </a:lstStyle>
          <a:p>
            <a:pPr marL="0" indent="0" algn="ctr">
              <a:buNone/>
            </a:pPr>
            <a:endParaRPr lang="en-US" dirty="0"/>
          </a:p>
        </p:txBody>
      </p:sp>
      <p:sp>
        <p:nvSpPr>
          <p:cNvPr id="11" name="Content Placeholder 9"/>
          <p:cNvSpPr>
            <a:spLocks noGrp="1"/>
          </p:cNvSpPr>
          <p:nvPr>
            <p:ph sz="quarter" idx="10"/>
          </p:nvPr>
        </p:nvSpPr>
        <p:spPr>
          <a:xfrm>
            <a:off x="1219200" y="4886326"/>
            <a:ext cx="12954000" cy="12299497"/>
          </a:xfrm>
          <a:prstGeom prst="rect">
            <a:avLst/>
          </a:prstGeom>
        </p:spPr>
        <p:txBody>
          <a:bodyPr/>
          <a:lstStyle>
            <a:lvl1pPr>
              <a:lnSpc>
                <a:spcPts val="3450"/>
              </a:lnSpc>
              <a:spcBef>
                <a:spcPts val="0"/>
              </a:spcBef>
              <a:defRPr sz="21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1pPr>
            <a:lvl2pPr>
              <a:lnSpc>
                <a:spcPts val="3450"/>
              </a:lnSpc>
              <a:spcBef>
                <a:spcPts val="0"/>
              </a:spcBef>
              <a:defRPr sz="21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2pPr>
            <a:lvl3pPr>
              <a:lnSpc>
                <a:spcPts val="3450"/>
              </a:lnSpc>
              <a:spcBef>
                <a:spcPts val="0"/>
              </a:spcBef>
              <a:defRPr sz="21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3pPr>
            <a:lvl4pPr>
              <a:lnSpc>
                <a:spcPts val="3450"/>
              </a:lnSpc>
              <a:spcBef>
                <a:spcPts val="0"/>
              </a:spcBef>
              <a:defRPr sz="21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4pPr>
            <a:lvl5pPr marL="1714463" indent="-342892">
              <a:lnSpc>
                <a:spcPts val="3450"/>
              </a:lnSpc>
              <a:spcBef>
                <a:spcPts val="0"/>
              </a:spcBef>
              <a:buClr>
                <a:srgbClr val="245EAC"/>
              </a:buClr>
              <a:buFont typeface="Arial" charset="0"/>
              <a:buChar char="•"/>
              <a:defRPr sz="21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9"/>
          <p:cNvSpPr>
            <a:spLocks noGrp="1"/>
          </p:cNvSpPr>
          <p:nvPr>
            <p:ph sz="quarter" idx="18"/>
          </p:nvPr>
        </p:nvSpPr>
        <p:spPr>
          <a:xfrm>
            <a:off x="15491013" y="4886325"/>
            <a:ext cx="12992333" cy="15140669"/>
          </a:xfrm>
          <a:prstGeom prst="rect">
            <a:avLst/>
          </a:prstGeom>
        </p:spPr>
        <p:txBody>
          <a:bodyPr/>
          <a:lstStyle>
            <a:lvl1pPr>
              <a:lnSpc>
                <a:spcPts val="3450"/>
              </a:lnSpc>
              <a:spcBef>
                <a:spcPts val="0"/>
              </a:spcBef>
              <a:defRPr sz="21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1pPr>
            <a:lvl2pPr>
              <a:lnSpc>
                <a:spcPts val="3450"/>
              </a:lnSpc>
              <a:spcBef>
                <a:spcPts val="0"/>
              </a:spcBef>
              <a:defRPr sz="21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2pPr>
            <a:lvl3pPr>
              <a:lnSpc>
                <a:spcPts val="3450"/>
              </a:lnSpc>
              <a:spcBef>
                <a:spcPts val="0"/>
              </a:spcBef>
              <a:defRPr sz="21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3pPr>
            <a:lvl4pPr>
              <a:lnSpc>
                <a:spcPts val="3450"/>
              </a:lnSpc>
              <a:spcBef>
                <a:spcPts val="0"/>
              </a:spcBef>
              <a:defRPr sz="21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4pPr>
            <a:lvl5pPr marL="1714463" indent="-342892">
              <a:lnSpc>
                <a:spcPts val="3450"/>
              </a:lnSpc>
              <a:spcBef>
                <a:spcPts val="0"/>
              </a:spcBef>
              <a:buClr>
                <a:srgbClr val="245EAC"/>
              </a:buClr>
              <a:buFont typeface="Arial" charset="0"/>
              <a:buChar char="•"/>
              <a:defRPr sz="21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9"/>
          <p:cNvSpPr>
            <a:spLocks noGrp="1"/>
          </p:cNvSpPr>
          <p:nvPr>
            <p:ph sz="quarter" idx="23"/>
          </p:nvPr>
        </p:nvSpPr>
        <p:spPr>
          <a:xfrm>
            <a:off x="15392402" y="25763803"/>
            <a:ext cx="13028721" cy="4697149"/>
          </a:xfrm>
          <a:prstGeom prst="rect">
            <a:avLst/>
          </a:prstGeom>
        </p:spPr>
        <p:txBody>
          <a:bodyPr/>
          <a:lstStyle>
            <a:lvl1pPr>
              <a:lnSpc>
                <a:spcPts val="3450"/>
              </a:lnSpc>
              <a:spcBef>
                <a:spcPts val="0"/>
              </a:spcBef>
              <a:defRPr sz="21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1pPr>
            <a:lvl2pPr>
              <a:lnSpc>
                <a:spcPts val="3450"/>
              </a:lnSpc>
              <a:spcBef>
                <a:spcPts val="0"/>
              </a:spcBef>
              <a:defRPr sz="21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2pPr>
            <a:lvl3pPr>
              <a:lnSpc>
                <a:spcPts val="3450"/>
              </a:lnSpc>
              <a:spcBef>
                <a:spcPts val="0"/>
              </a:spcBef>
              <a:defRPr sz="21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3pPr>
            <a:lvl4pPr>
              <a:lnSpc>
                <a:spcPts val="3450"/>
              </a:lnSpc>
              <a:spcBef>
                <a:spcPts val="0"/>
              </a:spcBef>
              <a:defRPr sz="21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4pPr>
            <a:lvl5pPr marL="1714463" indent="-342892">
              <a:lnSpc>
                <a:spcPts val="3450"/>
              </a:lnSpc>
              <a:spcBef>
                <a:spcPts val="0"/>
              </a:spcBef>
              <a:buClr>
                <a:srgbClr val="245EAC"/>
              </a:buClr>
              <a:buFont typeface="Arial" charset="0"/>
              <a:buChar char="•"/>
              <a:defRPr sz="21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9"/>
          <p:cNvSpPr>
            <a:spLocks noGrp="1"/>
          </p:cNvSpPr>
          <p:nvPr>
            <p:ph sz="quarter" idx="24"/>
          </p:nvPr>
        </p:nvSpPr>
        <p:spPr>
          <a:xfrm>
            <a:off x="15392402" y="20478769"/>
            <a:ext cx="13028721" cy="4806026"/>
          </a:xfrm>
          <a:prstGeom prst="rect">
            <a:avLst/>
          </a:prstGeom>
        </p:spPr>
        <p:txBody>
          <a:bodyPr/>
          <a:lstStyle>
            <a:lvl1pPr>
              <a:lnSpc>
                <a:spcPts val="3450"/>
              </a:lnSpc>
              <a:spcBef>
                <a:spcPts val="0"/>
              </a:spcBef>
              <a:defRPr sz="21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1pPr>
            <a:lvl2pPr>
              <a:lnSpc>
                <a:spcPts val="3450"/>
              </a:lnSpc>
              <a:spcBef>
                <a:spcPts val="0"/>
              </a:spcBef>
              <a:defRPr sz="21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2pPr>
            <a:lvl3pPr>
              <a:lnSpc>
                <a:spcPts val="3450"/>
              </a:lnSpc>
              <a:spcBef>
                <a:spcPts val="0"/>
              </a:spcBef>
              <a:defRPr sz="21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3pPr>
            <a:lvl4pPr>
              <a:lnSpc>
                <a:spcPts val="3450"/>
              </a:lnSpc>
              <a:spcBef>
                <a:spcPts val="0"/>
              </a:spcBef>
              <a:defRPr sz="21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4pPr>
            <a:lvl5pPr marL="1714463" indent="-342892">
              <a:lnSpc>
                <a:spcPts val="3450"/>
              </a:lnSpc>
              <a:spcBef>
                <a:spcPts val="0"/>
              </a:spcBef>
              <a:buClr>
                <a:srgbClr val="245EAC"/>
              </a:buClr>
              <a:buFont typeface="Arial" charset="0"/>
              <a:buChar char="•"/>
              <a:defRPr sz="21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25"/>
          </p:nvPr>
        </p:nvSpPr>
        <p:spPr>
          <a:xfrm>
            <a:off x="29703814" y="13987463"/>
            <a:ext cx="13064067" cy="5589270"/>
          </a:xfrm>
          <a:prstGeom prst="rect">
            <a:avLst/>
          </a:prstGeom>
          <a:solidFill>
            <a:schemeClr val="bg2">
              <a:lumMod val="85000"/>
            </a:schemeClr>
          </a:solidFill>
        </p:spPr>
        <p:txBody>
          <a:bodyPr/>
          <a:lstStyle>
            <a:lvl1pPr marL="0" indent="0" algn="ctr">
              <a:buNone/>
              <a:defRPr sz="2100"/>
            </a:lvl1pPr>
          </a:lstStyle>
          <a:p>
            <a:pPr marL="0" indent="0" algn="ctr">
              <a:buNone/>
            </a:pPr>
            <a:endParaRPr lang="en-US" dirty="0"/>
          </a:p>
        </p:txBody>
      </p:sp>
      <p:sp>
        <p:nvSpPr>
          <p:cNvPr id="20" name="Content Placeholder 9"/>
          <p:cNvSpPr>
            <a:spLocks noGrp="1"/>
          </p:cNvSpPr>
          <p:nvPr>
            <p:ph sz="quarter" idx="20"/>
          </p:nvPr>
        </p:nvSpPr>
        <p:spPr>
          <a:xfrm>
            <a:off x="29703814" y="4886325"/>
            <a:ext cx="13064067" cy="8476384"/>
          </a:xfrm>
          <a:prstGeom prst="rect">
            <a:avLst/>
          </a:prstGeom>
        </p:spPr>
        <p:txBody>
          <a:bodyPr/>
          <a:lstStyle>
            <a:lvl1pPr>
              <a:lnSpc>
                <a:spcPts val="3450"/>
              </a:lnSpc>
              <a:spcBef>
                <a:spcPts val="0"/>
              </a:spcBef>
              <a:defRPr sz="21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1pPr>
            <a:lvl2pPr>
              <a:lnSpc>
                <a:spcPts val="3450"/>
              </a:lnSpc>
              <a:spcBef>
                <a:spcPts val="0"/>
              </a:spcBef>
              <a:defRPr sz="21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2pPr>
            <a:lvl3pPr>
              <a:lnSpc>
                <a:spcPts val="3450"/>
              </a:lnSpc>
              <a:spcBef>
                <a:spcPts val="0"/>
              </a:spcBef>
              <a:defRPr sz="21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3pPr>
            <a:lvl4pPr>
              <a:lnSpc>
                <a:spcPts val="3450"/>
              </a:lnSpc>
              <a:spcBef>
                <a:spcPts val="0"/>
              </a:spcBef>
              <a:defRPr sz="21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4pPr>
            <a:lvl5pPr marL="1714463" indent="-342892">
              <a:lnSpc>
                <a:spcPts val="3450"/>
              </a:lnSpc>
              <a:spcBef>
                <a:spcPts val="0"/>
              </a:spcBef>
              <a:buClr>
                <a:srgbClr val="245EAC"/>
              </a:buClr>
              <a:buFont typeface="Arial" charset="0"/>
              <a:buChar char="•"/>
              <a:defRPr sz="21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9"/>
          <p:cNvSpPr>
            <a:spLocks noGrp="1"/>
          </p:cNvSpPr>
          <p:nvPr>
            <p:ph sz="quarter" idx="21"/>
          </p:nvPr>
        </p:nvSpPr>
        <p:spPr>
          <a:xfrm>
            <a:off x="29703813" y="20201487"/>
            <a:ext cx="13018987" cy="10259464"/>
          </a:xfrm>
          <a:prstGeom prst="rect">
            <a:avLst/>
          </a:prstGeom>
        </p:spPr>
        <p:txBody>
          <a:bodyPr/>
          <a:lstStyle>
            <a:lvl1pPr>
              <a:lnSpc>
                <a:spcPts val="3450"/>
              </a:lnSpc>
              <a:spcBef>
                <a:spcPts val="0"/>
              </a:spcBef>
              <a:defRPr sz="21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1pPr>
            <a:lvl2pPr>
              <a:lnSpc>
                <a:spcPts val="3450"/>
              </a:lnSpc>
              <a:spcBef>
                <a:spcPts val="0"/>
              </a:spcBef>
              <a:defRPr sz="21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2pPr>
            <a:lvl3pPr>
              <a:lnSpc>
                <a:spcPts val="3450"/>
              </a:lnSpc>
              <a:spcBef>
                <a:spcPts val="0"/>
              </a:spcBef>
              <a:defRPr sz="21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3pPr>
            <a:lvl4pPr>
              <a:lnSpc>
                <a:spcPts val="3450"/>
              </a:lnSpc>
              <a:spcBef>
                <a:spcPts val="0"/>
              </a:spcBef>
              <a:defRPr sz="21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4pPr>
            <a:lvl5pPr marL="1714463" indent="-342892">
              <a:lnSpc>
                <a:spcPts val="3450"/>
              </a:lnSpc>
              <a:spcBef>
                <a:spcPts val="0"/>
              </a:spcBef>
              <a:buClr>
                <a:srgbClr val="245EAC"/>
              </a:buClr>
              <a:buFont typeface="Arial" charset="0"/>
              <a:buChar char="•"/>
              <a:defRPr sz="2100" baseline="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1233648210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19872" userDrawn="1">
          <p15:clr>
            <a:srgbClr val="FBAE40"/>
          </p15:clr>
        </p15:guide>
        <p15:guide id="2" pos="768" userDrawn="1">
          <p15:clr>
            <a:srgbClr val="FBAE40"/>
          </p15:clr>
        </p15:guide>
        <p15:guide id="3" pos="26912" userDrawn="1">
          <p15:clr>
            <a:srgbClr val="FBAE40"/>
          </p15:clr>
        </p15:guide>
        <p15:guide id="4" orient="horz" pos="3762" userDrawn="1">
          <p15:clr>
            <a:srgbClr val="FBAE40"/>
          </p15:clr>
        </p15:guide>
        <p15:guide id="5" pos="17920" userDrawn="1">
          <p15:clr>
            <a:srgbClr val="FBAE40"/>
          </p15:clr>
        </p15:guide>
        <p15:guide id="6" pos="8928" userDrawn="1">
          <p15:clr>
            <a:srgbClr val="FBAE40"/>
          </p15:clr>
        </p15:guide>
        <p15:guide id="7" pos="9696" userDrawn="1">
          <p15:clr>
            <a:srgbClr val="FBAE40"/>
          </p15:clr>
        </p15:guide>
        <p15:guide id="8" pos="1868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159002578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19872" userDrawn="1">
          <p15:clr>
            <a:srgbClr val="FBAE40"/>
          </p15:clr>
        </p15:guide>
        <p15:guide id="2" pos="768" userDrawn="1">
          <p15:clr>
            <a:srgbClr val="FBAE40"/>
          </p15:clr>
        </p15:guide>
        <p15:guide id="3" pos="26912" userDrawn="1">
          <p15:clr>
            <a:srgbClr val="FBAE40"/>
          </p15:clr>
        </p15:guide>
        <p15:guide id="4" orient="horz" pos="3762" userDrawn="1">
          <p15:clr>
            <a:srgbClr val="FBAE40"/>
          </p15:clr>
        </p15:guide>
        <p15:guide id="5" pos="17920" userDrawn="1">
          <p15:clr>
            <a:srgbClr val="FBAE40"/>
          </p15:clr>
        </p15:guide>
        <p15:guide id="6" pos="8928" userDrawn="1">
          <p15:clr>
            <a:srgbClr val="FBAE40"/>
          </p15:clr>
        </p15:guide>
        <p15:guide id="7" pos="9696" userDrawn="1">
          <p15:clr>
            <a:srgbClr val="FBAE40"/>
          </p15:clr>
        </p15:guide>
        <p15:guide id="8" pos="1868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7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19"/>
            </a:lvl1pPr>
            <a:lvl2pPr marL="2194513" indent="0" algn="ctr">
              <a:buNone/>
              <a:defRPr sz="9600"/>
            </a:lvl2pPr>
            <a:lvl3pPr marL="4389026" indent="0" algn="ctr">
              <a:buNone/>
              <a:defRPr sz="8640"/>
            </a:lvl3pPr>
            <a:lvl4pPr marL="6583539" indent="0" algn="ctr">
              <a:buNone/>
              <a:defRPr sz="7680"/>
            </a:lvl4pPr>
            <a:lvl5pPr marL="8778052" indent="0" algn="ctr">
              <a:buNone/>
              <a:defRPr sz="7680"/>
            </a:lvl5pPr>
            <a:lvl6pPr marL="10972565" indent="0" algn="ctr">
              <a:buNone/>
              <a:defRPr sz="7680"/>
            </a:lvl6pPr>
            <a:lvl7pPr marL="13167078" indent="0" algn="ctr">
              <a:buNone/>
              <a:defRPr sz="7680"/>
            </a:lvl7pPr>
            <a:lvl8pPr marL="15361591" indent="0" algn="ctr">
              <a:buNone/>
              <a:defRPr sz="7680"/>
            </a:lvl8pPr>
            <a:lvl9pPr marL="17556104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8/8/2022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74995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8/8/2022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58507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7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19">
                <a:solidFill>
                  <a:schemeClr val="tx1"/>
                </a:solidFill>
              </a:defRPr>
            </a:lvl1pPr>
            <a:lvl2pPr marL="2194513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026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539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052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565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078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591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104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8/8/2022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21850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8/8/2022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4932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19" b="1"/>
            </a:lvl1pPr>
            <a:lvl2pPr marL="2194513" indent="0">
              <a:buNone/>
              <a:defRPr sz="9600" b="1"/>
            </a:lvl2pPr>
            <a:lvl3pPr marL="4389026" indent="0">
              <a:buNone/>
              <a:defRPr sz="8640" b="1"/>
            </a:lvl3pPr>
            <a:lvl4pPr marL="6583539" indent="0">
              <a:buNone/>
              <a:defRPr sz="7680" b="1"/>
            </a:lvl4pPr>
            <a:lvl5pPr marL="8778052" indent="0">
              <a:buNone/>
              <a:defRPr sz="7680" b="1"/>
            </a:lvl5pPr>
            <a:lvl6pPr marL="10972565" indent="0">
              <a:buNone/>
              <a:defRPr sz="7680" b="1"/>
            </a:lvl6pPr>
            <a:lvl7pPr marL="13167078" indent="0">
              <a:buNone/>
              <a:defRPr sz="7680" b="1"/>
            </a:lvl7pPr>
            <a:lvl8pPr marL="15361591" indent="0">
              <a:buNone/>
              <a:defRPr sz="7680" b="1"/>
            </a:lvl8pPr>
            <a:lvl9pPr marL="17556104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3" y="8069582"/>
            <a:ext cx="18659477" cy="3954778"/>
          </a:xfrm>
        </p:spPr>
        <p:txBody>
          <a:bodyPr anchor="b"/>
          <a:lstStyle>
            <a:lvl1pPr marL="0" indent="0">
              <a:buNone/>
              <a:defRPr sz="11519" b="1"/>
            </a:lvl1pPr>
            <a:lvl2pPr marL="2194513" indent="0">
              <a:buNone/>
              <a:defRPr sz="9600" b="1"/>
            </a:lvl2pPr>
            <a:lvl3pPr marL="4389026" indent="0">
              <a:buNone/>
              <a:defRPr sz="8640" b="1"/>
            </a:lvl3pPr>
            <a:lvl4pPr marL="6583539" indent="0">
              <a:buNone/>
              <a:defRPr sz="7680" b="1"/>
            </a:lvl4pPr>
            <a:lvl5pPr marL="8778052" indent="0">
              <a:buNone/>
              <a:defRPr sz="7680" b="1"/>
            </a:lvl5pPr>
            <a:lvl6pPr marL="10972565" indent="0">
              <a:buNone/>
              <a:defRPr sz="7680" b="1"/>
            </a:lvl6pPr>
            <a:lvl7pPr marL="13167078" indent="0">
              <a:buNone/>
              <a:defRPr sz="7680" b="1"/>
            </a:lvl7pPr>
            <a:lvl8pPr marL="15361591" indent="0">
              <a:buNone/>
              <a:defRPr sz="7680" b="1"/>
            </a:lvl8pPr>
            <a:lvl9pPr marL="17556104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3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8/8/2022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83326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8/8/2022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23708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8/8/2022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1965005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19872" userDrawn="1">
          <p15:clr>
            <a:srgbClr val="FBAE40"/>
          </p15:clr>
        </p15:guide>
        <p15:guide id="2" pos="768" userDrawn="1">
          <p15:clr>
            <a:srgbClr val="FBAE40"/>
          </p15:clr>
        </p15:guide>
        <p15:guide id="3" pos="26912" userDrawn="1">
          <p15:clr>
            <a:srgbClr val="FBAE40"/>
          </p15:clr>
        </p15:guide>
        <p15:guide id="4" orient="horz" pos="3762" userDrawn="1">
          <p15:clr>
            <a:srgbClr val="FBAE40"/>
          </p15:clr>
        </p15:guide>
        <p15:guide id="5" pos="17920" userDrawn="1">
          <p15:clr>
            <a:srgbClr val="FBAE40"/>
          </p15:clr>
        </p15:guide>
        <p15:guide id="6" pos="8928" userDrawn="1">
          <p15:clr>
            <a:srgbClr val="FBAE40"/>
          </p15:clr>
        </p15:guide>
        <p15:guide id="7" pos="9696" userDrawn="1">
          <p15:clr>
            <a:srgbClr val="FBAE40"/>
          </p15:clr>
        </p15:guide>
        <p15:guide id="8" pos="1868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6"/>
          <p:cNvSpPr>
            <a:spLocks noChangeArrowheads="1"/>
          </p:cNvSpPr>
          <p:nvPr userDrawn="1"/>
        </p:nvSpPr>
        <p:spPr bwMode="auto">
          <a:xfrm>
            <a:off x="0" y="0"/>
            <a:ext cx="43891200" cy="4114800"/>
          </a:xfrm>
          <a:prstGeom prst="rect">
            <a:avLst/>
          </a:prstGeom>
          <a:solidFill>
            <a:srgbClr val="005BB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en-US" altLang="en-US" sz="2176" b="0" i="0" baseline="0" dirty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3943351"/>
            <a:ext cx="43891200" cy="19594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44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alphaModFix amt="41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4395" b="40121"/>
          <a:stretch/>
        </p:blipFill>
        <p:spPr>
          <a:xfrm>
            <a:off x="29458473" y="4"/>
            <a:ext cx="12455574" cy="3942719"/>
          </a:xfrm>
          <a:prstGeom prst="rect">
            <a:avLst/>
          </a:prstGeom>
        </p:spPr>
      </p:pic>
      <p:sp>
        <p:nvSpPr>
          <p:cNvPr id="9" name="Rectangle 36"/>
          <p:cNvSpPr>
            <a:spLocks noChangeArrowheads="1"/>
          </p:cNvSpPr>
          <p:nvPr userDrawn="1"/>
        </p:nvSpPr>
        <p:spPr bwMode="auto">
          <a:xfrm>
            <a:off x="0" y="31036846"/>
            <a:ext cx="43891200" cy="1881554"/>
          </a:xfrm>
          <a:prstGeom prst="rect">
            <a:avLst/>
          </a:prstGeom>
          <a:solidFill>
            <a:srgbClr val="005BB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en-US" altLang="en-US" sz="2176" b="0" i="0" baseline="0" dirty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32978" y="31595658"/>
            <a:ext cx="18127216" cy="756213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29099800" y="31357698"/>
            <a:ext cx="0" cy="1191127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01499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</p:sldLayoutIdLst>
  <p:txStyles>
    <p:titleStyle>
      <a:lvl1pPr algn="l" defTabSz="914336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4" indent="-228584" algn="l" defTabSz="914336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51" indent="-228584" algn="l" defTabSz="914336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19" indent="-228584" algn="l" defTabSz="914336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86" indent="-228584" algn="l" defTabSz="914336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53" indent="-228584" algn="l" defTabSz="914336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20" indent="-228584" algn="l" defTabSz="914336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89" indent="-228584" algn="l" defTabSz="914336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56" indent="-228584" algn="l" defTabSz="914336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23" indent="-228584" algn="l" defTabSz="914336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8" algn="l" defTabSz="9143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6" algn="l" defTabSz="9143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03" algn="l" defTabSz="9143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8" algn="l" defTabSz="9143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8" algn="l" defTabSz="9143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05" algn="l" defTabSz="9143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71" algn="l" defTabSz="9143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39" algn="l" defTabSz="9143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pPr/>
              <a:t>8/8/2022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36">
            <a:extLst>
              <a:ext uri="{FF2B5EF4-FFF2-40B4-BE49-F238E27FC236}">
                <a16:creationId xmlns:a16="http://schemas.microsoft.com/office/drawing/2014/main" xmlns="" id="{336FF92C-48F5-4272-ABA5-825598959C5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43891200" cy="4114800"/>
          </a:xfrm>
          <a:prstGeom prst="rect">
            <a:avLst/>
          </a:prstGeom>
          <a:solidFill>
            <a:srgbClr val="005BB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en-US" altLang="en-US" sz="2175" b="0" i="0" baseline="0" dirty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E4E26281-B6B9-4CD1-A358-673698EAE7B1}"/>
              </a:ext>
            </a:extLst>
          </p:cNvPr>
          <p:cNvSpPr/>
          <p:nvPr userDrawn="1"/>
        </p:nvSpPr>
        <p:spPr>
          <a:xfrm>
            <a:off x="0" y="3943351"/>
            <a:ext cx="43891200" cy="19594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44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6DF7C49F-BE30-4A20-AAFC-059E63140B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alphaModFix amt="41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4395" b="40121"/>
          <a:stretch/>
        </p:blipFill>
        <p:spPr>
          <a:xfrm>
            <a:off x="29458472" y="2"/>
            <a:ext cx="12455573" cy="3942719"/>
          </a:xfrm>
          <a:prstGeom prst="rect">
            <a:avLst/>
          </a:prstGeom>
        </p:spPr>
      </p:pic>
      <p:sp>
        <p:nvSpPr>
          <p:cNvPr id="10" name="Rectangle 36">
            <a:extLst>
              <a:ext uri="{FF2B5EF4-FFF2-40B4-BE49-F238E27FC236}">
                <a16:creationId xmlns:a16="http://schemas.microsoft.com/office/drawing/2014/main" xmlns="" id="{22CD2ACA-2368-413D-8919-08E4AB1ACBA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31036846"/>
            <a:ext cx="43891200" cy="1881554"/>
          </a:xfrm>
          <a:prstGeom prst="rect">
            <a:avLst/>
          </a:prstGeom>
          <a:solidFill>
            <a:srgbClr val="005BB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en-US" altLang="en-US" sz="2175" b="0" i="0" baseline="0" dirty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B4BE4246-01B3-460D-9BAD-254A5BCC6BE8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32977" y="31595658"/>
            <a:ext cx="18127216" cy="756213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4F501FD9-ACEE-4E9D-B245-34E08A684D84}"/>
              </a:ext>
            </a:extLst>
          </p:cNvPr>
          <p:cNvCxnSpPr/>
          <p:nvPr userDrawn="1"/>
        </p:nvCxnSpPr>
        <p:spPr>
          <a:xfrm>
            <a:off x="29099800" y="31357698"/>
            <a:ext cx="0" cy="1191127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19455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</p:sldLayoutIdLst>
  <p:txStyles>
    <p:titleStyle>
      <a:lvl1pPr algn="l" defTabSz="4389026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57" indent="-1097257" algn="l" defTabSz="4389026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39" kern="1200">
          <a:solidFill>
            <a:schemeClr val="tx1"/>
          </a:solidFill>
          <a:latin typeface="+mn-lt"/>
          <a:ea typeface="+mn-ea"/>
          <a:cs typeface="+mn-cs"/>
        </a:defRPr>
      </a:lvl1pPr>
      <a:lvl2pPr marL="3291770" indent="-1097257" algn="l" defTabSz="438902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19" kern="1200">
          <a:solidFill>
            <a:schemeClr val="tx1"/>
          </a:solidFill>
          <a:latin typeface="+mn-lt"/>
          <a:ea typeface="+mn-ea"/>
          <a:cs typeface="+mn-cs"/>
        </a:defRPr>
      </a:lvl2pPr>
      <a:lvl3pPr marL="5486283" indent="-1097257" algn="l" defTabSz="438902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795" indent="-1097257" algn="l" defTabSz="438902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308" indent="-1097257" algn="l" defTabSz="438902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821" indent="-1097257" algn="l" defTabSz="438902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334" indent="-1097257" algn="l" defTabSz="438902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848" indent="-1097257" algn="l" defTabSz="438902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360" indent="-1097257" algn="l" defTabSz="438902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02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13" algn="l" defTabSz="438902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026" algn="l" defTabSz="438902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539" algn="l" defTabSz="438902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052" algn="l" defTabSz="438902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565" algn="l" defTabSz="438902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078" algn="l" defTabSz="438902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591" algn="l" defTabSz="438902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104" algn="l" defTabSz="438902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xmlns="" id="{4E6B3993-AEF6-4939-B46A-6D48880524AC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0" name="Google Shape;1078;p26">
            <a:extLst>
              <a:ext uri="{FF2B5EF4-FFF2-40B4-BE49-F238E27FC236}">
                <a16:creationId xmlns:a16="http://schemas.microsoft.com/office/drawing/2014/main" xmlns="" id="{720CBD08-F538-4B4D-ACCE-652C4E52C0E3}"/>
              </a:ext>
            </a:extLst>
          </p:cNvPr>
          <p:cNvSpPr/>
          <p:nvPr/>
        </p:nvSpPr>
        <p:spPr>
          <a:xfrm>
            <a:off x="-20320" y="31041388"/>
            <a:ext cx="43898659" cy="1869392"/>
          </a:xfrm>
          <a:prstGeom prst="roundRect">
            <a:avLst>
              <a:gd name="adj" fmla="val 0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defTabSz="914358">
              <a:buClr>
                <a:srgbClr val="000000"/>
              </a:buClr>
            </a:pPr>
            <a:endParaRPr sz="14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903" name="Google Shape;1078;p26">
            <a:extLst>
              <a:ext uri="{FF2B5EF4-FFF2-40B4-BE49-F238E27FC236}">
                <a16:creationId xmlns:a16="http://schemas.microsoft.com/office/drawing/2014/main" xmlns="" id="{A217DAE3-9101-4D08-A387-A40C3F2073ED}"/>
              </a:ext>
            </a:extLst>
          </p:cNvPr>
          <p:cNvSpPr/>
          <p:nvPr/>
        </p:nvSpPr>
        <p:spPr>
          <a:xfrm>
            <a:off x="-130100" y="-626673"/>
            <a:ext cx="43925498" cy="4621002"/>
          </a:xfrm>
          <a:prstGeom prst="roundRect">
            <a:avLst>
              <a:gd name="adj" fmla="val 2770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defTabSz="914358">
              <a:buClr>
                <a:srgbClr val="000000"/>
              </a:buClr>
            </a:pPr>
            <a:endParaRPr sz="14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cxnSp>
        <p:nvCxnSpPr>
          <p:cNvPr id="612" name="Straight Connector 611">
            <a:extLst>
              <a:ext uri="{FF2B5EF4-FFF2-40B4-BE49-F238E27FC236}">
                <a16:creationId xmlns:a16="http://schemas.microsoft.com/office/drawing/2014/main" xmlns="" id="{43B7E1E7-1456-4155-BF73-1D4977D0F667}"/>
              </a:ext>
            </a:extLst>
          </p:cNvPr>
          <p:cNvCxnSpPr>
            <a:cxnSpLocks/>
          </p:cNvCxnSpPr>
          <p:nvPr/>
        </p:nvCxnSpPr>
        <p:spPr>
          <a:xfrm flipV="1">
            <a:off x="23165593" y="15165604"/>
            <a:ext cx="0" cy="699731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9" name="TextBox 1958">
            <a:extLst>
              <a:ext uri="{FF2B5EF4-FFF2-40B4-BE49-F238E27FC236}">
                <a16:creationId xmlns:a16="http://schemas.microsoft.com/office/drawing/2014/main" xmlns="" id="{9CD772EE-829F-4977-AE81-A855CC740877}"/>
              </a:ext>
            </a:extLst>
          </p:cNvPr>
          <p:cNvSpPr txBox="1"/>
          <p:nvPr/>
        </p:nvSpPr>
        <p:spPr>
          <a:xfrm>
            <a:off x="9555244" y="128419"/>
            <a:ext cx="278267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9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Study on effectiveness of CPR in FMRI Hospital</a:t>
            </a:r>
            <a:endParaRPr lang="en-US" sz="9600" dirty="0">
              <a:latin typeface="Times New Roman" panose="02020603050405020304" pitchFamily="18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960" name="TextBox 1959">
            <a:extLst>
              <a:ext uri="{FF2B5EF4-FFF2-40B4-BE49-F238E27FC236}">
                <a16:creationId xmlns:a16="http://schemas.microsoft.com/office/drawing/2014/main" xmlns="" id="{9854E046-233B-4789-9008-7187FD11E2EC}"/>
              </a:ext>
            </a:extLst>
          </p:cNvPr>
          <p:cNvSpPr txBox="1"/>
          <p:nvPr/>
        </p:nvSpPr>
        <p:spPr>
          <a:xfrm>
            <a:off x="11266493" y="1296025"/>
            <a:ext cx="2100385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8800" b="1" dirty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Presented by</a:t>
            </a:r>
          </a:p>
          <a:p>
            <a:pPr lvl="0" algn="ctr"/>
            <a:r>
              <a:rPr lang="en-US" sz="6600" b="1" dirty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8800" b="1" dirty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Dr </a:t>
            </a:r>
            <a:r>
              <a:rPr lang="en-US" sz="8800" b="1" dirty="0" err="1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Malvika</a:t>
            </a:r>
            <a:r>
              <a:rPr lang="en-US" sz="8800" b="1" dirty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8800" b="1" dirty="0" err="1" smtClean="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Lodhi</a:t>
            </a:r>
            <a:endParaRPr lang="en-US" sz="8000" b="1" dirty="0">
              <a:latin typeface="Times New Roman" panose="02020603050405020304" pitchFamily="18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E37316D6-9234-4960-9ACC-741156F1CB5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608" b="14439"/>
          <a:stretch/>
        </p:blipFill>
        <p:spPr>
          <a:xfrm>
            <a:off x="36150205" y="-626673"/>
            <a:ext cx="7741694" cy="462100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3613FA5-8C5E-4D68-96F6-6669C07B0C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0202" y="-538925"/>
            <a:ext cx="7841129" cy="453027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43D5945E-A062-4FD3-8F20-E3B2392AF441}"/>
              </a:ext>
            </a:extLst>
          </p:cNvPr>
          <p:cNvSpPr txBox="1"/>
          <p:nvPr/>
        </p:nvSpPr>
        <p:spPr>
          <a:xfrm>
            <a:off x="914400" y="6651303"/>
            <a:ext cx="13539828" cy="67403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Cardiopulmonary resuscitation (CPR) is a sequence of lifesaving actions that improve the likelihood of survival following cardiac arrest. sequence of lifesaving actions that improve the likelihood of survival following cardiac arrest. Following a cardiac arrest, successful resuscitation necessitates a coordinated set of activities. Resuscitation encompasses a broad spectrum of individual stakeholders and groups.</a:t>
            </a:r>
            <a:endParaRPr lang="en-IN" sz="13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A966DC27-D23C-4731-BE93-991536098611}"/>
              </a:ext>
            </a:extLst>
          </p:cNvPr>
          <p:cNvSpPr txBox="1"/>
          <p:nvPr/>
        </p:nvSpPr>
        <p:spPr>
          <a:xfrm>
            <a:off x="2593350" y="4447183"/>
            <a:ext cx="11900455" cy="110799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IN" sz="6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0A3FF6A6-6013-4D57-ABF9-A324D82C157D}"/>
              </a:ext>
            </a:extLst>
          </p:cNvPr>
          <p:cNvSpPr txBox="1"/>
          <p:nvPr/>
        </p:nvSpPr>
        <p:spPr>
          <a:xfrm>
            <a:off x="2593350" y="14487674"/>
            <a:ext cx="11860878" cy="110799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6600" b="1" u="sng"/>
            </a:lvl1pPr>
          </a:lstStyle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OBJECTIVE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BF2BFB71-E9AC-4232-8B9D-B787F2751404}"/>
              </a:ext>
            </a:extLst>
          </p:cNvPr>
          <p:cNvSpPr txBox="1"/>
          <p:nvPr/>
        </p:nvSpPr>
        <p:spPr>
          <a:xfrm>
            <a:off x="2593350" y="19472147"/>
            <a:ext cx="11860878" cy="110799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IN" sz="6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DA4FDE8A-CD28-4E0C-B657-28C3DB862798}"/>
              </a:ext>
            </a:extLst>
          </p:cNvPr>
          <p:cNvSpPr txBox="1"/>
          <p:nvPr/>
        </p:nvSpPr>
        <p:spPr>
          <a:xfrm>
            <a:off x="262864" y="20383014"/>
            <a:ext cx="14148805" cy="10433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I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Study design- Observational study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Study setting – FMRI hospital, Gurgaon, Haryana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Duration of study- 2 months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Study population- Patients in IPD, OPD &amp; ER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Sample size- 65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Sampling technique- Simple Random Sampling</a:t>
            </a:r>
          </a:p>
          <a:p>
            <a:pPr algn="just"/>
            <a:endParaRPr lang="en-IN" sz="4800" b="1" u="heavy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US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Primary data was collected on daily basis through     CPR record forms which were filled by the CPR team in ICUs, Wards and ER at FMRI hospital during the period of 2 months.</a:t>
            </a:r>
            <a:endParaRPr lang="en-IN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IN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I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755EAF3E-3C72-4F8B-B79F-2FA46BED170E}"/>
              </a:ext>
            </a:extLst>
          </p:cNvPr>
          <p:cNvSpPr txBox="1"/>
          <p:nvPr/>
        </p:nvSpPr>
        <p:spPr>
          <a:xfrm>
            <a:off x="305423" y="16437782"/>
            <a:ext cx="1414880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 typeface="Arial" panose="020B0604020202020204" pitchFamily="34" charset="0"/>
              <a:buChar char="•"/>
            </a:pPr>
            <a: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review the success rate of CPR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evaluate the gaps in CPR documentation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review the ACLS trained staff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endParaRPr lang="en-I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AF62EB4A-F554-4452-9088-91192DB13685}"/>
              </a:ext>
            </a:extLst>
          </p:cNvPr>
          <p:cNvSpPr txBox="1"/>
          <p:nvPr/>
        </p:nvSpPr>
        <p:spPr>
          <a:xfrm>
            <a:off x="15109357" y="14305189"/>
            <a:ext cx="72852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FINAL OUTCOME OF CPR</a:t>
            </a:r>
            <a:endParaRPr lang="en-IN" sz="9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8DF4648B-EA7B-428D-81A4-24453E74166C}"/>
              </a:ext>
            </a:extLst>
          </p:cNvPr>
          <p:cNvSpPr txBox="1"/>
          <p:nvPr/>
        </p:nvSpPr>
        <p:spPr>
          <a:xfrm>
            <a:off x="21429034" y="14342544"/>
            <a:ext cx="135956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PATIENT’S WITH LOW CHANCES OF ARREST</a:t>
            </a:r>
            <a:endParaRPr lang="en-IN" sz="8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4" name="TextBox 973">
            <a:extLst>
              <a:ext uri="{FF2B5EF4-FFF2-40B4-BE49-F238E27FC236}">
                <a16:creationId xmlns:a16="http://schemas.microsoft.com/office/drawing/2014/main" xmlns="" id="{F4457FD5-A534-40C9-8FFD-0809622D2214}"/>
              </a:ext>
            </a:extLst>
          </p:cNvPr>
          <p:cNvSpPr txBox="1"/>
          <p:nvPr/>
        </p:nvSpPr>
        <p:spPr>
          <a:xfrm>
            <a:off x="17419319" y="4495785"/>
            <a:ext cx="11408343" cy="110799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6600" b="1" u="sng"/>
            </a:lvl1pPr>
          </a:lstStyle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</a:p>
        </p:txBody>
      </p:sp>
      <p:cxnSp>
        <p:nvCxnSpPr>
          <p:cNvPr id="975" name="Straight Connector 974">
            <a:extLst>
              <a:ext uri="{FF2B5EF4-FFF2-40B4-BE49-F238E27FC236}">
                <a16:creationId xmlns:a16="http://schemas.microsoft.com/office/drawing/2014/main" xmlns="" id="{E56CDA9E-823F-4883-B530-50B73FB04497}"/>
              </a:ext>
            </a:extLst>
          </p:cNvPr>
          <p:cNvCxnSpPr>
            <a:cxnSpLocks/>
          </p:cNvCxnSpPr>
          <p:nvPr/>
        </p:nvCxnSpPr>
        <p:spPr>
          <a:xfrm flipV="1">
            <a:off x="21289616" y="6101205"/>
            <a:ext cx="0" cy="864642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A9A8C78A-4237-42F1-8688-93FC31A63DD9}"/>
              </a:ext>
            </a:extLst>
          </p:cNvPr>
          <p:cNvSpPr txBox="1"/>
          <p:nvPr/>
        </p:nvSpPr>
        <p:spPr>
          <a:xfrm>
            <a:off x="23542351" y="21353417"/>
            <a:ext cx="49636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ACLS CERTIFICATION  OF DOCTORS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xmlns="" id="{DC0E4F6B-0624-43A7-989D-9DA0DC99D033}"/>
              </a:ext>
            </a:extLst>
          </p:cNvPr>
          <p:cNvSpPr txBox="1"/>
          <p:nvPr/>
        </p:nvSpPr>
        <p:spPr>
          <a:xfrm>
            <a:off x="17802135" y="29501949"/>
            <a:ext cx="7420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GAPS IN CPR FORMS</a:t>
            </a:r>
          </a:p>
        </p:txBody>
      </p:sp>
      <p:cxnSp>
        <p:nvCxnSpPr>
          <p:cNvPr id="976" name="Straight Connector 975">
            <a:extLst>
              <a:ext uri="{FF2B5EF4-FFF2-40B4-BE49-F238E27FC236}">
                <a16:creationId xmlns:a16="http://schemas.microsoft.com/office/drawing/2014/main" xmlns="" id="{0629E5B5-870E-48A0-A7B7-87E89E1B7218}"/>
              </a:ext>
            </a:extLst>
          </p:cNvPr>
          <p:cNvCxnSpPr>
            <a:cxnSpLocks/>
          </p:cNvCxnSpPr>
          <p:nvPr/>
        </p:nvCxnSpPr>
        <p:spPr>
          <a:xfrm flipH="1">
            <a:off x="15085946" y="22363583"/>
            <a:ext cx="1365737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7" name="Straight Connector 976">
            <a:extLst>
              <a:ext uri="{FF2B5EF4-FFF2-40B4-BE49-F238E27FC236}">
                <a16:creationId xmlns:a16="http://schemas.microsoft.com/office/drawing/2014/main" xmlns="" id="{4AA05F18-A387-44C2-A3F8-DE57261FEC76}"/>
              </a:ext>
            </a:extLst>
          </p:cNvPr>
          <p:cNvCxnSpPr>
            <a:cxnSpLocks/>
          </p:cNvCxnSpPr>
          <p:nvPr/>
        </p:nvCxnSpPr>
        <p:spPr>
          <a:xfrm flipH="1">
            <a:off x="15045842" y="30360572"/>
            <a:ext cx="1397488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8" name="Straight Connector 977">
            <a:extLst>
              <a:ext uri="{FF2B5EF4-FFF2-40B4-BE49-F238E27FC236}">
                <a16:creationId xmlns:a16="http://schemas.microsoft.com/office/drawing/2014/main" xmlns="" id="{D244BBED-32A0-4CCB-BC43-4067D61F5022}"/>
              </a:ext>
            </a:extLst>
          </p:cNvPr>
          <p:cNvCxnSpPr>
            <a:cxnSpLocks/>
          </p:cNvCxnSpPr>
          <p:nvPr/>
        </p:nvCxnSpPr>
        <p:spPr>
          <a:xfrm flipV="1">
            <a:off x="15021779" y="14913890"/>
            <a:ext cx="6003144" cy="540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9" name="Straight Connector 978">
            <a:extLst>
              <a:ext uri="{FF2B5EF4-FFF2-40B4-BE49-F238E27FC236}">
                <a16:creationId xmlns:a16="http://schemas.microsoft.com/office/drawing/2014/main" xmlns="" id="{D75E68E7-E9A2-44AC-8ACB-8E8E54C3B69C}"/>
              </a:ext>
            </a:extLst>
          </p:cNvPr>
          <p:cNvCxnSpPr>
            <a:cxnSpLocks/>
          </p:cNvCxnSpPr>
          <p:nvPr/>
        </p:nvCxnSpPr>
        <p:spPr>
          <a:xfrm flipV="1">
            <a:off x="21262164" y="14890650"/>
            <a:ext cx="7336783" cy="3719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0" name="TextBox 979">
            <a:extLst>
              <a:ext uri="{FF2B5EF4-FFF2-40B4-BE49-F238E27FC236}">
                <a16:creationId xmlns:a16="http://schemas.microsoft.com/office/drawing/2014/main" xmlns="" id="{F29DE722-7BB3-4552-86B5-5C467026AC7C}"/>
              </a:ext>
            </a:extLst>
          </p:cNvPr>
          <p:cNvSpPr txBox="1"/>
          <p:nvPr/>
        </p:nvSpPr>
        <p:spPr>
          <a:xfrm>
            <a:off x="31251918" y="14717173"/>
            <a:ext cx="12081253" cy="110799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IN" sz="6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</a:t>
            </a:r>
          </a:p>
        </p:txBody>
      </p:sp>
      <p:pic>
        <p:nvPicPr>
          <p:cNvPr id="97" name="Picture 96">
            <a:extLst>
              <a:ext uri="{FF2B5EF4-FFF2-40B4-BE49-F238E27FC236}">
                <a16:creationId xmlns:a16="http://schemas.microsoft.com/office/drawing/2014/main" xmlns="" id="{96163134-C4B6-4714-99B0-244A188D5FD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9277" r="17276"/>
          <a:stretch/>
        </p:blipFill>
        <p:spPr>
          <a:xfrm>
            <a:off x="23592037" y="15202797"/>
            <a:ext cx="5235625" cy="595734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0" name="Picture 99">
            <a:extLst>
              <a:ext uri="{FF2B5EF4-FFF2-40B4-BE49-F238E27FC236}">
                <a16:creationId xmlns:a16="http://schemas.microsoft.com/office/drawing/2014/main" xmlns="" id="{42002B06-88ED-4F32-8A09-C74A1D1E489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154981" y="22656819"/>
            <a:ext cx="13595684" cy="655637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xmlns="" id="{F52D5134-A9FB-4DA3-AE41-DE5E8DA942DE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15672" r="4302"/>
          <a:stretch/>
        </p:blipFill>
        <p:spPr>
          <a:xfrm>
            <a:off x="21704967" y="6283307"/>
            <a:ext cx="7038358" cy="768271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xmlns="" id="{B901C012-9655-4DF7-BF4D-DBD7FF5CEF01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16870" r="25017"/>
          <a:stretch/>
        </p:blipFill>
        <p:spPr>
          <a:xfrm>
            <a:off x="15154982" y="6248682"/>
            <a:ext cx="5727548" cy="771734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6" name="TextBox 105">
            <a:extLst>
              <a:ext uri="{FF2B5EF4-FFF2-40B4-BE49-F238E27FC236}">
                <a16:creationId xmlns:a16="http://schemas.microsoft.com/office/drawing/2014/main" xmlns="" id="{62B5A25D-AE62-4E95-A7CA-8E6F3AA3CBF1}"/>
              </a:ext>
            </a:extLst>
          </p:cNvPr>
          <p:cNvSpPr txBox="1"/>
          <p:nvPr/>
        </p:nvSpPr>
        <p:spPr>
          <a:xfrm>
            <a:off x="29379511" y="16101993"/>
            <a:ext cx="1425931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Regular monitoring and special nursing care to BMT patients.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Forms should be rechecked and counter- signed by designated staff.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Regular training of documentation for the proper filling of CPR forms.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Periodic audits should be done.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In-house ACLS training of the doctors.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Monthly CPR committee meetings.</a:t>
            </a:r>
          </a:p>
        </p:txBody>
      </p:sp>
      <p:sp>
        <p:nvSpPr>
          <p:cNvPr id="981" name="TextBox 980">
            <a:extLst>
              <a:ext uri="{FF2B5EF4-FFF2-40B4-BE49-F238E27FC236}">
                <a16:creationId xmlns:a16="http://schemas.microsoft.com/office/drawing/2014/main" xmlns="" id="{71327F7C-FCAB-4FCF-BBB6-78045E9D3938}"/>
              </a:ext>
            </a:extLst>
          </p:cNvPr>
          <p:cNvSpPr txBox="1"/>
          <p:nvPr/>
        </p:nvSpPr>
        <p:spPr>
          <a:xfrm>
            <a:off x="31409639" y="23668227"/>
            <a:ext cx="12229190" cy="110799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6600" b="1" u="sng"/>
            </a:lvl1pPr>
          </a:lstStyle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LEARNINGS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xmlns="" id="{59B53992-07D5-4424-BE16-0720D38276C3}"/>
              </a:ext>
            </a:extLst>
          </p:cNvPr>
          <p:cNvSpPr txBox="1"/>
          <p:nvPr/>
        </p:nvSpPr>
        <p:spPr>
          <a:xfrm>
            <a:off x="29299529" y="25100280"/>
            <a:ext cx="1432880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Functioning of all the ICUs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Functioning of MRD department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Functioning of discharge process and cross referrals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Documentation in ICU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Monthly Mortality screening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Supply chain management in Pharmacy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I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I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2" name="TextBox 981">
            <a:extLst>
              <a:ext uri="{FF2B5EF4-FFF2-40B4-BE49-F238E27FC236}">
                <a16:creationId xmlns:a16="http://schemas.microsoft.com/office/drawing/2014/main" xmlns="" id="{948D2585-DCB3-48FA-BC17-30FC6F3A9809}"/>
              </a:ext>
            </a:extLst>
          </p:cNvPr>
          <p:cNvSpPr txBox="1"/>
          <p:nvPr/>
        </p:nvSpPr>
        <p:spPr>
          <a:xfrm>
            <a:off x="31366878" y="4694317"/>
            <a:ext cx="12081254" cy="110799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IN" sz="6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xmlns="" id="{946FF243-ED0C-4204-B786-5E9218ED0164}"/>
              </a:ext>
            </a:extLst>
          </p:cNvPr>
          <p:cNvSpPr txBox="1"/>
          <p:nvPr/>
        </p:nvSpPr>
        <p:spPr>
          <a:xfrm>
            <a:off x="29489806" y="6314873"/>
            <a:ext cx="14138530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study it can be concluded that most of the patients from the total CPR given  were expired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Majority of the patients who needed CPR were from BMT 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Maximum patients with low risk of arrest were from BMT but they still required CPR due to their unpredictable diseased condition.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doctors of the team were not found to be certified with ACLS training also some of them were having expired ACLS certificates.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Partial compliance in documentation of CPR 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endParaRPr lang="en-I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8" name="Picture 117">
            <a:extLst>
              <a:ext uri="{FF2B5EF4-FFF2-40B4-BE49-F238E27FC236}">
                <a16:creationId xmlns:a16="http://schemas.microsoft.com/office/drawing/2014/main" xmlns="" id="{8191B72B-0CCB-4F99-A36E-D7E44085B62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05012" y="14005370"/>
            <a:ext cx="1700087" cy="1732304"/>
          </a:xfrm>
          <a:prstGeom prst="rect">
            <a:avLst/>
          </a:prstGeom>
        </p:spPr>
      </p:pic>
      <p:pic>
        <p:nvPicPr>
          <p:cNvPr id="122" name="Picture 121">
            <a:extLst>
              <a:ext uri="{FF2B5EF4-FFF2-40B4-BE49-F238E27FC236}">
                <a16:creationId xmlns:a16="http://schemas.microsoft.com/office/drawing/2014/main" xmlns="" id="{180A12C6-1A37-4B47-9DD9-AD9AA570AAC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51143" y="4279076"/>
            <a:ext cx="1684226" cy="1439199"/>
          </a:xfrm>
          <a:prstGeom prst="rect">
            <a:avLst/>
          </a:prstGeom>
        </p:spPr>
      </p:pic>
      <p:pic>
        <p:nvPicPr>
          <p:cNvPr id="126" name="Picture 125">
            <a:extLst>
              <a:ext uri="{FF2B5EF4-FFF2-40B4-BE49-F238E27FC236}">
                <a16:creationId xmlns:a16="http://schemas.microsoft.com/office/drawing/2014/main" xmlns="" id="{6364F935-5193-45ED-B9B6-CD35402498A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05013" y="19132551"/>
            <a:ext cx="1805882" cy="1726920"/>
          </a:xfrm>
          <a:prstGeom prst="rect">
            <a:avLst/>
          </a:prstGeom>
        </p:spPr>
      </p:pic>
      <p:pic>
        <p:nvPicPr>
          <p:cNvPr id="1941" name="Picture 1940">
            <a:extLst>
              <a:ext uri="{FF2B5EF4-FFF2-40B4-BE49-F238E27FC236}">
                <a16:creationId xmlns:a16="http://schemas.microsoft.com/office/drawing/2014/main" xmlns="" id="{1676BC20-8063-47F1-90DC-AECD784AE31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5263227" y="4368996"/>
            <a:ext cx="1684226" cy="1684226"/>
          </a:xfrm>
          <a:prstGeom prst="rect">
            <a:avLst/>
          </a:prstGeom>
        </p:spPr>
      </p:pic>
      <p:pic>
        <p:nvPicPr>
          <p:cNvPr id="1946" name="Picture 1945">
            <a:extLst>
              <a:ext uri="{FF2B5EF4-FFF2-40B4-BE49-F238E27FC236}">
                <a16:creationId xmlns:a16="http://schemas.microsoft.com/office/drawing/2014/main" xmlns="" id="{191FED9D-0C1D-40DF-B66E-E30D4AC6D06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9508260" y="14573376"/>
            <a:ext cx="1499696" cy="1499696"/>
          </a:xfrm>
          <a:prstGeom prst="rect">
            <a:avLst/>
          </a:prstGeom>
        </p:spPr>
      </p:pic>
      <p:pic>
        <p:nvPicPr>
          <p:cNvPr id="1951" name="Picture 1950">
            <a:extLst>
              <a:ext uri="{FF2B5EF4-FFF2-40B4-BE49-F238E27FC236}">
                <a16:creationId xmlns:a16="http://schemas.microsoft.com/office/drawing/2014/main" xmlns="" id="{812783B5-464F-4AF1-9D0A-8D76F3E36B5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9618215" y="4355853"/>
            <a:ext cx="1638298" cy="1638298"/>
          </a:xfrm>
          <a:prstGeom prst="rect">
            <a:avLst/>
          </a:prstGeom>
        </p:spPr>
      </p:pic>
      <p:pic>
        <p:nvPicPr>
          <p:cNvPr id="1962" name="Picture 1961">
            <a:extLst>
              <a:ext uri="{FF2B5EF4-FFF2-40B4-BE49-F238E27FC236}">
                <a16:creationId xmlns:a16="http://schemas.microsoft.com/office/drawing/2014/main" xmlns="" id="{B5BF655F-41BF-4F81-B603-3C755AA1C2CF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9599865" y="23307892"/>
            <a:ext cx="1530270" cy="177777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706E48D7-F0D7-45B3-9A27-7F9AABB0D855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5274235" y="15191280"/>
            <a:ext cx="7743415" cy="6298264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4E30EB7A-3E5B-4570-ACCC-6B6570DB8434}"/>
              </a:ext>
            </a:extLst>
          </p:cNvPr>
          <p:cNvSpPr txBox="1"/>
          <p:nvPr/>
        </p:nvSpPr>
        <p:spPr>
          <a:xfrm>
            <a:off x="15274235" y="21519355"/>
            <a:ext cx="9874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CPR location wise</a:t>
            </a:r>
          </a:p>
        </p:txBody>
      </p:sp>
    </p:spTree>
    <p:extLst>
      <p:ext uri="{BB962C8B-B14F-4D97-AF65-F5344CB8AC3E}">
        <p14:creationId xmlns:p14="http://schemas.microsoft.com/office/powerpoint/2010/main" xmlns="" val="2860189238"/>
      </p:ext>
    </p:extLst>
  </p:cSld>
  <p:clrMapOvr>
    <a:masterClrMapping/>
  </p:clrMapOvr>
</p:sld>
</file>

<file path=ppt/theme/theme1.xml><?xml version="1.0" encoding="utf-8"?>
<a:theme xmlns:a="http://schemas.openxmlformats.org/drawingml/2006/main" name="Research Poster Template">
  <a:themeElements>
    <a:clrScheme name="UB Color Palette">
      <a:dk1>
        <a:srgbClr val="666666"/>
      </a:dk1>
      <a:lt1>
        <a:srgbClr val="FFFFFF"/>
      </a:lt1>
      <a:dk2>
        <a:srgbClr val="005BBB"/>
      </a:dk2>
      <a:lt2>
        <a:srgbClr val="FFFFFF"/>
      </a:lt2>
      <a:accent1>
        <a:srgbClr val="005BBB"/>
      </a:accent1>
      <a:accent2>
        <a:srgbClr val="41B6E6"/>
      </a:accent2>
      <a:accent3>
        <a:srgbClr val="E56D54"/>
      </a:accent3>
      <a:accent4>
        <a:srgbClr val="666666"/>
      </a:accent4>
      <a:accent5>
        <a:srgbClr val="007681"/>
      </a:accent5>
      <a:accent6>
        <a:srgbClr val="003E51"/>
      </a:accent6>
      <a:hlink>
        <a:srgbClr val="186BB7"/>
      </a:hlink>
      <a:folHlink>
        <a:srgbClr val="D86A4E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Research Poster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8755</TotalTime>
  <Words>360</Words>
  <Application>Microsoft Office PowerPoint</Application>
  <PresentationFormat>Custom</PresentationFormat>
  <Paragraphs>47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Research Poster Template</vt:lpstr>
      <vt:lpstr>1_Research Poster Template</vt:lpstr>
      <vt:lpstr>Slide 1</vt:lpstr>
    </vt:vector>
  </TitlesOfParts>
  <Company>© University at Buffalo</Company>
  <LinksUpToDate>false</LinksUpToDate>
  <SharedDoc>false</SharedDoc>
  <HyperlinkBase>www.buffalo.edu/brand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UB Research Poster Template</dc:title>
  <dc:creator>pushpal</dc:creator>
  <cp:lastModifiedBy>Dell</cp:lastModifiedBy>
  <cp:revision>311</cp:revision>
  <cp:lastPrinted>2016-09-29T19:48:31Z</cp:lastPrinted>
  <dcterms:created xsi:type="dcterms:W3CDTF">2016-09-29T18:43:16Z</dcterms:created>
  <dcterms:modified xsi:type="dcterms:W3CDTF">2022-08-08T15:14:32Z</dcterms:modified>
</cp:coreProperties>
</file>