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4" r:id="rId3"/>
    <p:sldId id="257" r:id="rId4"/>
    <p:sldId id="258" r:id="rId5"/>
    <p:sldId id="260" r:id="rId6"/>
    <p:sldId id="259" r:id="rId7"/>
    <p:sldId id="261" r:id="rId8"/>
    <p:sldId id="262" r:id="rId9"/>
    <p:sldId id="277" r:id="rId10"/>
    <p:sldId id="263" r:id="rId11"/>
    <p:sldId id="265" r:id="rId12"/>
    <p:sldId id="266" r:id="rId13"/>
    <p:sldId id="275" r:id="rId14"/>
    <p:sldId id="267" r:id="rId15"/>
    <p:sldId id="273" r:id="rId16"/>
    <p:sldId id="272" r:id="rId17"/>
    <p:sldId id="268" r:id="rId18"/>
    <p:sldId id="269" r:id="rId19"/>
    <p:sldId id="276"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196" autoAdjust="0"/>
  </p:normalViewPr>
  <p:slideViewPr>
    <p:cSldViewPr snapToGrid="0">
      <p:cViewPr varScale="1">
        <p:scale>
          <a:sx n="81" d="100"/>
          <a:sy n="81"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ek Gupta" userId="31f8a2d945b8fb02" providerId="LiveId" clId="{DB521287-7E15-438F-963F-A39A1530E569}"/>
    <pc:docChg chg="undo custSel modSld">
      <pc:chgData name="Mahek Gupta" userId="31f8a2d945b8fb02" providerId="LiveId" clId="{DB521287-7E15-438F-963F-A39A1530E569}" dt="2022-07-01T12:27:02.731" v="1957" actId="1076"/>
      <pc:docMkLst>
        <pc:docMk/>
      </pc:docMkLst>
      <pc:sldChg chg="addSp delSp modSp mod">
        <pc:chgData name="Mahek Gupta" userId="31f8a2d945b8fb02" providerId="LiveId" clId="{DB521287-7E15-438F-963F-A39A1530E569}" dt="2022-07-01T12:09:30.187" v="1890" actId="732"/>
        <pc:sldMkLst>
          <pc:docMk/>
          <pc:sldMk cId="3199225478" sldId="256"/>
        </pc:sldMkLst>
        <pc:spChg chg="del">
          <ac:chgData name="Mahek Gupta" userId="31f8a2d945b8fb02" providerId="LiveId" clId="{DB521287-7E15-438F-963F-A39A1530E569}" dt="2022-07-01T12:09:15.443" v="1888" actId="21"/>
          <ac:spMkLst>
            <pc:docMk/>
            <pc:sldMk cId="3199225478" sldId="256"/>
            <ac:spMk id="5" creationId="{D624A4A6-17A9-4392-BB4C-06FEF16CF7A3}"/>
          </ac:spMkLst>
        </pc:spChg>
        <pc:picChg chg="add mod modCrop">
          <ac:chgData name="Mahek Gupta" userId="31f8a2d945b8fb02" providerId="LiveId" clId="{DB521287-7E15-438F-963F-A39A1530E569}" dt="2022-07-01T12:09:30.187" v="1890" actId="732"/>
          <ac:picMkLst>
            <pc:docMk/>
            <pc:sldMk cId="3199225478" sldId="256"/>
            <ac:picMk id="3" creationId="{DB836367-1BE3-1E0C-E936-9CDF931D87A7}"/>
          </ac:picMkLst>
        </pc:picChg>
      </pc:sldChg>
      <pc:sldChg chg="delSp mod">
        <pc:chgData name="Mahek Gupta" userId="31f8a2d945b8fb02" providerId="LiveId" clId="{DB521287-7E15-438F-963F-A39A1530E569}" dt="2022-07-01T12:09:46.855" v="1891" actId="21"/>
        <pc:sldMkLst>
          <pc:docMk/>
          <pc:sldMk cId="2339061631" sldId="257"/>
        </pc:sldMkLst>
        <pc:spChg chg="del">
          <ac:chgData name="Mahek Gupta" userId="31f8a2d945b8fb02" providerId="LiveId" clId="{DB521287-7E15-438F-963F-A39A1530E569}" dt="2022-07-01T12:09:46.855" v="1891" actId="21"/>
          <ac:spMkLst>
            <pc:docMk/>
            <pc:sldMk cId="2339061631" sldId="257"/>
            <ac:spMk id="5" creationId="{F264D377-7310-FC9A-E728-3B686E1BEA5E}"/>
          </ac:spMkLst>
        </pc:spChg>
      </pc:sldChg>
      <pc:sldChg chg="addSp delSp modSp mod">
        <pc:chgData name="Mahek Gupta" userId="31f8a2d945b8fb02" providerId="LiveId" clId="{DB521287-7E15-438F-963F-A39A1530E569}" dt="2022-07-01T12:27:02.731" v="1957" actId="1076"/>
        <pc:sldMkLst>
          <pc:docMk/>
          <pc:sldMk cId="4156150770" sldId="258"/>
        </pc:sldMkLst>
        <pc:spChg chg="del">
          <ac:chgData name="Mahek Gupta" userId="31f8a2d945b8fb02" providerId="LiveId" clId="{DB521287-7E15-438F-963F-A39A1530E569}" dt="2022-07-01T12:09:53.280" v="1892" actId="21"/>
          <ac:spMkLst>
            <pc:docMk/>
            <pc:sldMk cId="4156150770" sldId="258"/>
            <ac:spMk id="5" creationId="{52F928C2-B1A0-B0B5-6B55-B107C607F64A}"/>
          </ac:spMkLst>
        </pc:spChg>
        <pc:spChg chg="mod">
          <ac:chgData name="Mahek Gupta" userId="31f8a2d945b8fb02" providerId="LiveId" clId="{DB521287-7E15-438F-963F-A39A1530E569}" dt="2022-07-01T12:26:48.954" v="1956" actId="14100"/>
          <ac:spMkLst>
            <pc:docMk/>
            <pc:sldMk cId="4156150770" sldId="258"/>
            <ac:spMk id="7" creationId="{332739D1-5301-0F8F-A741-7C2CC572A7D7}"/>
          </ac:spMkLst>
        </pc:spChg>
        <pc:picChg chg="add mod modCrop">
          <ac:chgData name="Mahek Gupta" userId="31f8a2d945b8fb02" providerId="LiveId" clId="{DB521287-7E15-438F-963F-A39A1530E569}" dt="2022-07-01T12:27:02.731" v="1957" actId="1076"/>
          <ac:picMkLst>
            <pc:docMk/>
            <pc:sldMk cId="4156150770" sldId="258"/>
            <ac:picMk id="8" creationId="{31B45762-FF2D-8818-E097-0B9722F4881E}"/>
          </ac:picMkLst>
        </pc:picChg>
      </pc:sldChg>
      <pc:sldChg chg="addSp delSp modSp mod">
        <pc:chgData name="Mahek Gupta" userId="31f8a2d945b8fb02" providerId="LiveId" clId="{DB521287-7E15-438F-963F-A39A1530E569}" dt="2022-07-01T09:27:57.036" v="108" actId="1076"/>
        <pc:sldMkLst>
          <pc:docMk/>
          <pc:sldMk cId="459109267" sldId="259"/>
        </pc:sldMkLst>
        <pc:spChg chg="mod">
          <ac:chgData name="Mahek Gupta" userId="31f8a2d945b8fb02" providerId="LiveId" clId="{DB521287-7E15-438F-963F-A39A1530E569}" dt="2022-07-01T09:27:47.634" v="106" actId="1076"/>
          <ac:spMkLst>
            <pc:docMk/>
            <pc:sldMk cId="459109267" sldId="259"/>
            <ac:spMk id="3" creationId="{70665C76-273B-9A86-DBC1-54F437B85A44}"/>
          </ac:spMkLst>
        </pc:spChg>
        <pc:spChg chg="del">
          <ac:chgData name="Mahek Gupta" userId="31f8a2d945b8fb02" providerId="LiveId" clId="{DB521287-7E15-438F-963F-A39A1530E569}" dt="2022-07-01T09:26:43.884" v="95" actId="21"/>
          <ac:spMkLst>
            <pc:docMk/>
            <pc:sldMk cId="459109267" sldId="259"/>
            <ac:spMk id="5" creationId="{13826005-CE28-7D60-D38A-A20359BF8D20}"/>
          </ac:spMkLst>
        </pc:spChg>
        <pc:picChg chg="add mod">
          <ac:chgData name="Mahek Gupta" userId="31f8a2d945b8fb02" providerId="LiveId" clId="{DB521287-7E15-438F-963F-A39A1530E569}" dt="2022-07-01T09:27:57.036" v="108" actId="1076"/>
          <ac:picMkLst>
            <pc:docMk/>
            <pc:sldMk cId="459109267" sldId="259"/>
            <ac:picMk id="1026" creationId="{480799D6-DADB-10D9-11AF-F39FA16521D8}"/>
          </ac:picMkLst>
        </pc:picChg>
      </pc:sldChg>
      <pc:sldChg chg="addSp delSp modSp mod">
        <pc:chgData name="Mahek Gupta" userId="31f8a2d945b8fb02" providerId="LiveId" clId="{DB521287-7E15-438F-963F-A39A1530E569}" dt="2022-07-01T12:20:07.116" v="1936" actId="1076"/>
        <pc:sldMkLst>
          <pc:docMk/>
          <pc:sldMk cId="3544687849" sldId="260"/>
        </pc:sldMkLst>
        <pc:spChg chg="del">
          <ac:chgData name="Mahek Gupta" userId="31f8a2d945b8fb02" providerId="LiveId" clId="{DB521287-7E15-438F-963F-A39A1530E569}" dt="2022-07-01T12:10:00.401" v="1893" actId="21"/>
          <ac:spMkLst>
            <pc:docMk/>
            <pc:sldMk cId="3544687849" sldId="260"/>
            <ac:spMk id="5" creationId="{8844328F-626B-70E2-D0C5-F16A1E592868}"/>
          </ac:spMkLst>
        </pc:spChg>
        <pc:picChg chg="add mod">
          <ac:chgData name="Mahek Gupta" userId="31f8a2d945b8fb02" providerId="LiveId" clId="{DB521287-7E15-438F-963F-A39A1530E569}" dt="2022-07-01T12:20:07.116" v="1936" actId="1076"/>
          <ac:picMkLst>
            <pc:docMk/>
            <pc:sldMk cId="3544687849" sldId="260"/>
            <ac:picMk id="7" creationId="{F823100C-57CC-7787-DEB2-4E6E8EAE72D5}"/>
          </ac:picMkLst>
        </pc:picChg>
      </pc:sldChg>
      <pc:sldChg chg="addSp delSp modSp mod">
        <pc:chgData name="Mahek Gupta" userId="31f8a2d945b8fb02" providerId="LiveId" clId="{DB521287-7E15-438F-963F-A39A1530E569}" dt="2022-07-01T12:18:30.908" v="1931" actId="20577"/>
        <pc:sldMkLst>
          <pc:docMk/>
          <pc:sldMk cId="1206244218" sldId="261"/>
        </pc:sldMkLst>
        <pc:spChg chg="del">
          <ac:chgData name="Mahek Gupta" userId="31f8a2d945b8fb02" providerId="LiveId" clId="{DB521287-7E15-438F-963F-A39A1530E569}" dt="2022-07-01T12:10:09.853" v="1894" actId="21"/>
          <ac:spMkLst>
            <pc:docMk/>
            <pc:sldMk cId="1206244218" sldId="261"/>
            <ac:spMk id="5" creationId="{6F6DCD10-8A3E-7240-0E8B-DDE634E0B5E4}"/>
          </ac:spMkLst>
        </pc:spChg>
        <pc:spChg chg="mod">
          <ac:chgData name="Mahek Gupta" userId="31f8a2d945b8fb02" providerId="LiveId" clId="{DB521287-7E15-438F-963F-A39A1530E569}" dt="2022-07-01T12:18:30.908" v="1931" actId="20577"/>
          <ac:spMkLst>
            <pc:docMk/>
            <pc:sldMk cId="1206244218" sldId="261"/>
            <ac:spMk id="9" creationId="{E1231982-AAAD-31C5-42B3-7146E4CF8A33}"/>
          </ac:spMkLst>
        </pc:spChg>
        <pc:picChg chg="add mod">
          <ac:chgData name="Mahek Gupta" userId="31f8a2d945b8fb02" providerId="LiveId" clId="{DB521287-7E15-438F-963F-A39A1530E569}" dt="2022-07-01T12:18:16.095" v="1925" actId="14100"/>
          <ac:picMkLst>
            <pc:docMk/>
            <pc:sldMk cId="1206244218" sldId="261"/>
            <ac:picMk id="3" creationId="{DE667336-3991-0601-8BA9-1FD89C84B90A}"/>
          </ac:picMkLst>
        </pc:picChg>
      </pc:sldChg>
      <pc:sldChg chg="addSp modSp mod">
        <pc:chgData name="Mahek Gupta" userId="31f8a2d945b8fb02" providerId="LiveId" clId="{DB521287-7E15-438F-963F-A39A1530E569}" dt="2022-07-01T11:13:46.772" v="1493" actId="20577"/>
        <pc:sldMkLst>
          <pc:docMk/>
          <pc:sldMk cId="1373306154" sldId="262"/>
        </pc:sldMkLst>
        <pc:spChg chg="mod">
          <ac:chgData name="Mahek Gupta" userId="31f8a2d945b8fb02" providerId="LiveId" clId="{DB521287-7E15-438F-963F-A39A1530E569}" dt="2022-07-01T11:13:46.772" v="1493" actId="20577"/>
          <ac:spMkLst>
            <pc:docMk/>
            <pc:sldMk cId="1373306154" sldId="262"/>
            <ac:spMk id="2" creationId="{E63E1AFC-9CD1-08C8-0F87-3A71E5733E59}"/>
          </ac:spMkLst>
        </pc:spChg>
        <pc:spChg chg="add mod">
          <ac:chgData name="Mahek Gupta" userId="31f8a2d945b8fb02" providerId="LiveId" clId="{DB521287-7E15-438F-963F-A39A1530E569}" dt="2022-07-01T11:10:37.191" v="1446" actId="14100"/>
          <ac:spMkLst>
            <pc:docMk/>
            <pc:sldMk cId="1373306154" sldId="262"/>
            <ac:spMk id="3" creationId="{C3AC4A22-FC84-CF8F-5E7F-D957B6D17B33}"/>
          </ac:spMkLst>
        </pc:spChg>
        <pc:spChg chg="mod">
          <ac:chgData name="Mahek Gupta" userId="31f8a2d945b8fb02" providerId="LiveId" clId="{DB521287-7E15-438F-963F-A39A1530E569}" dt="2022-07-01T11:10:47.608" v="1449" actId="14100"/>
          <ac:spMkLst>
            <pc:docMk/>
            <pc:sldMk cId="1373306154" sldId="262"/>
            <ac:spMk id="8" creationId="{73212DEA-DE80-1815-2B72-70CB07F2BA99}"/>
          </ac:spMkLst>
        </pc:spChg>
        <pc:spChg chg="mod">
          <ac:chgData name="Mahek Gupta" userId="31f8a2d945b8fb02" providerId="LiveId" clId="{DB521287-7E15-438F-963F-A39A1530E569}" dt="2022-07-01T11:10:53.154" v="1451" actId="14100"/>
          <ac:spMkLst>
            <pc:docMk/>
            <pc:sldMk cId="1373306154" sldId="262"/>
            <ac:spMk id="9" creationId="{64A15839-1B5A-C7D5-0FE1-C6EB4BE54AD2}"/>
          </ac:spMkLst>
        </pc:spChg>
        <pc:spChg chg="mod">
          <ac:chgData name="Mahek Gupta" userId="31f8a2d945b8fb02" providerId="LiveId" clId="{DB521287-7E15-438F-963F-A39A1530E569}" dt="2022-07-01T11:11:00.643" v="1452" actId="1076"/>
          <ac:spMkLst>
            <pc:docMk/>
            <pc:sldMk cId="1373306154" sldId="262"/>
            <ac:spMk id="11" creationId="{E700C11B-256F-7F89-1F2A-F3ABD52771A4}"/>
          </ac:spMkLst>
        </pc:spChg>
        <pc:spChg chg="mod">
          <ac:chgData name="Mahek Gupta" userId="31f8a2d945b8fb02" providerId="LiveId" clId="{DB521287-7E15-438F-963F-A39A1530E569}" dt="2022-07-01T11:11:03.510" v="1453" actId="1076"/>
          <ac:spMkLst>
            <pc:docMk/>
            <pc:sldMk cId="1373306154" sldId="262"/>
            <ac:spMk id="12" creationId="{D93CA462-E7C3-9A8B-E18C-BA72449B60EC}"/>
          </ac:spMkLst>
        </pc:spChg>
        <pc:spChg chg="mod">
          <ac:chgData name="Mahek Gupta" userId="31f8a2d945b8fb02" providerId="LiveId" clId="{DB521287-7E15-438F-963F-A39A1530E569}" dt="2022-07-01T11:11:18.235" v="1455" actId="20577"/>
          <ac:spMkLst>
            <pc:docMk/>
            <pc:sldMk cId="1373306154" sldId="262"/>
            <ac:spMk id="17" creationId="{270FA9E5-AB1D-EEA0-B29E-F6824B005CC5}"/>
          </ac:spMkLst>
        </pc:spChg>
      </pc:sldChg>
      <pc:sldChg chg="addSp delSp modSp mod">
        <pc:chgData name="Mahek Gupta" userId="31f8a2d945b8fb02" providerId="LiveId" clId="{DB521287-7E15-438F-963F-A39A1530E569}" dt="2022-07-01T11:14:43.521" v="1552" actId="20577"/>
        <pc:sldMkLst>
          <pc:docMk/>
          <pc:sldMk cId="1911276768" sldId="263"/>
        </pc:sldMkLst>
        <pc:spChg chg="mod">
          <ac:chgData name="Mahek Gupta" userId="31f8a2d945b8fb02" providerId="LiveId" clId="{DB521287-7E15-438F-963F-A39A1530E569}" dt="2022-07-01T11:14:43.521" v="1552" actId="20577"/>
          <ac:spMkLst>
            <pc:docMk/>
            <pc:sldMk cId="1911276768" sldId="263"/>
            <ac:spMk id="2" creationId="{E63E1AFC-9CD1-08C8-0F87-3A71E5733E59}"/>
          </ac:spMkLst>
        </pc:spChg>
        <pc:spChg chg="del">
          <ac:chgData name="Mahek Gupta" userId="31f8a2d945b8fb02" providerId="LiveId" clId="{DB521287-7E15-438F-963F-A39A1530E569}" dt="2022-07-01T10:38:24.012" v="980" actId="21"/>
          <ac:spMkLst>
            <pc:docMk/>
            <pc:sldMk cId="1911276768" sldId="263"/>
            <ac:spMk id="5" creationId="{8EF452A5-4A37-38F4-E86E-331DB996CC6B}"/>
          </ac:spMkLst>
        </pc:spChg>
        <pc:spChg chg="add del mod">
          <ac:chgData name="Mahek Gupta" userId="31f8a2d945b8fb02" providerId="LiveId" clId="{DB521287-7E15-438F-963F-A39A1530E569}" dt="2022-07-01T09:40:48.373" v="235" actId="21"/>
          <ac:spMkLst>
            <pc:docMk/>
            <pc:sldMk cId="1911276768" sldId="263"/>
            <ac:spMk id="7" creationId="{72A177C2-9EA0-02EB-13B0-BCA601AB28DF}"/>
          </ac:spMkLst>
        </pc:spChg>
        <pc:spChg chg="add mod">
          <ac:chgData name="Mahek Gupta" userId="31f8a2d945b8fb02" providerId="LiveId" clId="{DB521287-7E15-438F-963F-A39A1530E569}" dt="2022-07-01T10:29:00.662" v="802" actId="1076"/>
          <ac:spMkLst>
            <pc:docMk/>
            <pc:sldMk cId="1911276768" sldId="263"/>
            <ac:spMk id="8" creationId="{5677B24F-F0F2-9407-AEA5-B24A96F5AE97}"/>
          </ac:spMkLst>
        </pc:spChg>
        <pc:spChg chg="add mod">
          <ac:chgData name="Mahek Gupta" userId="31f8a2d945b8fb02" providerId="LiveId" clId="{DB521287-7E15-438F-963F-A39A1530E569}" dt="2022-07-01T10:28:58.588" v="801" actId="1076"/>
          <ac:spMkLst>
            <pc:docMk/>
            <pc:sldMk cId="1911276768" sldId="263"/>
            <ac:spMk id="9" creationId="{6268E8D1-5FA0-C44F-D574-023D33BA1B9A}"/>
          </ac:spMkLst>
        </pc:spChg>
        <pc:spChg chg="add mod">
          <ac:chgData name="Mahek Gupta" userId="31f8a2d945b8fb02" providerId="LiveId" clId="{DB521287-7E15-438F-963F-A39A1530E569}" dt="2022-07-01T10:38:54.080" v="984" actId="14100"/>
          <ac:spMkLst>
            <pc:docMk/>
            <pc:sldMk cId="1911276768" sldId="263"/>
            <ac:spMk id="10" creationId="{093F908E-BADF-2794-738B-CD3ABEE966F9}"/>
          </ac:spMkLst>
        </pc:spChg>
        <pc:spChg chg="add mod">
          <ac:chgData name="Mahek Gupta" userId="31f8a2d945b8fb02" providerId="LiveId" clId="{DB521287-7E15-438F-963F-A39A1530E569}" dt="2022-07-01T10:49:36.781" v="1296" actId="1076"/>
          <ac:spMkLst>
            <pc:docMk/>
            <pc:sldMk cId="1911276768" sldId="263"/>
            <ac:spMk id="11" creationId="{26B59E84-5479-BAD3-1395-26A1AD265BF7}"/>
          </ac:spMkLst>
        </pc:spChg>
        <pc:spChg chg="add mod">
          <ac:chgData name="Mahek Gupta" userId="31f8a2d945b8fb02" providerId="LiveId" clId="{DB521287-7E15-438F-963F-A39A1530E569}" dt="2022-07-01T10:49:34.546" v="1295" actId="1076"/>
          <ac:spMkLst>
            <pc:docMk/>
            <pc:sldMk cId="1911276768" sldId="263"/>
            <ac:spMk id="12" creationId="{A7149724-A233-3DC7-65CE-D57512C66E7A}"/>
          </ac:spMkLst>
        </pc:spChg>
        <pc:spChg chg="add mod">
          <ac:chgData name="Mahek Gupta" userId="31f8a2d945b8fb02" providerId="LiveId" clId="{DB521287-7E15-438F-963F-A39A1530E569}" dt="2022-07-01T10:49:23.138" v="1294" actId="14100"/>
          <ac:spMkLst>
            <pc:docMk/>
            <pc:sldMk cId="1911276768" sldId="263"/>
            <ac:spMk id="13" creationId="{B002ACC4-182F-697E-6DB5-2509C7D2AF48}"/>
          </ac:spMkLst>
        </pc:spChg>
        <pc:spChg chg="add mod">
          <ac:chgData name="Mahek Gupta" userId="31f8a2d945b8fb02" providerId="LiveId" clId="{DB521287-7E15-438F-963F-A39A1530E569}" dt="2022-07-01T11:02:07.070" v="1312" actId="207"/>
          <ac:spMkLst>
            <pc:docMk/>
            <pc:sldMk cId="1911276768" sldId="263"/>
            <ac:spMk id="16" creationId="{00E3880E-DCC5-C958-15CF-217489DA706C}"/>
          </ac:spMkLst>
        </pc:spChg>
        <pc:spChg chg="add mod">
          <ac:chgData name="Mahek Gupta" userId="31f8a2d945b8fb02" providerId="LiveId" clId="{DB521287-7E15-438F-963F-A39A1530E569}" dt="2022-07-01T11:10:14.078" v="1443" actId="20577"/>
          <ac:spMkLst>
            <pc:docMk/>
            <pc:sldMk cId="1911276768" sldId="263"/>
            <ac:spMk id="17" creationId="{5F65C147-F1B9-1D43-4520-9FEA8860BFDB}"/>
          </ac:spMkLst>
        </pc:spChg>
        <pc:picChg chg="del">
          <ac:chgData name="Mahek Gupta" userId="31f8a2d945b8fb02" providerId="LiveId" clId="{DB521287-7E15-438F-963F-A39A1530E569}" dt="2022-07-01T09:40:37.490" v="233" actId="21"/>
          <ac:picMkLst>
            <pc:docMk/>
            <pc:sldMk cId="1911276768" sldId="263"/>
            <ac:picMk id="14" creationId="{20BF17C2-6229-B2FB-520F-7B86F2ED9985}"/>
          </ac:picMkLst>
        </pc:picChg>
        <pc:picChg chg="del">
          <ac:chgData name="Mahek Gupta" userId="31f8a2d945b8fb02" providerId="LiveId" clId="{DB521287-7E15-438F-963F-A39A1530E569}" dt="2022-07-01T09:40:55.384" v="236" actId="21"/>
          <ac:picMkLst>
            <pc:docMk/>
            <pc:sldMk cId="1911276768" sldId="263"/>
            <ac:picMk id="15" creationId="{C9F95F98-1762-789E-28D7-E0F0385B9A80}"/>
          </ac:picMkLst>
        </pc:picChg>
      </pc:sldChg>
      <pc:sldChg chg="addSp delSp modSp mod">
        <pc:chgData name="Mahek Gupta" userId="31f8a2d945b8fb02" providerId="LiveId" clId="{DB521287-7E15-438F-963F-A39A1530E569}" dt="2022-07-01T11:46:13.732" v="1864" actId="21"/>
        <pc:sldMkLst>
          <pc:docMk/>
          <pc:sldMk cId="2616270879" sldId="265"/>
        </pc:sldMkLst>
        <pc:spChg chg="mod">
          <ac:chgData name="Mahek Gupta" userId="31f8a2d945b8fb02" providerId="LiveId" clId="{DB521287-7E15-438F-963F-A39A1530E569}" dt="2022-07-01T11:24:13.959" v="1703" actId="21"/>
          <ac:spMkLst>
            <pc:docMk/>
            <pc:sldMk cId="2616270879" sldId="265"/>
            <ac:spMk id="3" creationId="{069AE405-828D-19A8-A3BF-17A9B1F9E370}"/>
          </ac:spMkLst>
        </pc:spChg>
        <pc:spChg chg="del">
          <ac:chgData name="Mahek Gupta" userId="31f8a2d945b8fb02" providerId="LiveId" clId="{DB521287-7E15-438F-963F-A39A1530E569}" dt="2022-07-01T11:46:13.732" v="1864" actId="21"/>
          <ac:spMkLst>
            <pc:docMk/>
            <pc:sldMk cId="2616270879" sldId="265"/>
            <ac:spMk id="5" creationId="{DD6E8C70-D405-03BF-6CEE-48677636D9A7}"/>
          </ac:spMkLst>
        </pc:spChg>
        <pc:spChg chg="add del mod">
          <ac:chgData name="Mahek Gupta" userId="31f8a2d945b8fb02" providerId="LiveId" clId="{DB521287-7E15-438F-963F-A39A1530E569}" dt="2022-07-01T11:20:58.688" v="1641" actId="21"/>
          <ac:spMkLst>
            <pc:docMk/>
            <pc:sldMk cId="2616270879" sldId="265"/>
            <ac:spMk id="7" creationId="{A63BB505-7CB5-F0F8-516F-96C7C08069F9}"/>
          </ac:spMkLst>
        </pc:spChg>
        <pc:spChg chg="add del mod">
          <ac:chgData name="Mahek Gupta" userId="31f8a2d945b8fb02" providerId="LiveId" clId="{DB521287-7E15-438F-963F-A39A1530E569}" dt="2022-07-01T11:20:34.719" v="1629" actId="767"/>
          <ac:spMkLst>
            <pc:docMk/>
            <pc:sldMk cId="2616270879" sldId="265"/>
            <ac:spMk id="10" creationId="{181D6F84-C8AE-D23F-17D5-18A9270AD174}"/>
          </ac:spMkLst>
        </pc:spChg>
        <pc:spChg chg="add del mod">
          <ac:chgData name="Mahek Gupta" userId="31f8a2d945b8fb02" providerId="LiveId" clId="{DB521287-7E15-438F-963F-A39A1530E569}" dt="2022-07-01T11:20:33.121" v="1624" actId="767"/>
          <ac:spMkLst>
            <pc:docMk/>
            <pc:sldMk cId="2616270879" sldId="265"/>
            <ac:spMk id="12" creationId="{838D55C3-1D2C-3BB8-B143-3FD75079F491}"/>
          </ac:spMkLst>
        </pc:spChg>
        <pc:spChg chg="add del mod">
          <ac:chgData name="Mahek Gupta" userId="31f8a2d945b8fb02" providerId="LiveId" clId="{DB521287-7E15-438F-963F-A39A1530E569}" dt="2022-07-01T11:22:07.940" v="1688"/>
          <ac:spMkLst>
            <pc:docMk/>
            <pc:sldMk cId="2616270879" sldId="265"/>
            <ac:spMk id="13" creationId="{DF524643-039F-282D-A720-48697A503430}"/>
          </ac:spMkLst>
        </pc:spChg>
        <pc:spChg chg="add del mod">
          <ac:chgData name="Mahek Gupta" userId="31f8a2d945b8fb02" providerId="LiveId" clId="{DB521287-7E15-438F-963F-A39A1530E569}" dt="2022-07-01T11:24:46.308" v="1715"/>
          <ac:spMkLst>
            <pc:docMk/>
            <pc:sldMk cId="2616270879" sldId="265"/>
            <ac:spMk id="14" creationId="{CAC94184-FD04-7A7A-C996-19B1F05CC754}"/>
          </ac:spMkLst>
        </pc:spChg>
        <pc:spChg chg="add mod">
          <ac:chgData name="Mahek Gupta" userId="31f8a2d945b8fb02" providerId="LiveId" clId="{DB521287-7E15-438F-963F-A39A1530E569}" dt="2022-07-01T11:46:02.335" v="1863" actId="20577"/>
          <ac:spMkLst>
            <pc:docMk/>
            <pc:sldMk cId="2616270879" sldId="265"/>
            <ac:spMk id="15" creationId="{38F5A872-19CD-F371-699D-662FB96A82CB}"/>
          </ac:spMkLst>
        </pc:spChg>
        <pc:picChg chg="add del mod">
          <ac:chgData name="Mahek Gupta" userId="31f8a2d945b8fb02" providerId="LiveId" clId="{DB521287-7E15-438F-963F-A39A1530E569}" dt="2022-07-01T11:20:44.512" v="1640" actId="22"/>
          <ac:picMkLst>
            <pc:docMk/>
            <pc:sldMk cId="2616270879" sldId="265"/>
            <ac:picMk id="9" creationId="{C5F0E2B8-C3E8-66AB-8277-B1A16E3F3F5C}"/>
          </ac:picMkLst>
        </pc:picChg>
        <pc:picChg chg="add del mod">
          <ac:chgData name="Mahek Gupta" userId="31f8a2d945b8fb02" providerId="LiveId" clId="{DB521287-7E15-438F-963F-A39A1530E569}" dt="2022-07-01T11:20:34.139" v="1627"/>
          <ac:picMkLst>
            <pc:docMk/>
            <pc:sldMk cId="2616270879" sldId="265"/>
            <ac:picMk id="11" creationId="{528D329E-3BDD-BC13-BF2C-546E71BD5A30}"/>
          </ac:picMkLst>
        </pc:picChg>
      </pc:sldChg>
      <pc:sldChg chg="delSp modSp mod">
        <pc:chgData name="Mahek Gupta" userId="31f8a2d945b8fb02" providerId="LiveId" clId="{DB521287-7E15-438F-963F-A39A1530E569}" dt="2022-07-01T12:10:20.470" v="1895" actId="21"/>
        <pc:sldMkLst>
          <pc:docMk/>
          <pc:sldMk cId="2388368187" sldId="266"/>
        </pc:sldMkLst>
        <pc:spChg chg="mod">
          <ac:chgData name="Mahek Gupta" userId="31f8a2d945b8fb02" providerId="LiveId" clId="{DB521287-7E15-438F-963F-A39A1530E569}" dt="2022-07-01T11:46:24.547" v="1865" actId="20577"/>
          <ac:spMkLst>
            <pc:docMk/>
            <pc:sldMk cId="2388368187" sldId="266"/>
            <ac:spMk id="3" creationId="{069AE405-828D-19A8-A3BF-17A9B1F9E370}"/>
          </ac:spMkLst>
        </pc:spChg>
        <pc:spChg chg="del">
          <ac:chgData name="Mahek Gupta" userId="31f8a2d945b8fb02" providerId="LiveId" clId="{DB521287-7E15-438F-963F-A39A1530E569}" dt="2022-07-01T12:10:20.470" v="1895" actId="21"/>
          <ac:spMkLst>
            <pc:docMk/>
            <pc:sldMk cId="2388368187" sldId="266"/>
            <ac:spMk id="5" creationId="{44604681-6BE2-30DB-6630-A78A118C216E}"/>
          </ac:spMkLst>
        </pc:spChg>
      </pc:sldChg>
      <pc:sldChg chg="addSp delSp modSp mod">
        <pc:chgData name="Mahek Gupta" userId="31f8a2d945b8fb02" providerId="LiveId" clId="{DB521287-7E15-438F-963F-A39A1530E569}" dt="2022-07-01T12:10:35.292" v="1897" actId="21"/>
        <pc:sldMkLst>
          <pc:docMk/>
          <pc:sldMk cId="1644327927" sldId="267"/>
        </pc:sldMkLst>
        <pc:spChg chg="mod">
          <ac:chgData name="Mahek Gupta" userId="31f8a2d945b8fb02" providerId="LiveId" clId="{DB521287-7E15-438F-963F-A39A1530E569}" dt="2022-07-01T09:43:58.348" v="261" actId="27636"/>
          <ac:spMkLst>
            <pc:docMk/>
            <pc:sldMk cId="1644327927" sldId="267"/>
            <ac:spMk id="3" creationId="{C37621F9-57FC-03A7-2EE3-925A45765D10}"/>
          </ac:spMkLst>
        </pc:spChg>
        <pc:spChg chg="del">
          <ac:chgData name="Mahek Gupta" userId="31f8a2d945b8fb02" providerId="LiveId" clId="{DB521287-7E15-438F-963F-A39A1530E569}" dt="2022-07-01T12:10:35.292" v="1897" actId="21"/>
          <ac:spMkLst>
            <pc:docMk/>
            <pc:sldMk cId="1644327927" sldId="267"/>
            <ac:spMk id="5" creationId="{48A4B806-E805-17DC-360E-E996C56D4D95}"/>
          </ac:spMkLst>
        </pc:spChg>
        <pc:spChg chg="add mod">
          <ac:chgData name="Mahek Gupta" userId="31f8a2d945b8fb02" providerId="LiveId" clId="{DB521287-7E15-438F-963F-A39A1530E569}" dt="2022-07-01T09:45:08.603" v="268" actId="207"/>
          <ac:spMkLst>
            <pc:docMk/>
            <pc:sldMk cId="1644327927" sldId="267"/>
            <ac:spMk id="7" creationId="{20B27F3D-06FD-CB70-B497-E27C8970CFC2}"/>
          </ac:spMkLst>
        </pc:spChg>
        <pc:spChg chg="add mod">
          <ac:chgData name="Mahek Gupta" userId="31f8a2d945b8fb02" providerId="LiveId" clId="{DB521287-7E15-438F-963F-A39A1530E569}" dt="2022-07-01T09:45:16.028" v="269" actId="207"/>
          <ac:spMkLst>
            <pc:docMk/>
            <pc:sldMk cId="1644327927" sldId="267"/>
            <ac:spMk id="8" creationId="{A5E66E8C-E132-78E8-438A-AD681238B858}"/>
          </ac:spMkLst>
        </pc:spChg>
        <pc:spChg chg="add mod">
          <ac:chgData name="Mahek Gupta" userId="31f8a2d945b8fb02" providerId="LiveId" clId="{DB521287-7E15-438F-963F-A39A1530E569}" dt="2022-07-01T09:45:24.315" v="270" actId="207"/>
          <ac:spMkLst>
            <pc:docMk/>
            <pc:sldMk cId="1644327927" sldId="267"/>
            <ac:spMk id="9" creationId="{233DC413-B8CD-6A86-6C9C-1ECB8712637C}"/>
          </ac:spMkLst>
        </pc:spChg>
      </pc:sldChg>
      <pc:sldChg chg="delSp mod">
        <pc:chgData name="Mahek Gupta" userId="31f8a2d945b8fb02" providerId="LiveId" clId="{DB521287-7E15-438F-963F-A39A1530E569}" dt="2022-07-01T12:10:48.389" v="1899" actId="21"/>
        <pc:sldMkLst>
          <pc:docMk/>
          <pc:sldMk cId="3675246277" sldId="268"/>
        </pc:sldMkLst>
        <pc:spChg chg="del">
          <ac:chgData name="Mahek Gupta" userId="31f8a2d945b8fb02" providerId="LiveId" clId="{DB521287-7E15-438F-963F-A39A1530E569}" dt="2022-07-01T12:10:48.389" v="1899" actId="21"/>
          <ac:spMkLst>
            <pc:docMk/>
            <pc:sldMk cId="3675246277" sldId="268"/>
            <ac:spMk id="5" creationId="{50FC9A4B-7D60-AC6E-3EFB-C49D8A77D0A3}"/>
          </ac:spMkLst>
        </pc:spChg>
      </pc:sldChg>
      <pc:sldChg chg="delSp mod">
        <pc:chgData name="Mahek Gupta" userId="31f8a2d945b8fb02" providerId="LiveId" clId="{DB521287-7E15-438F-963F-A39A1530E569}" dt="2022-07-01T12:10:54.986" v="1900" actId="21"/>
        <pc:sldMkLst>
          <pc:docMk/>
          <pc:sldMk cId="478297129" sldId="269"/>
        </pc:sldMkLst>
        <pc:spChg chg="del">
          <ac:chgData name="Mahek Gupta" userId="31f8a2d945b8fb02" providerId="LiveId" clId="{DB521287-7E15-438F-963F-A39A1530E569}" dt="2022-07-01T12:10:54.986" v="1900" actId="21"/>
          <ac:spMkLst>
            <pc:docMk/>
            <pc:sldMk cId="478297129" sldId="269"/>
            <ac:spMk id="8" creationId="{E345CE84-575B-CABF-71BF-1327C578392E}"/>
          </ac:spMkLst>
        </pc:spChg>
      </pc:sldChg>
      <pc:sldChg chg="delSp mod">
        <pc:chgData name="Mahek Gupta" userId="31f8a2d945b8fb02" providerId="LiveId" clId="{DB521287-7E15-438F-963F-A39A1530E569}" dt="2022-07-01T12:11:43.480" v="1905" actId="21"/>
        <pc:sldMkLst>
          <pc:docMk/>
          <pc:sldMk cId="2333934579" sldId="270"/>
        </pc:sldMkLst>
        <pc:spChg chg="del">
          <ac:chgData name="Mahek Gupta" userId="31f8a2d945b8fb02" providerId="LiveId" clId="{DB521287-7E15-438F-963F-A39A1530E569}" dt="2022-07-01T12:11:43.480" v="1905" actId="21"/>
          <ac:spMkLst>
            <pc:docMk/>
            <pc:sldMk cId="2333934579" sldId="270"/>
            <ac:spMk id="3" creationId="{6477814C-6B56-911D-71A3-5D4712507305}"/>
          </ac:spMkLst>
        </pc:spChg>
        <pc:spChg chg="del">
          <ac:chgData name="Mahek Gupta" userId="31f8a2d945b8fb02" providerId="LiveId" clId="{DB521287-7E15-438F-963F-A39A1530E569}" dt="2022-07-01T12:11:18.347" v="1902" actId="21"/>
          <ac:spMkLst>
            <pc:docMk/>
            <pc:sldMk cId="2333934579" sldId="270"/>
            <ac:spMk id="5" creationId="{9B187AAF-6A0B-1393-C469-6E06803B7421}"/>
          </ac:spMkLst>
        </pc:spChg>
      </pc:sldChg>
      <pc:sldChg chg="delSp mod">
        <pc:chgData name="Mahek Gupta" userId="31f8a2d945b8fb02" providerId="LiveId" clId="{DB521287-7E15-438F-963F-A39A1530E569}" dt="2022-07-01T12:11:30.051" v="1904" actId="21"/>
        <pc:sldMkLst>
          <pc:docMk/>
          <pc:sldMk cId="4112284290" sldId="271"/>
        </pc:sldMkLst>
        <pc:spChg chg="del">
          <ac:chgData name="Mahek Gupta" userId="31f8a2d945b8fb02" providerId="LiveId" clId="{DB521287-7E15-438F-963F-A39A1530E569}" dt="2022-07-01T12:11:30.051" v="1904" actId="21"/>
          <ac:spMkLst>
            <pc:docMk/>
            <pc:sldMk cId="4112284290" sldId="271"/>
            <ac:spMk id="3" creationId="{6477814C-6B56-911D-71A3-5D4712507305}"/>
          </ac:spMkLst>
        </pc:spChg>
        <pc:spChg chg="del">
          <ac:chgData name="Mahek Gupta" userId="31f8a2d945b8fb02" providerId="LiveId" clId="{DB521287-7E15-438F-963F-A39A1530E569}" dt="2022-07-01T12:11:26.222" v="1903" actId="21"/>
          <ac:spMkLst>
            <pc:docMk/>
            <pc:sldMk cId="4112284290" sldId="271"/>
            <ac:spMk id="5" creationId="{68ABA5A0-C039-E6BF-8014-4934B4E407B2}"/>
          </ac:spMkLst>
        </pc:spChg>
      </pc:sldChg>
      <pc:sldChg chg="addSp delSp modSp mod">
        <pc:chgData name="Mahek Gupta" userId="31f8a2d945b8fb02" providerId="LiveId" clId="{DB521287-7E15-438F-963F-A39A1530E569}" dt="2022-07-01T12:07:13.704" v="1879" actId="14100"/>
        <pc:sldMkLst>
          <pc:docMk/>
          <pc:sldMk cId="3564935912" sldId="272"/>
        </pc:sldMkLst>
        <pc:spChg chg="add del mod">
          <ac:chgData name="Mahek Gupta" userId="31f8a2d945b8fb02" providerId="LiveId" clId="{DB521287-7E15-438F-963F-A39A1530E569}" dt="2022-07-01T12:04:10.086" v="1868"/>
          <ac:spMkLst>
            <pc:docMk/>
            <pc:sldMk cId="3564935912" sldId="272"/>
            <ac:spMk id="5" creationId="{AA115BFB-B0BA-C1D9-5902-3975A6F603B9}"/>
          </ac:spMkLst>
        </pc:spChg>
        <pc:spChg chg="add del mod">
          <ac:chgData name="Mahek Gupta" userId="31f8a2d945b8fb02" providerId="LiveId" clId="{DB521287-7E15-438F-963F-A39A1530E569}" dt="2022-07-01T12:06:54.977" v="1874"/>
          <ac:spMkLst>
            <pc:docMk/>
            <pc:sldMk cId="3564935912" sldId="272"/>
            <ac:spMk id="10" creationId="{170DC244-1D44-5B77-19BA-F1EDB1422ACC}"/>
          </ac:spMkLst>
        </pc:spChg>
        <pc:picChg chg="del">
          <ac:chgData name="Mahek Gupta" userId="31f8a2d945b8fb02" providerId="LiveId" clId="{DB521287-7E15-438F-963F-A39A1530E569}" dt="2022-07-01T12:03:53.437" v="1867" actId="21"/>
          <ac:picMkLst>
            <pc:docMk/>
            <pc:sldMk cId="3564935912" sldId="272"/>
            <ac:picMk id="7" creationId="{43AD8343-A1C6-6F07-08FF-87D31767E6E8}"/>
          </ac:picMkLst>
        </pc:picChg>
        <pc:picChg chg="add del mod">
          <ac:chgData name="Mahek Gupta" userId="31f8a2d945b8fb02" providerId="LiveId" clId="{DB521287-7E15-438F-963F-A39A1530E569}" dt="2022-07-01T12:06:31.753" v="1873" actId="21"/>
          <ac:picMkLst>
            <pc:docMk/>
            <pc:sldMk cId="3564935912" sldId="272"/>
            <ac:picMk id="8" creationId="{5CD6D564-6566-7E11-3FF0-27B306829314}"/>
          </ac:picMkLst>
        </pc:picChg>
        <pc:picChg chg="add mod">
          <ac:chgData name="Mahek Gupta" userId="31f8a2d945b8fb02" providerId="LiveId" clId="{DB521287-7E15-438F-963F-A39A1530E569}" dt="2022-07-01T12:07:13.704" v="1879" actId="14100"/>
          <ac:picMkLst>
            <pc:docMk/>
            <pc:sldMk cId="3564935912" sldId="272"/>
            <ac:picMk id="11" creationId="{B72722CF-DBD8-CF0B-B992-031EE003B6BA}"/>
          </ac:picMkLst>
        </pc:picChg>
      </pc:sldChg>
      <pc:sldChg chg="delSp modSp mod">
        <pc:chgData name="Mahek Gupta" userId="31f8a2d945b8fb02" providerId="LiveId" clId="{DB521287-7E15-438F-963F-A39A1530E569}" dt="2022-07-01T12:10:41.246" v="1898" actId="21"/>
        <pc:sldMkLst>
          <pc:docMk/>
          <pc:sldMk cId="149243798" sldId="273"/>
        </pc:sldMkLst>
        <pc:spChg chg="mod">
          <ac:chgData name="Mahek Gupta" userId="31f8a2d945b8fb02" providerId="LiveId" clId="{DB521287-7E15-438F-963F-A39A1530E569}" dt="2022-07-01T09:45:45.025" v="271" actId="207"/>
          <ac:spMkLst>
            <pc:docMk/>
            <pc:sldMk cId="149243798" sldId="273"/>
            <ac:spMk id="3" creationId="{3E6CD5A5-350C-07B1-88E3-70F677EEF1DB}"/>
          </ac:spMkLst>
        </pc:spChg>
        <pc:spChg chg="del">
          <ac:chgData name="Mahek Gupta" userId="31f8a2d945b8fb02" providerId="LiveId" clId="{DB521287-7E15-438F-963F-A39A1530E569}" dt="2022-07-01T12:10:41.246" v="1898" actId="21"/>
          <ac:spMkLst>
            <pc:docMk/>
            <pc:sldMk cId="149243798" sldId="273"/>
            <ac:spMk id="4" creationId="{BA6BC351-F8F3-57C7-6516-D8352B33A9A1}"/>
          </ac:spMkLst>
        </pc:spChg>
      </pc:sldChg>
      <pc:sldChg chg="addSp delSp modSp mod">
        <pc:chgData name="Mahek Gupta" userId="31f8a2d945b8fb02" providerId="LiveId" clId="{DB521287-7E15-438F-963F-A39A1530E569}" dt="2022-07-01T12:16:41.044" v="1914" actId="1076"/>
        <pc:sldMkLst>
          <pc:docMk/>
          <pc:sldMk cId="191454481" sldId="275"/>
        </pc:sldMkLst>
        <pc:spChg chg="del mod">
          <ac:chgData name="Mahek Gupta" userId="31f8a2d945b8fb02" providerId="LiveId" clId="{DB521287-7E15-438F-963F-A39A1530E569}" dt="2022-07-01T11:29:44.734" v="1767" actId="21"/>
          <ac:spMkLst>
            <pc:docMk/>
            <pc:sldMk cId="191454481" sldId="275"/>
            <ac:spMk id="3" creationId="{5BB9456F-9885-DEFB-B811-6559C179D25E}"/>
          </ac:spMkLst>
        </pc:spChg>
        <pc:spChg chg="del">
          <ac:chgData name="Mahek Gupta" userId="31f8a2d945b8fb02" providerId="LiveId" clId="{DB521287-7E15-438F-963F-A39A1530E569}" dt="2022-07-01T12:10:26.938" v="1896" actId="21"/>
          <ac:spMkLst>
            <pc:docMk/>
            <pc:sldMk cId="191454481" sldId="275"/>
            <ac:spMk id="4" creationId="{D65F059F-1630-E3D0-AD4C-1A8C473CCFCB}"/>
          </ac:spMkLst>
        </pc:spChg>
        <pc:spChg chg="add del">
          <ac:chgData name="Mahek Gupta" userId="31f8a2d945b8fb02" providerId="LiveId" clId="{DB521287-7E15-438F-963F-A39A1530E569}" dt="2022-07-01T11:28:45.355" v="1760" actId="21"/>
          <ac:spMkLst>
            <pc:docMk/>
            <pc:sldMk cId="191454481" sldId="275"/>
            <ac:spMk id="7" creationId="{B2D1E7A7-37F3-2C02-712B-F1606D9ECEC6}"/>
          </ac:spMkLst>
        </pc:spChg>
        <pc:spChg chg="add mod">
          <ac:chgData name="Mahek Gupta" userId="31f8a2d945b8fb02" providerId="LiveId" clId="{DB521287-7E15-438F-963F-A39A1530E569}" dt="2022-07-01T11:33:23.321" v="1829" actId="207"/>
          <ac:spMkLst>
            <pc:docMk/>
            <pc:sldMk cId="191454481" sldId="275"/>
            <ac:spMk id="8" creationId="{925BD864-B5F4-5E97-B10E-C03B9B7D4B5B}"/>
          </ac:spMkLst>
        </pc:spChg>
        <pc:spChg chg="add del mod">
          <ac:chgData name="Mahek Gupta" userId="31f8a2d945b8fb02" providerId="LiveId" clId="{DB521287-7E15-438F-963F-A39A1530E569}" dt="2022-07-01T11:29:48.052" v="1768" actId="21"/>
          <ac:spMkLst>
            <pc:docMk/>
            <pc:sldMk cId="191454481" sldId="275"/>
            <ac:spMk id="10" creationId="{7AB57DCA-9A6A-4FF8-031B-A455F9A03E8E}"/>
          </ac:spMkLst>
        </pc:spChg>
        <pc:spChg chg="add del mod">
          <ac:chgData name="Mahek Gupta" userId="31f8a2d945b8fb02" providerId="LiveId" clId="{DB521287-7E15-438F-963F-A39A1530E569}" dt="2022-07-01T11:31:07.549" v="1776" actId="21"/>
          <ac:spMkLst>
            <pc:docMk/>
            <pc:sldMk cId="191454481" sldId="275"/>
            <ac:spMk id="11" creationId="{74B057F6-F06D-5573-3EF7-C440E9FB7950}"/>
          </ac:spMkLst>
        </pc:spChg>
        <pc:spChg chg="add mod">
          <ac:chgData name="Mahek Gupta" userId="31f8a2d945b8fb02" providerId="LiveId" clId="{DB521287-7E15-438F-963F-A39A1530E569}" dt="2022-07-01T11:48:40.530" v="1866" actId="14100"/>
          <ac:spMkLst>
            <pc:docMk/>
            <pc:sldMk cId="191454481" sldId="275"/>
            <ac:spMk id="12" creationId="{B63BF78F-F3EA-4250-7B02-9A7F714951B8}"/>
          </ac:spMkLst>
        </pc:spChg>
        <pc:picChg chg="add mod">
          <ac:chgData name="Mahek Gupta" userId="31f8a2d945b8fb02" providerId="LiveId" clId="{DB521287-7E15-438F-963F-A39A1530E569}" dt="2022-07-01T12:14:33.861" v="1907" actId="1076"/>
          <ac:picMkLst>
            <pc:docMk/>
            <pc:sldMk cId="191454481" sldId="275"/>
            <ac:picMk id="13" creationId="{58D3C47B-6DA1-001C-6C93-31B29BED6617}"/>
          </ac:picMkLst>
        </pc:picChg>
        <pc:picChg chg="add mod modCrop">
          <ac:chgData name="Mahek Gupta" userId="31f8a2d945b8fb02" providerId="LiveId" clId="{DB521287-7E15-438F-963F-A39A1530E569}" dt="2022-07-01T12:16:41.044" v="1914" actId="1076"/>
          <ac:picMkLst>
            <pc:docMk/>
            <pc:sldMk cId="191454481" sldId="275"/>
            <ac:picMk id="14" creationId="{FC67AA05-8C7E-1BBE-4BA8-A35965D38C38}"/>
          </ac:picMkLst>
        </pc:picChg>
      </pc:sldChg>
      <pc:sldChg chg="delSp modSp mod">
        <pc:chgData name="Mahek Gupta" userId="31f8a2d945b8fb02" providerId="LiveId" clId="{DB521287-7E15-438F-963F-A39A1530E569}" dt="2022-07-01T12:11:07.101" v="1901" actId="21"/>
        <pc:sldMkLst>
          <pc:docMk/>
          <pc:sldMk cId="2063283180" sldId="276"/>
        </pc:sldMkLst>
        <pc:spChg chg="mod">
          <ac:chgData name="Mahek Gupta" userId="31f8a2d945b8fb02" providerId="LiveId" clId="{DB521287-7E15-438F-963F-A39A1530E569}" dt="2022-07-01T11:43:13.143" v="1850" actId="12"/>
          <ac:spMkLst>
            <pc:docMk/>
            <pc:sldMk cId="2063283180" sldId="276"/>
            <ac:spMk id="3" creationId="{59422733-B7F1-425D-B028-4AA9132AFB18}"/>
          </ac:spMkLst>
        </pc:spChg>
        <pc:spChg chg="del">
          <ac:chgData name="Mahek Gupta" userId="31f8a2d945b8fb02" providerId="LiveId" clId="{DB521287-7E15-438F-963F-A39A1530E569}" dt="2022-07-01T12:11:07.101" v="1901" actId="21"/>
          <ac:spMkLst>
            <pc:docMk/>
            <pc:sldMk cId="2063283180" sldId="276"/>
            <ac:spMk id="4" creationId="{CFB24201-39E0-0177-4FEA-D5D081F0FDC8}"/>
          </ac:spMkLst>
        </pc:spChg>
      </pc:sldChg>
      <pc:sldChg chg="addSp delSp modSp mod">
        <pc:chgData name="Mahek Gupta" userId="31f8a2d945b8fb02" providerId="LiveId" clId="{DB521287-7E15-438F-963F-A39A1530E569}" dt="2022-07-01T11:14:17.923" v="1525" actId="14100"/>
        <pc:sldMkLst>
          <pc:docMk/>
          <pc:sldMk cId="1805237028" sldId="277"/>
        </pc:sldMkLst>
        <pc:spChg chg="mod">
          <ac:chgData name="Mahek Gupta" userId="31f8a2d945b8fb02" providerId="LiveId" clId="{DB521287-7E15-438F-963F-A39A1530E569}" dt="2022-07-01T11:14:17.923" v="1525" actId="14100"/>
          <ac:spMkLst>
            <pc:docMk/>
            <pc:sldMk cId="1805237028" sldId="277"/>
            <ac:spMk id="2" creationId="{EB7E852B-ADAA-7D20-A130-0AAB6EB55E01}"/>
          </ac:spMkLst>
        </pc:spChg>
        <pc:spChg chg="add mod">
          <ac:chgData name="Mahek Gupta" userId="31f8a2d945b8fb02" providerId="LiveId" clId="{DB521287-7E15-438F-963F-A39A1530E569}" dt="2022-07-01T09:39:31.935" v="232" actId="14100"/>
          <ac:spMkLst>
            <pc:docMk/>
            <pc:sldMk cId="1805237028" sldId="277"/>
            <ac:spMk id="3" creationId="{A1A74835-11CB-677D-FAEB-46C37E62C3FC}"/>
          </ac:spMkLst>
        </pc:spChg>
        <pc:spChg chg="del">
          <ac:chgData name="Mahek Gupta" userId="31f8a2d945b8fb02" providerId="LiveId" clId="{DB521287-7E15-438F-963F-A39A1530E569}" dt="2022-07-01T09:15:10.677" v="3" actId="21"/>
          <ac:spMkLst>
            <pc:docMk/>
            <pc:sldMk cId="1805237028" sldId="277"/>
            <ac:spMk id="4" creationId="{512406A7-26A1-2DD8-F230-CFEE3551350B}"/>
          </ac:spMkLst>
        </pc:spChg>
        <pc:spChg chg="add del mod">
          <ac:chgData name="Mahek Gupta" userId="31f8a2d945b8fb02" providerId="LiveId" clId="{DB521287-7E15-438F-963F-A39A1530E569}" dt="2022-07-01T09:46:37.718" v="275"/>
          <ac:spMkLst>
            <pc:docMk/>
            <pc:sldMk cId="1805237028" sldId="277"/>
            <ac:spMk id="6" creationId="{CCD96FCA-0823-84CA-C921-5EE92B94A034}"/>
          </ac:spMkLst>
        </pc:spChg>
        <pc:spChg chg="add mod">
          <ac:chgData name="Mahek Gupta" userId="31f8a2d945b8fb02" providerId="LiveId" clId="{DB521287-7E15-438F-963F-A39A1530E569}" dt="2022-07-01T09:49:06.099" v="306" actId="207"/>
          <ac:spMkLst>
            <pc:docMk/>
            <pc:sldMk cId="1805237028" sldId="277"/>
            <ac:spMk id="8" creationId="{2FB02554-1538-2717-F7F4-9BD105ACF404}"/>
          </ac:spMkLst>
        </pc:spChg>
        <pc:spChg chg="mod">
          <ac:chgData name="Mahek Gupta" userId="31f8a2d945b8fb02" providerId="LiveId" clId="{DB521287-7E15-438F-963F-A39A1530E569}" dt="2022-07-01T11:11:32.173" v="1457" actId="14100"/>
          <ac:spMkLst>
            <pc:docMk/>
            <pc:sldMk cId="1805237028" sldId="277"/>
            <ac:spMk id="9" creationId="{10E5BEC5-615D-01A9-0E9C-196F7118723E}"/>
          </ac:spMkLst>
        </pc:spChg>
        <pc:spChg chg="add mod">
          <ac:chgData name="Mahek Gupta" userId="31f8a2d945b8fb02" providerId="LiveId" clId="{DB521287-7E15-438F-963F-A39A1530E569}" dt="2022-07-01T09:53:27.002" v="373" actId="207"/>
          <ac:spMkLst>
            <pc:docMk/>
            <pc:sldMk cId="1805237028" sldId="277"/>
            <ac:spMk id="10" creationId="{EB87847E-C758-E1ED-6E06-867566A7C10A}"/>
          </ac:spMkLst>
        </pc:spChg>
        <pc:spChg chg="mod">
          <ac:chgData name="Mahek Gupta" userId="31f8a2d945b8fb02" providerId="LiveId" clId="{DB521287-7E15-438F-963F-A39A1530E569}" dt="2022-07-01T11:12:51.169" v="1461" actId="14100"/>
          <ac:spMkLst>
            <pc:docMk/>
            <pc:sldMk cId="1805237028" sldId="277"/>
            <ac:spMk id="11" creationId="{1601DC8B-94F8-126C-0944-99BDE1176FF6}"/>
          </ac:spMkLst>
        </pc:spChg>
        <pc:spChg chg="add del mod">
          <ac:chgData name="Mahek Gupta" userId="31f8a2d945b8fb02" providerId="LiveId" clId="{DB521287-7E15-438F-963F-A39A1530E569}" dt="2022-07-01T09:54:04.081" v="376" actId="21"/>
          <ac:spMkLst>
            <pc:docMk/>
            <pc:sldMk cId="1805237028" sldId="277"/>
            <ac:spMk id="12" creationId="{956432AB-51E4-87F0-27F6-0D8AD449350F}"/>
          </ac:spMkLst>
        </pc:spChg>
        <pc:spChg chg="add mod">
          <ac:chgData name="Mahek Gupta" userId="31f8a2d945b8fb02" providerId="LiveId" clId="{DB521287-7E15-438F-963F-A39A1530E569}" dt="2022-07-01T10:17:34.242" v="675" actId="20577"/>
          <ac:spMkLst>
            <pc:docMk/>
            <pc:sldMk cId="1805237028" sldId="277"/>
            <ac:spMk id="13" creationId="{156546C5-5761-BB6C-1D4B-5F0592CFF4CC}"/>
          </ac:spMkLst>
        </pc:spChg>
      </pc:sldChg>
    </pc:docChg>
  </pc:docChgLst>
  <pc:docChgLst>
    <pc:chgData name="Mahek Gupta" userId="31f8a2d945b8fb02" providerId="LiveId" clId="{5D659DF4-1EFE-4CF2-8963-D825F666DD82}"/>
    <pc:docChg chg="modSld">
      <pc:chgData name="Mahek Gupta" userId="31f8a2d945b8fb02" providerId="LiveId" clId="{5D659DF4-1EFE-4CF2-8963-D825F666DD82}" dt="2022-07-29T08:49:54.155" v="94" actId="20577"/>
      <pc:docMkLst>
        <pc:docMk/>
      </pc:docMkLst>
      <pc:sldChg chg="modSp mod">
        <pc:chgData name="Mahek Gupta" userId="31f8a2d945b8fb02" providerId="LiveId" clId="{5D659DF4-1EFE-4CF2-8963-D825F666DD82}" dt="2022-07-29T08:49:54.155" v="94" actId="20577"/>
        <pc:sldMkLst>
          <pc:docMk/>
          <pc:sldMk cId="1805237028" sldId="277"/>
        </pc:sldMkLst>
        <pc:spChg chg="mod">
          <ac:chgData name="Mahek Gupta" userId="31f8a2d945b8fb02" providerId="LiveId" clId="{5D659DF4-1EFE-4CF2-8963-D825F666DD82}" dt="2022-07-29T08:49:54.155" v="94" actId="20577"/>
          <ac:spMkLst>
            <pc:docMk/>
            <pc:sldMk cId="1805237028" sldId="277"/>
            <ac:spMk id="3" creationId="{A1A74835-11CB-677D-FAEB-46C37E62C3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29-07-2022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a:t>
            </a:fld>
            <a:endParaRPr lang="en-IN"/>
          </a:p>
        </p:txBody>
      </p:sp>
    </p:spTree>
    <p:extLst>
      <p:ext uri="{BB962C8B-B14F-4D97-AF65-F5344CB8AC3E}">
        <p14:creationId xmlns:p14="http://schemas.microsoft.com/office/powerpoint/2010/main" val="289112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10</a:t>
            </a:fld>
            <a:endParaRPr lang="en-IN"/>
          </a:p>
        </p:txBody>
      </p:sp>
    </p:spTree>
    <p:extLst>
      <p:ext uri="{BB962C8B-B14F-4D97-AF65-F5344CB8AC3E}">
        <p14:creationId xmlns:p14="http://schemas.microsoft.com/office/powerpoint/2010/main" val="88868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29-07-2022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29-07-2022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29-07-2022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29-07-2022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29-07-2022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29-07-2022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29-07-2022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29-07-2022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29-07-2022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29-07-2022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29-07-2022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29-07-2022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7748/ns2005.04.19.31.41.c3841" TargetMode="External"/><Relationship Id="rId7" Type="http://schemas.openxmlformats.org/officeDocument/2006/relationships/hyperlink" Target="https://doi.org/10.1016/j.heliyon.2019.e02503" TargetMode="External"/><Relationship Id="rId2" Type="http://schemas.openxmlformats.org/officeDocument/2006/relationships/hyperlink" Target="https://doi.org/10.1016/j.ijans.2018.10.005" TargetMode="External"/><Relationship Id="rId1" Type="http://schemas.openxmlformats.org/officeDocument/2006/relationships/slideLayout" Target="../slideLayouts/slideLayout2.xml"/><Relationship Id="rId6" Type="http://schemas.openxmlformats.org/officeDocument/2006/relationships/hyperlink" Target="https://doi.org/10.3844/jssp.2015.20.29" TargetMode="External"/><Relationship Id="rId5" Type="http://schemas.openxmlformats.org/officeDocument/2006/relationships/hyperlink" Target="https://link.springer.com/article/10.1007/s12186-021-09274-4" TargetMode="External"/><Relationship Id="rId4" Type="http://schemas.openxmlformats.org/officeDocument/2006/relationships/hyperlink" Target="https://doi.org/10.1186/s12960-020-00485-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6315959" y="1069966"/>
            <a:ext cx="5747208" cy="2963208"/>
          </a:xfrm>
        </p:spPr>
        <p:txBody>
          <a:bodyPr>
            <a:normAutofit fontScale="90000"/>
          </a:bodyPr>
          <a:lstStyle/>
          <a:p>
            <a:r>
              <a:rPr lang="en-IN" sz="4800" dirty="0"/>
              <a:t>SHAHAR: Strengthening primary healthcare and human resources for health </a:t>
            </a:r>
            <a:br>
              <a:rPr lang="en-IN" sz="4800" dirty="0"/>
            </a:br>
            <a:r>
              <a:rPr lang="en-IN" sz="4800" dirty="0"/>
              <a:t>PHFI(IIPH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68" y="23813"/>
            <a:ext cx="2695903" cy="1268959"/>
          </a:xfrm>
          <a:prstGeom prst="rect">
            <a:avLst/>
          </a:prstGeom>
        </p:spPr>
      </p:pic>
      <p:sp>
        <p:nvSpPr>
          <p:cNvPr id="6" name="TextBox 5">
            <a:extLst>
              <a:ext uri="{FF2B5EF4-FFF2-40B4-BE49-F238E27FC236}">
                <a16:creationId xmlns:a16="http://schemas.microsoft.com/office/drawing/2014/main" id="{E8965E10-E2BE-F23B-83CC-43EA46D9DEDC}"/>
              </a:ext>
            </a:extLst>
          </p:cNvPr>
          <p:cNvSpPr txBox="1"/>
          <p:nvPr/>
        </p:nvSpPr>
        <p:spPr>
          <a:xfrm>
            <a:off x="9030879" y="4426724"/>
            <a:ext cx="2695903" cy="369332"/>
          </a:xfrm>
          <a:prstGeom prst="rect">
            <a:avLst/>
          </a:prstGeom>
          <a:noFill/>
        </p:spPr>
        <p:txBody>
          <a:bodyPr wrap="square" rtlCol="0">
            <a:spAutoFit/>
          </a:bodyPr>
          <a:lstStyle/>
          <a:p>
            <a:r>
              <a:rPr lang="en-IN" dirty="0"/>
              <a:t>Name: MAHEK GUPTA</a:t>
            </a:r>
          </a:p>
        </p:txBody>
      </p:sp>
      <p:sp>
        <p:nvSpPr>
          <p:cNvPr id="8" name="TextBox 7">
            <a:extLst>
              <a:ext uri="{FF2B5EF4-FFF2-40B4-BE49-F238E27FC236}">
                <a16:creationId xmlns:a16="http://schemas.microsoft.com/office/drawing/2014/main" id="{2016E60F-1C88-4C39-06A7-701530620619}"/>
              </a:ext>
            </a:extLst>
          </p:cNvPr>
          <p:cNvSpPr txBox="1"/>
          <p:nvPr/>
        </p:nvSpPr>
        <p:spPr>
          <a:xfrm>
            <a:off x="8610600" y="4907621"/>
            <a:ext cx="3641889" cy="923330"/>
          </a:xfrm>
          <a:prstGeom prst="rect">
            <a:avLst/>
          </a:prstGeom>
          <a:noFill/>
        </p:spPr>
        <p:txBody>
          <a:bodyPr wrap="square" rtlCol="0">
            <a:spAutoFit/>
          </a:bodyPr>
          <a:lstStyle/>
          <a:p>
            <a:r>
              <a:rPr lang="en-IN" dirty="0"/>
              <a:t>Mentor: Dr. Sumant Swain</a:t>
            </a:r>
          </a:p>
          <a:p>
            <a:r>
              <a:rPr lang="en-IN" dirty="0"/>
              <a:t>                (Assistant Professor)</a:t>
            </a:r>
          </a:p>
          <a:p>
            <a:pPr algn="ctr"/>
            <a:r>
              <a:rPr lang="en-IN" dirty="0"/>
              <a:t>IIHMR Delhi</a:t>
            </a:r>
          </a:p>
        </p:txBody>
      </p:sp>
      <p:pic>
        <p:nvPicPr>
          <p:cNvPr id="3" name="Picture 2">
            <a:extLst>
              <a:ext uri="{FF2B5EF4-FFF2-40B4-BE49-F238E27FC236}">
                <a16:creationId xmlns:a16="http://schemas.microsoft.com/office/drawing/2014/main" id="{DB836367-1BE3-1E0C-E936-9CDF931D87A7}"/>
              </a:ext>
            </a:extLst>
          </p:cNvPr>
          <p:cNvPicPr>
            <a:picLocks noChangeAspect="1"/>
          </p:cNvPicPr>
          <p:nvPr/>
        </p:nvPicPr>
        <p:blipFill rotWithShape="1">
          <a:blip r:embed="rId4"/>
          <a:srcRect r="9315" b="9816"/>
          <a:stretch/>
        </p:blipFill>
        <p:spPr>
          <a:xfrm>
            <a:off x="1" y="1432874"/>
            <a:ext cx="6240544" cy="469454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365125"/>
            <a:ext cx="10515600" cy="1015131"/>
          </a:xfrm>
        </p:spPr>
        <p:txBody>
          <a:bodyPr/>
          <a:lstStyle/>
          <a:p>
            <a:pPr algn="ctr"/>
            <a:r>
              <a:rPr lang="en-IN" b="1" dirty="0">
                <a:solidFill>
                  <a:schemeClr val="accent1"/>
                </a:solidFill>
              </a:rPr>
              <a:t>Thematic Extraction </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extBox 7">
            <a:extLst>
              <a:ext uri="{FF2B5EF4-FFF2-40B4-BE49-F238E27FC236}">
                <a16:creationId xmlns:a16="http://schemas.microsoft.com/office/drawing/2014/main" id="{5677B24F-F0F2-9407-AEA5-B24A96F5AE97}"/>
              </a:ext>
            </a:extLst>
          </p:cNvPr>
          <p:cNvSpPr txBox="1"/>
          <p:nvPr/>
        </p:nvSpPr>
        <p:spPr>
          <a:xfrm>
            <a:off x="-1" y="1634084"/>
            <a:ext cx="3463565" cy="369332"/>
          </a:xfrm>
          <a:prstGeom prst="rect">
            <a:avLst/>
          </a:prstGeom>
          <a:solidFill>
            <a:schemeClr val="accent2">
              <a:lumMod val="60000"/>
              <a:lumOff val="40000"/>
            </a:schemeClr>
          </a:solidFill>
        </p:spPr>
        <p:txBody>
          <a:bodyPr wrap="square" rtlCol="0">
            <a:spAutoFit/>
          </a:bodyPr>
          <a:lstStyle/>
          <a:p>
            <a:r>
              <a:rPr lang="en-IN" dirty="0"/>
              <a:t>PREVENTIVE ASPECT</a:t>
            </a:r>
          </a:p>
        </p:txBody>
      </p:sp>
      <p:sp>
        <p:nvSpPr>
          <p:cNvPr id="9" name="TextBox 8">
            <a:extLst>
              <a:ext uri="{FF2B5EF4-FFF2-40B4-BE49-F238E27FC236}">
                <a16:creationId xmlns:a16="http://schemas.microsoft.com/office/drawing/2014/main" id="{6268E8D1-5FA0-C44F-D574-023D33BA1B9A}"/>
              </a:ext>
            </a:extLst>
          </p:cNvPr>
          <p:cNvSpPr txBox="1"/>
          <p:nvPr/>
        </p:nvSpPr>
        <p:spPr>
          <a:xfrm>
            <a:off x="0" y="2090900"/>
            <a:ext cx="3463565" cy="1200329"/>
          </a:xfrm>
          <a:prstGeom prst="rect">
            <a:avLst/>
          </a:prstGeom>
          <a:solidFill>
            <a:schemeClr val="accent6">
              <a:lumMod val="40000"/>
              <a:lumOff val="60000"/>
            </a:schemeClr>
          </a:solidFill>
        </p:spPr>
        <p:txBody>
          <a:bodyPr wrap="square" rtlCol="0">
            <a:spAutoFit/>
          </a:bodyPr>
          <a:lstStyle/>
          <a:p>
            <a:pPr marL="285750" indent="-285750">
              <a:buFont typeface="Wingdings" panose="05000000000000000000" pitchFamily="2" charset="2"/>
              <a:buChar char="v"/>
            </a:pPr>
            <a:r>
              <a:rPr lang="en-IN" dirty="0"/>
              <a:t>MCH activities</a:t>
            </a:r>
          </a:p>
          <a:p>
            <a:pPr marL="285750" indent="-285750">
              <a:buFont typeface="Wingdings" panose="05000000000000000000" pitchFamily="2" charset="2"/>
              <a:buChar char="v"/>
            </a:pPr>
            <a:r>
              <a:rPr lang="en-IN" dirty="0"/>
              <a:t>CD/NCD Screening</a:t>
            </a:r>
          </a:p>
          <a:p>
            <a:pPr marL="285750" indent="-285750">
              <a:buFont typeface="Wingdings" panose="05000000000000000000" pitchFamily="2" charset="2"/>
              <a:buChar char="v"/>
            </a:pPr>
            <a:r>
              <a:rPr lang="en-IN" dirty="0"/>
              <a:t>Nutrition</a:t>
            </a:r>
          </a:p>
          <a:p>
            <a:pPr marL="285750" indent="-285750">
              <a:buFont typeface="Wingdings" panose="05000000000000000000" pitchFamily="2" charset="2"/>
              <a:buChar char="v"/>
            </a:pPr>
            <a:r>
              <a:rPr lang="en-IN" dirty="0"/>
              <a:t>Cancer</a:t>
            </a:r>
          </a:p>
        </p:txBody>
      </p:sp>
      <p:sp>
        <p:nvSpPr>
          <p:cNvPr id="10" name="Speech Bubble: Rectangle with Corners Rounded 9">
            <a:extLst>
              <a:ext uri="{FF2B5EF4-FFF2-40B4-BE49-F238E27FC236}">
                <a16:creationId xmlns:a16="http://schemas.microsoft.com/office/drawing/2014/main" id="{093F908E-BADF-2794-738B-CD3ABEE966F9}"/>
              </a:ext>
            </a:extLst>
          </p:cNvPr>
          <p:cNvSpPr/>
          <p:nvPr/>
        </p:nvSpPr>
        <p:spPr>
          <a:xfrm>
            <a:off x="-103695" y="3584989"/>
            <a:ext cx="3968685" cy="278957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“I mostly practice preventive aspects when it comes to family planning-related work. I also counsel people about non-communicable diseases and mental health. In our area, urban health sanitation and nutrition day is conducted every 1 ½ month”. (GNM, Tigra)</a:t>
            </a:r>
          </a:p>
          <a:p>
            <a:pPr>
              <a:lnSpc>
                <a:spcPct val="107000"/>
              </a:lnSpc>
              <a:spcAft>
                <a:spcPts val="800"/>
              </a:spcAft>
            </a:pPr>
            <a:r>
              <a:rPr lang="en-US"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"Counsel adolescents on taking proper nutrition. Check BP and sugar levels and counsel regarding family planning”. (GNM, Basai Enclave)</a:t>
            </a:r>
          </a:p>
          <a:p>
            <a:pPr>
              <a:lnSpc>
                <a:spcPct val="107000"/>
              </a:lnSpc>
              <a:spcAft>
                <a:spcPts val="800"/>
              </a:spcAft>
            </a:pPr>
            <a:endParaRPr lang="en-US" sz="12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6B59E84-5479-BAD3-1395-26A1AD265BF7}"/>
              </a:ext>
            </a:extLst>
          </p:cNvPr>
          <p:cNvSpPr txBox="1"/>
          <p:nvPr/>
        </p:nvSpPr>
        <p:spPr>
          <a:xfrm>
            <a:off x="4236170" y="1539655"/>
            <a:ext cx="3463565" cy="369332"/>
          </a:xfrm>
          <a:prstGeom prst="rect">
            <a:avLst/>
          </a:prstGeom>
          <a:solidFill>
            <a:schemeClr val="accent1">
              <a:lumMod val="40000"/>
              <a:lumOff val="60000"/>
            </a:schemeClr>
          </a:solidFill>
        </p:spPr>
        <p:txBody>
          <a:bodyPr wrap="square" rtlCol="0">
            <a:spAutoFit/>
          </a:bodyPr>
          <a:lstStyle/>
          <a:p>
            <a:r>
              <a:rPr lang="en-IN" dirty="0"/>
              <a:t>TRAINING</a:t>
            </a:r>
          </a:p>
        </p:txBody>
      </p:sp>
      <p:sp>
        <p:nvSpPr>
          <p:cNvPr id="12" name="TextBox 11">
            <a:extLst>
              <a:ext uri="{FF2B5EF4-FFF2-40B4-BE49-F238E27FC236}">
                <a16:creationId xmlns:a16="http://schemas.microsoft.com/office/drawing/2014/main" id="{A7149724-A233-3DC7-65CE-D57512C66E7A}"/>
              </a:ext>
            </a:extLst>
          </p:cNvPr>
          <p:cNvSpPr txBox="1"/>
          <p:nvPr/>
        </p:nvSpPr>
        <p:spPr>
          <a:xfrm>
            <a:off x="4209852" y="2068103"/>
            <a:ext cx="3463565" cy="1477328"/>
          </a:xfrm>
          <a:prstGeom prst="rect">
            <a:avLst/>
          </a:prstGeom>
          <a:solidFill>
            <a:schemeClr val="accent6">
              <a:lumMod val="40000"/>
              <a:lumOff val="60000"/>
            </a:schemeClr>
          </a:solidFill>
        </p:spPr>
        <p:txBody>
          <a:bodyPr wrap="square" rtlCol="0">
            <a:spAutoFit/>
          </a:bodyPr>
          <a:lstStyle/>
          <a:p>
            <a:pPr marL="285750" indent="-285750">
              <a:buFont typeface="Wingdings" panose="05000000000000000000" pitchFamily="2" charset="2"/>
              <a:buChar char="v"/>
            </a:pPr>
            <a:r>
              <a:rPr lang="en-IN" dirty="0"/>
              <a:t>Topics</a:t>
            </a:r>
          </a:p>
          <a:p>
            <a:pPr marL="285750" indent="-285750">
              <a:buFont typeface="Wingdings" panose="05000000000000000000" pitchFamily="2" charset="2"/>
              <a:buChar char="v"/>
            </a:pPr>
            <a:r>
              <a:rPr lang="en-IN" dirty="0"/>
              <a:t>Time duration</a:t>
            </a:r>
          </a:p>
          <a:p>
            <a:pPr marL="285750" indent="-285750">
              <a:buFont typeface="Wingdings" panose="05000000000000000000" pitchFamily="2" charset="2"/>
              <a:buChar char="v"/>
            </a:pPr>
            <a:r>
              <a:rPr lang="en-IN" dirty="0"/>
              <a:t>Usefulness</a:t>
            </a:r>
          </a:p>
          <a:p>
            <a:pPr marL="285750" indent="-285750">
              <a:buFont typeface="Wingdings" panose="05000000000000000000" pitchFamily="2" charset="2"/>
              <a:buChar char="v"/>
            </a:pPr>
            <a:r>
              <a:rPr lang="en-IN" dirty="0"/>
              <a:t>Subjects to be covered</a:t>
            </a:r>
          </a:p>
          <a:p>
            <a:pPr marL="285750" indent="-285750">
              <a:buFont typeface="Wingdings" panose="05000000000000000000" pitchFamily="2" charset="2"/>
              <a:buChar char="v"/>
            </a:pPr>
            <a:r>
              <a:rPr lang="en-IN" dirty="0"/>
              <a:t>Mode of training</a:t>
            </a:r>
          </a:p>
        </p:txBody>
      </p:sp>
      <p:sp>
        <p:nvSpPr>
          <p:cNvPr id="13" name="Speech Bubble: Rectangle with Corners Rounded 12">
            <a:extLst>
              <a:ext uri="{FF2B5EF4-FFF2-40B4-BE49-F238E27FC236}">
                <a16:creationId xmlns:a16="http://schemas.microsoft.com/office/drawing/2014/main" id="{B002ACC4-182F-697E-6DB5-2509C7D2AF48}"/>
              </a:ext>
            </a:extLst>
          </p:cNvPr>
          <p:cNvSpPr/>
          <p:nvPr/>
        </p:nvSpPr>
        <p:spPr>
          <a:xfrm>
            <a:off x="4100661" y="3863663"/>
            <a:ext cx="4125012" cy="2629211"/>
          </a:xfrm>
          <a:prstGeom prst="wedgeRoundRectCallou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0" i="1" u="none" strike="noStrike" dirty="0">
                <a:solidFill>
                  <a:srgbClr val="000000"/>
                </a:solidFill>
                <a:effectLst/>
                <a:latin typeface="Arial" panose="020B0604020202020204" pitchFamily="34" charset="0"/>
                <a:cs typeface="Arial" panose="020B0604020202020204" pitchFamily="34" charset="0"/>
              </a:rPr>
              <a:t>“Training is done on NCD, IUCD, and PPIUCD. </a:t>
            </a:r>
            <a:r>
              <a:rPr lang="en-US" sz="1200" b="0" i="1" u="none" strike="noStrike" dirty="0">
                <a:solidFill>
                  <a:srgbClr val="000000"/>
                </a:solidFill>
                <a:effectLst/>
                <a:latin typeface="Arial" panose="020B0604020202020204" pitchFamily="34" charset="0"/>
                <a:cs typeface="Arial" panose="020B0604020202020204" pitchFamily="34" charset="0"/>
              </a:rPr>
              <a:t>Time duration depends on the topic of training.</a:t>
            </a:r>
          </a:p>
          <a:p>
            <a:r>
              <a:rPr lang="en-US" sz="1200" i="1" dirty="0">
                <a:solidFill>
                  <a:srgbClr val="000000"/>
                </a:solidFill>
                <a:latin typeface="Arial" panose="020B0604020202020204" pitchFamily="34" charset="0"/>
                <a:cs typeface="Arial" panose="020B0604020202020204" pitchFamily="34" charset="0"/>
              </a:rPr>
              <a:t>Training on mental health and cancer should be taken. Face-to-face training should be taken”. (GNM, Basai Enclave)</a:t>
            </a:r>
            <a:r>
              <a:rPr lang="en-IN" sz="1200" i="1" dirty="0">
                <a:solidFill>
                  <a:srgbClr val="000000"/>
                </a:solidFill>
                <a:latin typeface="Arial" panose="020B0604020202020204" pitchFamily="34" charset="0"/>
                <a:cs typeface="Arial" panose="020B0604020202020204" pitchFamily="34" charset="0"/>
              </a:rPr>
              <a:t>.</a:t>
            </a:r>
          </a:p>
          <a:p>
            <a:pPr>
              <a:lnSpc>
                <a:spcPct val="107000"/>
              </a:lnSpc>
              <a:spcAft>
                <a:spcPts val="800"/>
              </a:spcAft>
            </a:pPr>
            <a:r>
              <a:rPr lang="en-US"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“Yes, training is required from time to time. Face-to-face training is better for us, as they are more interactive. We should be taught how to convince people.” (GNM, Tigra)</a:t>
            </a:r>
            <a:endParaRPr lang="en-IN" sz="12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IN" sz="1200" i="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0E3880E-DCC5-C958-15CF-217489DA706C}"/>
              </a:ext>
            </a:extLst>
          </p:cNvPr>
          <p:cNvSpPr txBox="1"/>
          <p:nvPr/>
        </p:nvSpPr>
        <p:spPr>
          <a:xfrm>
            <a:off x="8728438" y="1495913"/>
            <a:ext cx="2951372" cy="369332"/>
          </a:xfrm>
          <a:prstGeom prst="rect">
            <a:avLst/>
          </a:prstGeom>
          <a:solidFill>
            <a:schemeClr val="accent2">
              <a:lumMod val="60000"/>
              <a:lumOff val="40000"/>
            </a:schemeClr>
          </a:solidFill>
          <a:ln>
            <a:solidFill>
              <a:schemeClr val="accent2">
                <a:lumMod val="40000"/>
                <a:lumOff val="60000"/>
              </a:schemeClr>
            </a:solidFill>
          </a:ln>
        </p:spPr>
        <p:txBody>
          <a:bodyPr wrap="square" rtlCol="0">
            <a:spAutoFit/>
          </a:bodyPr>
          <a:lstStyle/>
          <a:p>
            <a:r>
              <a:rPr lang="en-IN" dirty="0"/>
              <a:t>SUGGESTIONS</a:t>
            </a:r>
          </a:p>
        </p:txBody>
      </p:sp>
      <p:sp>
        <p:nvSpPr>
          <p:cNvPr id="17" name="Speech Bubble: Rectangle with Corners Rounded 16">
            <a:extLst>
              <a:ext uri="{FF2B5EF4-FFF2-40B4-BE49-F238E27FC236}">
                <a16:creationId xmlns:a16="http://schemas.microsoft.com/office/drawing/2014/main" id="{5F65C147-F1B9-1D43-4520-9FEA8860BFDB}"/>
              </a:ext>
            </a:extLst>
          </p:cNvPr>
          <p:cNvSpPr/>
          <p:nvPr/>
        </p:nvSpPr>
        <p:spPr>
          <a:xfrm>
            <a:off x="8610600" y="2090900"/>
            <a:ext cx="3271101" cy="389463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0" i="1" u="none" strike="noStrike" dirty="0">
              <a:solidFill>
                <a:srgbClr val="000000"/>
              </a:solidFill>
              <a:effectLst/>
              <a:latin typeface="Arial" panose="020B0604020202020204" pitchFamily="34" charset="0"/>
              <a:cs typeface="Arial" panose="020B0604020202020204" pitchFamily="34" charset="0"/>
            </a:endParaRPr>
          </a:p>
          <a:p>
            <a:endParaRPr lang="en-US" sz="1200" i="1" dirty="0">
              <a:solidFill>
                <a:srgbClr val="000000"/>
              </a:solidFill>
              <a:latin typeface="Arial" panose="020B0604020202020204" pitchFamily="34" charset="0"/>
              <a:cs typeface="Arial" panose="020B0604020202020204" pitchFamily="34" charset="0"/>
            </a:endParaRPr>
          </a:p>
          <a:p>
            <a:endParaRPr lang="en-US" sz="1200" b="0" i="1" u="none" strike="noStrike" dirty="0">
              <a:solidFill>
                <a:srgbClr val="000000"/>
              </a:solidFill>
              <a:effectLst/>
              <a:latin typeface="Arial" panose="020B0604020202020204" pitchFamily="34" charset="0"/>
              <a:cs typeface="Arial" panose="020B0604020202020204" pitchFamily="34" charset="0"/>
            </a:endParaRPr>
          </a:p>
          <a:p>
            <a:endParaRPr lang="en-US" sz="1200" i="1" dirty="0">
              <a:solidFill>
                <a:srgbClr val="000000"/>
              </a:solidFill>
              <a:latin typeface="Arial" panose="020B0604020202020204" pitchFamily="34" charset="0"/>
              <a:cs typeface="Arial" panose="020B0604020202020204" pitchFamily="34" charset="0"/>
            </a:endParaRPr>
          </a:p>
          <a:p>
            <a:endParaRPr lang="en-US" sz="1200" b="0" i="1" u="none" strike="noStrike" dirty="0">
              <a:solidFill>
                <a:srgbClr val="000000"/>
              </a:solidFill>
              <a:effectLst/>
              <a:latin typeface="Arial" panose="020B0604020202020204" pitchFamily="34" charset="0"/>
              <a:cs typeface="Arial" panose="020B0604020202020204" pitchFamily="34" charset="0"/>
            </a:endParaRPr>
          </a:p>
          <a:p>
            <a:endParaRPr lang="en-US" sz="1200" i="1" dirty="0">
              <a:solidFill>
                <a:srgbClr val="000000"/>
              </a:solidFill>
              <a:latin typeface="Arial" panose="020B0604020202020204" pitchFamily="34" charset="0"/>
              <a:cs typeface="Arial" panose="020B0604020202020204" pitchFamily="34" charset="0"/>
            </a:endParaRPr>
          </a:p>
          <a:p>
            <a:endParaRPr lang="en-US" sz="1200" b="0" i="1" u="none" strike="noStrike" dirty="0">
              <a:solidFill>
                <a:srgbClr val="000000"/>
              </a:solidFill>
              <a:effectLst/>
              <a:latin typeface="Arial" panose="020B0604020202020204" pitchFamily="34" charset="0"/>
              <a:cs typeface="Arial" panose="020B0604020202020204" pitchFamily="34" charset="0"/>
            </a:endParaRPr>
          </a:p>
          <a:p>
            <a:endParaRPr lang="en-US" sz="1200" i="1" dirty="0">
              <a:solidFill>
                <a:srgbClr val="000000"/>
              </a:solidFill>
              <a:latin typeface="Arial" panose="020B0604020202020204" pitchFamily="34" charset="0"/>
              <a:cs typeface="Arial" panose="020B0604020202020204" pitchFamily="34" charset="0"/>
            </a:endParaRPr>
          </a:p>
          <a:p>
            <a:endParaRPr lang="en-US" sz="1200" b="0" i="1" u="none" strike="noStrike" dirty="0">
              <a:solidFill>
                <a:srgbClr val="000000"/>
              </a:solidFill>
              <a:effectLst/>
              <a:latin typeface="Arial" panose="020B0604020202020204" pitchFamily="34" charset="0"/>
              <a:cs typeface="Arial" panose="020B0604020202020204" pitchFamily="34" charset="0"/>
            </a:endParaRPr>
          </a:p>
          <a:p>
            <a:r>
              <a:rPr lang="en-US" sz="1200" b="0" i="1" u="none" strike="noStrike" dirty="0">
                <a:solidFill>
                  <a:srgbClr val="000000"/>
                </a:solidFill>
                <a:effectLst/>
                <a:latin typeface="Arial" panose="020B0604020202020204" pitchFamily="34" charset="0"/>
                <a:cs typeface="Arial" panose="020B0604020202020204" pitchFamily="34" charset="0"/>
              </a:rPr>
              <a:t>"Pre-test and post-test should be taken during the training sessions. Fixed day and site for counseling. Medicines to be provided on-spot“ (GNM, Firoz Gandhi)</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0" i="1" u="none" strike="noStrike" dirty="0">
                <a:solidFill>
                  <a:srgbClr val="000000"/>
                </a:solidFill>
                <a:effectLst/>
                <a:latin typeface="Arial" panose="020B0604020202020204" pitchFamily="34" charset="0"/>
                <a:cs typeface="Arial" panose="020B0604020202020204" pitchFamily="34" charset="0"/>
              </a:rPr>
              <a:t>"Training is required from time to time. Face-to-face training is better for us, as they are more interactive. We should be taught how to persuade people“ (GNM, Basai Enclave)</a:t>
            </a:r>
            <a:r>
              <a:rPr lang="en-US" sz="1200" i="1" dirty="0">
                <a:latin typeface="Arial" panose="020B0604020202020204" pitchFamily="34" charset="0"/>
                <a:cs typeface="Arial" panose="020B0604020202020204" pitchFamily="34" charset="0"/>
              </a:rPr>
              <a:t> </a:t>
            </a:r>
          </a:p>
          <a:p>
            <a:endParaRPr lang="en-US" sz="1200" i="1" dirty="0">
              <a:latin typeface="Arial" panose="020B0604020202020204" pitchFamily="34" charset="0"/>
              <a:cs typeface="Arial" panose="020B0604020202020204" pitchFamily="34" charset="0"/>
            </a:endParaRPr>
          </a:p>
          <a:p>
            <a:endParaRPr lang="en-US" sz="1200" i="1" dirty="0">
              <a:latin typeface="Arial" panose="020B0604020202020204" pitchFamily="34" charset="0"/>
              <a:cs typeface="Arial" panose="020B0604020202020204" pitchFamily="34" charset="0"/>
            </a:endParaRPr>
          </a:p>
          <a:p>
            <a:r>
              <a:rPr lang="en-US" sz="1200" b="0" i="1" u="none" strike="noStrike" dirty="0">
                <a:solidFill>
                  <a:srgbClr val="000000"/>
                </a:solidFill>
                <a:effectLst/>
                <a:latin typeface="Arial" panose="020B0604020202020204" pitchFamily="34" charset="0"/>
                <a:cs typeface="Arial" panose="020B0604020202020204" pitchFamily="34" charset="0"/>
              </a:rPr>
              <a:t>"The practical aspect should be taught, Frequent training should be conducted</a:t>
            </a:r>
          </a:p>
          <a:p>
            <a:r>
              <a:rPr lang="en-US" sz="1200" i="1" dirty="0">
                <a:solidFill>
                  <a:srgbClr val="000000"/>
                </a:solidFill>
                <a:latin typeface="Arial" panose="020B0604020202020204" pitchFamily="34" charset="0"/>
                <a:cs typeface="Arial" panose="020B0604020202020204" pitchFamily="34" charset="0"/>
              </a:rPr>
              <a:t>(GNM, Sukhrali)</a:t>
            </a:r>
            <a:r>
              <a:rPr lang="en-US" sz="1200" dirty="0">
                <a:latin typeface="Arial" panose="020B0604020202020204" pitchFamily="34" charset="0"/>
                <a:cs typeface="Arial" panose="020B0604020202020204" pitchFamily="34" charset="0"/>
              </a:rPr>
              <a:t> </a:t>
            </a:r>
            <a:endParaRPr lang="en-US" sz="1200" i="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I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27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solidFill>
                  <a:schemeClr val="accent3">
                    <a:lumMod val="50000"/>
                  </a:schemeClr>
                </a:solidFill>
              </a:rPr>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838200" y="4147793"/>
            <a:ext cx="10515600" cy="2029169"/>
          </a:xfrm>
        </p:spPr>
        <p:txBody>
          <a:bodyPr>
            <a:normAutofit/>
          </a:bodyPr>
          <a:lstStyle/>
          <a:p>
            <a:pPr lvl="0">
              <a:lnSpc>
                <a:spcPct val="107000"/>
              </a:lnSpc>
              <a:spcAft>
                <a:spcPts val="800"/>
              </a:spcAft>
              <a:tabLst>
                <a:tab pos="4572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15" name="TextBox 14">
            <a:extLst>
              <a:ext uri="{FF2B5EF4-FFF2-40B4-BE49-F238E27FC236}">
                <a16:creationId xmlns:a16="http://schemas.microsoft.com/office/drawing/2014/main" id="{38F5A872-19CD-F371-699D-662FB96A82CB}"/>
              </a:ext>
            </a:extLst>
          </p:cNvPr>
          <p:cNvSpPr txBox="1"/>
          <p:nvPr/>
        </p:nvSpPr>
        <p:spPr>
          <a:xfrm>
            <a:off x="1069157" y="1903578"/>
            <a:ext cx="10284643" cy="4524315"/>
          </a:xfrm>
          <a:prstGeom prst="rect">
            <a:avLst/>
          </a:prstGeom>
          <a:solidFill>
            <a:schemeClr val="accent4">
              <a:lumMod val="40000"/>
              <a:lumOff val="60000"/>
            </a:schemeClr>
          </a:solidFill>
        </p:spPr>
        <p:txBody>
          <a:bodyPr wrap="square" rtlCol="0">
            <a:spAutoFit/>
          </a:bodyPr>
          <a:lstStyle/>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Results indicated that the reasons for the gap were lack of communication between theory and practice teachers, lack of support, and a complex curriculum.</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As per the say (GNMs), they need more practice-based training sessions with more hand-holding by the instructors for a better understanding of the subject. Standard operating procedures (SPOs) are to be made for better clinical practice.</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Most of the GNMs are of the view that prior orientation about the subject will give better results during training sessions.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solidFill>
                  <a:schemeClr val="accent3">
                    <a:lumMod val="50000"/>
                  </a:schemeClr>
                </a:solidFill>
              </a:rPr>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838200" y="2334672"/>
            <a:ext cx="10515600" cy="2774655"/>
          </a:xfrm>
          <a:solidFill>
            <a:schemeClr val="accent2">
              <a:lumMod val="40000"/>
              <a:lumOff val="60000"/>
            </a:schemeClr>
          </a:solidFill>
        </p:spPr>
        <p:txBody>
          <a:bodyPr>
            <a:normAutofit/>
          </a:bodyPr>
          <a:lstStyle/>
          <a:p>
            <a:pPr>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As per the need of the hour, more training is needed in non-communicable diseases (NCD)  and stress management.</a:t>
            </a:r>
          </a:p>
          <a:p>
            <a:endParaRPr lang="en-US"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Capacity building requires the development of skill-based curriculum research that enhances quality and patient safety. </a:t>
            </a: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0447-CEEA-D28D-8EBB-F7C8E662591A}"/>
              </a:ext>
            </a:extLst>
          </p:cNvPr>
          <p:cNvSpPr>
            <a:spLocks noGrp="1"/>
          </p:cNvSpPr>
          <p:nvPr>
            <p:ph type="title"/>
          </p:nvPr>
        </p:nvSpPr>
        <p:spPr/>
        <p:txBody>
          <a:bodyPr/>
          <a:lstStyle/>
          <a:p>
            <a:pPr algn="ctr"/>
            <a:r>
              <a:rPr lang="en-IN" b="1" dirty="0">
                <a:solidFill>
                  <a:srgbClr val="CC3300"/>
                </a:solidFill>
              </a:rPr>
              <a:t>Limitations </a:t>
            </a:r>
          </a:p>
        </p:txBody>
      </p:sp>
      <p:sp>
        <p:nvSpPr>
          <p:cNvPr id="5" name="Slide Number Placeholder 4">
            <a:extLst>
              <a:ext uri="{FF2B5EF4-FFF2-40B4-BE49-F238E27FC236}">
                <a16:creationId xmlns:a16="http://schemas.microsoft.com/office/drawing/2014/main" id="{FC51D6A2-A91D-A976-4466-676056EBC198}"/>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DF8E2F2A-8773-8566-BA13-BCC1F29E4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04"/>
            <a:ext cx="2695903" cy="1268959"/>
          </a:xfrm>
          <a:prstGeom prst="rect">
            <a:avLst/>
          </a:prstGeom>
        </p:spPr>
      </p:pic>
      <p:sp>
        <p:nvSpPr>
          <p:cNvPr id="8" name="Pentagon 7">
            <a:extLst>
              <a:ext uri="{FF2B5EF4-FFF2-40B4-BE49-F238E27FC236}">
                <a16:creationId xmlns:a16="http://schemas.microsoft.com/office/drawing/2014/main" id="{925BD864-B5F4-5E97-B10E-C03B9B7D4B5B}"/>
              </a:ext>
            </a:extLst>
          </p:cNvPr>
          <p:cNvSpPr/>
          <p:nvPr/>
        </p:nvSpPr>
        <p:spPr>
          <a:xfrm>
            <a:off x="2695902" y="1812303"/>
            <a:ext cx="3400097" cy="2524027"/>
          </a:xfrm>
          <a:prstGeom prst="pent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IN"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Some of the GNMs are not comfortable with giving information regarding their knowledge about the course</a:t>
            </a:r>
            <a:endParaRPr lang="en-IN" dirty="0"/>
          </a:p>
        </p:txBody>
      </p:sp>
      <p:sp>
        <p:nvSpPr>
          <p:cNvPr id="12" name="Pentagon 11">
            <a:extLst>
              <a:ext uri="{FF2B5EF4-FFF2-40B4-BE49-F238E27FC236}">
                <a16:creationId xmlns:a16="http://schemas.microsoft.com/office/drawing/2014/main" id="{B63BF78F-F3EA-4250-7B02-9A7F714951B8}"/>
              </a:ext>
            </a:extLst>
          </p:cNvPr>
          <p:cNvSpPr/>
          <p:nvPr/>
        </p:nvSpPr>
        <p:spPr>
          <a:xfrm>
            <a:off x="6165128" y="2834482"/>
            <a:ext cx="3337091" cy="2265420"/>
          </a:xfrm>
          <a:prstGeom prst="pent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Generalizing </a:t>
            </a:r>
          </a:p>
          <a:p>
            <a:pPr algn="ctr"/>
            <a:r>
              <a:rPr lang="en-IN" dirty="0">
                <a:solidFill>
                  <a:schemeClr val="tx1"/>
                </a:solidFill>
              </a:rPr>
              <a:t>Of the findings</a:t>
            </a:r>
          </a:p>
        </p:txBody>
      </p:sp>
      <p:pic>
        <p:nvPicPr>
          <p:cNvPr id="13" name="Picture 12">
            <a:extLst>
              <a:ext uri="{FF2B5EF4-FFF2-40B4-BE49-F238E27FC236}">
                <a16:creationId xmlns:a16="http://schemas.microsoft.com/office/drawing/2014/main" id="{58D3C47B-6DA1-001C-6C93-31B29BED6617}"/>
              </a:ext>
            </a:extLst>
          </p:cNvPr>
          <p:cNvPicPr>
            <a:picLocks noChangeAspect="1"/>
          </p:cNvPicPr>
          <p:nvPr/>
        </p:nvPicPr>
        <p:blipFill>
          <a:blip r:embed="rId3"/>
          <a:stretch>
            <a:fillRect/>
          </a:stretch>
        </p:blipFill>
        <p:spPr>
          <a:xfrm>
            <a:off x="1659117" y="3880702"/>
            <a:ext cx="1219200" cy="1219200"/>
          </a:xfrm>
          <a:prstGeom prst="rect">
            <a:avLst/>
          </a:prstGeom>
        </p:spPr>
      </p:pic>
      <p:pic>
        <p:nvPicPr>
          <p:cNvPr id="14" name="Picture 13">
            <a:extLst>
              <a:ext uri="{FF2B5EF4-FFF2-40B4-BE49-F238E27FC236}">
                <a16:creationId xmlns:a16="http://schemas.microsoft.com/office/drawing/2014/main" id="{FC67AA05-8C7E-1BBE-4BA8-A35965D38C38}"/>
              </a:ext>
            </a:extLst>
          </p:cNvPr>
          <p:cNvPicPr>
            <a:picLocks noChangeAspect="1"/>
          </p:cNvPicPr>
          <p:nvPr/>
        </p:nvPicPr>
        <p:blipFill rotWithShape="1">
          <a:blip r:embed="rId4"/>
          <a:srcRect l="58840" r="22240" b="70495"/>
          <a:stretch/>
        </p:blipFill>
        <p:spPr>
          <a:xfrm>
            <a:off x="6095999" y="1377713"/>
            <a:ext cx="1931089" cy="1407982"/>
          </a:xfrm>
          <a:prstGeom prst="rect">
            <a:avLst/>
          </a:prstGeom>
        </p:spPr>
      </p:pic>
    </p:spTree>
    <p:extLst>
      <p:ext uri="{BB962C8B-B14F-4D97-AF65-F5344CB8AC3E}">
        <p14:creationId xmlns:p14="http://schemas.microsoft.com/office/powerpoint/2010/main" val="19145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838200" y="5335571"/>
            <a:ext cx="10515600" cy="518473"/>
          </a:xfrm>
        </p:spPr>
        <p:txBody>
          <a:bodyPr>
            <a:normAutofit fontScale="25000" lnSpcReduction="20000"/>
          </a:bodyPr>
          <a:lstStyle/>
          <a:p>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a:t>
            </a:r>
          </a:p>
          <a:p>
            <a:endParaRPr lang="en-IN"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Rectangle: Rounded Corners 6">
            <a:extLst>
              <a:ext uri="{FF2B5EF4-FFF2-40B4-BE49-F238E27FC236}">
                <a16:creationId xmlns:a16="http://schemas.microsoft.com/office/drawing/2014/main" id="{20B27F3D-06FD-CB70-B497-E27C8970CFC2}"/>
              </a:ext>
            </a:extLst>
          </p:cNvPr>
          <p:cNvSpPr/>
          <p:nvPr/>
        </p:nvSpPr>
        <p:spPr>
          <a:xfrm>
            <a:off x="838200" y="1960775"/>
            <a:ext cx="8786567" cy="6410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90000"/>
              </a:lnSpc>
              <a:spcBef>
                <a:spcPts val="1000"/>
              </a:spcBef>
              <a:spcAft>
                <a:spcPts val="0"/>
              </a:spcAft>
              <a:buClrTx/>
              <a:buSzTx/>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training of the GNMs is needed and should be done on a regular basis.</a:t>
            </a:r>
          </a:p>
        </p:txBody>
      </p:sp>
      <p:sp>
        <p:nvSpPr>
          <p:cNvPr id="8" name="Rectangle: Rounded Corners 7">
            <a:extLst>
              <a:ext uri="{FF2B5EF4-FFF2-40B4-BE49-F238E27FC236}">
                <a16:creationId xmlns:a16="http://schemas.microsoft.com/office/drawing/2014/main" id="{A5E66E8C-E132-78E8-438A-AD681238B858}"/>
              </a:ext>
            </a:extLst>
          </p:cNvPr>
          <p:cNvSpPr/>
          <p:nvPr/>
        </p:nvSpPr>
        <p:spPr>
          <a:xfrm>
            <a:off x="838200" y="3044858"/>
            <a:ext cx="8786567" cy="71643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needs-based assessment should be done from time to time and the training should cater to their needs.</a:t>
            </a:r>
          </a:p>
        </p:txBody>
      </p:sp>
      <p:sp>
        <p:nvSpPr>
          <p:cNvPr id="9" name="Rectangle: Rounded Corners 8">
            <a:extLst>
              <a:ext uri="{FF2B5EF4-FFF2-40B4-BE49-F238E27FC236}">
                <a16:creationId xmlns:a16="http://schemas.microsoft.com/office/drawing/2014/main" id="{233DC413-B8CD-6A86-6C9C-1ECB8712637C}"/>
              </a:ext>
            </a:extLst>
          </p:cNvPr>
          <p:cNvSpPr/>
          <p:nvPr/>
        </p:nvSpPr>
        <p:spPr>
          <a:xfrm>
            <a:off x="838200" y="4230608"/>
            <a:ext cx="8786566" cy="71643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training should not be theoretical but practical with daily life scenarios</a:t>
            </a:r>
            <a:endParaRPr lang="en-IN" dirty="0"/>
          </a:p>
        </p:txBody>
      </p:sp>
    </p:spTree>
    <p:extLst>
      <p:ext uri="{BB962C8B-B14F-4D97-AF65-F5344CB8AC3E}">
        <p14:creationId xmlns:p14="http://schemas.microsoft.com/office/powerpoint/2010/main" val="164432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t>References </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838200" y="1555423"/>
            <a:ext cx="10515600" cy="4621540"/>
          </a:xfrm>
          <a:solidFill>
            <a:schemeClr val="accent2">
              <a:lumMod val="20000"/>
              <a:lumOff val="80000"/>
            </a:schemeClr>
          </a:solidFill>
        </p:spPr>
        <p:txBody>
          <a:bodyPr>
            <a:normAutofit fontScale="85000" lnSpcReduction="20000"/>
          </a:bodyPr>
          <a:lstStyle/>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Fawaz, Mirna A., Ayman M. Hamdan-Mansour, and Ahmad Tassi. “Challenges Facing Nursing Education in the Advanced Healthcare Environment.”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International Journal of Africa Nursing Sciences</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9 (January 1, 2018): 105–10. </a:t>
            </a:r>
            <a:r>
              <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https://doi.org/10.1016/j.ijans.2018.10.005</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Fordham, Amanda J. “Using a Competency-Based Approach in Nurse Education.”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Nursing Standard (Royal College of Nursing (Great Britain): 1987)</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19, no. 31 (April 13, 2005): 41–48. </a:t>
            </a:r>
            <a:r>
              <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https://doi.org/10.7748/ns2005.04.19.31.41.c3841</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Karvande, Shilpa, Vidula Purohit, Somasundari Somla Gopalakrishnan, B. Subha Sri, Matthews Mathai, and Nerges Mistry. “Building Capacities of Auxiliary Nurse Midwives (ANMs) through a Complementary Mix of Directed and Self-Directed Skill-Based Learning—A Case Study in Pune District, Western India.”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Human Resources for Health</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18, no. 1 (June 17, 2020): 45. </a:t>
            </a:r>
            <a:r>
              <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https://doi.org/10.1186/s12960-020-00485-9</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“Learning Professional Knowledge: Bachelor Nursing Students’ Experiences in Learning and Knowledge Quality Outcomes in a Competence-Based Curriculum | SpringerLink.” Accessed June 16, 2022. </a:t>
            </a:r>
            <a:r>
              <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https://link.springer.com/article/10.1007/s12186-021-09274-4</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Saifan, Ahmad, Mohannad Aburuz, and Rami Masa’Deh. “Theory Practice Gaps in Nursing Education: A Qualitative Perspective.”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Journal of Social Sciences</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11 (March 18, 2015): 20–29. </a:t>
            </a:r>
            <a:r>
              <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https://doi.org/10.3844/jssp.2015.20.29</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Shoghi, Mahnaz, Mahbobeh Sajadi, Fatemeh Oskuie, Afsaneh Dehnad, and Leili Borimnejad. “Strategies for Bridging the Theory-Practice Gap from the Perspective of Nursing Experts.”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Heliyon</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5, no. 9 (September 30, 2019): e02503. </a:t>
            </a:r>
            <a:r>
              <a:rPr lang="en-IN"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https://doi.org/10.1016/j.heliyon.2019.e02503</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15</a:t>
            </a:fld>
            <a:endParaRPr lang="en-IN"/>
          </a:p>
        </p:txBody>
      </p:sp>
    </p:spTree>
    <p:extLst>
      <p:ext uri="{BB962C8B-B14F-4D97-AF65-F5344CB8AC3E}">
        <p14:creationId xmlns:p14="http://schemas.microsoft.com/office/powerpoint/2010/main" val="14924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A5BC-F7D2-BBD0-C00A-C6FD9D7BCDDC}"/>
              </a:ext>
            </a:extLst>
          </p:cNvPr>
          <p:cNvSpPr>
            <a:spLocks noGrp="1"/>
          </p:cNvSpPr>
          <p:nvPr>
            <p:ph type="title"/>
          </p:nvPr>
        </p:nvSpPr>
        <p:spPr>
          <a:xfrm>
            <a:off x="838200" y="190609"/>
            <a:ext cx="10515600" cy="1325563"/>
          </a:xfrm>
        </p:spPr>
        <p:txBody>
          <a:bodyPr/>
          <a:lstStyle/>
          <a:p>
            <a:pPr algn="ctr"/>
            <a:r>
              <a:rPr lang="en-IN" b="1" dirty="0"/>
              <a:t>Poster of Internship Presentation </a:t>
            </a:r>
          </a:p>
        </p:txBody>
      </p:sp>
      <p:sp>
        <p:nvSpPr>
          <p:cNvPr id="4" name="Slide Number Placeholder 3">
            <a:extLst>
              <a:ext uri="{FF2B5EF4-FFF2-40B4-BE49-F238E27FC236}">
                <a16:creationId xmlns:a16="http://schemas.microsoft.com/office/drawing/2014/main" id="{CDD8BC78-C32C-0418-AFFE-4F5A9860E9BD}"/>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a:extLst>
              <a:ext uri="{FF2B5EF4-FFF2-40B4-BE49-F238E27FC236}">
                <a16:creationId xmlns:a16="http://schemas.microsoft.com/office/drawing/2014/main" id="{28F46672-23F2-54AB-6EA2-E29CE477B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002221" cy="1268959"/>
          </a:xfrm>
          <a:prstGeom prst="rect">
            <a:avLst/>
          </a:prstGeom>
        </p:spPr>
      </p:pic>
      <p:pic>
        <p:nvPicPr>
          <p:cNvPr id="11" name="Content Placeholder 10">
            <a:extLst>
              <a:ext uri="{FF2B5EF4-FFF2-40B4-BE49-F238E27FC236}">
                <a16:creationId xmlns:a16="http://schemas.microsoft.com/office/drawing/2014/main" id="{B72722CF-DBD8-CF0B-B992-031EE003B6BA}"/>
              </a:ext>
            </a:extLst>
          </p:cNvPr>
          <p:cNvPicPr>
            <a:picLocks noGrp="1" noChangeAspect="1"/>
          </p:cNvPicPr>
          <p:nvPr>
            <p:ph idx="1"/>
          </p:nvPr>
        </p:nvPicPr>
        <p:blipFill>
          <a:blip r:embed="rId3"/>
          <a:stretch>
            <a:fillRect/>
          </a:stretch>
        </p:blipFill>
        <p:spPr>
          <a:xfrm>
            <a:off x="0" y="1292772"/>
            <a:ext cx="12192000" cy="5565228"/>
          </a:xfrm>
          <a:prstGeom prst="rect">
            <a:avLst/>
          </a:prstGeom>
        </p:spPr>
      </p:pic>
    </p:spTree>
    <p:extLst>
      <p:ext uri="{BB962C8B-B14F-4D97-AF65-F5344CB8AC3E}">
        <p14:creationId xmlns:p14="http://schemas.microsoft.com/office/powerpoint/2010/main" val="3564935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Internship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a:xfrm>
            <a:off x="836449" y="1536838"/>
            <a:ext cx="5157787" cy="823912"/>
          </a:xfrm>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a:xfrm>
            <a:off x="839788" y="2604817"/>
            <a:ext cx="5157787" cy="3684588"/>
          </a:xfrm>
          <a:solidFill>
            <a:schemeClr val="accent6">
              <a:lumMod val="40000"/>
              <a:lumOff val="60000"/>
            </a:schemeClr>
          </a:solidFill>
        </p:spPr>
        <p:txBody>
          <a:bodyPr>
            <a:normAutofit fontScale="70000" lnSpcReduction="20000"/>
          </a:bodyPr>
          <a:lstStyle/>
          <a:p>
            <a:r>
              <a:rPr lang="en-US" dirty="0"/>
              <a:t>A lot of meaningful discussions happened during designing the IDI guide, which helped me to review the reporting formats and suggest changes in some of them. </a:t>
            </a:r>
          </a:p>
          <a:p>
            <a:r>
              <a:rPr lang="en-US" dirty="0"/>
              <a:t>I learned a great deal while collecting data as it brought out the communication skills in me. I came to know about the situation from other people’s perspectives also which made me appreciate the issue more.</a:t>
            </a:r>
          </a:p>
          <a:p>
            <a:r>
              <a:rPr lang="en-US" dirty="0"/>
              <a:t>I understood the importance of primary data and its proper analysis and interpretation and what role they play in the bigger picture.</a:t>
            </a:r>
          </a:p>
          <a:p>
            <a:endParaRPr lang="en-IN" dirty="0"/>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a:xfrm>
            <a:off x="6169024" y="1536838"/>
            <a:ext cx="5183188" cy="823912"/>
          </a:xfrm>
        </p:spPr>
        <p:txBody>
          <a:bodyPr/>
          <a:lstStyle/>
          <a:p>
            <a:pPr algn="ctr"/>
            <a:r>
              <a:rPr lang="en-IN" dirty="0"/>
              <a:t>Overall self comments on Internship</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a:xfrm>
            <a:off x="6172200" y="2604816"/>
            <a:ext cx="5183188" cy="3684587"/>
          </a:xfrm>
          <a:solidFill>
            <a:schemeClr val="accent2">
              <a:lumMod val="40000"/>
              <a:lumOff val="60000"/>
            </a:schemeClr>
          </a:solidFill>
        </p:spPr>
        <p:txBody>
          <a:bodyPr>
            <a:normAutofit fontScale="70000" lnSpcReduction="20000"/>
          </a:bodyPr>
          <a:lstStyle/>
          <a:p>
            <a:r>
              <a:rPr lang="en-IN" dirty="0"/>
              <a:t>My experience with PHFI was incredible. One of the most important skills I acquired during my internship experience was communication skills. I feel much more confident and appreciate people’s perspectives.</a:t>
            </a:r>
          </a:p>
          <a:p>
            <a:r>
              <a:rPr lang="en-US" dirty="0"/>
              <a:t>The internship was a great learning experience. It helped me see for myself the practical realities and work at grass root level organization. What I could never understand from theory I saw and experienced firsthand in the field. </a:t>
            </a:r>
            <a:endParaRPr lang="en-IN" dirty="0"/>
          </a:p>
          <a:p>
            <a:pPr marL="0" indent="0">
              <a:buNone/>
            </a:pPr>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08-0C6E-193F-3657-D743585859AA}"/>
              </a:ext>
            </a:extLst>
          </p:cNvPr>
          <p:cNvSpPr>
            <a:spLocks noGrp="1"/>
          </p:cNvSpPr>
          <p:nvPr>
            <p:ph type="title"/>
          </p:nvPr>
        </p:nvSpPr>
        <p:spPr/>
        <p:txBody>
          <a:bodyPr/>
          <a:lstStyle/>
          <a:p>
            <a:pPr algn="ctr"/>
            <a:r>
              <a:rPr lang="en-IN" b="1" dirty="0"/>
              <a:t>Suggestions </a:t>
            </a:r>
          </a:p>
        </p:txBody>
      </p:sp>
      <p:sp>
        <p:nvSpPr>
          <p:cNvPr id="3" name="Content Placeholder 2">
            <a:extLst>
              <a:ext uri="{FF2B5EF4-FFF2-40B4-BE49-F238E27FC236}">
                <a16:creationId xmlns:a16="http://schemas.microsoft.com/office/drawing/2014/main" id="{59422733-B7F1-425D-B028-4AA9132AFB18}"/>
              </a:ext>
            </a:extLst>
          </p:cNvPr>
          <p:cNvSpPr>
            <a:spLocks noGrp="1"/>
          </p:cNvSpPr>
          <p:nvPr>
            <p:ph idx="1"/>
          </p:nvPr>
        </p:nvSpPr>
        <p:spPr>
          <a:xfrm>
            <a:off x="838200" y="1825625"/>
            <a:ext cx="10515600" cy="2661534"/>
          </a:xfrm>
          <a:solidFill>
            <a:schemeClr val="accent5">
              <a:lumMod val="40000"/>
              <a:lumOff val="60000"/>
            </a:schemeClr>
          </a:solidFill>
        </p:spPr>
        <p:txBody>
          <a:bodyPr/>
          <a:lstStyle/>
          <a:p>
            <a:pPr marL="0" indent="0">
              <a:buNone/>
            </a:pPr>
            <a:endParaRPr lang="en-IN"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The need-based assessment is required on a regular basis so that the latest up-gradation in the skills and practical demonstration can help to do their work in the community more efficiently.</a:t>
            </a:r>
          </a:p>
          <a:p>
            <a:pP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The need-based assessment can be done for other states also.</a:t>
            </a:r>
          </a:p>
          <a:p>
            <a:pP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Quantitative research should also take place to get a better understanding.</a:t>
            </a:r>
          </a:p>
          <a:p>
            <a:endParaRPr lang="en-IN" sz="2000" dirty="0">
              <a:latin typeface="Times New Roman" panose="02020603050405020304" pitchFamily="18" charset="0"/>
              <a:cs typeface="Times New Roman" panose="02020603050405020304" pitchFamily="18" charset="0"/>
            </a:endParaRPr>
          </a:p>
          <a:p>
            <a:pPr marL="0" indent="0">
              <a:buNone/>
            </a:pPr>
            <a:endParaRPr lang="en-IN" dirty="0"/>
          </a:p>
        </p:txBody>
      </p:sp>
      <p:sp>
        <p:nvSpPr>
          <p:cNvPr id="5" name="Slide Number Placeholder 4">
            <a:extLst>
              <a:ext uri="{FF2B5EF4-FFF2-40B4-BE49-F238E27FC236}">
                <a16:creationId xmlns:a16="http://schemas.microsoft.com/office/drawing/2014/main" id="{72BD9938-85BC-B17F-0351-5385D968D40B}"/>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6" name="Picture 5">
            <a:extLst>
              <a:ext uri="{FF2B5EF4-FFF2-40B4-BE49-F238E27FC236}">
                <a16:creationId xmlns:a16="http://schemas.microsoft.com/office/drawing/2014/main" id="{E26EE7B1-5136-58FC-218C-162FDFFC4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2349062" cy="1268959"/>
          </a:xfrm>
          <a:prstGeom prst="rect">
            <a:avLst/>
          </a:prstGeom>
        </p:spPr>
      </p:pic>
    </p:spTree>
    <p:extLst>
      <p:ext uri="{BB962C8B-B14F-4D97-AF65-F5344CB8AC3E}">
        <p14:creationId xmlns:p14="http://schemas.microsoft.com/office/powerpoint/2010/main" val="206328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p:txBody>
          <a:bodyPr/>
          <a:lstStyle/>
          <a:p>
            <a:pPr algn="ctr"/>
            <a:r>
              <a:rPr lang="en-IN" b="1" dirty="0"/>
              <a:t> Approval</a:t>
            </a:r>
          </a:p>
        </p:txBody>
      </p:sp>
      <p:sp>
        <p:nvSpPr>
          <p:cNvPr id="4" name="Footer Placeholder 3">
            <a:extLst>
              <a:ext uri="{FF2B5EF4-FFF2-40B4-BE49-F238E27FC236}">
                <a16:creationId xmlns:a16="http://schemas.microsoft.com/office/drawing/2014/main" id="{0A4C53A3-3523-7375-B7CF-8CD9449B1926}"/>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7" name="Content Placeholder 6">
            <a:extLst>
              <a:ext uri="{FF2B5EF4-FFF2-40B4-BE49-F238E27FC236}">
                <a16:creationId xmlns:a16="http://schemas.microsoft.com/office/drawing/2014/main" id="{A9FEDD18-AB3A-4EC2-EA54-4E6CFDD21DC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0414" t="24120" r="1459" b="27337"/>
          <a:stretch/>
        </p:blipFill>
        <p:spPr>
          <a:xfrm>
            <a:off x="2413262" y="1690688"/>
            <a:ext cx="7437749" cy="4936254"/>
          </a:xfrm>
        </p:spPr>
      </p:pic>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7" name="Picture 6">
            <a:extLst>
              <a:ext uri="{FF2B5EF4-FFF2-40B4-BE49-F238E27FC236}">
                <a16:creationId xmlns:a16="http://schemas.microsoft.com/office/drawing/2014/main" id="{F6E22A40-182D-C775-BA9E-DCC01389402A}"/>
              </a:ext>
            </a:extLst>
          </p:cNvPr>
          <p:cNvPicPr>
            <a:picLocks noChangeAspect="1"/>
          </p:cNvPicPr>
          <p:nvPr/>
        </p:nvPicPr>
        <p:blipFill rotWithShape="1">
          <a:blip r:embed="rId2">
            <a:extLst>
              <a:ext uri="{28A0092B-C50C-407E-A947-70E740481C1C}">
                <a14:useLocalDpi xmlns:a14="http://schemas.microsoft.com/office/drawing/2010/main" val="0"/>
              </a:ext>
            </a:extLst>
          </a:blip>
          <a:srcRect l="15181" r="6052" b="9083"/>
          <a:stretch/>
        </p:blipFill>
        <p:spPr>
          <a:xfrm>
            <a:off x="1104998" y="2561379"/>
            <a:ext cx="4205140" cy="3607936"/>
          </a:xfrm>
          <a:prstGeom prst="rect">
            <a:avLst/>
          </a:prstGeom>
        </p:spPr>
      </p:pic>
      <p:pic>
        <p:nvPicPr>
          <p:cNvPr id="9" name="Picture 8">
            <a:extLst>
              <a:ext uri="{FF2B5EF4-FFF2-40B4-BE49-F238E27FC236}">
                <a16:creationId xmlns:a16="http://schemas.microsoft.com/office/drawing/2014/main" id="{3A1AD0BB-C671-BEDD-6318-B4A0AEF4D89D}"/>
              </a:ext>
            </a:extLst>
          </p:cNvPr>
          <p:cNvPicPr>
            <a:picLocks noChangeAspect="1"/>
          </p:cNvPicPr>
          <p:nvPr/>
        </p:nvPicPr>
        <p:blipFill rotWithShape="1">
          <a:blip r:embed="rId3">
            <a:extLst>
              <a:ext uri="{28A0092B-C50C-407E-A947-70E740481C1C}">
                <a14:useLocalDpi xmlns:a14="http://schemas.microsoft.com/office/drawing/2010/main" val="0"/>
              </a:ext>
            </a:extLst>
          </a:blip>
          <a:srcRect t="31529" r="18883" b="8281"/>
          <a:stretch/>
        </p:blipFill>
        <p:spPr>
          <a:xfrm>
            <a:off x="6464430" y="2604078"/>
            <a:ext cx="4452594" cy="3522538"/>
          </a:xfrm>
          <a:prstGeom prst="rect">
            <a:avLst/>
          </a:prstGeom>
        </p:spPr>
      </p:pic>
      <p:sp>
        <p:nvSpPr>
          <p:cNvPr id="10" name="TextBox 9">
            <a:extLst>
              <a:ext uri="{FF2B5EF4-FFF2-40B4-BE49-F238E27FC236}">
                <a16:creationId xmlns:a16="http://schemas.microsoft.com/office/drawing/2014/main" id="{731D1040-CECC-00E6-BFFE-7347B346A73E}"/>
              </a:ext>
            </a:extLst>
          </p:cNvPr>
          <p:cNvSpPr txBox="1"/>
          <p:nvPr/>
        </p:nvSpPr>
        <p:spPr>
          <a:xfrm>
            <a:off x="1104998" y="2005012"/>
            <a:ext cx="4102033" cy="369332"/>
          </a:xfrm>
          <a:prstGeom prst="rect">
            <a:avLst/>
          </a:prstGeom>
          <a:noFill/>
        </p:spPr>
        <p:txBody>
          <a:bodyPr wrap="square" rtlCol="0">
            <a:spAutoFit/>
          </a:bodyPr>
          <a:lstStyle/>
          <a:p>
            <a:r>
              <a:rPr lang="en-IN" dirty="0"/>
              <a:t>PHC in Chanderlok</a:t>
            </a:r>
          </a:p>
        </p:txBody>
      </p:sp>
      <p:sp>
        <p:nvSpPr>
          <p:cNvPr id="11" name="TextBox 10">
            <a:extLst>
              <a:ext uri="{FF2B5EF4-FFF2-40B4-BE49-F238E27FC236}">
                <a16:creationId xmlns:a16="http://schemas.microsoft.com/office/drawing/2014/main" id="{9F97C399-F1F7-19FF-3B5F-BF9A1CA9F0AE}"/>
              </a:ext>
            </a:extLst>
          </p:cNvPr>
          <p:cNvSpPr txBox="1"/>
          <p:nvPr/>
        </p:nvSpPr>
        <p:spPr>
          <a:xfrm>
            <a:off x="5870272" y="1920422"/>
            <a:ext cx="4566255" cy="369332"/>
          </a:xfrm>
          <a:prstGeom prst="rect">
            <a:avLst/>
          </a:prstGeom>
          <a:noFill/>
        </p:spPr>
        <p:txBody>
          <a:bodyPr wrap="square" rtlCol="0">
            <a:spAutoFit/>
          </a:bodyPr>
          <a:lstStyle/>
          <a:p>
            <a:r>
              <a:rPr lang="en-IN" dirty="0"/>
              <a:t>PHC in Gandhi Nagar</a:t>
            </a:r>
          </a:p>
        </p:txBody>
      </p:sp>
    </p:spTree>
    <p:extLst>
      <p:ext uri="{BB962C8B-B14F-4D97-AF65-F5344CB8AC3E}">
        <p14:creationId xmlns:p14="http://schemas.microsoft.com/office/powerpoint/2010/main" val="233393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a:t>
            </a:r>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7" name="Picture 6">
            <a:extLst>
              <a:ext uri="{FF2B5EF4-FFF2-40B4-BE49-F238E27FC236}">
                <a16:creationId xmlns:a16="http://schemas.microsoft.com/office/drawing/2014/main" id="{15ECCD74-6BF8-AE82-C16B-D136B20D1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35" y="2999695"/>
            <a:ext cx="3896412" cy="3014606"/>
          </a:xfrm>
          <a:prstGeom prst="rect">
            <a:avLst/>
          </a:prstGeom>
        </p:spPr>
      </p:pic>
      <p:sp>
        <p:nvSpPr>
          <p:cNvPr id="8" name="TextBox 7">
            <a:extLst>
              <a:ext uri="{FF2B5EF4-FFF2-40B4-BE49-F238E27FC236}">
                <a16:creationId xmlns:a16="http://schemas.microsoft.com/office/drawing/2014/main" id="{B335C0C6-1C82-3CEC-55BD-BFE5D16FA1EE}"/>
              </a:ext>
            </a:extLst>
          </p:cNvPr>
          <p:cNvSpPr txBox="1"/>
          <p:nvPr/>
        </p:nvSpPr>
        <p:spPr>
          <a:xfrm>
            <a:off x="1184635" y="2413262"/>
            <a:ext cx="3896412" cy="369332"/>
          </a:xfrm>
          <a:prstGeom prst="rect">
            <a:avLst/>
          </a:prstGeom>
          <a:noFill/>
        </p:spPr>
        <p:txBody>
          <a:bodyPr wrap="square" rtlCol="0">
            <a:spAutoFit/>
          </a:bodyPr>
          <a:lstStyle/>
          <a:p>
            <a:r>
              <a:rPr lang="en-IN" dirty="0"/>
              <a:t>Visited civil surgeon’s office</a:t>
            </a:r>
          </a:p>
        </p:txBody>
      </p:sp>
      <p:pic>
        <p:nvPicPr>
          <p:cNvPr id="9" name="Picture 8">
            <a:extLst>
              <a:ext uri="{FF2B5EF4-FFF2-40B4-BE49-F238E27FC236}">
                <a16:creationId xmlns:a16="http://schemas.microsoft.com/office/drawing/2014/main" id="{DF073033-431D-B300-8D26-06D2B4D502E1}"/>
              </a:ext>
            </a:extLst>
          </p:cNvPr>
          <p:cNvPicPr>
            <a:picLocks noChangeAspect="1"/>
          </p:cNvPicPr>
          <p:nvPr/>
        </p:nvPicPr>
        <p:blipFill rotWithShape="1">
          <a:blip r:embed="rId3">
            <a:extLst>
              <a:ext uri="{28A0092B-C50C-407E-A947-70E740481C1C}">
                <a14:useLocalDpi xmlns:a14="http://schemas.microsoft.com/office/drawing/2010/main" val="0"/>
              </a:ext>
            </a:extLst>
          </a:blip>
          <a:srcRect b="8632"/>
          <a:stretch/>
        </p:blipFill>
        <p:spPr>
          <a:xfrm>
            <a:off x="6249970" y="2999695"/>
            <a:ext cx="4519956" cy="3014606"/>
          </a:xfrm>
          <a:prstGeom prst="rect">
            <a:avLst/>
          </a:prstGeom>
        </p:spPr>
      </p:pic>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solidFill>
                  <a:srgbClr val="996633"/>
                </a:solidFill>
              </a:rPr>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0" y="1634084"/>
            <a:ext cx="9110221" cy="4542879"/>
          </a:xfrm>
          <a:solidFill>
            <a:schemeClr val="accent4">
              <a:lumMod val="20000"/>
              <a:lumOff val="80000"/>
            </a:schemeClr>
          </a:solidFill>
        </p:spPr>
        <p:txBody>
          <a:bodyPr>
            <a:normAutofit lnSpcReduction="10000"/>
          </a:bodyPr>
          <a:lstStyle/>
          <a:p>
            <a:r>
              <a:rPr lang="en-IN" sz="1800" dirty="0">
                <a:latin typeface="Times New Roman" panose="02020603050405020304" pitchFamily="18" charset="0"/>
                <a:ea typeface="Calibri" panose="020F0502020204030204" pitchFamily="34" charset="0"/>
                <a:cs typeface="Times New Roman" panose="02020603050405020304" pitchFamily="18" charset="0"/>
              </a:rPr>
              <a:t>“ PHC is a whole-of-society approach to health that aims at ensuring the highest possible level of health and well-being and their equitable distribution by focusing on people’s needs and as early as possible along the continuum from health promotion and disease prevention to treatment, rehabilitation, and palliative care, and as close as feasible to people’s everyday environment.”</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Bef>
                <a:spcPts val="2000"/>
              </a:spcBef>
              <a:spcAft>
                <a:spcPts val="2000"/>
              </a:spcAft>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To achieve universal health coverage, reforms should focus on strengthening primary health care to ensure equity and cost containment.</a:t>
            </a:r>
            <a:endParaRPr lang="en-IN" sz="1800" b="0" dirty="0">
              <a:effectLst/>
              <a:latin typeface="Times New Roman" panose="02020603050405020304" pitchFamily="18" charset="0"/>
              <a:cs typeface="Times New Roman" panose="02020603050405020304" pitchFamily="18" charset="0"/>
            </a:endParaRPr>
          </a:p>
          <a:p>
            <a:pPr algn="l">
              <a:lnSpc>
                <a:spcPct val="100000"/>
              </a:lnSpc>
              <a:spcBef>
                <a:spcPts val="2000"/>
              </a:spcBef>
              <a:spcAft>
                <a:spcPts val="2000"/>
              </a:spcAft>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Strengthening primary health care and the attainment of universal health coverage are both important current global health policy initiatives. </a:t>
            </a:r>
          </a:p>
          <a:p>
            <a:pPr algn="l">
              <a:lnSpc>
                <a:spcPct val="100000"/>
              </a:lnSpc>
              <a:spcBef>
                <a:spcPts val="2000"/>
              </a:spcBef>
              <a:spcAft>
                <a:spcPts val="2000"/>
              </a:spcAft>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The concept of universal health coverage, as noted in the United Nations’ 2015 Sustainable Development Goals, is an aspiration to provide all people with access to essential high-quality health services and safe, effective, and affordable medicines and vaccines while ensuring financial risk protection by providing care regardless of a person’s ability to pay for it.</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a:extLst>
              <a:ext uri="{FF2B5EF4-FFF2-40B4-BE49-F238E27FC236}">
                <a16:creationId xmlns:a16="http://schemas.microsoft.com/office/drawing/2014/main" id="{C92A958D-DBF2-95E2-3290-9823B9E25085}"/>
              </a:ext>
            </a:extLst>
          </p:cNvPr>
          <p:cNvPicPr>
            <a:picLocks noChangeAspect="1"/>
          </p:cNvPicPr>
          <p:nvPr/>
        </p:nvPicPr>
        <p:blipFill>
          <a:blip r:embed="rId3"/>
          <a:stretch>
            <a:fillRect/>
          </a:stretch>
        </p:blipFill>
        <p:spPr>
          <a:xfrm>
            <a:off x="9110221" y="2654656"/>
            <a:ext cx="3081779" cy="2230664"/>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p:txBody>
          <a:bodyPr/>
          <a:lstStyle/>
          <a:p>
            <a:pPr algn="ctr"/>
            <a:r>
              <a:rPr lang="en-IN" b="1" dirty="0">
                <a:solidFill>
                  <a:srgbClr val="996633"/>
                </a:solidFill>
              </a:rPr>
              <a:t>Aim </a:t>
            </a:r>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TextBox 6">
            <a:extLst>
              <a:ext uri="{FF2B5EF4-FFF2-40B4-BE49-F238E27FC236}">
                <a16:creationId xmlns:a16="http://schemas.microsoft.com/office/drawing/2014/main" id="{332739D1-5301-0F8F-A741-7C2CC572A7D7}"/>
              </a:ext>
            </a:extLst>
          </p:cNvPr>
          <p:cNvSpPr txBox="1"/>
          <p:nvPr/>
        </p:nvSpPr>
        <p:spPr>
          <a:xfrm>
            <a:off x="649664" y="1915851"/>
            <a:ext cx="6788084" cy="2862322"/>
          </a:xfrm>
          <a:prstGeom prst="rect">
            <a:avLst/>
          </a:prstGeom>
          <a:solidFill>
            <a:schemeClr val="accent2">
              <a:lumMod val="40000"/>
              <a:lumOff val="60000"/>
            </a:schemeClr>
          </a:solidFill>
        </p:spPr>
        <p:txBody>
          <a:bodyPr wrap="square" rtlCol="0">
            <a:spAutoFit/>
          </a:bodyPr>
          <a:lstStyle/>
          <a:p>
            <a:pPr marL="285750" indent="-285750">
              <a:buFont typeface="Wingdings" panose="05000000000000000000" pitchFamily="2" charset="2"/>
              <a:buChar char="§"/>
              <a:defRPr/>
            </a:pPr>
            <a:endParaRPr lang="en-US" sz="1800" dirty="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defRPr/>
            </a:pPr>
            <a:r>
              <a:rPr lang="en-US" sz="1800" dirty="0">
                <a:solidFill>
                  <a:prstClr val="black"/>
                </a:solidFill>
                <a:latin typeface="Times New Roman" panose="02020603050405020304" pitchFamily="18" charset="0"/>
                <a:cs typeface="Times New Roman" panose="02020603050405020304" pitchFamily="18" charset="0"/>
              </a:rPr>
              <a:t>This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project aimed at improving the capacities of nursing professionals working with public health systems, functionaries within the Municipal Corporation of Gurgaon, and community-based organizations in Gurgaon to improve the delivery of urban health services within the municipal area.</a:t>
            </a:r>
          </a:p>
          <a:p>
            <a:pPr marL="285750" indent="-285750">
              <a:buFont typeface="Wingdings" panose="05000000000000000000" pitchFamily="2" charset="2"/>
              <a:buChar char="§"/>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project is aimed at building the capacities of staff as well as leaving behind sustainable structures for knowledge management.</a:t>
            </a:r>
          </a:p>
          <a:p>
            <a:pPr marL="285750" indent="-285750">
              <a:buFont typeface="Wingdings" panose="05000000000000000000" pitchFamily="2" charset="2"/>
              <a:buChar char="§"/>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31B45762-FF2D-8818-E097-0B9722F4881E}"/>
              </a:ext>
            </a:extLst>
          </p:cNvPr>
          <p:cNvPicPr>
            <a:picLocks noChangeAspect="1"/>
          </p:cNvPicPr>
          <p:nvPr/>
        </p:nvPicPr>
        <p:blipFill rotWithShape="1">
          <a:blip r:embed="rId3"/>
          <a:srcRect l="65144" t="33123" b="32565"/>
          <a:stretch/>
        </p:blipFill>
        <p:spPr>
          <a:xfrm>
            <a:off x="7626284" y="4001294"/>
            <a:ext cx="3478490" cy="2264839"/>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solidFill>
                  <a:schemeClr val="accent6">
                    <a:lumMod val="75000"/>
                  </a:schemeClr>
                </a:solidFill>
              </a:rPr>
              <a:t>Objectives</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 </a:t>
            </a:r>
          </a:p>
          <a:p>
            <a:pPr marL="0" indent="0">
              <a:buNone/>
            </a:pPr>
            <a:endParaRPr lang="en-IN"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extBox 7">
            <a:extLst>
              <a:ext uri="{FF2B5EF4-FFF2-40B4-BE49-F238E27FC236}">
                <a16:creationId xmlns:a16="http://schemas.microsoft.com/office/drawing/2014/main" id="{A193DE11-0B05-2284-A435-0C6BC13B88AC}"/>
              </a:ext>
            </a:extLst>
          </p:cNvPr>
          <p:cNvSpPr txBox="1"/>
          <p:nvPr/>
        </p:nvSpPr>
        <p:spPr>
          <a:xfrm>
            <a:off x="2356619" y="2213647"/>
            <a:ext cx="8635035" cy="646331"/>
          </a:xfrm>
          <a:prstGeom prst="rect">
            <a:avLst/>
          </a:prstGeom>
          <a:solidFill>
            <a:schemeClr val="accent1">
              <a:lumMod val="20000"/>
              <a:lumOff val="80000"/>
            </a:schemeClr>
          </a:solidFill>
          <a:ln>
            <a:solidFill>
              <a:schemeClr val="tx1"/>
            </a:solidFill>
          </a:ln>
        </p:spPr>
        <p:txBody>
          <a:bodyPr wrap="square" rtlCol="0">
            <a:spAutoFit/>
          </a:bodyPr>
          <a:lstStyle/>
          <a:p>
            <a:pPr marL="0" indent="0">
              <a:buNone/>
            </a:pPr>
            <a:r>
              <a:rPr lang="en-US" sz="1800" dirty="0">
                <a:latin typeface="Times New Roman" panose="02020603050405020304" pitchFamily="18" charset="0"/>
                <a:cs typeface="Times New Roman" panose="02020603050405020304" pitchFamily="18" charset="0"/>
              </a:rPr>
              <a:t>To assess the knowledge and skills of early and mid-level nursing professionals for effective delivery of primary care services in community health settings.</a:t>
            </a:r>
          </a:p>
        </p:txBody>
      </p:sp>
      <p:sp>
        <p:nvSpPr>
          <p:cNvPr id="10" name="TextBox 9">
            <a:extLst>
              <a:ext uri="{FF2B5EF4-FFF2-40B4-BE49-F238E27FC236}">
                <a16:creationId xmlns:a16="http://schemas.microsoft.com/office/drawing/2014/main" id="{D471E5E7-8C5E-80AF-F18B-BB1F580B54C6}"/>
              </a:ext>
            </a:extLst>
          </p:cNvPr>
          <p:cNvSpPr txBox="1"/>
          <p:nvPr/>
        </p:nvSpPr>
        <p:spPr>
          <a:xfrm>
            <a:off x="3186176" y="3451394"/>
            <a:ext cx="8635035" cy="646331"/>
          </a:xfrm>
          <a:prstGeom prst="rect">
            <a:avLst/>
          </a:prstGeom>
          <a:solidFill>
            <a:schemeClr val="accent6">
              <a:lumMod val="40000"/>
              <a:lumOff val="60000"/>
            </a:schemeClr>
          </a:solidFill>
          <a:ln>
            <a:solidFill>
              <a:schemeClr val="tx1"/>
            </a:solidFill>
          </a:ln>
        </p:spPr>
        <p:txBody>
          <a:bodyPr wrap="square" rtlCol="0">
            <a:spAutoFit/>
          </a:bodyPr>
          <a:lstStyle/>
          <a:p>
            <a:pPr marL="0" indent="0">
              <a:buNone/>
            </a:pPr>
            <a:r>
              <a:rPr lang="en-US" sz="1800" dirty="0">
                <a:latin typeface="Times New Roman" panose="02020603050405020304" pitchFamily="18" charset="0"/>
                <a:cs typeface="Times New Roman" panose="02020603050405020304" pitchFamily="18" charset="0"/>
              </a:rPr>
              <a:t>To develop competency-based primary health care teaching modules for nursing professionals in selected domains.  </a:t>
            </a:r>
          </a:p>
        </p:txBody>
      </p:sp>
      <p:sp>
        <p:nvSpPr>
          <p:cNvPr id="11" name="Arrow: Down 10">
            <a:extLst>
              <a:ext uri="{FF2B5EF4-FFF2-40B4-BE49-F238E27FC236}">
                <a16:creationId xmlns:a16="http://schemas.microsoft.com/office/drawing/2014/main" id="{30B0E294-135A-BA70-14A0-E58C52832FE5}"/>
              </a:ext>
            </a:extLst>
          </p:cNvPr>
          <p:cNvSpPr/>
          <p:nvPr/>
        </p:nvSpPr>
        <p:spPr>
          <a:xfrm>
            <a:off x="8804635" y="2611225"/>
            <a:ext cx="744718" cy="840169"/>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id="{F823100C-57CC-7787-DEB2-4E6E8EAE72D5}"/>
              </a:ext>
            </a:extLst>
          </p:cNvPr>
          <p:cNvPicPr>
            <a:picLocks noChangeAspect="1"/>
          </p:cNvPicPr>
          <p:nvPr/>
        </p:nvPicPr>
        <p:blipFill>
          <a:blip r:embed="rId3"/>
          <a:stretch>
            <a:fillRect/>
          </a:stretch>
        </p:blipFill>
        <p:spPr>
          <a:xfrm>
            <a:off x="186740" y="3577780"/>
            <a:ext cx="2999436" cy="2838450"/>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solidFill>
                  <a:schemeClr val="accent2">
                    <a:lumMod val="75000"/>
                  </a:schemeClr>
                </a:solidFill>
              </a:rPr>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0" y="1924990"/>
            <a:ext cx="7371761" cy="3994509"/>
          </a:xfrm>
          <a:solidFill>
            <a:schemeClr val="accent4">
              <a:lumMod val="40000"/>
              <a:lumOff val="60000"/>
            </a:schemeClr>
          </a:solidFill>
        </p:spPr>
        <p:txBody>
          <a:bodyPr>
            <a:normAutofit lnSpcReduction="10000"/>
          </a:bodyPr>
          <a:lstStyle/>
          <a:p>
            <a:pPr marL="342900" lvl="0" indent="-342900">
              <a:lnSpc>
                <a:spcPct val="107000"/>
              </a:lnSpc>
              <a:buFont typeface="+mj-lt"/>
              <a:buAutoNum type="alphaLcParenR"/>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Study Design:</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 qualitative explorative study is carried out among General Nursing midwives across Gurgaon.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arenR"/>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Study Period:</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This study was conducted over two months from April to June 2022.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lphaLcParenR"/>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Study Area: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This study is conducted in IIPH Delhi, Gurgaon.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Sampling Technique: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 research participants were recruited using a convenient sampling approach.</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Sample Size: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 study was done among 17 GNMs working in different Urban Primary Healthcare Centres in Gurgaon. All the participants were GNMs who have done GNM courses and post-basic nursing and are working as staff nurses in the urban primary healthcare centers.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1026" name="Picture 2" descr="How to use and assess qualitative research methods | Neurological Research  and Practice | Full Text">
            <a:extLst>
              <a:ext uri="{FF2B5EF4-FFF2-40B4-BE49-F238E27FC236}">
                <a16:creationId xmlns:a16="http://schemas.microsoft.com/office/drawing/2014/main" id="{480799D6-DADB-10D9-11AF-F39FA1652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761" y="2679231"/>
            <a:ext cx="4820239"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solidFill>
                  <a:schemeClr val="accent2">
                    <a:lumMod val="75000"/>
                  </a:schemeClr>
                </a:solidFill>
              </a:rPr>
              <a:t>Methodology </a:t>
            </a:r>
            <a:endParaRPr lang="en-IN" dirty="0">
              <a:solidFill>
                <a:schemeClr val="accent2">
                  <a:lumMod val="75000"/>
                </a:schemeClr>
              </a:solidFill>
            </a:endParaRP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9" name="Content Placeholder 8">
            <a:extLst>
              <a:ext uri="{FF2B5EF4-FFF2-40B4-BE49-F238E27FC236}">
                <a16:creationId xmlns:a16="http://schemas.microsoft.com/office/drawing/2014/main" id="{E1231982-AAAD-31C5-42B3-7146E4CF8A33}"/>
              </a:ext>
            </a:extLst>
          </p:cNvPr>
          <p:cNvSpPr>
            <a:spLocks noGrp="1"/>
          </p:cNvSpPr>
          <p:nvPr>
            <p:ph idx="1"/>
          </p:nvPr>
        </p:nvSpPr>
        <p:spPr>
          <a:xfrm>
            <a:off x="0" y="2032000"/>
            <a:ext cx="7542229" cy="3558095"/>
          </a:xfrm>
          <a:solidFill>
            <a:schemeClr val="accent2">
              <a:lumMod val="20000"/>
              <a:lumOff val="80000"/>
            </a:schemeClr>
          </a:solidFill>
        </p:spPr>
        <p:txBody>
          <a:bodyPr>
            <a:normAutofit/>
          </a:bodyPr>
          <a:lstStyle/>
          <a:p>
            <a:pPr marL="0" indent="0">
              <a:buNone/>
            </a:pPr>
            <a:r>
              <a:rPr lang="en-US" sz="1800" b="1" dirty="0">
                <a:latin typeface="Times New Roman" panose="02020603050405020304" pitchFamily="18" charset="0"/>
                <a:cs typeface="Times New Roman" panose="02020603050405020304" pitchFamily="18" charset="0"/>
              </a:rPr>
              <a:t> </a:t>
            </a:r>
          </a:p>
          <a:p>
            <a:pPr marL="0" indent="0">
              <a:buNone/>
            </a:pPr>
            <a:r>
              <a:rPr lang="en-US" sz="1800" b="1" dirty="0">
                <a:latin typeface="Times New Roman" panose="02020603050405020304" pitchFamily="18" charset="0"/>
                <a:cs typeface="Times New Roman" panose="02020603050405020304" pitchFamily="18" charset="0"/>
              </a:rPr>
              <a:t>f) Research Instrument: </a:t>
            </a:r>
            <a:r>
              <a:rPr lang="en-US" sz="1800" dirty="0">
                <a:latin typeface="Times New Roman" panose="02020603050405020304" pitchFamily="18" charset="0"/>
                <a:cs typeface="Times New Roman" panose="02020603050405020304" pitchFamily="18" charset="0"/>
              </a:rPr>
              <a:t>The participants were interviewed face to face and telephonically in the Hindi language using predesigned and pretested In-Depth Interview guides (IDIs). IDI guide comprised of questions and probes and prompts to elicit their willingness to talk about the gaps they face in their curriculum and undertake the course as a refresher.</a:t>
            </a:r>
          </a:p>
          <a:p>
            <a:pPr marL="0" indent="0">
              <a:buNone/>
            </a:pPr>
            <a:r>
              <a:rPr lang="en-US" sz="1800" b="1" dirty="0">
                <a:latin typeface="Times New Roman" panose="02020603050405020304" pitchFamily="18" charset="0"/>
                <a:cs typeface="Times New Roman" panose="02020603050405020304" pitchFamily="18" charset="0"/>
              </a:rPr>
              <a:t>g) Data Analysis: </a:t>
            </a:r>
            <a:r>
              <a:rPr lang="en-US" sz="1800" dirty="0">
                <a:latin typeface="Times New Roman" panose="02020603050405020304" pitchFamily="18" charset="0"/>
                <a:cs typeface="Times New Roman" panose="02020603050405020304" pitchFamily="18" charset="0"/>
              </a:rPr>
              <a:t>The interviews were audio-recorded and transcribed verbatim, and later transcripts were translated into English. The translations were cross-verified by another researcher to avoid any bias in interpretation.</a:t>
            </a:r>
          </a:p>
          <a:p>
            <a:pPr marL="0" indent="0">
              <a:buNone/>
            </a:pPr>
            <a:r>
              <a:rPr lang="en-US" sz="1800" dirty="0">
                <a:latin typeface="Times New Roman" panose="02020603050405020304" pitchFamily="18" charset="0"/>
                <a:cs typeface="Times New Roman" panose="02020603050405020304" pitchFamily="18" charset="0"/>
              </a:rPr>
              <a:t>The data analysis was done using ATLAS.ti software. Following the thematic approach, different themes and sub-themes are generated.</a:t>
            </a:r>
          </a:p>
          <a:p>
            <a:pPr marL="0" indent="0">
              <a:buNone/>
            </a:pPr>
            <a:endParaRPr lang="en-IN" sz="1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E667336-3991-0601-8BA9-1FD89C84B90A}"/>
              </a:ext>
            </a:extLst>
          </p:cNvPr>
          <p:cNvPicPr>
            <a:picLocks noChangeAspect="1"/>
          </p:cNvPicPr>
          <p:nvPr/>
        </p:nvPicPr>
        <p:blipFill>
          <a:blip r:embed="rId3"/>
          <a:stretch>
            <a:fillRect/>
          </a:stretch>
        </p:blipFill>
        <p:spPr>
          <a:xfrm>
            <a:off x="8276734" y="2394407"/>
            <a:ext cx="3661527" cy="2601799"/>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365126"/>
            <a:ext cx="10515600" cy="1096030"/>
          </a:xfrm>
        </p:spPr>
        <p:txBody>
          <a:bodyPr/>
          <a:lstStyle/>
          <a:p>
            <a:pPr algn="ctr"/>
            <a:r>
              <a:rPr lang="en-IN" b="1" dirty="0">
                <a:solidFill>
                  <a:schemeClr val="accent1"/>
                </a:solidFill>
              </a:rPr>
              <a:t>Thematic Extraction </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dirty="0"/>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extBox 7">
            <a:extLst>
              <a:ext uri="{FF2B5EF4-FFF2-40B4-BE49-F238E27FC236}">
                <a16:creationId xmlns:a16="http://schemas.microsoft.com/office/drawing/2014/main" id="{73212DEA-DE80-1815-2B72-70CB07F2BA99}"/>
              </a:ext>
            </a:extLst>
          </p:cNvPr>
          <p:cNvSpPr txBox="1"/>
          <p:nvPr/>
        </p:nvSpPr>
        <p:spPr>
          <a:xfrm>
            <a:off x="509048" y="1681261"/>
            <a:ext cx="4807670" cy="369332"/>
          </a:xfrm>
          <a:prstGeom prst="rect">
            <a:avLst/>
          </a:prstGeom>
          <a:solidFill>
            <a:schemeClr val="accent2">
              <a:lumMod val="60000"/>
              <a:lumOff val="40000"/>
            </a:schemeClr>
          </a:solidFill>
        </p:spPr>
        <p:txBody>
          <a:bodyPr wrap="square" rtlCol="0">
            <a:spAutoFit/>
          </a:bodyPr>
          <a:lstStyle/>
          <a:p>
            <a:r>
              <a:rPr lang="en-IN" dirty="0"/>
              <a:t>COURSE CURRICULUM</a:t>
            </a:r>
          </a:p>
        </p:txBody>
      </p:sp>
      <p:sp>
        <p:nvSpPr>
          <p:cNvPr id="9" name="TextBox 8">
            <a:extLst>
              <a:ext uri="{FF2B5EF4-FFF2-40B4-BE49-F238E27FC236}">
                <a16:creationId xmlns:a16="http://schemas.microsoft.com/office/drawing/2014/main" id="{64A15839-1B5A-C7D5-0FE1-C6EB4BE54AD2}"/>
              </a:ext>
            </a:extLst>
          </p:cNvPr>
          <p:cNvSpPr txBox="1"/>
          <p:nvPr/>
        </p:nvSpPr>
        <p:spPr>
          <a:xfrm>
            <a:off x="509048" y="2119333"/>
            <a:ext cx="4807670" cy="1200329"/>
          </a:xfrm>
          <a:prstGeom prst="rect">
            <a:avLst/>
          </a:prstGeom>
          <a:solidFill>
            <a:schemeClr val="accent6">
              <a:lumMod val="40000"/>
              <a:lumOff val="60000"/>
            </a:schemeClr>
          </a:solidFill>
        </p:spPr>
        <p:txBody>
          <a:bodyPr wrap="square" rtlCol="0">
            <a:spAutoFit/>
          </a:bodyPr>
          <a:lstStyle/>
          <a:p>
            <a:pPr marL="285750" indent="-285750">
              <a:buFont typeface="Wingdings" panose="05000000000000000000" pitchFamily="2" charset="2"/>
              <a:buChar char="v"/>
            </a:pPr>
            <a:r>
              <a:rPr lang="en-IN" dirty="0"/>
              <a:t>Duration of the course</a:t>
            </a:r>
          </a:p>
          <a:p>
            <a:pPr marL="285750" indent="-285750">
              <a:buFont typeface="Wingdings" panose="05000000000000000000" pitchFamily="2" charset="2"/>
              <a:buChar char="v"/>
            </a:pPr>
            <a:r>
              <a:rPr lang="en-IN" dirty="0"/>
              <a:t>Subjects taught</a:t>
            </a:r>
          </a:p>
          <a:p>
            <a:pPr marL="285750" indent="-285750">
              <a:buFont typeface="Wingdings" panose="05000000000000000000" pitchFamily="2" charset="2"/>
              <a:buChar char="v"/>
            </a:pPr>
            <a:r>
              <a:rPr lang="en-IN" dirty="0"/>
              <a:t>Theory and practical</a:t>
            </a:r>
          </a:p>
          <a:p>
            <a:pPr marL="285750" indent="-285750">
              <a:buFont typeface="Wingdings" panose="05000000000000000000" pitchFamily="2" charset="2"/>
              <a:buChar char="v"/>
            </a:pPr>
            <a:r>
              <a:rPr lang="en-IN" dirty="0"/>
              <a:t>Favorite subjects</a:t>
            </a:r>
          </a:p>
        </p:txBody>
      </p:sp>
      <p:sp>
        <p:nvSpPr>
          <p:cNvPr id="11" name="TextBox 10">
            <a:extLst>
              <a:ext uri="{FF2B5EF4-FFF2-40B4-BE49-F238E27FC236}">
                <a16:creationId xmlns:a16="http://schemas.microsoft.com/office/drawing/2014/main" id="{E700C11B-256F-7F89-1F2A-F3ABD52771A4}"/>
              </a:ext>
            </a:extLst>
          </p:cNvPr>
          <p:cNvSpPr txBox="1"/>
          <p:nvPr/>
        </p:nvSpPr>
        <p:spPr>
          <a:xfrm>
            <a:off x="6875284" y="1573204"/>
            <a:ext cx="4138367" cy="369332"/>
          </a:xfrm>
          <a:prstGeom prst="rect">
            <a:avLst/>
          </a:prstGeom>
          <a:solidFill>
            <a:schemeClr val="accent1">
              <a:lumMod val="40000"/>
              <a:lumOff val="60000"/>
            </a:schemeClr>
          </a:solidFill>
        </p:spPr>
        <p:txBody>
          <a:bodyPr wrap="square" rtlCol="0">
            <a:spAutoFit/>
          </a:bodyPr>
          <a:lstStyle/>
          <a:p>
            <a:r>
              <a:rPr lang="en-IN" dirty="0"/>
              <a:t>GAPS IN CURRICULUM</a:t>
            </a:r>
          </a:p>
        </p:txBody>
      </p:sp>
      <p:sp>
        <p:nvSpPr>
          <p:cNvPr id="12" name="TextBox 11">
            <a:extLst>
              <a:ext uri="{FF2B5EF4-FFF2-40B4-BE49-F238E27FC236}">
                <a16:creationId xmlns:a16="http://schemas.microsoft.com/office/drawing/2014/main" id="{D93CA462-E7C3-9A8B-E18C-BA72449B60EC}"/>
              </a:ext>
            </a:extLst>
          </p:cNvPr>
          <p:cNvSpPr txBox="1"/>
          <p:nvPr/>
        </p:nvSpPr>
        <p:spPr>
          <a:xfrm>
            <a:off x="6875284" y="2099349"/>
            <a:ext cx="4138367" cy="1200329"/>
          </a:xfrm>
          <a:prstGeom prst="rect">
            <a:avLst/>
          </a:prstGeom>
          <a:solidFill>
            <a:schemeClr val="accent6">
              <a:lumMod val="40000"/>
              <a:lumOff val="60000"/>
            </a:schemeClr>
          </a:solidFill>
        </p:spPr>
        <p:txBody>
          <a:bodyPr wrap="square" rtlCol="0">
            <a:spAutoFit/>
          </a:bodyPr>
          <a:lstStyle/>
          <a:p>
            <a:pPr marL="285750" indent="-285750">
              <a:buFont typeface="Wingdings" panose="05000000000000000000" pitchFamily="2" charset="2"/>
              <a:buChar char="v"/>
            </a:pPr>
            <a:r>
              <a:rPr lang="en-IN" dirty="0"/>
              <a:t>Lack of staff</a:t>
            </a:r>
          </a:p>
          <a:p>
            <a:pPr marL="285750" indent="-285750">
              <a:buFont typeface="Wingdings" panose="05000000000000000000" pitchFamily="2" charset="2"/>
              <a:buChar char="v"/>
            </a:pPr>
            <a:r>
              <a:rPr lang="en-IN" dirty="0"/>
              <a:t>Lack of study material</a:t>
            </a:r>
          </a:p>
          <a:p>
            <a:pPr marL="285750" indent="-285750">
              <a:buFont typeface="Wingdings" panose="05000000000000000000" pitchFamily="2" charset="2"/>
              <a:buChar char="v"/>
            </a:pPr>
            <a:r>
              <a:rPr lang="en-IN" dirty="0"/>
              <a:t>Lack of understanding</a:t>
            </a:r>
          </a:p>
          <a:p>
            <a:pPr marL="285750" indent="-285750">
              <a:buFont typeface="Wingdings" panose="05000000000000000000" pitchFamily="2" charset="2"/>
              <a:buChar char="v"/>
            </a:pPr>
            <a:r>
              <a:rPr lang="en-IN" dirty="0"/>
              <a:t>Other issues</a:t>
            </a:r>
          </a:p>
        </p:txBody>
      </p:sp>
      <p:sp>
        <p:nvSpPr>
          <p:cNvPr id="17" name="Speech Bubble: Rectangle with Corners Rounded 16">
            <a:extLst>
              <a:ext uri="{FF2B5EF4-FFF2-40B4-BE49-F238E27FC236}">
                <a16:creationId xmlns:a16="http://schemas.microsoft.com/office/drawing/2014/main" id="{270FA9E5-AB1D-EEA0-B29E-F6824B005CC5}"/>
              </a:ext>
            </a:extLst>
          </p:cNvPr>
          <p:cNvSpPr/>
          <p:nvPr/>
        </p:nvSpPr>
        <p:spPr>
          <a:xfrm>
            <a:off x="78559" y="3538339"/>
            <a:ext cx="5822620" cy="2688074"/>
          </a:xfrm>
          <a:prstGeom prst="wedgeRoundRectCallout">
            <a:avLst>
              <a:gd name="adj1" fmla="val -22581"/>
              <a:gd name="adj2" fmla="val 737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IN"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N"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duration was 3.5 years, where 3 years was course work and 6 months was training in a civil hospital. We were taught many subjects like anatomy, physiology, psychology, fundamentals of nursing, community, and gynecology. My favorite subjects were fundamental nursing and anatomy.” (GNM, Tigra)</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duration was 3.5 years, where 3 years was course work and 6 months was an internship. We were taught many subjects like anatomy, physiology, psychology, fundamentals of nursing, etc. It’s been more than 10 years. I don’t remember everything very well.” (GNM, Fazilpur)</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i="1" dirty="0">
                <a:solidFill>
                  <a:srgbClr val="000000"/>
                </a:solidFill>
                <a:latin typeface="Arial" panose="020B0604020202020204" pitchFamily="34" charset="0"/>
                <a:cs typeface="Arial" panose="020B0604020202020204" pitchFamily="34" charset="0"/>
              </a:rPr>
              <a:t>“ The duration of the course was 3.5 years. We were subjects like </a:t>
            </a:r>
            <a:r>
              <a:rPr lang="en-US" sz="1200" b="0" i="1" u="none" strike="noStrike" dirty="0">
                <a:solidFill>
                  <a:srgbClr val="000000"/>
                </a:solidFill>
                <a:effectLst/>
                <a:latin typeface="Arial" panose="020B0604020202020204" pitchFamily="34" charset="0"/>
                <a:cs typeface="Arial" panose="020B0604020202020204" pitchFamily="34" charset="0"/>
              </a:rPr>
              <a:t>Community Health, Sociology, Psychology, Psychiatry, Midwifery and Gynecology, and Fundamental of nursing. My favorite subjects are Midwifery and Gynecology.” (GNM, Firoz Gandhi)</a:t>
            </a:r>
            <a:endParaRPr kumimoji="0" lang="en-IN"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IN"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C3AC4A22-FC84-CF8F-5E7F-D957B6D17B33}"/>
              </a:ext>
            </a:extLst>
          </p:cNvPr>
          <p:cNvSpPr/>
          <p:nvPr/>
        </p:nvSpPr>
        <p:spPr>
          <a:xfrm>
            <a:off x="6485641" y="3412602"/>
            <a:ext cx="5354425" cy="2806994"/>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“No, all the subjects were taught well. Our teachers were very competent. I was happy with the education that I was getting. The study material was also sufficient. I am satisfied”. (GNM, Tigra)</a:t>
            </a:r>
          </a:p>
          <a:p>
            <a:pPr>
              <a:lnSpc>
                <a:spcPct val="107000"/>
              </a:lnSpc>
              <a:spcAft>
                <a:spcPts val="800"/>
              </a:spcAft>
            </a:pPr>
            <a:r>
              <a:rPr kumimoji="0" lang="en-IN"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 felt psychiatry was neglected and not taught well. The study material was not very comprehensible. I was afraid of the subject.” (GNM, Chanderlok)</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N"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psychiatry and psychology the study material was good. The teacher taught okay, sometimes not well. I couldn’t understand it at all.” (GNM, Firoz Gandhi) </a:t>
            </a:r>
            <a:endParaRPr kumimoji="0" lang="en-IN"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kumimoji="0" lang="en-IN"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IN" sz="12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852B-ADAA-7D20-A130-0AAB6EB55E01}"/>
              </a:ext>
            </a:extLst>
          </p:cNvPr>
          <p:cNvSpPr>
            <a:spLocks noGrp="1"/>
          </p:cNvSpPr>
          <p:nvPr>
            <p:ph type="title"/>
          </p:nvPr>
        </p:nvSpPr>
        <p:spPr>
          <a:xfrm>
            <a:off x="838200" y="222913"/>
            <a:ext cx="10515600" cy="1268078"/>
          </a:xfrm>
        </p:spPr>
        <p:txBody>
          <a:bodyPr/>
          <a:lstStyle/>
          <a:p>
            <a:pPr algn="ctr"/>
            <a:r>
              <a:rPr lang="en-IN" b="1" dirty="0">
                <a:solidFill>
                  <a:schemeClr val="accent1"/>
                </a:solidFill>
              </a:rPr>
              <a:t>Thematic Extraction</a:t>
            </a:r>
          </a:p>
        </p:txBody>
      </p:sp>
      <p:sp>
        <p:nvSpPr>
          <p:cNvPr id="5" name="Slide Number Placeholder 4">
            <a:extLst>
              <a:ext uri="{FF2B5EF4-FFF2-40B4-BE49-F238E27FC236}">
                <a16:creationId xmlns:a16="http://schemas.microsoft.com/office/drawing/2014/main" id="{A3259907-5AD9-7194-CE5E-D7B4DFA4FB37}"/>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7" name="Picture 6">
            <a:extLst>
              <a:ext uri="{FF2B5EF4-FFF2-40B4-BE49-F238E27FC236}">
                <a16:creationId xmlns:a16="http://schemas.microsoft.com/office/drawing/2014/main" id="{746C0AC8-C4EB-6AF0-0087-7B122580D9BD}"/>
              </a:ext>
            </a:extLst>
          </p:cNvPr>
          <p:cNvPicPr>
            <a:picLocks noChangeAspect="1"/>
          </p:cNvPicPr>
          <p:nvPr/>
        </p:nvPicPr>
        <p:blipFill>
          <a:blip r:embed="rId2"/>
          <a:stretch>
            <a:fillRect/>
          </a:stretch>
        </p:blipFill>
        <p:spPr>
          <a:xfrm>
            <a:off x="0" y="0"/>
            <a:ext cx="2694666" cy="1268078"/>
          </a:xfrm>
          <a:prstGeom prst="rect">
            <a:avLst/>
          </a:prstGeom>
        </p:spPr>
      </p:pic>
      <p:sp>
        <p:nvSpPr>
          <p:cNvPr id="9" name="TextBox 8">
            <a:extLst>
              <a:ext uri="{FF2B5EF4-FFF2-40B4-BE49-F238E27FC236}">
                <a16:creationId xmlns:a16="http://schemas.microsoft.com/office/drawing/2014/main" id="{10E5BEC5-615D-01A9-0E9C-196F7118723E}"/>
              </a:ext>
            </a:extLst>
          </p:cNvPr>
          <p:cNvSpPr txBox="1"/>
          <p:nvPr/>
        </p:nvSpPr>
        <p:spPr>
          <a:xfrm>
            <a:off x="302837" y="1579115"/>
            <a:ext cx="3967505" cy="369332"/>
          </a:xfrm>
          <a:prstGeom prst="rect">
            <a:avLst/>
          </a:prstGeom>
          <a:solidFill>
            <a:schemeClr val="accent1">
              <a:lumMod val="40000"/>
              <a:lumOff val="60000"/>
            </a:schemeClr>
          </a:solidFill>
        </p:spPr>
        <p:txBody>
          <a:bodyPr wrap="square" rtlCol="0">
            <a:spAutoFit/>
          </a:bodyPr>
          <a:lstStyle/>
          <a:p>
            <a:r>
              <a:rPr lang="en-IN" dirty="0"/>
              <a:t>WORK-LIFE</a:t>
            </a:r>
          </a:p>
        </p:txBody>
      </p:sp>
      <p:sp>
        <p:nvSpPr>
          <p:cNvPr id="11" name="TextBox 10">
            <a:extLst>
              <a:ext uri="{FF2B5EF4-FFF2-40B4-BE49-F238E27FC236}">
                <a16:creationId xmlns:a16="http://schemas.microsoft.com/office/drawing/2014/main" id="{1601DC8B-94F8-126C-0944-99BDE1176FF6}"/>
              </a:ext>
            </a:extLst>
          </p:cNvPr>
          <p:cNvSpPr txBox="1"/>
          <p:nvPr/>
        </p:nvSpPr>
        <p:spPr>
          <a:xfrm>
            <a:off x="302836" y="2059781"/>
            <a:ext cx="3967505" cy="646331"/>
          </a:xfrm>
          <a:prstGeom prst="rect">
            <a:avLst/>
          </a:prstGeom>
          <a:solidFill>
            <a:schemeClr val="accent6">
              <a:lumMod val="40000"/>
              <a:lumOff val="60000"/>
            </a:schemeClr>
          </a:solidFill>
        </p:spPr>
        <p:txBody>
          <a:bodyPr wrap="square" rtlCol="0">
            <a:spAutoFit/>
          </a:bodyPr>
          <a:lstStyle/>
          <a:p>
            <a:pPr marL="285750" indent="-285750">
              <a:buFont typeface="Wingdings" panose="05000000000000000000" pitchFamily="2" charset="2"/>
              <a:buChar char="v"/>
            </a:pPr>
            <a:r>
              <a:rPr lang="en-IN" dirty="0"/>
              <a:t>Place of Posting</a:t>
            </a:r>
          </a:p>
          <a:p>
            <a:pPr marL="285750" indent="-285750">
              <a:buFont typeface="Wingdings" panose="05000000000000000000" pitchFamily="2" charset="2"/>
              <a:buChar char="v"/>
            </a:pPr>
            <a:r>
              <a:rPr lang="en-IN" dirty="0"/>
              <a:t>Job Responsibilities</a:t>
            </a:r>
          </a:p>
        </p:txBody>
      </p:sp>
      <p:sp>
        <p:nvSpPr>
          <p:cNvPr id="3" name="Speech Bubble: Rectangle with Corners Rounded 2">
            <a:extLst>
              <a:ext uri="{FF2B5EF4-FFF2-40B4-BE49-F238E27FC236}">
                <a16:creationId xmlns:a16="http://schemas.microsoft.com/office/drawing/2014/main" id="{A1A74835-11CB-677D-FAEB-46C37E62C3FC}"/>
              </a:ext>
            </a:extLst>
          </p:cNvPr>
          <p:cNvSpPr/>
          <p:nvPr/>
        </p:nvSpPr>
        <p:spPr>
          <a:xfrm>
            <a:off x="0" y="2794237"/>
            <a:ext cx="4628561" cy="4063763"/>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“My job responsibilities mostly include family planning-related work, OPD, vaccination, dressing injuries, and emergency cases. I do counseling about family planning, mental health, hygiene and sanitation, and tobacco risk factors. I clarify the doubts of patients.” (GNM, Chanderlok)</a:t>
            </a:r>
          </a:p>
          <a:p>
            <a:pPr>
              <a:lnSpc>
                <a:spcPct val="107000"/>
              </a:lnSpc>
              <a:spcAft>
                <a:spcPts val="800"/>
              </a:spcAft>
            </a:pPr>
            <a:r>
              <a:rPr lang="en-US" sz="1200" b="0" i="1" u="none" strike="noStrike" dirty="0">
                <a:solidFill>
                  <a:srgbClr val="000000"/>
                </a:solidFill>
                <a:effectLst/>
                <a:latin typeface="Arial" panose="020B0604020202020204" pitchFamily="34" charset="0"/>
                <a:cs typeface="Arial" panose="020B0604020202020204" pitchFamily="34" charset="0"/>
              </a:rPr>
              <a:t>“My job responsibilities mostly include family planning-related work, vaccination, dressing injuries, and emergency cases. I inject the hormones. Then also if someone asks me, I clarify their doubts. Then covid vaccination and other vaccines are managed by me. The cold chain is supervised by me.”(GNM, Fazilpur) </a:t>
            </a:r>
          </a:p>
          <a:p>
            <a:pPr>
              <a:lnSpc>
                <a:spcPct val="107000"/>
              </a:lnSpc>
              <a:spcAft>
                <a:spcPts val="800"/>
              </a:spcAft>
            </a:pPr>
            <a:r>
              <a:rPr lang="en-US" sz="1200" b="0" i="1" u="none" strike="noStrike" dirty="0">
                <a:solidFill>
                  <a:srgbClr val="000000"/>
                </a:solidFill>
                <a:effectLst/>
                <a:latin typeface="Arial" panose="020B0604020202020204" pitchFamily="34" charset="0"/>
                <a:cs typeface="Arial" panose="020B0604020202020204" pitchFamily="34" charset="0"/>
              </a:rPr>
              <a:t>“Working in PHC in sukhrali for 8 years. My responsibilities include counseling about Family planning ( condoms, injectables) and non-communicable diseases, Cold chain handler, vaccinating </a:t>
            </a:r>
            <a:r>
              <a:rPr lang="en-US" sz="1200" b="0" i="1" u="none" strike="noStrike" dirty="0">
                <a:solidFill>
                  <a:schemeClr val="tx1"/>
                </a:solidFill>
                <a:effectLst/>
                <a:latin typeface="Arial" panose="020B0604020202020204" pitchFamily="34" charset="0"/>
                <a:cs typeface="Arial" panose="020B0604020202020204" pitchFamily="34" charset="0"/>
              </a:rPr>
              <a:t>and dressing”. (GNM, Sukrali)</a:t>
            </a:r>
            <a:endParaRPr lang="en-US" sz="12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IN" sz="12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2FB02554-1538-2717-F7F4-9BD105ACF404}"/>
              </a:ext>
            </a:extLst>
          </p:cNvPr>
          <p:cNvSpPr txBox="1"/>
          <p:nvPr/>
        </p:nvSpPr>
        <p:spPr>
          <a:xfrm>
            <a:off x="6853286" y="1633203"/>
            <a:ext cx="3676453" cy="369332"/>
          </a:xfrm>
          <a:prstGeom prst="rect">
            <a:avLst/>
          </a:prstGeom>
          <a:solidFill>
            <a:schemeClr val="accent2">
              <a:lumMod val="60000"/>
              <a:lumOff val="40000"/>
            </a:schemeClr>
          </a:solidFill>
        </p:spPr>
        <p:txBody>
          <a:bodyPr wrap="square" rtlCol="0">
            <a:spAutoFit/>
          </a:bodyPr>
          <a:lstStyle/>
          <a:p>
            <a:r>
              <a:rPr lang="en-IN" dirty="0"/>
              <a:t>APPLICATION OF CURRICULUM</a:t>
            </a:r>
          </a:p>
        </p:txBody>
      </p:sp>
      <p:sp>
        <p:nvSpPr>
          <p:cNvPr id="10" name="TextBox 9">
            <a:extLst>
              <a:ext uri="{FF2B5EF4-FFF2-40B4-BE49-F238E27FC236}">
                <a16:creationId xmlns:a16="http://schemas.microsoft.com/office/drawing/2014/main" id="{EB87847E-C758-E1ED-6E06-867566A7C10A}"/>
              </a:ext>
            </a:extLst>
          </p:cNvPr>
          <p:cNvSpPr txBox="1"/>
          <p:nvPr/>
        </p:nvSpPr>
        <p:spPr>
          <a:xfrm>
            <a:off x="6853286" y="2151294"/>
            <a:ext cx="3676453" cy="646331"/>
          </a:xfrm>
          <a:prstGeom prst="rect">
            <a:avLst/>
          </a:prstGeom>
          <a:solidFill>
            <a:schemeClr val="accent6">
              <a:lumMod val="40000"/>
              <a:lumOff val="60000"/>
            </a:schemeClr>
          </a:solidFill>
        </p:spPr>
        <p:txBody>
          <a:bodyPr wrap="square" rtlCol="0">
            <a:spAutoFit/>
          </a:bodyPr>
          <a:lstStyle/>
          <a:p>
            <a:pPr marL="285750" indent="-285750">
              <a:buFont typeface="Wingdings" panose="05000000000000000000" pitchFamily="2" charset="2"/>
              <a:buChar char="v"/>
            </a:pPr>
            <a:r>
              <a:rPr lang="en-IN" dirty="0"/>
              <a:t>Most applied subjects</a:t>
            </a:r>
          </a:p>
          <a:p>
            <a:pPr marL="285750" indent="-285750">
              <a:buFont typeface="Wingdings" panose="05000000000000000000" pitchFamily="2" charset="2"/>
              <a:buChar char="v"/>
            </a:pPr>
            <a:r>
              <a:rPr lang="en-IN" dirty="0"/>
              <a:t>Clinical/Community Settings</a:t>
            </a:r>
          </a:p>
        </p:txBody>
      </p:sp>
      <p:sp>
        <p:nvSpPr>
          <p:cNvPr id="13" name="Speech Bubble: Rectangle with Corners Rounded 12">
            <a:extLst>
              <a:ext uri="{FF2B5EF4-FFF2-40B4-BE49-F238E27FC236}">
                <a16:creationId xmlns:a16="http://schemas.microsoft.com/office/drawing/2014/main" id="{156546C5-5761-BB6C-1D4B-5F0592CFF4CC}"/>
              </a:ext>
            </a:extLst>
          </p:cNvPr>
          <p:cNvSpPr/>
          <p:nvPr/>
        </p:nvSpPr>
        <p:spPr>
          <a:xfrm>
            <a:off x="6120744" y="3106632"/>
            <a:ext cx="5141536" cy="245462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US" sz="1200" i="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i="1" dirty="0">
                <a:solidFill>
                  <a:schemeClr val="tx1"/>
                </a:solidFill>
                <a:latin typeface="Arial" panose="020B0604020202020204" pitchFamily="34" charset="0"/>
                <a:ea typeface="Calibri" panose="020F0502020204030204" pitchFamily="34" charset="0"/>
                <a:cs typeface="Arial" panose="020B0604020202020204" pitchFamily="34" charset="0"/>
              </a:rPr>
              <a:t>“I</a:t>
            </a:r>
            <a:r>
              <a:rPr lang="en-US" sz="12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do work in the PHC only, no work is done in the community setting. As I am working in clinical settings fundamentals of nursing and anatomy are the most applied subjects”. (GNM, Chanderlok)</a:t>
            </a:r>
          </a:p>
          <a:p>
            <a:pPr>
              <a:lnSpc>
                <a:spcPct val="107000"/>
              </a:lnSpc>
              <a:spcAft>
                <a:spcPts val="800"/>
              </a:spcAft>
            </a:pPr>
            <a:r>
              <a:rPr lang="en-US" sz="1200" i="1" dirty="0">
                <a:solidFill>
                  <a:schemeClr val="tx1"/>
                </a:solidFill>
                <a:latin typeface="Arial" panose="020B0604020202020204" pitchFamily="34" charset="0"/>
                <a:ea typeface="Calibri" panose="020F0502020204030204" pitchFamily="34" charset="0"/>
                <a:cs typeface="Arial" panose="020B0604020202020204" pitchFamily="34" charset="0"/>
              </a:rPr>
              <a:t>“The most applied subjects are gynecology and midwifery. I don’t go for field visits”. (GNM, Basai Enclave)</a:t>
            </a:r>
          </a:p>
          <a:p>
            <a:pPr>
              <a:lnSpc>
                <a:spcPct val="107000"/>
              </a:lnSpc>
              <a:spcAft>
                <a:spcPts val="800"/>
              </a:spcAft>
            </a:pPr>
            <a:endParaRPr lang="en-US" sz="1200" i="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200" i="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IN" sz="12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5237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TotalTime>
  <Words>2159</Words>
  <Application>Microsoft Office PowerPoint</Application>
  <PresentationFormat>Widescreen</PresentationFormat>
  <Paragraphs>189</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SHAHAR: Strengthening primary healthcare and human resources for health  PHFI(IIPH DELHI)</vt:lpstr>
      <vt:lpstr> Approval</vt:lpstr>
      <vt:lpstr>Introduction </vt:lpstr>
      <vt:lpstr>Aim </vt:lpstr>
      <vt:lpstr>Objectives</vt:lpstr>
      <vt:lpstr>Methodology </vt:lpstr>
      <vt:lpstr>Methodology </vt:lpstr>
      <vt:lpstr>Thematic Extraction </vt:lpstr>
      <vt:lpstr>Thematic Extraction</vt:lpstr>
      <vt:lpstr>Thematic Extraction </vt:lpstr>
      <vt:lpstr>Discussion </vt:lpstr>
      <vt:lpstr>Discussion </vt:lpstr>
      <vt:lpstr>Limitations </vt:lpstr>
      <vt:lpstr>Conclusion</vt:lpstr>
      <vt:lpstr>References </vt:lpstr>
      <vt:lpstr>Poster of Internship Presentation </vt:lpstr>
      <vt:lpstr>Thank You</vt:lpstr>
      <vt:lpstr>Internship Experiences</vt:lpstr>
      <vt:lpstr>Suggestions </vt:lpstr>
      <vt:lpstr>Pictorial Journey </vt:lpstr>
      <vt:lpstr>Pictorial Journey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Mahek Gupta</cp:lastModifiedBy>
  <cp:revision>67</cp:revision>
  <dcterms:created xsi:type="dcterms:W3CDTF">2022-05-20T15:11:38Z</dcterms:created>
  <dcterms:modified xsi:type="dcterms:W3CDTF">2022-07-29T08:50:22Z</dcterms:modified>
</cp:coreProperties>
</file>