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912D8-7841-59A2-51A0-1D6EB84F79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43A7D9-5258-B07E-F2E3-F30A543DF9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87C37E-853B-A19C-D630-5E3D41FDD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BC17-315E-4371-AB33-60C30FD0ED6B}" type="datetimeFigureOut">
              <a:rPr lang="en-IN" smtClean="0"/>
              <a:t>30-07-2022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C24F7-51F0-641A-9B57-4DC82B8FF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410A6D-28FB-3EFA-A706-89951F9A4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EF41-9FE4-4BA0-B905-0F10AA2131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3758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3E439-4961-1536-AE22-8D5C5FF14D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69A07E-9E94-A760-ACE3-3207AE0F3D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64D83F-166F-867A-32C4-BB161FCCC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BC17-315E-4371-AB33-60C30FD0ED6B}" type="datetimeFigureOut">
              <a:rPr lang="en-IN" smtClean="0"/>
              <a:t>30-07-2022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305BFB-68D1-3AF0-5727-58167A1F9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4A0D36-B90B-95CB-60D7-D1511FE1E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EF41-9FE4-4BA0-B905-0F10AA2131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95328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E4E426-AE59-DD4D-EB77-9BE86F1C7E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01D3BD-D6BB-CDA8-F2A7-E7A534C1C1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8DC83C-6F4B-8E68-21B3-AA878742B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BC17-315E-4371-AB33-60C30FD0ED6B}" type="datetimeFigureOut">
              <a:rPr lang="en-IN" smtClean="0"/>
              <a:t>30-07-2022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79D2D3-E980-FB11-D998-D409FF030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B27879-1A7A-5DD8-530F-28E118E4C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EF41-9FE4-4BA0-B905-0F10AA2131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1695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D8DA2-309E-2D76-0D2F-9771E8A54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133192-673C-F8EF-ED67-633F5C6B1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8D976B-7EC2-BA77-AB12-0C5C5A415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BC17-315E-4371-AB33-60C30FD0ED6B}" type="datetimeFigureOut">
              <a:rPr lang="en-IN" smtClean="0"/>
              <a:t>30-07-2022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A4626-ADFD-E4A8-7D71-484862CB7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982EB5-0A3B-E2EE-4AED-A659C7C43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EF41-9FE4-4BA0-B905-0F10AA2131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8357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35C67-FC8C-EBA2-0A43-FA4907516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7701B1-8BFD-9772-5D81-10605B78AC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EDCC6B-E921-E941-CA8D-5F2529A91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BC17-315E-4371-AB33-60C30FD0ED6B}" type="datetimeFigureOut">
              <a:rPr lang="en-IN" smtClean="0"/>
              <a:t>30-07-2022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90630E-AECB-DF0E-E073-15648A883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6BB98D-1490-18A7-F8D3-5EC9E19E2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EF41-9FE4-4BA0-B905-0F10AA2131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2893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44968-8996-FF44-8C99-BC9E004D9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26421-645D-4B95-28B0-36B377FB52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AC7FA0-C6F1-301A-3A19-295B19ACBC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1C6661-BC90-0A55-6D89-80C4BB169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BC17-315E-4371-AB33-60C30FD0ED6B}" type="datetimeFigureOut">
              <a:rPr lang="en-IN" smtClean="0"/>
              <a:t>30-07-2022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5518A2-A64B-0347-4A7E-CBF504E21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627F9D-82AA-C955-8E45-8BBAEA498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EF41-9FE4-4BA0-B905-0F10AA2131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50418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DCA8E-7808-0103-C99E-EADB34BA1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29FFDF-1C84-9C14-5DDF-35CDE974E5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C0DDC7-F561-9FFF-7D53-548B994718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DB860E-5C31-4125-6012-3EAB582EEF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2BF4DC-8628-912F-F484-A7B3BD5FE0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28404E-5B45-71CE-0DAB-B91ED34B0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BC17-315E-4371-AB33-60C30FD0ED6B}" type="datetimeFigureOut">
              <a:rPr lang="en-IN" smtClean="0"/>
              <a:t>30-07-2022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FAFEF4-433B-4357-4921-8EAE063B5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A1C2A2-5767-C65F-39A3-75A9267DC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EF41-9FE4-4BA0-B905-0F10AA2131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84875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7BDEF-0E61-14B4-EEEE-40F97AB7F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5FEA5A-451D-8147-8D99-FDAF399BD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BC17-315E-4371-AB33-60C30FD0ED6B}" type="datetimeFigureOut">
              <a:rPr lang="en-IN" smtClean="0"/>
              <a:t>30-07-2022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C64EBF-0801-2868-A2F9-680767FEB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6B7357-5496-631B-E5BB-64A5A7432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EF41-9FE4-4BA0-B905-0F10AA2131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61650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210567-4765-228E-0219-2CCC3F04E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BC17-315E-4371-AB33-60C30FD0ED6B}" type="datetimeFigureOut">
              <a:rPr lang="en-IN" smtClean="0"/>
              <a:t>30-07-2022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354111-243E-7713-EF2D-CEAA9C35D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4A2727-7F66-CE87-0280-A0C052091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EF41-9FE4-4BA0-B905-0F10AA2131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49880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65CC8-FCC3-2EAA-5C2B-D3A3D8C87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4B1DD2-09D1-871D-022F-D77754B5C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BF662E-BB16-91B4-9001-8117339A56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A81641-05EE-3FFC-78AF-38290A276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BC17-315E-4371-AB33-60C30FD0ED6B}" type="datetimeFigureOut">
              <a:rPr lang="en-IN" smtClean="0"/>
              <a:t>30-07-2022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D8F066-8717-844E-A88D-95D2A3F58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E1D559-707D-1AD1-92E9-C87F6EC8B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EF41-9FE4-4BA0-B905-0F10AA2131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99000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9F803-57AB-A05F-E7DF-94925DF8C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7C251A-3F1B-8628-50EF-27D66B33FD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798EA4-686F-0951-91AD-21EBFE3A24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DCC93F-A149-F06D-7EF5-D232879E6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FBC17-315E-4371-AB33-60C30FD0ED6B}" type="datetimeFigureOut">
              <a:rPr lang="en-IN" smtClean="0"/>
              <a:t>30-07-2022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8A7CB2-4848-A3C9-3752-E4A4F436D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5D24AC-5B53-F7D5-033C-F0B5C36C4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EF41-9FE4-4BA0-B905-0F10AA2131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9636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490A2B-6EFC-7F2F-D98F-511B1F495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9EF06D-E46E-08A0-1D08-8E7DBF7710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C37F50-C44E-1436-D089-C9CD0B17B8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FBC17-315E-4371-AB33-60C30FD0ED6B}" type="datetimeFigureOut">
              <a:rPr lang="en-IN" smtClean="0"/>
              <a:t>30-07-2022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8021CB-873A-EF13-8ACB-00674416EA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4A68FC-B8E0-B8CB-309D-AA86F3474C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2EF41-9FE4-4BA0-B905-0F10AA2131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7467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8A54423-91A7-6EA2-43CF-1CCEA6E229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IN" smtClean="0"/>
              <a:t>1</a:t>
            </a:fld>
            <a:endParaRPr lang="en-IN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AD9DB72-2663-4863-BF6F-ED020AB6B0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4945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Rajdeep Dey</dc:creator>
  <cp:lastModifiedBy>Rajdeep Dey</cp:lastModifiedBy>
  <cp:revision>1</cp:revision>
  <dcterms:created xsi:type="dcterms:W3CDTF">2022-07-30T08:30:52Z</dcterms:created>
  <dcterms:modified xsi:type="dcterms:W3CDTF">2022-07-30T08:31:46Z</dcterms:modified>
</cp:coreProperties>
</file>