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4820-C9D6-44A8-B775-EC2AD51604DB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FA3FF-B862-4281-BD0F-9CD860E7CE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725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61f5b1645a1324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661f5b1645a13246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g661f5b1645a13246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6CAE5-29F2-F874-BF21-E346B04D7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9307F-25BF-C4E2-B10C-1E33DED06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925DE-85D7-DADF-695D-D14735B4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852C6-195B-1C4E-F1E5-3BACE69C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E6A7-FD48-438B-C92A-1FE26E7B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580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EF43-B229-4C93-4431-9C9D51CAE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BA7A8-17CE-1B70-162E-4D1CEFF88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5DCC1-9B1C-3C95-589A-51CA74FA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433A-8B91-AD41-2333-1882928A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BDAC1-18C4-0949-BB6C-BFB1B63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4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57D8A6-5832-5F36-0517-01E6375E5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35570-44B5-35C2-0F67-F54370CA1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60A6BB-C011-EDE5-8CD6-DC513AB5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1FDBD-0704-A8EB-4129-B86F07FEF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E0989-52C8-7A2E-0F3B-17DF493C3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97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B913A-8325-13EB-1422-07C7663A2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2CE0-9B40-55CB-6DDB-900F8631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3EFD2-D129-D9C6-5EB9-5128B837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00F08-9EBE-5D29-4B1A-341AA3DF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E7134-520F-8FEE-47BA-DB32DBD9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808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CF29-4594-5E81-3A7C-C69BCE53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C253A-CD78-DB85-30C3-8B8BD6BA3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CDEDF-D74F-A270-3F56-504568251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4160D-BFE6-6078-59E7-8CDBA591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8B1C6-EA18-C502-DA20-ADE1303A1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185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BEE7D-FF88-B86E-44C0-A8CC0740C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6364F-15E3-088C-DAE9-B0CE73767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D6E2D-4C3B-26B9-B58F-DC79D467C3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8FDCC-DFFB-1F12-898A-D6B545FB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6B21-9FD9-6EF6-08E2-B5A67F5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DD2A6-9F4B-B438-F82E-3F2BCCBD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7856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A0581-0101-CBBE-3DD0-21B8BD2E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5F0ED-C46E-9FFD-8FC5-F9F140F27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DD4E5-7663-D694-B622-7F07D791A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CA96E7-5087-B3F1-1314-E89E62A0C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4A1289-D18B-DFF0-1361-BA81AB42B6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2302AF-93D7-50B8-A8C1-8CDE727C5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F7A52-E8BF-96D4-7F11-5168E78E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B9D94-215A-B95B-1124-FDA6F0295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9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C59A1-1235-9A88-B185-FB4C38F3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D07E0C-3865-D950-462F-FA736867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6476E-2E4D-1433-DC8D-58AFA571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ACA098-0DB9-3776-FEC4-4F8C5BE5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240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904F8E-657E-1800-AB2B-43FEBBA53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24A82-7376-50A4-5558-FDF8CC98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FFCA1-FD4D-3229-77A5-5BA52D2C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000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470E-F4A5-862F-73F6-899491A50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79BF8-6F42-FCD9-C30C-F99008128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BFA2D-2626-2DBD-D373-D567EEB2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97D633-C23E-AB89-BD8C-9E8B2CBDE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3C300-1046-E9A0-AB38-A59400B75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CAEDB-849F-73CC-9D75-0A29BE302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113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3EB8-2B25-9798-DFAD-56613EA9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D893F-152A-4B5F-0DC7-F7E493407E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14712E-24A7-BBAF-B488-DAF9B3D4A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4FFFC-3780-A68F-13D3-8FF25F2A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23CF8-6000-39E4-96E4-AC4919668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FA031-D04F-B28B-0FBE-4F42865CA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251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1D3049-866A-C84E-7E06-10866E446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0BA25-6023-0CE7-5F0B-A0802C4A2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39D2C-198F-D2A8-C3F7-2E7760112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E5E31-92EC-4732-9AF2-28C61DE2738D}" type="datetimeFigureOut">
              <a:rPr lang="en-IN" smtClean="0"/>
              <a:t>30-07-2022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4C4D4-4A0D-957D-E743-A13367EA5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F2B7E-3C58-2509-ECB2-830E1177A4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0CDEA-A849-4016-8B70-5EEFC18BDEC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0058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308874-BF7B-1167-AB35-7E46BFED5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Rajdeep Dey</dc:creator>
  <cp:lastModifiedBy>Rajdeep Dey</cp:lastModifiedBy>
  <cp:revision>1</cp:revision>
  <dcterms:created xsi:type="dcterms:W3CDTF">2022-07-30T08:32:17Z</dcterms:created>
  <dcterms:modified xsi:type="dcterms:W3CDTF">2022-07-30T08:32:35Z</dcterms:modified>
</cp:coreProperties>
</file>