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84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5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87E30-116A-4BCD-BA6F-99FC4CE13985}" type="datetimeFigureOut">
              <a:rPr lang="en-IN" smtClean="0"/>
              <a:t>12-08-2022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E49CA-D8CA-4CBD-8482-90356EC12D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9440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EE49CA-D8CA-4CBD-8482-90356EC12DC1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6337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725B9-7F9A-7604-85AA-2FEB9BF63A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FD40AD-7BC1-F562-3743-62AB82FE0B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2E634-90CB-916C-536A-F68841503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9488-2EF9-489F-9B5E-FCFAA2A0AF15}" type="datetimeFigureOut">
              <a:rPr lang="en-IN" smtClean="0"/>
              <a:t>12-08-2022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45325-82E8-30A5-44E2-8F2FD10F7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823BF7-7BBA-A20C-604B-BD3B6227C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CD7B-1B99-4ED1-B0EC-8998824681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743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B489F-5251-79CC-A8D9-598B2B092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823E7D-B0E1-574D-2661-02CDF266FA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C89E93-2B05-F2D7-47EA-6B69EEE21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9488-2EF9-489F-9B5E-FCFAA2A0AF15}" type="datetimeFigureOut">
              <a:rPr lang="en-IN" smtClean="0"/>
              <a:t>12-08-2022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5A7097-DDF8-690E-A010-DD56F7834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D2915-5647-43D8-38A1-64064ED4A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CD7B-1B99-4ED1-B0EC-8998824681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99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A36806-8E17-9FB5-8021-A2CDB3B719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675A18-8AB0-EF35-D8C5-B4EF068A76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9847AA-57ED-7678-D94B-B962A3877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9488-2EF9-489F-9B5E-FCFAA2A0AF15}" type="datetimeFigureOut">
              <a:rPr lang="en-IN" smtClean="0"/>
              <a:t>12-08-2022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35F1C4-0ECD-E1FD-9325-31F46C4CB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93A51-DF24-99FC-40BF-53CF78FBA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CD7B-1B99-4ED1-B0EC-8998824681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6881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B454F-2E54-D7B9-FA1C-70D143702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94514-440C-1F9B-23CA-3BCF46018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258446-726A-C1AB-5CD3-C1CE3D5FF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9488-2EF9-489F-9B5E-FCFAA2A0AF15}" type="datetimeFigureOut">
              <a:rPr lang="en-IN" smtClean="0"/>
              <a:t>12-08-2022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F0BD6F-E768-F550-400E-B721D32B0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F68261-9BC1-709E-BA25-2481DA9E2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CD7B-1B99-4ED1-B0EC-8998824681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0201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A9876-5324-2EE7-B0DF-DFD0B8DAD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2561E-2B93-1E30-C7B5-ECB05981CD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50C3C-4EB1-0868-660B-FEE6C18D2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9488-2EF9-489F-9B5E-FCFAA2A0AF15}" type="datetimeFigureOut">
              <a:rPr lang="en-IN" smtClean="0"/>
              <a:t>12-08-2022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CEBCE-E11B-AE2A-F50F-D4198BBBA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318E0B-AB2D-5A00-5EE0-F11136C25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CD7B-1B99-4ED1-B0EC-8998824681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8367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36946-87EE-99D4-1976-071658A5C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0BC69-F030-96A2-682D-15BADF3ED2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7834F7-E21E-1291-1A41-8B476D5FC9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787694-3455-68AA-EB18-591E8C2DC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9488-2EF9-489F-9B5E-FCFAA2A0AF15}" type="datetimeFigureOut">
              <a:rPr lang="en-IN" smtClean="0"/>
              <a:t>12-08-2022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93C38D-E4CC-703E-4BE1-54DFF82B1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E7FB20-62CF-C52D-86FC-70211E5B0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CD7B-1B99-4ED1-B0EC-8998824681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1111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2B168-4AA7-0C37-7D20-47C2A8C6E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F05DE4-2C2E-7A85-91FF-AA68798404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8D14DA-1EB3-D9E7-926B-715B14F3AE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BB591C-73D8-5353-D874-A4E006F5E8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8EF597-EEE8-A17F-0D32-BF26FFF9F0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DF5B07-C20E-AAC3-4837-5AA33DBD7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9488-2EF9-489F-9B5E-FCFAA2A0AF15}" type="datetimeFigureOut">
              <a:rPr lang="en-IN" smtClean="0"/>
              <a:t>12-08-2022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CCAFE8-AC3D-C0D0-B4E7-D2ABBC30F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BD8FF9-E73C-B0E2-4433-FE7D63EF8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CD7B-1B99-4ED1-B0EC-8998824681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572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A4C21-019C-0818-FADA-34FE0ADA5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76E584-F021-B877-DAED-A604ACD4A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9488-2EF9-489F-9B5E-FCFAA2A0AF15}" type="datetimeFigureOut">
              <a:rPr lang="en-IN" smtClean="0"/>
              <a:t>12-08-2022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FCDC52-6E07-4A14-20BD-3303A36D4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CFE6A0-0997-5817-D215-B4B5CAC27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CD7B-1B99-4ED1-B0EC-8998824681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5763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0897BE-B8E4-DD1A-61B9-46D1F1BF9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9488-2EF9-489F-9B5E-FCFAA2A0AF15}" type="datetimeFigureOut">
              <a:rPr lang="en-IN" smtClean="0"/>
              <a:t>12-08-2022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100943-E917-DBDE-CD24-91D896A9F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6078AA-37A3-C140-277E-B472D5272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CD7B-1B99-4ED1-B0EC-8998824681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0562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C402E-D523-01A8-EEE9-606187BB7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E361A-4C94-6D9F-4E7B-A3039E735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C41EA9-A3CF-EFA8-5962-86E6C97523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A2D88C-3E59-F388-A4F1-02DC4E554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9488-2EF9-489F-9B5E-FCFAA2A0AF15}" type="datetimeFigureOut">
              <a:rPr lang="en-IN" smtClean="0"/>
              <a:t>12-08-2022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D2CE8D-A2DF-E0FF-28C2-BAA084393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C159C-5C80-71D8-DB00-05947CD34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CD7B-1B99-4ED1-B0EC-8998824681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2351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6F42C-C2DC-2EBC-71AD-41D4DD695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2DC243-6E58-1BC0-AA37-0A92E4A493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D653F8-363A-5409-8604-DBA495E7F8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F3D057-3AA2-C89E-E099-EAE6FF264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9488-2EF9-489F-9B5E-FCFAA2A0AF15}" type="datetimeFigureOut">
              <a:rPr lang="en-IN" smtClean="0"/>
              <a:t>12-08-2022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DAA107-78CD-3996-7A36-F51241F82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73028C-7CB6-A88B-74CB-D24E3D5AF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9CD7B-1B99-4ED1-B0EC-8998824681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9708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CFD876-ACCA-74DF-8989-F1C1D89EE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C76E88-462C-4BC9-9A5F-906C925C7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B3200-E435-26B6-10D2-FFD7411172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E9488-2EF9-489F-9B5E-FCFAA2A0AF15}" type="datetimeFigureOut">
              <a:rPr lang="en-IN" smtClean="0"/>
              <a:t>12-08-2022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635E0-0F6C-D261-0691-6A11770386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DBEF43-EA67-27FF-72D7-3F96505B9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9CD7B-1B99-4ED1-B0EC-89988246817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9101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able">
            <a:extLst>
              <a:ext uri="{FF2B5EF4-FFF2-40B4-BE49-F238E27FC236}">
                <a16:creationId xmlns:a16="http://schemas.microsoft.com/office/drawing/2014/main" id="{373C397C-ABFC-35CC-D28A-5E36FAD4C9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56" y="17241"/>
            <a:ext cx="2882982" cy="1714500"/>
          </a:xfrm>
          <a:prstGeom prst="rect">
            <a:avLst/>
          </a:prstGeom>
        </p:spPr>
      </p:pic>
      <p:pic>
        <p:nvPicPr>
          <p:cNvPr id="3" name="table">
            <a:extLst>
              <a:ext uri="{FF2B5EF4-FFF2-40B4-BE49-F238E27FC236}">
                <a16:creationId xmlns:a16="http://schemas.microsoft.com/office/drawing/2014/main" id="{BF99FE1A-2DCB-2BA2-F9C0-850B5DCB2A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59" y="1747951"/>
            <a:ext cx="2890579" cy="1714500"/>
          </a:xfrm>
          <a:prstGeom prst="rect">
            <a:avLst/>
          </a:prstGeom>
        </p:spPr>
      </p:pic>
      <p:pic>
        <p:nvPicPr>
          <p:cNvPr id="4" name="table">
            <a:extLst>
              <a:ext uri="{FF2B5EF4-FFF2-40B4-BE49-F238E27FC236}">
                <a16:creationId xmlns:a16="http://schemas.microsoft.com/office/drawing/2014/main" id="{527E0CC5-B7BA-A1A8-2F10-FF405BC34B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058" y="5178006"/>
            <a:ext cx="2890580" cy="1634538"/>
          </a:xfrm>
          <a:prstGeom prst="rect">
            <a:avLst/>
          </a:prstGeom>
        </p:spPr>
      </p:pic>
      <p:pic>
        <p:nvPicPr>
          <p:cNvPr id="6" name="table">
            <a:extLst>
              <a:ext uri="{FF2B5EF4-FFF2-40B4-BE49-F238E27FC236}">
                <a16:creationId xmlns:a16="http://schemas.microsoft.com/office/drawing/2014/main" id="{7B5591A9-2C91-F4B4-210D-91E00A9041F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656" y="3437406"/>
            <a:ext cx="2882982" cy="1714500"/>
          </a:xfrm>
          <a:prstGeom prst="rect">
            <a:avLst/>
          </a:prstGeom>
        </p:spPr>
      </p:pic>
      <p:pic>
        <p:nvPicPr>
          <p:cNvPr id="8" name="table">
            <a:extLst>
              <a:ext uri="{FF2B5EF4-FFF2-40B4-BE49-F238E27FC236}">
                <a16:creationId xmlns:a16="http://schemas.microsoft.com/office/drawing/2014/main" id="{8499C7B9-F29B-C38F-BB37-DDCFACC7974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32158" y="1747951"/>
            <a:ext cx="3048000" cy="1714500"/>
          </a:xfrm>
          <a:prstGeom prst="rect">
            <a:avLst/>
          </a:prstGeom>
        </p:spPr>
      </p:pic>
      <p:pic>
        <p:nvPicPr>
          <p:cNvPr id="9" name="table">
            <a:extLst>
              <a:ext uri="{FF2B5EF4-FFF2-40B4-BE49-F238E27FC236}">
                <a16:creationId xmlns:a16="http://schemas.microsoft.com/office/drawing/2014/main" id="{E737140B-C778-3DC2-BD4C-9D830681516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32158" y="-30312"/>
            <a:ext cx="3048000" cy="1714500"/>
          </a:xfrm>
          <a:prstGeom prst="rect">
            <a:avLst/>
          </a:prstGeom>
        </p:spPr>
      </p:pic>
      <p:pic>
        <p:nvPicPr>
          <p:cNvPr id="11" name="table">
            <a:extLst>
              <a:ext uri="{FF2B5EF4-FFF2-40B4-BE49-F238E27FC236}">
                <a16:creationId xmlns:a16="http://schemas.microsoft.com/office/drawing/2014/main" id="{C948091C-DC7F-6519-AFEA-2EAC8E3CB51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40484" y="5143500"/>
            <a:ext cx="3048000" cy="1669044"/>
          </a:xfrm>
          <a:prstGeom prst="rect">
            <a:avLst/>
          </a:prstGeom>
        </p:spPr>
      </p:pic>
      <p:pic>
        <p:nvPicPr>
          <p:cNvPr id="12" name="table">
            <a:extLst>
              <a:ext uri="{FF2B5EF4-FFF2-40B4-BE49-F238E27FC236}">
                <a16:creationId xmlns:a16="http://schemas.microsoft.com/office/drawing/2014/main" id="{A7BEAC16-C020-5AB6-9E5B-25CB617100E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032158" y="3462451"/>
            <a:ext cx="3048000" cy="1714500"/>
          </a:xfrm>
          <a:prstGeom prst="rect">
            <a:avLst/>
          </a:prstGeom>
        </p:spPr>
      </p:pic>
      <p:pic>
        <p:nvPicPr>
          <p:cNvPr id="15" name="table">
            <a:extLst>
              <a:ext uri="{FF2B5EF4-FFF2-40B4-BE49-F238E27FC236}">
                <a16:creationId xmlns:a16="http://schemas.microsoft.com/office/drawing/2014/main" id="{1A28662F-9562-EE71-1B89-E5063572D8C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49217" y="3482862"/>
            <a:ext cx="2876277" cy="1714500"/>
          </a:xfrm>
          <a:prstGeom prst="rect">
            <a:avLst/>
          </a:prstGeom>
        </p:spPr>
      </p:pic>
      <p:pic>
        <p:nvPicPr>
          <p:cNvPr id="18" name="table">
            <a:extLst>
              <a:ext uri="{FF2B5EF4-FFF2-40B4-BE49-F238E27FC236}">
                <a16:creationId xmlns:a16="http://schemas.microsoft.com/office/drawing/2014/main" id="{4DAA78A0-32B8-E329-66C1-EB79C8A7488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141260" y="-25880"/>
            <a:ext cx="2858356" cy="1716280"/>
          </a:xfrm>
          <a:prstGeom prst="rect">
            <a:avLst/>
          </a:prstGeom>
        </p:spPr>
      </p:pic>
      <p:pic>
        <p:nvPicPr>
          <p:cNvPr id="19" name="table">
            <a:extLst>
              <a:ext uri="{FF2B5EF4-FFF2-40B4-BE49-F238E27FC236}">
                <a16:creationId xmlns:a16="http://schemas.microsoft.com/office/drawing/2014/main" id="{13AEDB5E-111D-C156-3FC0-30C76A93E3C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141259" y="1753409"/>
            <a:ext cx="2858357" cy="1714500"/>
          </a:xfrm>
          <a:prstGeom prst="rect">
            <a:avLst/>
          </a:prstGeom>
        </p:spPr>
      </p:pic>
      <p:pic>
        <p:nvPicPr>
          <p:cNvPr id="21" name="table">
            <a:extLst>
              <a:ext uri="{FF2B5EF4-FFF2-40B4-BE49-F238E27FC236}">
                <a16:creationId xmlns:a16="http://schemas.microsoft.com/office/drawing/2014/main" id="{E1251161-AC85-30E7-5B89-8BF29F64E0B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158543" y="5121403"/>
            <a:ext cx="2850300" cy="1714500"/>
          </a:xfrm>
          <a:prstGeom prst="rect">
            <a:avLst/>
          </a:prstGeom>
        </p:spPr>
      </p:pic>
      <p:pic>
        <p:nvPicPr>
          <p:cNvPr id="22" name="table">
            <a:extLst>
              <a:ext uri="{FF2B5EF4-FFF2-40B4-BE49-F238E27FC236}">
                <a16:creationId xmlns:a16="http://schemas.microsoft.com/office/drawing/2014/main" id="{19106746-5646-2D6B-C3F0-31D99DA53DD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067639" y="1753409"/>
            <a:ext cx="3048000" cy="1714500"/>
          </a:xfrm>
          <a:prstGeom prst="rect">
            <a:avLst/>
          </a:prstGeom>
        </p:spPr>
      </p:pic>
      <p:pic>
        <p:nvPicPr>
          <p:cNvPr id="26" name="table">
            <a:extLst>
              <a:ext uri="{FF2B5EF4-FFF2-40B4-BE49-F238E27FC236}">
                <a16:creationId xmlns:a16="http://schemas.microsoft.com/office/drawing/2014/main" id="{1AE2D2BE-0D69-B4F3-D0B9-161E13C0A51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093517" y="5121403"/>
            <a:ext cx="3022122" cy="1714500"/>
          </a:xfrm>
          <a:prstGeom prst="rect">
            <a:avLst/>
          </a:prstGeom>
        </p:spPr>
      </p:pic>
      <p:pic>
        <p:nvPicPr>
          <p:cNvPr id="30" name="table">
            <a:extLst>
              <a:ext uri="{FF2B5EF4-FFF2-40B4-BE49-F238E27FC236}">
                <a16:creationId xmlns:a16="http://schemas.microsoft.com/office/drawing/2014/main" id="{D813FF48-B8FB-CDEA-5214-F6C771FF19CA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069344" y="21446"/>
            <a:ext cx="3048000" cy="1714500"/>
          </a:xfrm>
          <a:prstGeom prst="rect">
            <a:avLst/>
          </a:prstGeom>
        </p:spPr>
      </p:pic>
      <p:pic>
        <p:nvPicPr>
          <p:cNvPr id="34" name="table">
            <a:extLst>
              <a:ext uri="{FF2B5EF4-FFF2-40B4-BE49-F238E27FC236}">
                <a16:creationId xmlns:a16="http://schemas.microsoft.com/office/drawing/2014/main" id="{D9C05D0E-B30E-7068-5062-E5E721DADE1C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9067639" y="3437406"/>
            <a:ext cx="30480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206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1</Words>
  <Application>Microsoft Office PowerPoint</Application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Jitender Mann</dc:creator>
  <cp:lastModifiedBy>Jitender Mann</cp:lastModifiedBy>
  <cp:revision>12</cp:revision>
  <dcterms:created xsi:type="dcterms:W3CDTF">2022-06-20T12:51:09Z</dcterms:created>
  <dcterms:modified xsi:type="dcterms:W3CDTF">2022-08-12T15:38:28Z</dcterms:modified>
</cp:coreProperties>
</file>