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4" r:id="rId3"/>
    <p:sldId id="291" r:id="rId4"/>
    <p:sldId id="281" r:id="rId5"/>
    <p:sldId id="257" r:id="rId6"/>
    <p:sldId id="278" r:id="rId7"/>
    <p:sldId id="279" r:id="rId8"/>
    <p:sldId id="290" r:id="rId9"/>
    <p:sldId id="288" r:id="rId10"/>
    <p:sldId id="289" r:id="rId11"/>
    <p:sldId id="258" r:id="rId12"/>
    <p:sldId id="259" r:id="rId13"/>
    <p:sldId id="295" r:id="rId14"/>
    <p:sldId id="284" r:id="rId15"/>
    <p:sldId id="285" r:id="rId16"/>
    <p:sldId id="286" r:id="rId17"/>
    <p:sldId id="296" r:id="rId18"/>
    <p:sldId id="287" r:id="rId19"/>
    <p:sldId id="292" r:id="rId20"/>
    <p:sldId id="293" r:id="rId21"/>
    <p:sldId id="297"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bhi gupta" userId="7365032e407219c6" providerId="LiveId" clId="{44504AEF-7959-4608-8453-780EB29C00A0}"/>
    <pc:docChg chg="custSel modSld">
      <pc:chgData name="shubhi gupta" userId="7365032e407219c6" providerId="LiveId" clId="{44504AEF-7959-4608-8453-780EB29C00A0}" dt="2022-08-01T16:08:26.099" v="81" actId="20577"/>
      <pc:docMkLst>
        <pc:docMk/>
      </pc:docMkLst>
      <pc:sldChg chg="modSp mod">
        <pc:chgData name="shubhi gupta" userId="7365032e407219c6" providerId="LiveId" clId="{44504AEF-7959-4608-8453-780EB29C00A0}" dt="2022-08-01T16:08:26.099" v="81" actId="20577"/>
        <pc:sldMkLst>
          <pc:docMk/>
          <pc:sldMk cId="3199225478" sldId="256"/>
        </pc:sldMkLst>
        <pc:spChg chg="mod">
          <ac:chgData name="shubhi gupta" userId="7365032e407219c6" providerId="LiveId" clId="{44504AEF-7959-4608-8453-780EB29C00A0}" dt="2022-08-01T16:08:26.099" v="81" actId="20577"/>
          <ac:spMkLst>
            <pc:docMk/>
            <pc:sldMk cId="3199225478" sldId="256"/>
            <ac:spMk id="8" creationId="{7FC855B7-C16D-7EBC-F893-6F215AF23140}"/>
          </ac:spMkLst>
        </pc:spChg>
      </pc:sldChg>
    </pc:docChg>
  </pc:docChgLst>
  <pc:docChgLst>
    <pc:chgData name="shubhi gupta" userId="7365032e407219c6" providerId="LiveId" clId="{85E17646-D941-4111-B590-1D350233CBB2}"/>
    <pc:docChg chg="undo custSel addSld modSld">
      <pc:chgData name="shubhi gupta" userId="7365032e407219c6" providerId="LiveId" clId="{85E17646-D941-4111-B590-1D350233CBB2}" dt="2022-07-01T07:56:49.838" v="76" actId="20577"/>
      <pc:docMkLst>
        <pc:docMk/>
      </pc:docMkLst>
      <pc:sldChg chg="addSp modSp">
        <pc:chgData name="shubhi gupta" userId="7365032e407219c6" providerId="LiveId" clId="{85E17646-D941-4111-B590-1D350233CBB2}" dt="2022-07-01T07:50:03.342" v="44"/>
        <pc:sldMkLst>
          <pc:docMk/>
          <pc:sldMk cId="2339061631" sldId="257"/>
        </pc:sldMkLst>
        <pc:picChg chg="add mod">
          <ac:chgData name="shubhi gupta" userId="7365032e407219c6" providerId="LiveId" clId="{85E17646-D941-4111-B590-1D350233CBB2}" dt="2022-07-01T07:50:03.342" v="44"/>
          <ac:picMkLst>
            <pc:docMk/>
            <pc:sldMk cId="2339061631" sldId="257"/>
            <ac:picMk id="21" creationId="{9CB2195C-B310-9888-362A-FEA69645A4A7}"/>
          </ac:picMkLst>
        </pc:picChg>
      </pc:sldChg>
      <pc:sldChg chg="addSp modSp">
        <pc:chgData name="shubhi gupta" userId="7365032e407219c6" providerId="LiveId" clId="{85E17646-D941-4111-B590-1D350233CBB2}" dt="2022-07-01T07:50:44.490" v="50"/>
        <pc:sldMkLst>
          <pc:docMk/>
          <pc:sldMk cId="586210098" sldId="258"/>
        </pc:sldMkLst>
        <pc:picChg chg="add mod">
          <ac:chgData name="shubhi gupta" userId="7365032e407219c6" providerId="LiveId" clId="{85E17646-D941-4111-B590-1D350233CBB2}" dt="2022-07-01T07:50:44.490" v="50"/>
          <ac:picMkLst>
            <pc:docMk/>
            <pc:sldMk cId="586210098" sldId="258"/>
            <ac:picMk id="6" creationId="{6846DEE8-E630-DD2A-8ED6-E6BF6CD514D2}"/>
          </ac:picMkLst>
        </pc:picChg>
      </pc:sldChg>
      <pc:sldChg chg="addSp modSp">
        <pc:chgData name="shubhi gupta" userId="7365032e407219c6" providerId="LiveId" clId="{85E17646-D941-4111-B590-1D350233CBB2}" dt="2022-07-01T07:50:50.382" v="51"/>
        <pc:sldMkLst>
          <pc:docMk/>
          <pc:sldMk cId="926243285" sldId="259"/>
        </pc:sldMkLst>
        <pc:picChg chg="add mod">
          <ac:chgData name="shubhi gupta" userId="7365032e407219c6" providerId="LiveId" clId="{85E17646-D941-4111-B590-1D350233CBB2}" dt="2022-07-01T07:50:50.382" v="51"/>
          <ac:picMkLst>
            <pc:docMk/>
            <pc:sldMk cId="926243285" sldId="259"/>
            <ac:picMk id="12" creationId="{87049BA6-47DA-6379-E570-C3A8C1ADD2AD}"/>
          </ac:picMkLst>
        </pc:picChg>
      </pc:sldChg>
      <pc:sldChg chg="addSp modSp mod">
        <pc:chgData name="shubhi gupta" userId="7365032e407219c6" providerId="LiveId" clId="{85E17646-D941-4111-B590-1D350233CBB2}" dt="2022-07-01T07:49:28.817" v="41" actId="1076"/>
        <pc:sldMkLst>
          <pc:docMk/>
          <pc:sldMk cId="106189014" sldId="274"/>
        </pc:sldMkLst>
        <pc:picChg chg="add mod">
          <ac:chgData name="shubhi gupta" userId="7365032e407219c6" providerId="LiveId" clId="{85E17646-D941-4111-B590-1D350233CBB2}" dt="2022-07-01T07:49:28.817" v="41" actId="1076"/>
          <ac:picMkLst>
            <pc:docMk/>
            <pc:sldMk cId="106189014" sldId="274"/>
            <ac:picMk id="6" creationId="{2707C1B5-EF8F-5F18-BA5F-952C4E099237}"/>
          </ac:picMkLst>
        </pc:picChg>
      </pc:sldChg>
      <pc:sldChg chg="addSp modSp">
        <pc:chgData name="shubhi gupta" userId="7365032e407219c6" providerId="LiveId" clId="{85E17646-D941-4111-B590-1D350233CBB2}" dt="2022-07-01T07:50:09.687" v="45"/>
        <pc:sldMkLst>
          <pc:docMk/>
          <pc:sldMk cId="565261271" sldId="278"/>
        </pc:sldMkLst>
        <pc:picChg chg="add mod">
          <ac:chgData name="shubhi gupta" userId="7365032e407219c6" providerId="LiveId" clId="{85E17646-D941-4111-B590-1D350233CBB2}" dt="2022-07-01T07:50:09.687" v="45"/>
          <ac:picMkLst>
            <pc:docMk/>
            <pc:sldMk cId="565261271" sldId="278"/>
            <ac:picMk id="10" creationId="{38552A2A-66B6-BC28-6F00-AF0510D560AF}"/>
          </ac:picMkLst>
        </pc:picChg>
      </pc:sldChg>
      <pc:sldChg chg="addSp modSp mod">
        <pc:chgData name="shubhi gupta" userId="7365032e407219c6" providerId="LiveId" clId="{85E17646-D941-4111-B590-1D350233CBB2}" dt="2022-07-01T07:50:18.874" v="46"/>
        <pc:sldMkLst>
          <pc:docMk/>
          <pc:sldMk cId="2475620189" sldId="279"/>
        </pc:sldMkLst>
        <pc:spChg chg="mod">
          <ac:chgData name="shubhi gupta" userId="7365032e407219c6" providerId="LiveId" clId="{85E17646-D941-4111-B590-1D350233CBB2}" dt="2022-07-01T07:34:59.441" v="37" actId="113"/>
          <ac:spMkLst>
            <pc:docMk/>
            <pc:sldMk cId="2475620189" sldId="279"/>
            <ac:spMk id="3" creationId="{60AE697B-55E3-8053-414D-F7BD1A9C2CA0}"/>
          </ac:spMkLst>
        </pc:spChg>
        <pc:picChg chg="add mod">
          <ac:chgData name="shubhi gupta" userId="7365032e407219c6" providerId="LiveId" clId="{85E17646-D941-4111-B590-1D350233CBB2}" dt="2022-07-01T07:50:18.874" v="46"/>
          <ac:picMkLst>
            <pc:docMk/>
            <pc:sldMk cId="2475620189" sldId="279"/>
            <ac:picMk id="11" creationId="{D20C213B-F693-748B-37B5-3AE799050956}"/>
          </ac:picMkLst>
        </pc:picChg>
      </pc:sldChg>
      <pc:sldChg chg="addSp modSp">
        <pc:chgData name="shubhi gupta" userId="7365032e407219c6" providerId="LiveId" clId="{85E17646-D941-4111-B590-1D350233CBB2}" dt="2022-07-01T07:49:55.434" v="43"/>
        <pc:sldMkLst>
          <pc:docMk/>
          <pc:sldMk cId="3340376901" sldId="281"/>
        </pc:sldMkLst>
        <pc:picChg chg="add mod">
          <ac:chgData name="shubhi gupta" userId="7365032e407219c6" providerId="LiveId" clId="{85E17646-D941-4111-B590-1D350233CBB2}" dt="2022-07-01T07:49:55.434" v="43"/>
          <ac:picMkLst>
            <pc:docMk/>
            <pc:sldMk cId="3340376901" sldId="281"/>
            <ac:picMk id="8" creationId="{A779742C-CD4C-2463-817F-88F2557BC1CC}"/>
          </ac:picMkLst>
        </pc:picChg>
      </pc:sldChg>
      <pc:sldChg chg="addSp modSp mod">
        <pc:chgData name="shubhi gupta" userId="7365032e407219c6" providerId="LiveId" clId="{85E17646-D941-4111-B590-1D350233CBB2}" dt="2022-07-01T07:56:49.838" v="76" actId="20577"/>
        <pc:sldMkLst>
          <pc:docMk/>
          <pc:sldMk cId="1835585949" sldId="284"/>
        </pc:sldMkLst>
        <pc:spChg chg="mod">
          <ac:chgData name="shubhi gupta" userId="7365032e407219c6" providerId="LiveId" clId="{85E17646-D941-4111-B590-1D350233CBB2}" dt="2022-07-01T07:56:49.838" v="76" actId="20577"/>
          <ac:spMkLst>
            <pc:docMk/>
            <pc:sldMk cId="1835585949" sldId="284"/>
            <ac:spMk id="3" creationId="{A794A104-14CA-3924-2804-42F5017B3D3A}"/>
          </ac:spMkLst>
        </pc:spChg>
        <pc:picChg chg="add mod">
          <ac:chgData name="shubhi gupta" userId="7365032e407219c6" providerId="LiveId" clId="{85E17646-D941-4111-B590-1D350233CBB2}" dt="2022-07-01T07:51:02.136" v="54"/>
          <ac:picMkLst>
            <pc:docMk/>
            <pc:sldMk cId="1835585949" sldId="284"/>
            <ac:picMk id="13" creationId="{BDC47F4E-BC5C-676E-11A1-1BB0BB6A5E9A}"/>
          </ac:picMkLst>
        </pc:picChg>
      </pc:sldChg>
      <pc:sldChg chg="addSp modSp">
        <pc:chgData name="shubhi gupta" userId="7365032e407219c6" providerId="LiveId" clId="{85E17646-D941-4111-B590-1D350233CBB2}" dt="2022-07-01T07:51:09.657" v="55"/>
        <pc:sldMkLst>
          <pc:docMk/>
          <pc:sldMk cId="1703461242" sldId="285"/>
        </pc:sldMkLst>
        <pc:picChg chg="add mod">
          <ac:chgData name="shubhi gupta" userId="7365032e407219c6" providerId="LiveId" clId="{85E17646-D941-4111-B590-1D350233CBB2}" dt="2022-07-01T07:51:09.657" v="55"/>
          <ac:picMkLst>
            <pc:docMk/>
            <pc:sldMk cId="1703461242" sldId="285"/>
            <ac:picMk id="8" creationId="{53FD910A-28CE-0CC2-F828-90C31D895030}"/>
          </ac:picMkLst>
        </pc:picChg>
      </pc:sldChg>
      <pc:sldChg chg="addSp delSp modSp mod">
        <pc:chgData name="shubhi gupta" userId="7365032e407219c6" providerId="LiveId" clId="{85E17646-D941-4111-B590-1D350233CBB2}" dt="2022-07-01T07:55:28.743" v="74" actId="14100"/>
        <pc:sldMkLst>
          <pc:docMk/>
          <pc:sldMk cId="3116856973" sldId="286"/>
        </pc:sldMkLst>
        <pc:spChg chg="mod">
          <ac:chgData name="shubhi gupta" userId="7365032e407219c6" providerId="LiveId" clId="{85E17646-D941-4111-B590-1D350233CBB2}" dt="2022-07-01T07:51:17.344" v="57" actId="1076"/>
          <ac:spMkLst>
            <pc:docMk/>
            <pc:sldMk cId="3116856973" sldId="286"/>
            <ac:spMk id="7" creationId="{2726DA11-21F6-55DD-0651-238EE4B42F36}"/>
          </ac:spMkLst>
        </pc:spChg>
        <pc:picChg chg="del">
          <ac:chgData name="shubhi gupta" userId="7365032e407219c6" providerId="LiveId" clId="{85E17646-D941-4111-B590-1D350233CBB2}" dt="2022-07-01T07:54:55.148" v="67" actId="478"/>
          <ac:picMkLst>
            <pc:docMk/>
            <pc:sldMk cId="3116856973" sldId="286"/>
            <ac:picMk id="10" creationId="{96BCC9B9-DC73-06DE-6A4C-98101E8DF93D}"/>
          </ac:picMkLst>
        </pc:picChg>
        <pc:picChg chg="add mod">
          <ac:chgData name="shubhi gupta" userId="7365032e407219c6" providerId="LiveId" clId="{85E17646-D941-4111-B590-1D350233CBB2}" dt="2022-07-01T07:51:16.036" v="56"/>
          <ac:picMkLst>
            <pc:docMk/>
            <pc:sldMk cId="3116856973" sldId="286"/>
            <ac:picMk id="11" creationId="{38272DAB-0536-6963-7D8C-6125A50AB4F9}"/>
          </ac:picMkLst>
        </pc:picChg>
        <pc:picChg chg="add mod">
          <ac:chgData name="shubhi gupta" userId="7365032e407219c6" providerId="LiveId" clId="{85E17646-D941-4111-B590-1D350233CBB2}" dt="2022-07-01T07:55:28.743" v="74" actId="14100"/>
          <ac:picMkLst>
            <pc:docMk/>
            <pc:sldMk cId="3116856973" sldId="286"/>
            <ac:picMk id="12" creationId="{391D3456-40FA-E863-92C1-2A13ACF6EBA6}"/>
          </ac:picMkLst>
        </pc:picChg>
      </pc:sldChg>
      <pc:sldChg chg="addSp modSp">
        <pc:chgData name="shubhi gupta" userId="7365032e407219c6" providerId="LiveId" clId="{85E17646-D941-4111-B590-1D350233CBB2}" dt="2022-07-01T07:50:30.257" v="48"/>
        <pc:sldMkLst>
          <pc:docMk/>
          <pc:sldMk cId="1545634573" sldId="288"/>
        </pc:sldMkLst>
        <pc:picChg chg="add mod">
          <ac:chgData name="shubhi gupta" userId="7365032e407219c6" providerId="LiveId" clId="{85E17646-D941-4111-B590-1D350233CBB2}" dt="2022-07-01T07:50:30.257" v="48"/>
          <ac:picMkLst>
            <pc:docMk/>
            <pc:sldMk cId="1545634573" sldId="288"/>
            <ac:picMk id="11" creationId="{29CF17BA-202F-4517-4C4C-5E668E778D01}"/>
          </ac:picMkLst>
        </pc:picChg>
      </pc:sldChg>
      <pc:sldChg chg="addSp modSp">
        <pc:chgData name="shubhi gupta" userId="7365032e407219c6" providerId="LiveId" clId="{85E17646-D941-4111-B590-1D350233CBB2}" dt="2022-07-01T07:50:38.352" v="49"/>
        <pc:sldMkLst>
          <pc:docMk/>
          <pc:sldMk cId="629869815" sldId="289"/>
        </pc:sldMkLst>
        <pc:picChg chg="add mod">
          <ac:chgData name="shubhi gupta" userId="7365032e407219c6" providerId="LiveId" clId="{85E17646-D941-4111-B590-1D350233CBB2}" dt="2022-07-01T07:50:38.352" v="49"/>
          <ac:picMkLst>
            <pc:docMk/>
            <pc:sldMk cId="629869815" sldId="289"/>
            <ac:picMk id="9" creationId="{2268E063-0E0D-53E6-43C4-151B3C6C6202}"/>
          </ac:picMkLst>
        </pc:picChg>
      </pc:sldChg>
      <pc:sldChg chg="addSp modSp">
        <pc:chgData name="shubhi gupta" userId="7365032e407219c6" providerId="LiveId" clId="{85E17646-D941-4111-B590-1D350233CBB2}" dt="2022-07-01T07:50:24.935" v="47"/>
        <pc:sldMkLst>
          <pc:docMk/>
          <pc:sldMk cId="1398659642" sldId="290"/>
        </pc:sldMkLst>
        <pc:picChg chg="add mod">
          <ac:chgData name="shubhi gupta" userId="7365032e407219c6" providerId="LiveId" clId="{85E17646-D941-4111-B590-1D350233CBB2}" dt="2022-07-01T07:50:24.935" v="47"/>
          <ac:picMkLst>
            <pc:docMk/>
            <pc:sldMk cId="1398659642" sldId="290"/>
            <ac:picMk id="30" creationId="{9143CFFB-CAC1-DA67-9EA6-468CF8FA796A}"/>
          </ac:picMkLst>
        </pc:picChg>
      </pc:sldChg>
      <pc:sldChg chg="addSp modSp">
        <pc:chgData name="shubhi gupta" userId="7365032e407219c6" providerId="LiveId" clId="{85E17646-D941-4111-B590-1D350233CBB2}" dt="2022-07-01T07:49:47.556" v="42"/>
        <pc:sldMkLst>
          <pc:docMk/>
          <pc:sldMk cId="2597552640" sldId="291"/>
        </pc:sldMkLst>
        <pc:picChg chg="add mod">
          <ac:chgData name="shubhi gupta" userId="7365032e407219c6" providerId="LiveId" clId="{85E17646-D941-4111-B590-1D350233CBB2}" dt="2022-07-01T07:49:47.556" v="42"/>
          <ac:picMkLst>
            <pc:docMk/>
            <pc:sldMk cId="2597552640" sldId="291"/>
            <ac:picMk id="12" creationId="{0CD04BAB-8DB6-17BA-5FD6-9D0976FA1C57}"/>
          </ac:picMkLst>
        </pc:picChg>
      </pc:sldChg>
      <pc:sldChg chg="addSp delSp modSp mod">
        <pc:chgData name="shubhi gupta" userId="7365032e407219c6" providerId="LiveId" clId="{85E17646-D941-4111-B590-1D350233CBB2}" dt="2022-07-01T07:51:36.466" v="61" actId="27309"/>
        <pc:sldMkLst>
          <pc:docMk/>
          <pc:sldMk cId="25604254" sldId="292"/>
        </pc:sldMkLst>
        <pc:graphicFrameChg chg="add del modGraphic">
          <ac:chgData name="shubhi gupta" userId="7365032e407219c6" providerId="LiveId" clId="{85E17646-D941-4111-B590-1D350233CBB2}" dt="2022-07-01T07:51:36.466" v="61" actId="27309"/>
          <ac:graphicFrameMkLst>
            <pc:docMk/>
            <pc:sldMk cId="25604254" sldId="292"/>
            <ac:graphicFrameMk id="7" creationId="{9700A933-C203-A237-D499-01E6A07EC80D}"/>
          </ac:graphicFrameMkLst>
        </pc:graphicFrameChg>
        <pc:picChg chg="add mod">
          <ac:chgData name="shubhi gupta" userId="7365032e407219c6" providerId="LiveId" clId="{85E17646-D941-4111-B590-1D350233CBB2}" dt="2022-07-01T07:51:30.276" v="59"/>
          <ac:picMkLst>
            <pc:docMk/>
            <pc:sldMk cId="25604254" sldId="292"/>
            <ac:picMk id="10" creationId="{F781D9C3-5FFD-74BD-55D0-D153B1F68970}"/>
          </ac:picMkLst>
        </pc:picChg>
      </pc:sldChg>
      <pc:sldChg chg="addSp modSp">
        <pc:chgData name="shubhi gupta" userId="7365032e407219c6" providerId="LiveId" clId="{85E17646-D941-4111-B590-1D350233CBB2}" dt="2022-07-01T07:51:41.525" v="62"/>
        <pc:sldMkLst>
          <pc:docMk/>
          <pc:sldMk cId="1104229394" sldId="293"/>
        </pc:sldMkLst>
        <pc:picChg chg="add mod">
          <ac:chgData name="shubhi gupta" userId="7365032e407219c6" providerId="LiveId" clId="{85E17646-D941-4111-B590-1D350233CBB2}" dt="2022-07-01T07:51:41.525" v="62"/>
          <ac:picMkLst>
            <pc:docMk/>
            <pc:sldMk cId="1104229394" sldId="293"/>
            <ac:picMk id="8" creationId="{39C1FE50-94FF-A243-A0A2-B5A64179C610}"/>
          </ac:picMkLst>
        </pc:picChg>
      </pc:sldChg>
      <pc:sldChg chg="addSp modSp mod">
        <pc:chgData name="shubhi gupta" userId="7365032e407219c6" providerId="LiveId" clId="{85E17646-D941-4111-B590-1D350233CBB2}" dt="2022-07-01T07:51:56.295" v="66" actId="1076"/>
        <pc:sldMkLst>
          <pc:docMk/>
          <pc:sldMk cId="2891481957" sldId="294"/>
        </pc:sldMkLst>
        <pc:spChg chg="mod">
          <ac:chgData name="shubhi gupta" userId="7365032e407219c6" providerId="LiveId" clId="{85E17646-D941-4111-B590-1D350233CBB2}" dt="2022-07-01T07:51:56.295" v="66" actId="1076"/>
          <ac:spMkLst>
            <pc:docMk/>
            <pc:sldMk cId="2891481957" sldId="294"/>
            <ac:spMk id="5" creationId="{4B0FADF4-E02E-494E-501C-02C22134757E}"/>
          </ac:spMkLst>
        </pc:spChg>
        <pc:picChg chg="add mod">
          <ac:chgData name="shubhi gupta" userId="7365032e407219c6" providerId="LiveId" clId="{85E17646-D941-4111-B590-1D350233CBB2}" dt="2022-07-01T07:51:55.304" v="65" actId="14100"/>
          <ac:picMkLst>
            <pc:docMk/>
            <pc:sldMk cId="2891481957" sldId="294"/>
            <ac:picMk id="9" creationId="{20C63812-C968-9C3E-15E2-77FA3168F846}"/>
          </ac:picMkLst>
        </pc:picChg>
      </pc:sldChg>
      <pc:sldChg chg="addSp modSp">
        <pc:chgData name="shubhi gupta" userId="7365032e407219c6" providerId="LiveId" clId="{85E17646-D941-4111-B590-1D350233CBB2}" dt="2022-07-01T07:50:57.278" v="53" actId="1076"/>
        <pc:sldMkLst>
          <pc:docMk/>
          <pc:sldMk cId="393649876" sldId="295"/>
        </pc:sldMkLst>
        <pc:picChg chg="add mod">
          <ac:chgData name="shubhi gupta" userId="7365032e407219c6" providerId="LiveId" clId="{85E17646-D941-4111-B590-1D350233CBB2}" dt="2022-07-01T07:50:56.026" v="52"/>
          <ac:picMkLst>
            <pc:docMk/>
            <pc:sldMk cId="393649876" sldId="295"/>
            <ac:picMk id="11" creationId="{96E9683F-9A08-10DB-8085-669CF62332A7}"/>
          </ac:picMkLst>
        </pc:picChg>
        <pc:picChg chg="mod">
          <ac:chgData name="shubhi gupta" userId="7365032e407219c6" providerId="LiveId" clId="{85E17646-D941-4111-B590-1D350233CBB2}" dt="2022-07-01T07:50:57.278" v="53" actId="1076"/>
          <ac:picMkLst>
            <pc:docMk/>
            <pc:sldMk cId="393649876" sldId="295"/>
            <ac:picMk id="1028" creationId="{5BBB2DD7-ABBC-94AE-F4F1-B56FF46D4EA9}"/>
          </ac:picMkLst>
        </pc:picChg>
      </pc:sldChg>
      <pc:sldChg chg="addSp modSp">
        <pc:chgData name="shubhi gupta" userId="7365032e407219c6" providerId="LiveId" clId="{85E17646-D941-4111-B590-1D350233CBB2}" dt="2022-07-01T07:51:21.830" v="58"/>
        <pc:sldMkLst>
          <pc:docMk/>
          <pc:sldMk cId="2591709076" sldId="296"/>
        </pc:sldMkLst>
        <pc:picChg chg="add mod">
          <ac:chgData name="shubhi gupta" userId="7365032e407219c6" providerId="LiveId" clId="{85E17646-D941-4111-B590-1D350233CBB2}" dt="2022-07-01T07:51:21.830" v="58"/>
          <ac:picMkLst>
            <pc:docMk/>
            <pc:sldMk cId="2591709076" sldId="296"/>
            <ac:picMk id="7" creationId="{010E49B1-A41D-AFE8-E540-22ED66B27D67}"/>
          </ac:picMkLst>
        </pc:picChg>
      </pc:sldChg>
      <pc:sldChg chg="addSp modSp new mod modAnim">
        <pc:chgData name="shubhi gupta" userId="7365032e407219c6" providerId="LiveId" clId="{85E17646-D941-4111-B590-1D350233CBB2}" dt="2022-07-01T07:51:46.812" v="63"/>
        <pc:sldMkLst>
          <pc:docMk/>
          <pc:sldMk cId="1154454708" sldId="297"/>
        </pc:sldMkLst>
        <pc:spChg chg="add mod">
          <ac:chgData name="shubhi gupta" userId="7365032e407219c6" providerId="LiveId" clId="{85E17646-D941-4111-B590-1D350233CBB2}" dt="2022-07-01T07:26:26.730" v="34" actId="115"/>
          <ac:spMkLst>
            <pc:docMk/>
            <pc:sldMk cId="1154454708" sldId="297"/>
            <ac:spMk id="5" creationId="{3DE26A0F-36A0-2DE0-FAA5-92549F5A558C}"/>
          </ac:spMkLst>
        </pc:spChg>
        <pc:picChg chg="add mod">
          <ac:chgData name="shubhi gupta" userId="7365032e407219c6" providerId="LiveId" clId="{85E17646-D941-4111-B590-1D350233CBB2}" dt="2022-07-01T06:58:51.886" v="7" actId="1076"/>
          <ac:picMkLst>
            <pc:docMk/>
            <pc:sldMk cId="1154454708" sldId="297"/>
            <ac:picMk id="4" creationId="{F70D757E-7F5C-6F36-5A33-7D7B30A937C8}"/>
          </ac:picMkLst>
        </pc:picChg>
        <pc:picChg chg="add mod">
          <ac:chgData name="shubhi gupta" userId="7365032e407219c6" providerId="LiveId" clId="{85E17646-D941-4111-B590-1D350233CBB2}" dt="2022-07-01T07:51:46.812" v="63"/>
          <ac:picMkLst>
            <pc:docMk/>
            <pc:sldMk cId="1154454708" sldId="297"/>
            <ac:picMk id="6" creationId="{5621EE3F-696C-DE54-0022-C6FE511A74B2}"/>
          </ac:picMkLst>
        </pc:picChg>
      </pc:sldChg>
    </pc:docChg>
  </pc:docChgLst>
  <pc:docChgLst>
    <pc:chgData name="chhandasri mishra" userId="4823a0c726140ad4" providerId="LiveId" clId="{CDAB9DE2-B13C-477E-8BE2-5B0782E2EBFA}"/>
    <pc:docChg chg="modSld">
      <pc:chgData name="chhandasri mishra" userId="4823a0c726140ad4" providerId="LiveId" clId="{CDAB9DE2-B13C-477E-8BE2-5B0782E2EBFA}" dt="2022-08-10T15:40:03.087" v="25" actId="1076"/>
      <pc:docMkLst>
        <pc:docMk/>
      </pc:docMkLst>
      <pc:sldChg chg="modSp mod">
        <pc:chgData name="chhandasri mishra" userId="4823a0c726140ad4" providerId="LiveId" clId="{CDAB9DE2-B13C-477E-8BE2-5B0782E2EBFA}" dt="2022-08-10T15:39:36.006" v="23" actId="20577"/>
        <pc:sldMkLst>
          <pc:docMk/>
          <pc:sldMk cId="3199225478" sldId="256"/>
        </pc:sldMkLst>
        <pc:spChg chg="mod">
          <ac:chgData name="chhandasri mishra" userId="4823a0c726140ad4" providerId="LiveId" clId="{CDAB9DE2-B13C-477E-8BE2-5B0782E2EBFA}" dt="2022-08-10T15:39:36.006" v="23" actId="20577"/>
          <ac:spMkLst>
            <pc:docMk/>
            <pc:sldMk cId="3199225478" sldId="256"/>
            <ac:spMk id="8" creationId="{7FC855B7-C16D-7EBC-F893-6F215AF23140}"/>
          </ac:spMkLst>
        </pc:spChg>
      </pc:sldChg>
      <pc:sldChg chg="modSp mod">
        <pc:chgData name="chhandasri mishra" userId="4823a0c726140ad4" providerId="LiveId" clId="{CDAB9DE2-B13C-477E-8BE2-5B0782E2EBFA}" dt="2022-08-10T15:40:03.087" v="25" actId="1076"/>
        <pc:sldMkLst>
          <pc:docMk/>
          <pc:sldMk cId="1154454708" sldId="297"/>
        </pc:sldMkLst>
        <pc:picChg chg="mod">
          <ac:chgData name="chhandasri mishra" userId="4823a0c726140ad4" providerId="LiveId" clId="{CDAB9DE2-B13C-477E-8BE2-5B0782E2EBFA}" dt="2022-08-10T15:40:03.087" v="25" actId="1076"/>
          <ac:picMkLst>
            <pc:docMk/>
            <pc:sldMk cId="1154454708" sldId="297"/>
            <ac:picMk id="4" creationId="{F70D757E-7F5C-6F36-5A33-7D7B30A937C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28D11C-561B-4313-B8C9-B29478639BF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AA87839E-7A80-4683-A395-AA13B1BBDE32}">
      <dgm:prSet/>
      <dgm:spPr/>
      <dgm:t>
        <a:bodyPr/>
        <a:lstStyle/>
        <a:p>
          <a:r>
            <a:rPr lang="en-US" b="0" i="0" dirty="0"/>
            <a:t>To evaluate the performance of the urban local bodies in Chhattisgarh and UP for the garbage free city indicators</a:t>
          </a:r>
          <a:endParaRPr lang="en-US" dirty="0"/>
        </a:p>
      </dgm:t>
    </dgm:pt>
    <dgm:pt modelId="{A4999786-316C-47B5-A88F-0DB72754C127}" type="parTrans" cxnId="{2492208A-9FB4-4D18-89FD-4DD89CD3B0A9}">
      <dgm:prSet/>
      <dgm:spPr/>
      <dgm:t>
        <a:bodyPr/>
        <a:lstStyle/>
        <a:p>
          <a:endParaRPr lang="en-US"/>
        </a:p>
      </dgm:t>
    </dgm:pt>
    <dgm:pt modelId="{148D2FD9-721E-4AC4-9319-7A443BB8B075}" type="sibTrans" cxnId="{2492208A-9FB4-4D18-89FD-4DD89CD3B0A9}">
      <dgm:prSet/>
      <dgm:spPr/>
      <dgm:t>
        <a:bodyPr/>
        <a:lstStyle/>
        <a:p>
          <a:endParaRPr lang="en-US"/>
        </a:p>
      </dgm:t>
    </dgm:pt>
    <dgm:pt modelId="{0C736471-2235-4EF6-A8E1-72CC5F7A8321}">
      <dgm:prSet/>
      <dgm:spPr/>
      <dgm:t>
        <a:bodyPr/>
        <a:lstStyle/>
        <a:p>
          <a:r>
            <a:rPr lang="en-US" b="0" i="0"/>
            <a:t>To identify the challenge and formulate appropriate solution for the urban local bodies in Chhattisgarh and UP in accordance with the garbage free city initiative.</a:t>
          </a:r>
          <a:endParaRPr lang="en-US"/>
        </a:p>
      </dgm:t>
    </dgm:pt>
    <dgm:pt modelId="{3137D8CD-0B6D-47B1-9D30-7FBE63C563C9}" type="parTrans" cxnId="{A723FCFD-5350-4FEE-AE8C-7D6DA1E77493}">
      <dgm:prSet/>
      <dgm:spPr/>
      <dgm:t>
        <a:bodyPr/>
        <a:lstStyle/>
        <a:p>
          <a:endParaRPr lang="en-US"/>
        </a:p>
      </dgm:t>
    </dgm:pt>
    <dgm:pt modelId="{95430223-07A3-495C-9C01-AE722A6DEA7E}" type="sibTrans" cxnId="{A723FCFD-5350-4FEE-AE8C-7D6DA1E77493}">
      <dgm:prSet/>
      <dgm:spPr/>
      <dgm:t>
        <a:bodyPr/>
        <a:lstStyle/>
        <a:p>
          <a:endParaRPr lang="en-US"/>
        </a:p>
      </dgm:t>
    </dgm:pt>
    <dgm:pt modelId="{C8DC2270-DA5C-4902-B245-F261812B3C6A}" type="pres">
      <dgm:prSet presAssocID="{AB28D11C-561B-4313-B8C9-B29478639BF1}" presName="vert0" presStyleCnt="0">
        <dgm:presLayoutVars>
          <dgm:dir/>
          <dgm:animOne val="branch"/>
          <dgm:animLvl val="lvl"/>
        </dgm:presLayoutVars>
      </dgm:prSet>
      <dgm:spPr/>
    </dgm:pt>
    <dgm:pt modelId="{30CB9995-2226-4586-9174-4712415046F5}" type="pres">
      <dgm:prSet presAssocID="{AA87839E-7A80-4683-A395-AA13B1BBDE32}" presName="thickLine" presStyleLbl="alignNode1" presStyleIdx="0" presStyleCnt="2"/>
      <dgm:spPr/>
    </dgm:pt>
    <dgm:pt modelId="{BD233681-E00E-4FA9-9DFB-6DBB0F3BAD3F}" type="pres">
      <dgm:prSet presAssocID="{AA87839E-7A80-4683-A395-AA13B1BBDE32}" presName="horz1" presStyleCnt="0"/>
      <dgm:spPr/>
    </dgm:pt>
    <dgm:pt modelId="{04BF6F4D-052E-4E58-A221-AEBEDE430738}" type="pres">
      <dgm:prSet presAssocID="{AA87839E-7A80-4683-A395-AA13B1BBDE32}" presName="tx1" presStyleLbl="revTx" presStyleIdx="0" presStyleCnt="2"/>
      <dgm:spPr/>
    </dgm:pt>
    <dgm:pt modelId="{D9062C15-72A0-44D3-8010-7E6549709E89}" type="pres">
      <dgm:prSet presAssocID="{AA87839E-7A80-4683-A395-AA13B1BBDE32}" presName="vert1" presStyleCnt="0"/>
      <dgm:spPr/>
    </dgm:pt>
    <dgm:pt modelId="{7187E2AF-C7B5-4D6C-A82A-5675346A30AB}" type="pres">
      <dgm:prSet presAssocID="{0C736471-2235-4EF6-A8E1-72CC5F7A8321}" presName="thickLine" presStyleLbl="alignNode1" presStyleIdx="1" presStyleCnt="2"/>
      <dgm:spPr/>
    </dgm:pt>
    <dgm:pt modelId="{B212929B-2F01-4605-9ECF-CF108C131E2B}" type="pres">
      <dgm:prSet presAssocID="{0C736471-2235-4EF6-A8E1-72CC5F7A8321}" presName="horz1" presStyleCnt="0"/>
      <dgm:spPr/>
    </dgm:pt>
    <dgm:pt modelId="{55C4CFD0-06B3-4713-A4ED-50B35C6EC25F}" type="pres">
      <dgm:prSet presAssocID="{0C736471-2235-4EF6-A8E1-72CC5F7A8321}" presName="tx1" presStyleLbl="revTx" presStyleIdx="1" presStyleCnt="2"/>
      <dgm:spPr/>
    </dgm:pt>
    <dgm:pt modelId="{AB7D871B-24E4-422B-92F8-EDE8351D18BD}" type="pres">
      <dgm:prSet presAssocID="{0C736471-2235-4EF6-A8E1-72CC5F7A8321}" presName="vert1" presStyleCnt="0"/>
      <dgm:spPr/>
    </dgm:pt>
  </dgm:ptLst>
  <dgm:cxnLst>
    <dgm:cxn modelId="{40CE8C52-6F53-4DB2-9672-96D4EBE26D61}" type="presOf" srcId="{AA87839E-7A80-4683-A395-AA13B1BBDE32}" destId="{04BF6F4D-052E-4E58-A221-AEBEDE430738}" srcOrd="0" destOrd="0" presId="urn:microsoft.com/office/officeart/2008/layout/LinedList"/>
    <dgm:cxn modelId="{2492208A-9FB4-4D18-89FD-4DD89CD3B0A9}" srcId="{AB28D11C-561B-4313-B8C9-B29478639BF1}" destId="{AA87839E-7A80-4683-A395-AA13B1BBDE32}" srcOrd="0" destOrd="0" parTransId="{A4999786-316C-47B5-A88F-0DB72754C127}" sibTransId="{148D2FD9-721E-4AC4-9319-7A443BB8B075}"/>
    <dgm:cxn modelId="{D66755C2-E278-446B-B4D5-CFD37B9A73F8}" type="presOf" srcId="{0C736471-2235-4EF6-A8E1-72CC5F7A8321}" destId="{55C4CFD0-06B3-4713-A4ED-50B35C6EC25F}" srcOrd="0" destOrd="0" presId="urn:microsoft.com/office/officeart/2008/layout/LinedList"/>
    <dgm:cxn modelId="{3C6E5CD1-2553-47B0-A3ED-DB5E0A8B3DDD}" type="presOf" srcId="{AB28D11C-561B-4313-B8C9-B29478639BF1}" destId="{C8DC2270-DA5C-4902-B245-F261812B3C6A}" srcOrd="0" destOrd="0" presId="urn:microsoft.com/office/officeart/2008/layout/LinedList"/>
    <dgm:cxn modelId="{A723FCFD-5350-4FEE-AE8C-7D6DA1E77493}" srcId="{AB28D11C-561B-4313-B8C9-B29478639BF1}" destId="{0C736471-2235-4EF6-A8E1-72CC5F7A8321}" srcOrd="1" destOrd="0" parTransId="{3137D8CD-0B6D-47B1-9D30-7FBE63C563C9}" sibTransId="{95430223-07A3-495C-9C01-AE722A6DEA7E}"/>
    <dgm:cxn modelId="{DC3E34CE-2AC0-405A-9D4B-8A260194838E}" type="presParOf" srcId="{C8DC2270-DA5C-4902-B245-F261812B3C6A}" destId="{30CB9995-2226-4586-9174-4712415046F5}" srcOrd="0" destOrd="0" presId="urn:microsoft.com/office/officeart/2008/layout/LinedList"/>
    <dgm:cxn modelId="{623351A0-EC78-4064-B96C-AD8DFAEA07DD}" type="presParOf" srcId="{C8DC2270-DA5C-4902-B245-F261812B3C6A}" destId="{BD233681-E00E-4FA9-9DFB-6DBB0F3BAD3F}" srcOrd="1" destOrd="0" presId="urn:microsoft.com/office/officeart/2008/layout/LinedList"/>
    <dgm:cxn modelId="{1AA57D3B-55E8-44B5-A719-67CAD2136C58}" type="presParOf" srcId="{BD233681-E00E-4FA9-9DFB-6DBB0F3BAD3F}" destId="{04BF6F4D-052E-4E58-A221-AEBEDE430738}" srcOrd="0" destOrd="0" presId="urn:microsoft.com/office/officeart/2008/layout/LinedList"/>
    <dgm:cxn modelId="{D5EAE5E1-460D-4713-A2A6-B2578044D2E2}" type="presParOf" srcId="{BD233681-E00E-4FA9-9DFB-6DBB0F3BAD3F}" destId="{D9062C15-72A0-44D3-8010-7E6549709E89}" srcOrd="1" destOrd="0" presId="urn:microsoft.com/office/officeart/2008/layout/LinedList"/>
    <dgm:cxn modelId="{969A8D01-A98E-4BA9-9755-12964DDC34BD}" type="presParOf" srcId="{C8DC2270-DA5C-4902-B245-F261812B3C6A}" destId="{7187E2AF-C7B5-4D6C-A82A-5675346A30AB}" srcOrd="2" destOrd="0" presId="urn:microsoft.com/office/officeart/2008/layout/LinedList"/>
    <dgm:cxn modelId="{BF55D2EB-72BF-4E96-8124-CABD63A26650}" type="presParOf" srcId="{C8DC2270-DA5C-4902-B245-F261812B3C6A}" destId="{B212929B-2F01-4605-9ECF-CF108C131E2B}" srcOrd="3" destOrd="0" presId="urn:microsoft.com/office/officeart/2008/layout/LinedList"/>
    <dgm:cxn modelId="{B73A5303-D4E9-4CCF-8F38-0D249FD58C9F}" type="presParOf" srcId="{B212929B-2F01-4605-9ECF-CF108C131E2B}" destId="{55C4CFD0-06B3-4713-A4ED-50B35C6EC25F}" srcOrd="0" destOrd="0" presId="urn:microsoft.com/office/officeart/2008/layout/LinedList"/>
    <dgm:cxn modelId="{FFC704A3-D2FB-4328-8773-DF543FE016A3}" type="presParOf" srcId="{B212929B-2F01-4605-9ECF-CF108C131E2B}" destId="{AB7D871B-24E4-422B-92F8-EDE8351D18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B9995-2226-4586-9174-4712415046F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BF6F4D-052E-4E58-A221-AEBEDE430738}">
      <dsp:nvSpPr>
        <dsp:cNvPr id="0" name=""/>
        <dsp:cNvSpPr/>
      </dsp:nvSpPr>
      <dsp:spPr>
        <a:xfrm>
          <a:off x="0" y="0"/>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dirty="0"/>
            <a:t>To evaluate the performance of the urban local bodies in Chhattisgarh and UP for the garbage free city indicators</a:t>
          </a:r>
          <a:endParaRPr lang="en-US" sz="3600" kern="1200" dirty="0"/>
        </a:p>
      </dsp:txBody>
      <dsp:txXfrm>
        <a:off x="0" y="0"/>
        <a:ext cx="10515600" cy="2176272"/>
      </dsp:txXfrm>
    </dsp:sp>
    <dsp:sp modelId="{7187E2AF-C7B5-4D6C-A82A-5675346A30AB}">
      <dsp:nvSpPr>
        <dsp:cNvPr id="0" name=""/>
        <dsp:cNvSpPr/>
      </dsp:nvSpPr>
      <dsp:spPr>
        <a:xfrm>
          <a:off x="0" y="2176272"/>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C4CFD0-06B3-4713-A4ED-50B35C6EC25F}">
      <dsp:nvSpPr>
        <dsp:cNvPr id="0" name=""/>
        <dsp:cNvSpPr/>
      </dsp:nvSpPr>
      <dsp:spPr>
        <a:xfrm>
          <a:off x="0" y="2176272"/>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a:t>To identify the challenge and formulate appropriate solution for the urban local bodies in Chhattisgarh and UP in accordance with the garbage free city initiative.</a:t>
          </a:r>
          <a:endParaRPr lang="en-US" sz="3600" kern="1200"/>
        </a:p>
      </dsp:txBody>
      <dsp:txXfrm>
        <a:off x="0" y="2176272"/>
        <a:ext cx="10515600" cy="21762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30T19:34:36.102"/>
    </inkml:context>
    <inkml:brush xml:id="br0">
      <inkml:brushProperty name="width" value="0.05" units="cm"/>
      <inkml:brushProperty name="height" value="0.05" units="cm"/>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7A45B-3F67-4A46-B80E-86DB28E7B237}" type="datetimeFigureOut">
              <a:rPr lang="en-IN" smtClean="0"/>
              <a:t>10-08-2022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BCBBF-3B14-49EE-839D-F9D0F54BECC4}" type="slidenum">
              <a:rPr lang="en-IN" smtClean="0"/>
              <a:t>‹#›</a:t>
            </a:fld>
            <a:endParaRPr lang="en-IN"/>
          </a:p>
        </p:txBody>
      </p:sp>
    </p:spTree>
    <p:extLst>
      <p:ext uri="{BB962C8B-B14F-4D97-AF65-F5344CB8AC3E}">
        <p14:creationId xmlns:p14="http://schemas.microsoft.com/office/powerpoint/2010/main" val="185773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7BCBBF-3B14-49EE-839D-F9D0F54BECC4}" type="slidenum">
              <a:rPr lang="en-IN" smtClean="0"/>
              <a:t>5</a:t>
            </a:fld>
            <a:endParaRPr lang="en-IN"/>
          </a:p>
        </p:txBody>
      </p:sp>
    </p:spTree>
    <p:extLst>
      <p:ext uri="{BB962C8B-B14F-4D97-AF65-F5344CB8AC3E}">
        <p14:creationId xmlns:p14="http://schemas.microsoft.com/office/powerpoint/2010/main" val="140330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07BCBBF-3B14-49EE-839D-F9D0F54BECC4}" type="slidenum">
              <a:rPr lang="en-IN" smtClean="0"/>
              <a:t>12</a:t>
            </a:fld>
            <a:endParaRPr lang="en-IN"/>
          </a:p>
        </p:txBody>
      </p:sp>
    </p:spTree>
    <p:extLst>
      <p:ext uri="{BB962C8B-B14F-4D97-AF65-F5344CB8AC3E}">
        <p14:creationId xmlns:p14="http://schemas.microsoft.com/office/powerpoint/2010/main" val="139055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2C74-2A67-7B88-E4B0-49C7348E4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C02E0EF-E98B-4A5E-6AAD-8E0D81174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1330B9F-6AC3-446B-BE5D-168B172F7D31}"/>
              </a:ext>
            </a:extLst>
          </p:cNvPr>
          <p:cNvSpPr>
            <a:spLocks noGrp="1"/>
          </p:cNvSpPr>
          <p:nvPr>
            <p:ph type="dt" sz="half" idx="10"/>
          </p:nvPr>
        </p:nvSpPr>
        <p:spPr/>
        <p:txBody>
          <a:bodyPr/>
          <a:lstStyle/>
          <a:p>
            <a:fld id="{1147C0E5-F472-4823-852C-D183FA2F2488}" type="datetime1">
              <a:rPr lang="en-IN" smtClean="0"/>
              <a:t>10-08-2022</a:t>
            </a:fld>
            <a:endParaRPr lang="en-IN"/>
          </a:p>
        </p:txBody>
      </p:sp>
      <p:sp>
        <p:nvSpPr>
          <p:cNvPr id="5" name="Footer Placeholder 4">
            <a:extLst>
              <a:ext uri="{FF2B5EF4-FFF2-40B4-BE49-F238E27FC236}">
                <a16:creationId xmlns:a16="http://schemas.microsoft.com/office/drawing/2014/main" id="{150DD859-66CB-8ECC-6E50-6A57DFF25875}"/>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745186DF-C26B-58D8-1801-6CC6107B8085}"/>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6870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0628-FB36-BD34-9FE2-97E896AC4FC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912D301-275B-FF6C-40F7-2E9B0CD333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0754F30-EF25-E3E3-BB1C-47025CFDEE9B}"/>
              </a:ext>
            </a:extLst>
          </p:cNvPr>
          <p:cNvSpPr>
            <a:spLocks noGrp="1"/>
          </p:cNvSpPr>
          <p:nvPr>
            <p:ph type="dt" sz="half" idx="10"/>
          </p:nvPr>
        </p:nvSpPr>
        <p:spPr/>
        <p:txBody>
          <a:bodyPr/>
          <a:lstStyle/>
          <a:p>
            <a:fld id="{0E9DCF6C-BC1F-457E-8C73-045A403582E6}" type="datetime1">
              <a:rPr lang="en-IN" smtClean="0"/>
              <a:t>10-08-2022</a:t>
            </a:fld>
            <a:endParaRPr lang="en-IN"/>
          </a:p>
        </p:txBody>
      </p:sp>
      <p:sp>
        <p:nvSpPr>
          <p:cNvPr id="5" name="Footer Placeholder 4">
            <a:extLst>
              <a:ext uri="{FF2B5EF4-FFF2-40B4-BE49-F238E27FC236}">
                <a16:creationId xmlns:a16="http://schemas.microsoft.com/office/drawing/2014/main" id="{367A5C90-C15D-39BC-189C-B04FF8FDA09C}"/>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C168025F-FDA9-0B8F-AD5D-453E4F100375}"/>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83263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39D957-C999-1C16-1853-9A023AA6CE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6E3950-F0D6-5D89-066D-085723180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1CCAA96-007B-16EB-59B9-8466CF3A2B65}"/>
              </a:ext>
            </a:extLst>
          </p:cNvPr>
          <p:cNvSpPr>
            <a:spLocks noGrp="1"/>
          </p:cNvSpPr>
          <p:nvPr>
            <p:ph type="dt" sz="half" idx="10"/>
          </p:nvPr>
        </p:nvSpPr>
        <p:spPr/>
        <p:txBody>
          <a:bodyPr/>
          <a:lstStyle/>
          <a:p>
            <a:fld id="{FE1E070E-952C-41C9-9ABB-C56A7BE64D88}" type="datetime1">
              <a:rPr lang="en-IN" smtClean="0"/>
              <a:t>10-08-2022</a:t>
            </a:fld>
            <a:endParaRPr lang="en-IN"/>
          </a:p>
        </p:txBody>
      </p:sp>
      <p:sp>
        <p:nvSpPr>
          <p:cNvPr id="5" name="Footer Placeholder 4">
            <a:extLst>
              <a:ext uri="{FF2B5EF4-FFF2-40B4-BE49-F238E27FC236}">
                <a16:creationId xmlns:a16="http://schemas.microsoft.com/office/drawing/2014/main" id="{5B3D4BE2-2DF2-045A-8669-1F641EBCA970}"/>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E255D12E-7ED4-76EF-2510-3424364F40F6}"/>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38211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716E-3B2D-E963-79E7-5EF7FA21144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3794634-ABC2-6BED-BF96-9B5559CE32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95EF2B4-2DC2-6314-D99D-D61B5F64E224}"/>
              </a:ext>
            </a:extLst>
          </p:cNvPr>
          <p:cNvSpPr>
            <a:spLocks noGrp="1"/>
          </p:cNvSpPr>
          <p:nvPr>
            <p:ph type="dt" sz="half" idx="10"/>
          </p:nvPr>
        </p:nvSpPr>
        <p:spPr/>
        <p:txBody>
          <a:bodyPr/>
          <a:lstStyle/>
          <a:p>
            <a:fld id="{2CA2FBC0-878C-4FB7-8E1F-1D6F6FF7C223}" type="datetime1">
              <a:rPr lang="en-IN" smtClean="0"/>
              <a:t>10-08-2022</a:t>
            </a:fld>
            <a:endParaRPr lang="en-IN"/>
          </a:p>
        </p:txBody>
      </p:sp>
      <p:sp>
        <p:nvSpPr>
          <p:cNvPr id="5" name="Footer Placeholder 4">
            <a:extLst>
              <a:ext uri="{FF2B5EF4-FFF2-40B4-BE49-F238E27FC236}">
                <a16:creationId xmlns:a16="http://schemas.microsoft.com/office/drawing/2014/main" id="{C959C864-56F9-6F24-ACE2-6899436296E7}"/>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E20218AD-0394-8E9F-0B97-7A979B03DEC1}"/>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8601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7D86-16D6-2081-9141-B69FF05CE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AB4426C-57D7-F200-FA35-8E436A5D5F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FE632E-3E25-D2A6-491C-E5592C333922}"/>
              </a:ext>
            </a:extLst>
          </p:cNvPr>
          <p:cNvSpPr>
            <a:spLocks noGrp="1"/>
          </p:cNvSpPr>
          <p:nvPr>
            <p:ph type="dt" sz="half" idx="10"/>
          </p:nvPr>
        </p:nvSpPr>
        <p:spPr/>
        <p:txBody>
          <a:bodyPr/>
          <a:lstStyle/>
          <a:p>
            <a:fld id="{CD685ADF-9D55-472F-A142-0A5A20BA4577}" type="datetime1">
              <a:rPr lang="en-IN" smtClean="0"/>
              <a:t>10-08-2022</a:t>
            </a:fld>
            <a:endParaRPr lang="en-IN"/>
          </a:p>
        </p:txBody>
      </p:sp>
      <p:sp>
        <p:nvSpPr>
          <p:cNvPr id="5" name="Footer Placeholder 4">
            <a:extLst>
              <a:ext uri="{FF2B5EF4-FFF2-40B4-BE49-F238E27FC236}">
                <a16:creationId xmlns:a16="http://schemas.microsoft.com/office/drawing/2014/main" id="{9868D8A7-1FEB-8F74-CC96-60F713D941D9}"/>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00764CDB-61F8-D5A9-1F23-AD369A512602}"/>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3090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D318-BBB3-1ED4-702E-7B3E99D8461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832F8E8-3ED1-3166-5784-09ACC24D9F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60D193F-E080-1819-0001-EC324458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C319AC5-0DE1-5E65-1A58-599D06B824D5}"/>
              </a:ext>
            </a:extLst>
          </p:cNvPr>
          <p:cNvSpPr>
            <a:spLocks noGrp="1"/>
          </p:cNvSpPr>
          <p:nvPr>
            <p:ph type="dt" sz="half" idx="10"/>
          </p:nvPr>
        </p:nvSpPr>
        <p:spPr/>
        <p:txBody>
          <a:bodyPr/>
          <a:lstStyle/>
          <a:p>
            <a:fld id="{19B6A866-57B6-4C39-8809-FBA78A30FCC9}" type="datetime1">
              <a:rPr lang="en-IN" smtClean="0"/>
              <a:t>10-08-2022</a:t>
            </a:fld>
            <a:endParaRPr lang="en-IN"/>
          </a:p>
        </p:txBody>
      </p:sp>
      <p:sp>
        <p:nvSpPr>
          <p:cNvPr id="6" name="Footer Placeholder 5">
            <a:extLst>
              <a:ext uri="{FF2B5EF4-FFF2-40B4-BE49-F238E27FC236}">
                <a16:creationId xmlns:a16="http://schemas.microsoft.com/office/drawing/2014/main" id="{3B95DFD7-A0B2-3C6A-D7BA-B22A8C6829F4}"/>
              </a:ext>
            </a:extLst>
          </p:cNvPr>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a:extLst>
              <a:ext uri="{FF2B5EF4-FFF2-40B4-BE49-F238E27FC236}">
                <a16:creationId xmlns:a16="http://schemas.microsoft.com/office/drawing/2014/main" id="{EDB4F3E3-D244-DE91-E177-93FD9910D81A}"/>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25229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D731-E7C4-A269-BE92-C85C608373A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25A0333-AA9A-DF4F-C57C-56BAA1F98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AEBD8-A870-7FD7-F78A-B5EAACA47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C07F615-1CA8-AC3F-C4FE-FFF9F49AF4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811C04-731E-98E6-D3D9-0ACFEBE391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AC9A91A-EBEF-9BB2-B813-F1A9FBC746F3}"/>
              </a:ext>
            </a:extLst>
          </p:cNvPr>
          <p:cNvSpPr>
            <a:spLocks noGrp="1"/>
          </p:cNvSpPr>
          <p:nvPr>
            <p:ph type="dt" sz="half" idx="10"/>
          </p:nvPr>
        </p:nvSpPr>
        <p:spPr/>
        <p:txBody>
          <a:bodyPr/>
          <a:lstStyle/>
          <a:p>
            <a:fld id="{52B34237-4DA9-498D-81CC-7DEBFDE0146A}" type="datetime1">
              <a:rPr lang="en-IN" smtClean="0"/>
              <a:t>10-08-2022</a:t>
            </a:fld>
            <a:endParaRPr lang="en-IN"/>
          </a:p>
        </p:txBody>
      </p:sp>
      <p:sp>
        <p:nvSpPr>
          <p:cNvPr id="8" name="Footer Placeholder 7">
            <a:extLst>
              <a:ext uri="{FF2B5EF4-FFF2-40B4-BE49-F238E27FC236}">
                <a16:creationId xmlns:a16="http://schemas.microsoft.com/office/drawing/2014/main" id="{5356CC76-53AF-D09D-7090-C46C6BC2E385}"/>
              </a:ext>
            </a:extLst>
          </p:cNvPr>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a:extLst>
              <a:ext uri="{FF2B5EF4-FFF2-40B4-BE49-F238E27FC236}">
                <a16:creationId xmlns:a16="http://schemas.microsoft.com/office/drawing/2014/main" id="{D1AEB7F1-3FD9-614A-DD77-0F4054D21FBF}"/>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7843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C571-DEF0-68A8-EA51-110C122C175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0654D79-6E0A-9D35-0EBD-FB1ECA55D2D3}"/>
              </a:ext>
            </a:extLst>
          </p:cNvPr>
          <p:cNvSpPr>
            <a:spLocks noGrp="1"/>
          </p:cNvSpPr>
          <p:nvPr>
            <p:ph type="dt" sz="half" idx="10"/>
          </p:nvPr>
        </p:nvSpPr>
        <p:spPr/>
        <p:txBody>
          <a:bodyPr/>
          <a:lstStyle/>
          <a:p>
            <a:fld id="{03D29E31-0E2B-4B8B-A4CD-804F6A5D47A9}" type="datetime1">
              <a:rPr lang="en-IN" smtClean="0"/>
              <a:t>10-08-2022</a:t>
            </a:fld>
            <a:endParaRPr lang="en-IN"/>
          </a:p>
        </p:txBody>
      </p:sp>
      <p:sp>
        <p:nvSpPr>
          <p:cNvPr id="4" name="Footer Placeholder 3">
            <a:extLst>
              <a:ext uri="{FF2B5EF4-FFF2-40B4-BE49-F238E27FC236}">
                <a16:creationId xmlns:a16="http://schemas.microsoft.com/office/drawing/2014/main" id="{A434C3BC-2067-8919-8B3E-4092015A76DD}"/>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CCEB87ED-C91F-42C9-2E08-5FC7E4892BE0}"/>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0881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6467BF-AB2E-3DEF-67BB-BD30CABBCE82}"/>
              </a:ext>
            </a:extLst>
          </p:cNvPr>
          <p:cNvSpPr>
            <a:spLocks noGrp="1"/>
          </p:cNvSpPr>
          <p:nvPr>
            <p:ph type="dt" sz="half" idx="10"/>
          </p:nvPr>
        </p:nvSpPr>
        <p:spPr/>
        <p:txBody>
          <a:bodyPr/>
          <a:lstStyle/>
          <a:p>
            <a:fld id="{731C5607-A4BB-4D67-95B9-C9085ECC35A9}" type="datetime1">
              <a:rPr lang="en-IN" smtClean="0"/>
              <a:t>10-08-2022</a:t>
            </a:fld>
            <a:endParaRPr lang="en-IN"/>
          </a:p>
        </p:txBody>
      </p:sp>
      <p:sp>
        <p:nvSpPr>
          <p:cNvPr id="3" name="Footer Placeholder 2">
            <a:extLst>
              <a:ext uri="{FF2B5EF4-FFF2-40B4-BE49-F238E27FC236}">
                <a16:creationId xmlns:a16="http://schemas.microsoft.com/office/drawing/2014/main" id="{B6F09D29-4BFA-2AC9-ECDF-923DF9F3A342}"/>
              </a:ext>
            </a:extLst>
          </p:cNvPr>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a:extLst>
              <a:ext uri="{FF2B5EF4-FFF2-40B4-BE49-F238E27FC236}">
                <a16:creationId xmlns:a16="http://schemas.microsoft.com/office/drawing/2014/main" id="{64BA3FC0-FAB4-106E-CBFC-20A7CD3900A6}"/>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5088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7C7E-D521-F661-1C58-D19B826A0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351BD9D-2A21-680C-A275-4A3D85F04C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FC0A35F-23A3-07EE-6BAB-E164189CE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0979A-120B-82A8-026D-4BE0C2466700}"/>
              </a:ext>
            </a:extLst>
          </p:cNvPr>
          <p:cNvSpPr>
            <a:spLocks noGrp="1"/>
          </p:cNvSpPr>
          <p:nvPr>
            <p:ph type="dt" sz="half" idx="10"/>
          </p:nvPr>
        </p:nvSpPr>
        <p:spPr/>
        <p:txBody>
          <a:bodyPr/>
          <a:lstStyle/>
          <a:p>
            <a:fld id="{C1C99E65-501E-4E79-B301-EC94E1C8867E}" type="datetime1">
              <a:rPr lang="en-IN" smtClean="0"/>
              <a:t>10-08-2022</a:t>
            </a:fld>
            <a:endParaRPr lang="en-IN"/>
          </a:p>
        </p:txBody>
      </p:sp>
      <p:sp>
        <p:nvSpPr>
          <p:cNvPr id="6" name="Footer Placeholder 5">
            <a:extLst>
              <a:ext uri="{FF2B5EF4-FFF2-40B4-BE49-F238E27FC236}">
                <a16:creationId xmlns:a16="http://schemas.microsoft.com/office/drawing/2014/main" id="{4AD45F37-3CB4-AE2D-2533-3877135BEEFF}"/>
              </a:ext>
            </a:extLst>
          </p:cNvPr>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a:extLst>
              <a:ext uri="{FF2B5EF4-FFF2-40B4-BE49-F238E27FC236}">
                <a16:creationId xmlns:a16="http://schemas.microsoft.com/office/drawing/2014/main" id="{68D38491-67AF-16FC-0E0E-3D1128F13375}"/>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9494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10D0E-376D-78FD-7FC8-983C68012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3AD1C15-75FE-9ACA-314E-0ADC5BF18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2765D50-FC72-AC28-0F4E-E904A7F17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2FAAF-4A7B-5286-4106-E767F58BB2BC}"/>
              </a:ext>
            </a:extLst>
          </p:cNvPr>
          <p:cNvSpPr>
            <a:spLocks noGrp="1"/>
          </p:cNvSpPr>
          <p:nvPr>
            <p:ph type="dt" sz="half" idx="10"/>
          </p:nvPr>
        </p:nvSpPr>
        <p:spPr/>
        <p:txBody>
          <a:bodyPr/>
          <a:lstStyle/>
          <a:p>
            <a:fld id="{2751C047-BE12-4A43-A323-58AFB768CD35}" type="datetime1">
              <a:rPr lang="en-IN" smtClean="0"/>
              <a:t>10-08-2022</a:t>
            </a:fld>
            <a:endParaRPr lang="en-IN"/>
          </a:p>
        </p:txBody>
      </p:sp>
      <p:sp>
        <p:nvSpPr>
          <p:cNvPr id="6" name="Footer Placeholder 5">
            <a:extLst>
              <a:ext uri="{FF2B5EF4-FFF2-40B4-BE49-F238E27FC236}">
                <a16:creationId xmlns:a16="http://schemas.microsoft.com/office/drawing/2014/main" id="{E0E331BE-AD49-7317-E681-91E7744CEDF8}"/>
              </a:ext>
            </a:extLst>
          </p:cNvPr>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a:extLst>
              <a:ext uri="{FF2B5EF4-FFF2-40B4-BE49-F238E27FC236}">
                <a16:creationId xmlns:a16="http://schemas.microsoft.com/office/drawing/2014/main" id="{7136059E-4898-883B-FD49-34EA78AE0659}"/>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49606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3B505A-F512-A52E-E888-47C174A75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8418E4A-8F52-4B39-2902-CB954C5F4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3708D44-8BFC-15F0-F07E-C32BCCF653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2769F-3E27-4D36-A194-1A84EAEDBFA1}" type="datetime1">
              <a:rPr lang="en-IN" smtClean="0"/>
              <a:t>10-08-2022</a:t>
            </a:fld>
            <a:endParaRPr lang="en-IN"/>
          </a:p>
        </p:txBody>
      </p:sp>
      <p:sp>
        <p:nvSpPr>
          <p:cNvPr id="5" name="Footer Placeholder 4">
            <a:extLst>
              <a:ext uri="{FF2B5EF4-FFF2-40B4-BE49-F238E27FC236}">
                <a16:creationId xmlns:a16="http://schemas.microsoft.com/office/drawing/2014/main" id="{1C245A2C-4190-4E5A-5D38-07DF0B68BD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354B15AD-CE55-F5B7-3AE1-4BE3BEF7D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46033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customXml" Target="../ink/ink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BD04-9EFD-5298-48E0-BBFFD10429A7}"/>
              </a:ext>
            </a:extLst>
          </p:cNvPr>
          <p:cNvSpPr>
            <a:spLocks noGrp="1"/>
          </p:cNvSpPr>
          <p:nvPr>
            <p:ph type="ctrTitle"/>
          </p:nvPr>
        </p:nvSpPr>
        <p:spPr>
          <a:xfrm>
            <a:off x="2153919" y="1157257"/>
            <a:ext cx="7904481" cy="2316480"/>
          </a:xfrm>
        </p:spPr>
        <p:txBody>
          <a:bodyPr>
            <a:noAutofit/>
          </a:bodyPr>
          <a:lstStyle/>
          <a:p>
            <a:r>
              <a:rPr lang="en-IN" sz="3200" b="1" u="sng" dirty="0">
                <a:latin typeface="Times New Roman" panose="02020603050405020304" pitchFamily="18" charset="0"/>
                <a:cs typeface="Times New Roman" panose="02020603050405020304" pitchFamily="18" charset="0"/>
              </a:rPr>
              <a:t>A report on performance of Urban Local Bodies in Chattisgarh and UP  for Garbage Free City Indicators</a:t>
            </a:r>
          </a:p>
        </p:txBody>
      </p:sp>
      <p:sp>
        <p:nvSpPr>
          <p:cNvPr id="4" name="Slide Number Placeholder 3">
            <a:extLst>
              <a:ext uri="{FF2B5EF4-FFF2-40B4-BE49-F238E27FC236}">
                <a16:creationId xmlns:a16="http://schemas.microsoft.com/office/drawing/2014/main" id="{40197BFF-5EB9-4347-6E13-67AD995EB819}"/>
              </a:ext>
            </a:extLst>
          </p:cNvPr>
          <p:cNvSpPr>
            <a:spLocks noGrp="1"/>
          </p:cNvSpPr>
          <p:nvPr>
            <p:ph type="sldNum" sz="quarter" idx="12"/>
          </p:nvPr>
        </p:nvSpPr>
        <p:spPr/>
        <p:txBody>
          <a:bodyPr/>
          <a:lstStyle/>
          <a:p>
            <a:fld id="{26AD20E6-394B-4DF0-96A5-9647FF39C943}" type="slidenum">
              <a:rPr lang="en-IN" smtClean="0"/>
              <a:t>1</a:t>
            </a:fld>
            <a:endParaRPr lang="en-IN"/>
          </a:p>
        </p:txBody>
      </p:sp>
      <p:sp>
        <p:nvSpPr>
          <p:cNvPr id="5" name="Footer Placeholder 4">
            <a:extLst>
              <a:ext uri="{FF2B5EF4-FFF2-40B4-BE49-F238E27FC236}">
                <a16:creationId xmlns:a16="http://schemas.microsoft.com/office/drawing/2014/main" id="{D624A4A6-17A9-4392-BB4C-06FEF16CF7A3}"/>
              </a:ext>
            </a:extLst>
          </p:cNvPr>
          <p:cNvSpPr>
            <a:spLocks noGrp="1"/>
          </p:cNvSpPr>
          <p:nvPr>
            <p:ph type="ftr" sz="quarter" idx="11"/>
          </p:nvPr>
        </p:nvSpPr>
        <p:spPr/>
        <p:txBody>
          <a:bodyPr/>
          <a:lstStyle/>
          <a:p>
            <a:r>
              <a:rPr lang="en-US"/>
              <a:t>You are not allowed to add slides to this presentation</a:t>
            </a:r>
            <a:endParaRPr lang="en-IN"/>
          </a:p>
        </p:txBody>
      </p:sp>
      <p:pic>
        <p:nvPicPr>
          <p:cNvPr id="7" name="Picture 6">
            <a:extLst>
              <a:ext uri="{FF2B5EF4-FFF2-40B4-BE49-F238E27FC236}">
                <a16:creationId xmlns:a16="http://schemas.microsoft.com/office/drawing/2014/main" id="{6A5D235C-68B3-B360-0BE2-EE01D3293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95916"/>
            <a:ext cx="1362873" cy="641503"/>
          </a:xfrm>
          <a:prstGeom prst="rect">
            <a:avLst/>
          </a:prstGeom>
        </p:spPr>
      </p:pic>
      <p:sp>
        <p:nvSpPr>
          <p:cNvPr id="8" name="Subtitle 7">
            <a:extLst>
              <a:ext uri="{FF2B5EF4-FFF2-40B4-BE49-F238E27FC236}">
                <a16:creationId xmlns:a16="http://schemas.microsoft.com/office/drawing/2014/main" id="{7FC855B7-C16D-7EBC-F893-6F215AF23140}"/>
              </a:ext>
            </a:extLst>
          </p:cNvPr>
          <p:cNvSpPr>
            <a:spLocks noGrp="1"/>
          </p:cNvSpPr>
          <p:nvPr>
            <p:ph type="subTitle" idx="1"/>
          </p:nvPr>
        </p:nvSpPr>
        <p:spPr>
          <a:xfrm>
            <a:off x="8825947" y="5076852"/>
            <a:ext cx="4245334" cy="2558995"/>
          </a:xfrm>
        </p:spPr>
        <p:txBody>
          <a:bodyPr>
            <a:noAutofit/>
          </a:bodyPr>
          <a:lstStyle/>
          <a:p>
            <a:pPr algn="ctr" rtl="0">
              <a:spcBef>
                <a:spcPts val="0"/>
              </a:spcBef>
              <a:spcAft>
                <a:spcPts val="0"/>
              </a:spcAft>
            </a:pPr>
            <a:endParaRPr lang="en-US" sz="2000" b="1" u="none" strike="noStrike" dirty="0">
              <a:solidFill>
                <a:srgbClr val="000000"/>
              </a:solidFill>
              <a:effectLst/>
              <a:latin typeface="Calibri" panose="020F0502020204030204" pitchFamily="34" charset="0"/>
            </a:endParaRPr>
          </a:p>
          <a:p>
            <a:r>
              <a:rPr lang="en-US" sz="2000" b="1" dirty="0"/>
              <a:t>SUBMITTED BY –</a:t>
            </a:r>
          </a:p>
          <a:p>
            <a:r>
              <a:rPr lang="en-US" sz="2000" b="1" dirty="0"/>
              <a:t>Chhandasri Mishra </a:t>
            </a:r>
          </a:p>
          <a:p>
            <a:r>
              <a:rPr lang="en-US" sz="2000" b="1" dirty="0"/>
              <a:t>PG/21/026</a:t>
            </a:r>
            <a:br>
              <a:rPr lang="en-US" sz="900" b="1" dirty="0"/>
            </a:br>
            <a:endParaRPr lang="en-US" sz="900" b="1" dirty="0"/>
          </a:p>
        </p:txBody>
      </p:sp>
      <p:pic>
        <p:nvPicPr>
          <p:cNvPr id="16" name="Picture 15" descr="Logo&#10;&#10;Description automatically generated with medium confidence">
            <a:extLst>
              <a:ext uri="{FF2B5EF4-FFF2-40B4-BE49-F238E27FC236}">
                <a16:creationId xmlns:a16="http://schemas.microsoft.com/office/drawing/2014/main" id="{89FB3C11-16F6-B8CA-91B1-7184A17C44AA}"/>
              </a:ext>
            </a:extLst>
          </p:cNvPr>
          <p:cNvPicPr>
            <a:picLocks noChangeAspect="1"/>
          </p:cNvPicPr>
          <p:nvPr/>
        </p:nvPicPr>
        <p:blipFill rotWithShape="1">
          <a:blip r:embed="rId3">
            <a:extLst>
              <a:ext uri="{28A0092B-C50C-407E-A947-70E740481C1C}">
                <a14:useLocalDpi xmlns:a14="http://schemas.microsoft.com/office/drawing/2010/main" val="0"/>
              </a:ext>
            </a:extLst>
          </a:blip>
          <a:srcRect l="11785" r="10399"/>
          <a:stretch/>
        </p:blipFill>
        <p:spPr>
          <a:xfrm>
            <a:off x="223520" y="5232718"/>
            <a:ext cx="2623820" cy="1352550"/>
          </a:xfrm>
          <a:prstGeom prst="rect">
            <a:avLst/>
          </a:prstGeom>
        </p:spPr>
      </p:pic>
      <p:pic>
        <p:nvPicPr>
          <p:cNvPr id="18" name="Picture 17" descr="Graphical user interface, text&#10;&#10;Description automatically generated with medium confidence">
            <a:extLst>
              <a:ext uri="{FF2B5EF4-FFF2-40B4-BE49-F238E27FC236}">
                <a16:creationId xmlns:a16="http://schemas.microsoft.com/office/drawing/2014/main" id="{5C2B1D03-7F5A-2416-B09E-58D38CFC9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867" y="33973"/>
            <a:ext cx="2433146" cy="1106380"/>
          </a:xfrm>
          <a:prstGeom prst="rect">
            <a:avLst/>
          </a:prstGeom>
        </p:spPr>
      </p:pic>
      <p:pic>
        <p:nvPicPr>
          <p:cNvPr id="20" name="Picture 19" descr="Logo, company name&#10;&#10;Description automatically generated">
            <a:extLst>
              <a:ext uri="{FF2B5EF4-FFF2-40B4-BE49-F238E27FC236}">
                <a16:creationId xmlns:a16="http://schemas.microsoft.com/office/drawing/2014/main" id="{9383D78C-4228-1F1A-7034-CD312D7D0F7C}"/>
              </a:ext>
            </a:extLst>
          </p:cNvPr>
          <p:cNvPicPr>
            <a:picLocks noChangeAspect="1"/>
          </p:cNvPicPr>
          <p:nvPr/>
        </p:nvPicPr>
        <p:blipFill rotWithShape="1">
          <a:blip r:embed="rId5">
            <a:extLst>
              <a:ext uri="{28A0092B-C50C-407E-A947-70E740481C1C}">
                <a14:useLocalDpi xmlns:a14="http://schemas.microsoft.com/office/drawing/2010/main" val="0"/>
              </a:ext>
            </a:extLst>
          </a:blip>
          <a:srcRect t="21963" b="17593"/>
          <a:stretch/>
        </p:blipFill>
        <p:spPr>
          <a:xfrm>
            <a:off x="9487471" y="83575"/>
            <a:ext cx="2608975" cy="788490"/>
          </a:xfrm>
          <a:prstGeom prst="rect">
            <a:avLst/>
          </a:prstGeom>
        </p:spPr>
      </p:pic>
      <p:sp>
        <p:nvSpPr>
          <p:cNvPr id="21" name="TextBox 20">
            <a:extLst>
              <a:ext uri="{FF2B5EF4-FFF2-40B4-BE49-F238E27FC236}">
                <a16:creationId xmlns:a16="http://schemas.microsoft.com/office/drawing/2014/main" id="{48C98927-BBBF-A4D3-9351-7FE6F4117215}"/>
              </a:ext>
            </a:extLst>
          </p:cNvPr>
          <p:cNvSpPr txBox="1"/>
          <p:nvPr/>
        </p:nvSpPr>
        <p:spPr>
          <a:xfrm>
            <a:off x="3291840" y="4013200"/>
            <a:ext cx="5186680" cy="1200329"/>
          </a:xfrm>
          <a:prstGeom prst="rect">
            <a:avLst/>
          </a:prstGeom>
          <a:noFill/>
        </p:spPr>
        <p:txBody>
          <a:bodyPr wrap="square" rtlCol="0">
            <a:spAutoFit/>
          </a:bodyPr>
          <a:lstStyle/>
          <a:p>
            <a:pPr algn="ctr"/>
            <a:r>
              <a:rPr lang="en-US" sz="2400" b="1" dirty="0"/>
              <a:t>Mentor Name- </a:t>
            </a:r>
            <a:r>
              <a:rPr lang="en-US" sz="2400" u="sng" dirty="0"/>
              <a:t>Ms Divya Agarwal</a:t>
            </a:r>
          </a:p>
          <a:p>
            <a:pPr algn="ctr"/>
            <a:endParaRPr lang="en-US" sz="2400" u="sng" dirty="0"/>
          </a:p>
          <a:p>
            <a:pPr algn="ctr"/>
            <a:r>
              <a:rPr lang="en-US" sz="2400" dirty="0"/>
              <a:t>    </a:t>
            </a:r>
            <a:r>
              <a:rPr lang="en-US" sz="2400" b="1" dirty="0"/>
              <a:t>IIHMR, Delhi</a:t>
            </a:r>
          </a:p>
        </p:txBody>
      </p:sp>
    </p:spTree>
    <p:extLst>
      <p:ext uri="{BB962C8B-B14F-4D97-AF65-F5344CB8AC3E}">
        <p14:creationId xmlns:p14="http://schemas.microsoft.com/office/powerpoint/2010/main" val="3199225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AB076-D371-F29B-5915-7BD1B39497F3}"/>
              </a:ext>
            </a:extLst>
          </p:cNvPr>
          <p:cNvPicPr>
            <a:picLocks noChangeAspect="1"/>
          </p:cNvPicPr>
          <p:nvPr/>
        </p:nvPicPr>
        <p:blipFill rotWithShape="1">
          <a:blip r:embed="rId2"/>
          <a:srcRect l="44905" t="24630" r="22844" b="27778"/>
          <a:stretch/>
        </p:blipFill>
        <p:spPr>
          <a:xfrm>
            <a:off x="723900" y="1333500"/>
            <a:ext cx="5626100" cy="4838700"/>
          </a:xfrm>
          <a:prstGeom prst="rect">
            <a:avLst/>
          </a:prstGeom>
        </p:spPr>
      </p:pic>
      <p:pic>
        <p:nvPicPr>
          <p:cNvPr id="5" name="Picture 4">
            <a:extLst>
              <a:ext uri="{FF2B5EF4-FFF2-40B4-BE49-F238E27FC236}">
                <a16:creationId xmlns:a16="http://schemas.microsoft.com/office/drawing/2014/main" id="{BC1E14D2-4545-9A3F-0412-4BC541702980}"/>
              </a:ext>
            </a:extLst>
          </p:cNvPr>
          <p:cNvPicPr>
            <a:picLocks noChangeAspect="1"/>
          </p:cNvPicPr>
          <p:nvPr/>
        </p:nvPicPr>
        <p:blipFill rotWithShape="1">
          <a:blip r:embed="rId3"/>
          <a:srcRect l="52084" t="34444" r="29270" b="19259"/>
          <a:stretch/>
        </p:blipFill>
        <p:spPr>
          <a:xfrm>
            <a:off x="6527800" y="1765300"/>
            <a:ext cx="5194300" cy="4409469"/>
          </a:xfrm>
          <a:prstGeom prst="rect">
            <a:avLst/>
          </a:prstGeom>
        </p:spPr>
      </p:pic>
      <p:pic>
        <p:nvPicPr>
          <p:cNvPr id="6" name="Picture 5">
            <a:extLst>
              <a:ext uri="{FF2B5EF4-FFF2-40B4-BE49-F238E27FC236}">
                <a16:creationId xmlns:a16="http://schemas.microsoft.com/office/drawing/2014/main" id="{1DF061F5-1148-01F5-6737-00051C05AE50}"/>
              </a:ext>
            </a:extLst>
          </p:cNvPr>
          <p:cNvPicPr>
            <a:picLocks noChangeAspect="1"/>
          </p:cNvPicPr>
          <p:nvPr/>
        </p:nvPicPr>
        <p:blipFill rotWithShape="1">
          <a:blip r:embed="rId2"/>
          <a:srcRect l="43958" t="24630" r="22188" b="69659"/>
          <a:stretch/>
        </p:blipFill>
        <p:spPr>
          <a:xfrm>
            <a:off x="6553200" y="1308100"/>
            <a:ext cx="5041900" cy="548640"/>
          </a:xfrm>
          <a:prstGeom prst="rect">
            <a:avLst/>
          </a:prstGeom>
        </p:spPr>
      </p:pic>
      <p:pic>
        <p:nvPicPr>
          <p:cNvPr id="7" name="Picture 6">
            <a:extLst>
              <a:ext uri="{FF2B5EF4-FFF2-40B4-BE49-F238E27FC236}">
                <a16:creationId xmlns:a16="http://schemas.microsoft.com/office/drawing/2014/main" id="{F7C95A95-BC2F-39D9-125B-53341F7F2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pic>
        <p:nvPicPr>
          <p:cNvPr id="8" name="Picture 7">
            <a:extLst>
              <a:ext uri="{FF2B5EF4-FFF2-40B4-BE49-F238E27FC236}">
                <a16:creationId xmlns:a16="http://schemas.microsoft.com/office/drawing/2014/main" id="{03B1976A-1D17-D4F7-A4E4-BB8702350889}"/>
              </a:ext>
            </a:extLst>
          </p:cNvPr>
          <p:cNvPicPr>
            <a:picLocks noChangeAspect="1"/>
          </p:cNvPicPr>
          <p:nvPr/>
        </p:nvPicPr>
        <p:blipFill rotWithShape="1">
          <a:blip r:embed="rId5"/>
          <a:srcRect l="8764" t="17978" r="4949" b="35431"/>
          <a:stretch/>
        </p:blipFill>
        <p:spPr>
          <a:xfrm>
            <a:off x="123291" y="6319671"/>
            <a:ext cx="1582219" cy="440726"/>
          </a:xfrm>
          <a:prstGeom prst="rect">
            <a:avLst/>
          </a:prstGeom>
        </p:spPr>
      </p:pic>
      <p:pic>
        <p:nvPicPr>
          <p:cNvPr id="9" name="Picture 8">
            <a:extLst>
              <a:ext uri="{FF2B5EF4-FFF2-40B4-BE49-F238E27FC236}">
                <a16:creationId xmlns:a16="http://schemas.microsoft.com/office/drawing/2014/main" id="{2268E063-0E0D-53E6-43C4-151B3C6C62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629869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929F5-2182-58A4-3291-A96C8F4272D5}"/>
              </a:ext>
            </a:extLst>
          </p:cNvPr>
          <p:cNvPicPr>
            <a:picLocks noChangeAspect="1"/>
          </p:cNvPicPr>
          <p:nvPr/>
        </p:nvPicPr>
        <p:blipFill rotWithShape="1">
          <a:blip r:embed="rId2"/>
          <a:srcRect l="42977" t="33558" r="20871" b="18352"/>
          <a:stretch/>
        </p:blipFill>
        <p:spPr>
          <a:xfrm>
            <a:off x="2296160" y="745002"/>
            <a:ext cx="7376160" cy="5519226"/>
          </a:xfrm>
          <a:prstGeom prst="rect">
            <a:avLst/>
          </a:prstGeom>
        </p:spPr>
      </p:pic>
      <p:pic>
        <p:nvPicPr>
          <p:cNvPr id="3" name="Picture 2">
            <a:extLst>
              <a:ext uri="{FF2B5EF4-FFF2-40B4-BE49-F238E27FC236}">
                <a16:creationId xmlns:a16="http://schemas.microsoft.com/office/drawing/2014/main" id="{83EA1EC0-CE43-E4FD-B714-B86E35726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pic>
        <p:nvPicPr>
          <p:cNvPr id="5" name="Picture 4">
            <a:extLst>
              <a:ext uri="{FF2B5EF4-FFF2-40B4-BE49-F238E27FC236}">
                <a16:creationId xmlns:a16="http://schemas.microsoft.com/office/drawing/2014/main" id="{A517A5EF-947A-7E7F-929E-EC67FE26AAE7}"/>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6" name="Picture 5">
            <a:extLst>
              <a:ext uri="{FF2B5EF4-FFF2-40B4-BE49-F238E27FC236}">
                <a16:creationId xmlns:a16="http://schemas.microsoft.com/office/drawing/2014/main" id="{6846DEE8-E630-DD2A-8ED6-E6BF6CD51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58621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D41AA-B25C-4899-E1FD-F9943F636DBE}"/>
              </a:ext>
            </a:extLst>
          </p:cNvPr>
          <p:cNvPicPr>
            <a:picLocks noChangeAspect="1"/>
          </p:cNvPicPr>
          <p:nvPr/>
        </p:nvPicPr>
        <p:blipFill rotWithShape="1">
          <a:blip r:embed="rId3"/>
          <a:srcRect l="45843" t="36555" r="23652" b="16105"/>
          <a:stretch/>
        </p:blipFill>
        <p:spPr>
          <a:xfrm>
            <a:off x="289371" y="1138033"/>
            <a:ext cx="5381964" cy="3794516"/>
          </a:xfrm>
          <a:prstGeom prst="rect">
            <a:avLst/>
          </a:prstGeom>
        </p:spPr>
      </p:pic>
      <p:pic>
        <p:nvPicPr>
          <p:cNvPr id="5" name="Picture 4">
            <a:extLst>
              <a:ext uri="{FF2B5EF4-FFF2-40B4-BE49-F238E27FC236}">
                <a16:creationId xmlns:a16="http://schemas.microsoft.com/office/drawing/2014/main" id="{0F85DE2D-1B50-11AA-61F3-86F73A13F9C2}"/>
              </a:ext>
            </a:extLst>
          </p:cNvPr>
          <p:cNvPicPr>
            <a:picLocks noChangeAspect="1"/>
          </p:cNvPicPr>
          <p:nvPr/>
        </p:nvPicPr>
        <p:blipFill rotWithShape="1">
          <a:blip r:embed="rId4"/>
          <a:srcRect l="48623" t="32059" r="26517" b="50113"/>
          <a:stretch/>
        </p:blipFill>
        <p:spPr>
          <a:xfrm>
            <a:off x="268691" y="4705565"/>
            <a:ext cx="5392369" cy="1459272"/>
          </a:xfrm>
          <a:prstGeom prst="rect">
            <a:avLst/>
          </a:prstGeom>
        </p:spPr>
      </p:pic>
      <p:pic>
        <p:nvPicPr>
          <p:cNvPr id="7" name="Picture 6">
            <a:extLst>
              <a:ext uri="{FF2B5EF4-FFF2-40B4-BE49-F238E27FC236}">
                <a16:creationId xmlns:a16="http://schemas.microsoft.com/office/drawing/2014/main" id="{3D87F4BF-4EC8-C1BA-68EC-0DD74F06A59A}"/>
              </a:ext>
            </a:extLst>
          </p:cNvPr>
          <p:cNvPicPr>
            <a:picLocks noChangeAspect="1"/>
          </p:cNvPicPr>
          <p:nvPr/>
        </p:nvPicPr>
        <p:blipFill rotWithShape="1">
          <a:blip r:embed="rId5"/>
          <a:srcRect l="48707" t="50187" r="26265" b="22247"/>
          <a:stretch/>
        </p:blipFill>
        <p:spPr>
          <a:xfrm>
            <a:off x="5805184" y="1198724"/>
            <a:ext cx="5878773" cy="3072333"/>
          </a:xfrm>
          <a:prstGeom prst="rect">
            <a:avLst/>
          </a:prstGeom>
        </p:spPr>
      </p:pic>
      <p:pic>
        <p:nvPicPr>
          <p:cNvPr id="9" name="Picture 8">
            <a:extLst>
              <a:ext uri="{FF2B5EF4-FFF2-40B4-BE49-F238E27FC236}">
                <a16:creationId xmlns:a16="http://schemas.microsoft.com/office/drawing/2014/main" id="{02E75CBA-1C24-2369-6160-FEB012E044ED}"/>
              </a:ext>
            </a:extLst>
          </p:cNvPr>
          <p:cNvPicPr>
            <a:picLocks noChangeAspect="1"/>
          </p:cNvPicPr>
          <p:nvPr/>
        </p:nvPicPr>
        <p:blipFill rotWithShape="1">
          <a:blip r:embed="rId6"/>
          <a:srcRect l="48978" t="71169" r="26222" b="17894"/>
          <a:stretch/>
        </p:blipFill>
        <p:spPr>
          <a:xfrm>
            <a:off x="5875903" y="4160253"/>
            <a:ext cx="5795539" cy="1952870"/>
          </a:xfrm>
          <a:prstGeom prst="rect">
            <a:avLst/>
          </a:prstGeom>
        </p:spPr>
      </p:pic>
      <p:sp>
        <p:nvSpPr>
          <p:cNvPr id="11" name="Subtitle 10">
            <a:extLst>
              <a:ext uri="{FF2B5EF4-FFF2-40B4-BE49-F238E27FC236}">
                <a16:creationId xmlns:a16="http://schemas.microsoft.com/office/drawing/2014/main" id="{8602836F-6267-ACD7-3BA0-4E966F60ACBD}"/>
              </a:ext>
            </a:extLst>
          </p:cNvPr>
          <p:cNvSpPr>
            <a:spLocks noGrp="1"/>
          </p:cNvSpPr>
          <p:nvPr>
            <p:ph type="subTitle" idx="1"/>
          </p:nvPr>
        </p:nvSpPr>
        <p:spPr>
          <a:xfrm>
            <a:off x="1225617" y="560455"/>
            <a:ext cx="9144000" cy="1655762"/>
          </a:xfrm>
        </p:spPr>
        <p:txBody>
          <a:bodyPr/>
          <a:lstStyle/>
          <a:p>
            <a:r>
              <a:rPr lang="en-US" dirty="0"/>
              <a:t> Categories and indicators linked with each component </a:t>
            </a:r>
            <a:endParaRPr lang="en-IN" dirty="0"/>
          </a:p>
        </p:txBody>
      </p:sp>
      <p:pic>
        <p:nvPicPr>
          <p:cNvPr id="8" name="Picture 7">
            <a:extLst>
              <a:ext uri="{FF2B5EF4-FFF2-40B4-BE49-F238E27FC236}">
                <a16:creationId xmlns:a16="http://schemas.microsoft.com/office/drawing/2014/main" id="{E95C9359-6508-2BCF-99D3-652D7DD2D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772" y="59417"/>
            <a:ext cx="1342660" cy="631989"/>
          </a:xfrm>
          <a:prstGeom prst="rect">
            <a:avLst/>
          </a:prstGeom>
        </p:spPr>
      </p:pic>
      <p:pic>
        <p:nvPicPr>
          <p:cNvPr id="10" name="Picture 9">
            <a:extLst>
              <a:ext uri="{FF2B5EF4-FFF2-40B4-BE49-F238E27FC236}">
                <a16:creationId xmlns:a16="http://schemas.microsoft.com/office/drawing/2014/main" id="{01616C15-A3FE-7FA0-E1B4-ADCCAB8A787A}"/>
              </a:ext>
            </a:extLst>
          </p:cNvPr>
          <p:cNvPicPr>
            <a:picLocks noChangeAspect="1"/>
          </p:cNvPicPr>
          <p:nvPr/>
        </p:nvPicPr>
        <p:blipFill rotWithShape="1">
          <a:blip r:embed="rId8"/>
          <a:srcRect l="8764" t="17978" r="4949" b="35431"/>
          <a:stretch/>
        </p:blipFill>
        <p:spPr>
          <a:xfrm>
            <a:off x="123291" y="6319671"/>
            <a:ext cx="1582219" cy="440726"/>
          </a:xfrm>
          <a:prstGeom prst="rect">
            <a:avLst/>
          </a:prstGeom>
        </p:spPr>
      </p:pic>
      <p:pic>
        <p:nvPicPr>
          <p:cNvPr id="12" name="Picture 11">
            <a:extLst>
              <a:ext uri="{FF2B5EF4-FFF2-40B4-BE49-F238E27FC236}">
                <a16:creationId xmlns:a16="http://schemas.microsoft.com/office/drawing/2014/main" id="{87049BA6-47DA-6379-E570-C3A8C1ADD2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926243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8C93-DC8D-6A46-554F-8019C541A511}"/>
              </a:ext>
            </a:extLst>
          </p:cNvPr>
          <p:cNvSpPr>
            <a:spLocks noGrp="1"/>
          </p:cNvSpPr>
          <p:nvPr>
            <p:ph type="title"/>
          </p:nvPr>
        </p:nvSpPr>
        <p:spPr>
          <a:xfrm>
            <a:off x="11249247" y="5415590"/>
            <a:ext cx="8940210" cy="953312"/>
          </a:xfrm>
        </p:spPr>
        <p:txBody>
          <a:bodyPr>
            <a:normAutofit fontScale="90000"/>
          </a:bodyPr>
          <a:lstStyle/>
          <a:p>
            <a:pPr rtl="0">
              <a:spcBef>
                <a:spcPts val="0"/>
              </a:spcBef>
              <a:spcAft>
                <a:spcPts val="0"/>
              </a:spcAft>
            </a:pPr>
            <a:r>
              <a:rPr lang="en-IN" sz="1800" b="1" i="0" u="none" strike="noStrike" dirty="0">
                <a:solidFill>
                  <a:srgbClr val="000000"/>
                </a:solidFill>
                <a:effectLst/>
                <a:latin typeface="Calibri" panose="020F0502020204030204" pitchFamily="34" charset="0"/>
              </a:rPr>
              <a:t>2022</a:t>
            </a:r>
            <a:br>
              <a:rPr lang="en-IN" b="0" dirty="0">
                <a:effectLst/>
              </a:rPr>
            </a:br>
            <a:br>
              <a:rPr lang="en-IN" dirty="0"/>
            </a:br>
            <a:endParaRPr lang="en-IN" dirty="0"/>
          </a:p>
        </p:txBody>
      </p:sp>
      <p:sp>
        <p:nvSpPr>
          <p:cNvPr id="4" name="Footer Placeholder 3">
            <a:extLst>
              <a:ext uri="{FF2B5EF4-FFF2-40B4-BE49-F238E27FC236}">
                <a16:creationId xmlns:a16="http://schemas.microsoft.com/office/drawing/2014/main" id="{7B3A1F14-B7CC-AE05-8504-86431988E657}"/>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AEC4B6E1-648D-254F-7B72-935C06F749F9}"/>
              </a:ext>
            </a:extLst>
          </p:cNvPr>
          <p:cNvSpPr>
            <a:spLocks noGrp="1"/>
          </p:cNvSpPr>
          <p:nvPr>
            <p:ph type="sldNum" sz="quarter" idx="12"/>
          </p:nvPr>
        </p:nvSpPr>
        <p:spPr/>
        <p:txBody>
          <a:bodyPr/>
          <a:lstStyle/>
          <a:p>
            <a:fld id="{26AD20E6-394B-4DF0-96A5-9647FF39C943}" type="slidenum">
              <a:rPr lang="en-IN" smtClean="0"/>
              <a:t>13</a:t>
            </a:fld>
            <a:endParaRPr lang="en-IN"/>
          </a:p>
        </p:txBody>
      </p:sp>
      <p:pic>
        <p:nvPicPr>
          <p:cNvPr id="1026" name="Picture 2">
            <a:extLst>
              <a:ext uri="{FF2B5EF4-FFF2-40B4-BE49-F238E27FC236}">
                <a16:creationId xmlns:a16="http://schemas.microsoft.com/office/drawing/2014/main" id="{ADE868F5-6336-0A8B-25C6-9E884943D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18" y="2450626"/>
            <a:ext cx="6316403" cy="3219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BB2DD7-ABBC-94AE-F4F1-B56FF46D4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98" y="1618385"/>
            <a:ext cx="5784350" cy="46313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D2422B-9344-D015-81E2-AED89E6A1843}"/>
              </a:ext>
            </a:extLst>
          </p:cNvPr>
          <p:cNvSpPr txBox="1"/>
          <p:nvPr/>
        </p:nvSpPr>
        <p:spPr>
          <a:xfrm>
            <a:off x="11196263" y="2538388"/>
            <a:ext cx="6097712" cy="923330"/>
          </a:xfrm>
          <a:prstGeom prst="rect">
            <a:avLst/>
          </a:prstGeom>
          <a:noFill/>
        </p:spPr>
        <p:txBody>
          <a:bodyPr wrap="square">
            <a:spAutoFit/>
          </a:bodyPr>
          <a:lstStyle/>
          <a:p>
            <a:pPr rtl="0">
              <a:spcBef>
                <a:spcPts val="0"/>
              </a:spcBef>
              <a:spcAft>
                <a:spcPts val="0"/>
              </a:spcAft>
            </a:pPr>
            <a:r>
              <a:rPr lang="en-IN" sz="1800" b="1" i="0" u="none" strike="noStrike" dirty="0">
                <a:solidFill>
                  <a:srgbClr val="000000"/>
                </a:solidFill>
                <a:effectLst/>
                <a:latin typeface="Calibri" panose="020F0502020204030204" pitchFamily="34" charset="0"/>
              </a:rPr>
              <a:t>2021</a:t>
            </a:r>
            <a:endParaRPr lang="en-IN" b="0" dirty="0">
              <a:effectLst/>
            </a:endParaRPr>
          </a:p>
          <a:p>
            <a:br>
              <a:rPr lang="en-IN" dirty="0"/>
            </a:br>
            <a:endParaRPr lang="en-IN" dirty="0"/>
          </a:p>
        </p:txBody>
      </p:sp>
      <p:sp>
        <p:nvSpPr>
          <p:cNvPr id="7" name="TextBox 6">
            <a:extLst>
              <a:ext uri="{FF2B5EF4-FFF2-40B4-BE49-F238E27FC236}">
                <a16:creationId xmlns:a16="http://schemas.microsoft.com/office/drawing/2014/main" id="{BA2276FB-FD68-CDFA-0FA2-DF56B46401B7}"/>
              </a:ext>
            </a:extLst>
          </p:cNvPr>
          <p:cNvSpPr txBox="1"/>
          <p:nvPr/>
        </p:nvSpPr>
        <p:spPr>
          <a:xfrm>
            <a:off x="5156790" y="1116417"/>
            <a:ext cx="6230680" cy="584775"/>
          </a:xfrm>
          <a:prstGeom prst="rect">
            <a:avLst/>
          </a:prstGeom>
          <a:noFill/>
        </p:spPr>
        <p:txBody>
          <a:bodyPr wrap="square" rtlCol="0">
            <a:spAutoFit/>
          </a:bodyPr>
          <a:lstStyle/>
          <a:p>
            <a:r>
              <a:rPr lang="en-IN" sz="3200" b="1" dirty="0"/>
              <a:t>DISCUSSION</a:t>
            </a:r>
          </a:p>
        </p:txBody>
      </p:sp>
      <p:pic>
        <p:nvPicPr>
          <p:cNvPr id="12" name="Picture 11">
            <a:extLst>
              <a:ext uri="{FF2B5EF4-FFF2-40B4-BE49-F238E27FC236}">
                <a16:creationId xmlns:a16="http://schemas.microsoft.com/office/drawing/2014/main" id="{BABDC867-FEB2-C4FE-BC0C-85C3C0FC818C}"/>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96E9683F-9A08-10DB-8085-669CF6233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39364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78CFC-A208-AB49-EA49-7B645F32A37E}"/>
              </a:ext>
            </a:extLst>
          </p:cNvPr>
          <p:cNvSpPr>
            <a:spLocks noGrp="1"/>
          </p:cNvSpPr>
          <p:nvPr>
            <p:ph type="title"/>
          </p:nvPr>
        </p:nvSpPr>
        <p:spPr>
          <a:xfrm>
            <a:off x="820699" y="1052073"/>
            <a:ext cx="3600860" cy="920564"/>
          </a:xfrm>
        </p:spPr>
        <p:txBody>
          <a:bodyPr>
            <a:normAutofit/>
          </a:bodyPr>
          <a:lstStyle/>
          <a:p>
            <a:r>
              <a:rPr lang="en-US" sz="4200" dirty="0">
                <a:latin typeface="Times New Roman" panose="02020603050405020304" pitchFamily="18" charset="0"/>
                <a:cs typeface="Times New Roman" panose="02020603050405020304" pitchFamily="18" charset="0"/>
              </a:rPr>
              <a:t>DISCUSSION</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94A104-14CA-3924-2804-42F5017B3D3A}"/>
              </a:ext>
            </a:extLst>
          </p:cNvPr>
          <p:cNvSpPr>
            <a:spLocks noGrp="1"/>
          </p:cNvSpPr>
          <p:nvPr>
            <p:ph idx="1"/>
          </p:nvPr>
        </p:nvSpPr>
        <p:spPr>
          <a:xfrm>
            <a:off x="5126418" y="552091"/>
            <a:ext cx="6224335" cy="5431536"/>
          </a:xfrm>
        </p:spPr>
        <p:txBody>
          <a:bodyPr anchor="ctr">
            <a:normAutofit/>
          </a:bodyPr>
          <a:lstStyle/>
          <a:p>
            <a:pPr rtl="0">
              <a:spcBef>
                <a:spcPts val="0"/>
              </a:spcBef>
              <a:spcAft>
                <a:spcPts val="1200"/>
              </a:spcAft>
            </a:pPr>
            <a:r>
              <a:rPr lang="en-US" sz="2200" b="1" dirty="0">
                <a:latin typeface="Roboto" panose="02000000000000000000" pitchFamily="2" charset="0"/>
              </a:rPr>
              <a:t>299</a:t>
            </a:r>
            <a:r>
              <a:rPr lang="en-US" sz="2200" b="1" i="0" u="none" strike="noStrike" dirty="0">
                <a:effectLst/>
                <a:latin typeface="Roboto" panose="02000000000000000000" pitchFamily="2" charset="0"/>
              </a:rPr>
              <a:t> </a:t>
            </a:r>
            <a:r>
              <a:rPr lang="en-US" sz="2200" b="0" i="0" u="none" strike="noStrike" dirty="0">
                <a:effectLst/>
                <a:latin typeface="Roboto" panose="02000000000000000000" pitchFamily="2" charset="0"/>
              </a:rPr>
              <a:t>ULBs had cleared the Field assessment post clearance of DA and FA </a:t>
            </a:r>
            <a:r>
              <a:rPr lang="en-US" sz="2200" dirty="0">
                <a:latin typeface="Roboto" panose="02000000000000000000" pitchFamily="2" charset="0"/>
              </a:rPr>
              <a:t>, 2021.</a:t>
            </a:r>
            <a:endParaRPr lang="en-US" sz="2200" dirty="0"/>
          </a:p>
          <a:p>
            <a:pPr rtl="0">
              <a:spcBef>
                <a:spcPts val="0"/>
              </a:spcBef>
              <a:spcAft>
                <a:spcPts val="1200"/>
              </a:spcAft>
            </a:pPr>
            <a:r>
              <a:rPr lang="en-US" sz="2200" b="0" i="0" u="none" strike="noStrike" dirty="0">
                <a:effectLst/>
                <a:latin typeface="Roboto" panose="02000000000000000000" pitchFamily="2" charset="0"/>
              </a:rPr>
              <a:t> 9 ULBs achieved </a:t>
            </a:r>
            <a:r>
              <a:rPr lang="en-US" sz="2200" b="1" i="0" u="none" strike="noStrike" dirty="0">
                <a:effectLst/>
                <a:latin typeface="Roboto" panose="02000000000000000000" pitchFamily="2" charset="0"/>
              </a:rPr>
              <a:t>5 Star Rating</a:t>
            </a:r>
            <a:r>
              <a:rPr lang="en-US" sz="2200" b="0" i="0" u="none" strike="noStrike" dirty="0">
                <a:effectLst/>
                <a:latin typeface="Roboto" panose="02000000000000000000" pitchFamily="2" charset="0"/>
              </a:rPr>
              <a:t> for GFC Assessment 2021 </a:t>
            </a:r>
            <a:endParaRPr lang="en-US" sz="2200" b="0" dirty="0">
              <a:effectLst/>
            </a:endParaRPr>
          </a:p>
          <a:p>
            <a:pPr rtl="0">
              <a:spcBef>
                <a:spcPts val="0"/>
              </a:spcBef>
              <a:spcAft>
                <a:spcPts val="1200"/>
              </a:spcAft>
            </a:pPr>
            <a:r>
              <a:rPr lang="en-US" sz="2200" b="0" i="1" u="sng" dirty="0">
                <a:effectLst/>
                <a:latin typeface="Roboto" panose="02000000000000000000" pitchFamily="2" charset="0"/>
              </a:rPr>
              <a:t>New Delhi(NDMC),</a:t>
            </a:r>
            <a:r>
              <a:rPr lang="en-US" sz="2200" b="0" i="1" u="sng" dirty="0" err="1">
                <a:effectLst/>
                <a:latin typeface="Roboto" panose="02000000000000000000" pitchFamily="2" charset="0"/>
              </a:rPr>
              <a:t>Ambikapur</a:t>
            </a:r>
            <a:r>
              <a:rPr lang="en-US" sz="2200" b="0" i="1" u="sng" dirty="0">
                <a:effectLst/>
                <a:latin typeface="Roboto" panose="02000000000000000000" pitchFamily="2" charset="0"/>
              </a:rPr>
              <a:t>, </a:t>
            </a:r>
            <a:r>
              <a:rPr lang="en-US" sz="2200" b="0" i="1" u="sng" dirty="0" err="1">
                <a:effectLst/>
                <a:latin typeface="Roboto" panose="02000000000000000000" pitchFamily="2" charset="0"/>
              </a:rPr>
              <a:t>Patan,Indore</a:t>
            </a:r>
            <a:r>
              <a:rPr lang="en-US" sz="2200" b="0" i="1" u="sng" dirty="0">
                <a:effectLst/>
                <a:latin typeface="Roboto" panose="02000000000000000000" pitchFamily="2" charset="0"/>
              </a:rPr>
              <a:t>, Surat, Navi Mumbai, </a:t>
            </a:r>
            <a:r>
              <a:rPr lang="en-US" sz="2200" b="0" i="1" u="sng" dirty="0" err="1">
                <a:effectLst/>
                <a:latin typeface="Roboto" panose="02000000000000000000" pitchFamily="2" charset="0"/>
              </a:rPr>
              <a:t>Vijayawada,Mysore</a:t>
            </a:r>
            <a:r>
              <a:rPr lang="en-US" sz="2200" b="0" i="1" u="sng" dirty="0">
                <a:effectLst/>
                <a:latin typeface="Roboto" panose="02000000000000000000" pitchFamily="2" charset="0"/>
              </a:rPr>
              <a:t> and Noida. </a:t>
            </a:r>
            <a:endParaRPr lang="en-US" sz="2200" b="0" dirty="0">
              <a:effectLst/>
            </a:endParaRPr>
          </a:p>
          <a:p>
            <a:pPr rtl="0">
              <a:spcBef>
                <a:spcPts val="0"/>
              </a:spcBef>
              <a:spcAft>
                <a:spcPts val="1200"/>
              </a:spcAft>
            </a:pPr>
            <a:r>
              <a:rPr lang="en-US" sz="2200" b="1" i="0" u="sng" dirty="0">
                <a:effectLst/>
                <a:latin typeface="Roboto" panose="02000000000000000000" pitchFamily="2" charset="0"/>
              </a:rPr>
              <a:t>ISSUES WITH IMPLEMENTATION</a:t>
            </a:r>
            <a:endParaRPr lang="en-US" sz="2200" b="0" dirty="0">
              <a:effectLst/>
            </a:endParaRPr>
          </a:p>
          <a:p>
            <a:pPr marL="0" indent="0" rtl="0" fontAlgn="base">
              <a:spcBef>
                <a:spcPts val="0"/>
              </a:spcBef>
              <a:spcAft>
                <a:spcPts val="0"/>
              </a:spcAft>
              <a:buNone/>
            </a:pPr>
            <a:r>
              <a:rPr lang="en-US" sz="2200" b="0" i="0" u="none" strike="noStrike" dirty="0">
                <a:effectLst/>
                <a:latin typeface="Roboto" panose="02000000000000000000" pitchFamily="2" charset="0"/>
              </a:rPr>
              <a:t>     - Technical and infrastructural</a:t>
            </a:r>
          </a:p>
          <a:p>
            <a:pPr marL="0" indent="0" rtl="0" fontAlgn="base">
              <a:spcBef>
                <a:spcPts val="0"/>
              </a:spcBef>
              <a:spcAft>
                <a:spcPts val="0"/>
              </a:spcAft>
              <a:buNone/>
            </a:pPr>
            <a:r>
              <a:rPr lang="en-US" sz="2200" b="0" i="0" u="none" strike="noStrike" dirty="0">
                <a:effectLst/>
                <a:latin typeface="Roboto" panose="02000000000000000000" pitchFamily="2" charset="0"/>
              </a:rPr>
              <a:t>     - IEC and capacity building</a:t>
            </a:r>
          </a:p>
          <a:p>
            <a:pPr marL="0" indent="0" rtl="0" fontAlgn="base">
              <a:spcBef>
                <a:spcPts val="0"/>
              </a:spcBef>
              <a:spcAft>
                <a:spcPts val="1200"/>
              </a:spcAft>
              <a:buNone/>
            </a:pPr>
            <a:r>
              <a:rPr lang="en-US" sz="2200" b="0" i="0" u="none" strike="noStrike" dirty="0">
                <a:effectLst/>
                <a:latin typeface="Roboto" panose="02000000000000000000" pitchFamily="2" charset="0"/>
              </a:rPr>
              <a:t>     - Financial</a:t>
            </a:r>
          </a:p>
          <a:p>
            <a:endParaRPr lang="en-US" sz="2200" dirty="0"/>
          </a:p>
        </p:txBody>
      </p:sp>
      <p:sp>
        <p:nvSpPr>
          <p:cNvPr id="4" name="Footer Placeholder 3">
            <a:extLst>
              <a:ext uri="{FF2B5EF4-FFF2-40B4-BE49-F238E27FC236}">
                <a16:creationId xmlns:a16="http://schemas.microsoft.com/office/drawing/2014/main" id="{A376504E-0046-A16B-3B01-DC6555E4B43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83D1A8AB-C273-D910-076E-FB2284D79D1B}"/>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14</a:t>
            </a:fld>
            <a:endParaRPr lang="en-IN"/>
          </a:p>
        </p:txBody>
      </p:sp>
      <p:pic>
        <p:nvPicPr>
          <p:cNvPr id="8" name="Picture 7">
            <a:extLst>
              <a:ext uri="{FF2B5EF4-FFF2-40B4-BE49-F238E27FC236}">
                <a16:creationId xmlns:a16="http://schemas.microsoft.com/office/drawing/2014/main" id="{708EB769-37FB-7D16-3CD1-D04725B32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7" name="Picture 6">
            <a:extLst>
              <a:ext uri="{FF2B5EF4-FFF2-40B4-BE49-F238E27FC236}">
                <a16:creationId xmlns:a16="http://schemas.microsoft.com/office/drawing/2014/main" id="{7192213E-BA20-5938-B61B-6E5E132486A8}"/>
              </a:ext>
            </a:extLst>
          </p:cNvPr>
          <p:cNvPicPr>
            <a:picLocks noChangeAspect="1"/>
          </p:cNvPicPr>
          <p:nvPr/>
        </p:nvPicPr>
        <p:blipFill>
          <a:blip r:embed="rId3"/>
          <a:stretch>
            <a:fillRect/>
          </a:stretch>
        </p:blipFill>
        <p:spPr>
          <a:xfrm>
            <a:off x="1028806" y="2311684"/>
            <a:ext cx="3276065" cy="2794572"/>
          </a:xfrm>
          <a:prstGeom prst="rect">
            <a:avLst/>
          </a:prstGeom>
        </p:spPr>
      </p:pic>
      <p:pic>
        <p:nvPicPr>
          <p:cNvPr id="11" name="Picture 10">
            <a:extLst>
              <a:ext uri="{FF2B5EF4-FFF2-40B4-BE49-F238E27FC236}">
                <a16:creationId xmlns:a16="http://schemas.microsoft.com/office/drawing/2014/main" id="{BD719422-00DA-2482-04B7-9145BC0BB865}"/>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3" name="Picture 12">
            <a:extLst>
              <a:ext uri="{FF2B5EF4-FFF2-40B4-BE49-F238E27FC236}">
                <a16:creationId xmlns:a16="http://schemas.microsoft.com/office/drawing/2014/main" id="{BDC47F4E-BC5C-676E-11A1-1BB0BB6A5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835585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BF74-B66B-6AF4-92CE-85A1BD23284C}"/>
              </a:ext>
            </a:extLst>
          </p:cNvPr>
          <p:cNvSpPr>
            <a:spLocks noGrp="1"/>
          </p:cNvSpPr>
          <p:nvPr>
            <p:ph type="title"/>
          </p:nvPr>
        </p:nvSpPr>
        <p:spPr>
          <a:xfrm>
            <a:off x="844952" y="428263"/>
            <a:ext cx="10508848" cy="1262425"/>
          </a:xfrm>
        </p:spPr>
        <p:txBody>
          <a:bodyPr>
            <a:normAutofit/>
          </a:bodyPr>
          <a:lstStyle/>
          <a:p>
            <a:pPr algn="ctr"/>
            <a:r>
              <a:rPr lang="en-US" sz="4000" b="1" i="0" u="none" strike="noStrike" dirty="0">
                <a:solidFill>
                  <a:srgbClr val="002F4A"/>
                </a:solidFill>
                <a:effectLst/>
                <a:latin typeface="Merriweather" panose="00000500000000000000" pitchFamily="2" charset="0"/>
              </a:rPr>
              <a:t>Limitations of Study</a:t>
            </a:r>
            <a:endParaRPr lang="en-US" sz="8000" dirty="0"/>
          </a:p>
        </p:txBody>
      </p:sp>
      <p:sp>
        <p:nvSpPr>
          <p:cNvPr id="3" name="Content Placeholder 2">
            <a:extLst>
              <a:ext uri="{FF2B5EF4-FFF2-40B4-BE49-F238E27FC236}">
                <a16:creationId xmlns:a16="http://schemas.microsoft.com/office/drawing/2014/main" id="{0CE507D8-6B78-C356-465D-4FFF59849BE8}"/>
              </a:ext>
            </a:extLst>
          </p:cNvPr>
          <p:cNvSpPr>
            <a:spLocks noGrp="1"/>
          </p:cNvSpPr>
          <p:nvPr>
            <p:ph idx="1"/>
          </p:nvPr>
        </p:nvSpPr>
        <p:spPr/>
        <p:txBody>
          <a:bodyPr>
            <a:normAutofit/>
          </a:bodyPr>
          <a:lstStyle/>
          <a:p>
            <a:pPr rtl="0" fontAlgn="base">
              <a:lnSpc>
                <a:spcPct val="200000"/>
              </a:lnSpc>
              <a:spcBef>
                <a:spcPts val="1000"/>
              </a:spcBef>
              <a:spcAft>
                <a:spcPts val="0"/>
              </a:spcAft>
              <a:buFont typeface="Arial" panose="020B0604020202020204" pitchFamily="34" charset="0"/>
              <a:buChar char="•"/>
            </a:pPr>
            <a:r>
              <a:rPr lang="en-US" sz="2000" b="0" i="0" u="none" strike="noStrike" dirty="0">
                <a:effectLst/>
                <a:latin typeface="Times New Roman" panose="02020603050405020304" pitchFamily="18" charset="0"/>
                <a:cs typeface="Times New Roman" panose="02020603050405020304" pitchFamily="18" charset="0"/>
              </a:rPr>
              <a:t>Assessment carried out mostly in urban regions across India</a:t>
            </a:r>
          </a:p>
          <a:p>
            <a:pPr rtl="0" fontAlgn="base">
              <a:lnSpc>
                <a:spcPct val="200000"/>
              </a:lnSpc>
              <a:spcBef>
                <a:spcPts val="0"/>
              </a:spcBef>
              <a:spcAft>
                <a:spcPts val="1200"/>
              </a:spcAft>
              <a:buFont typeface="Arial" panose="020B0604020202020204" pitchFamily="34" charset="0"/>
              <a:buChar char="•"/>
            </a:pPr>
            <a:r>
              <a:rPr lang="en-US" sz="2000" b="0" i="0" u="none" strike="noStrike" dirty="0">
                <a:effectLst/>
                <a:latin typeface="Times New Roman" panose="02020603050405020304" pitchFamily="18" charset="0"/>
                <a:cs typeface="Times New Roman" panose="02020603050405020304" pitchFamily="18" charset="0"/>
              </a:rPr>
              <a:t>Time frame  causing inability to conduct  significant data collection and analysis that would be needed to examine the effects of such a sizable undertaking.</a:t>
            </a:r>
          </a:p>
          <a:p>
            <a:pPr rtl="0" fontAlgn="base">
              <a:lnSpc>
                <a:spcPct val="200000"/>
              </a:lnSpc>
              <a:spcBef>
                <a:spcPts val="0"/>
              </a:spcBef>
              <a:spcAft>
                <a:spcPts val="1200"/>
              </a:spcAft>
              <a:buFont typeface="Arial" panose="020B0604020202020204" pitchFamily="34" charset="0"/>
              <a:buChar char="•"/>
            </a:pPr>
            <a:r>
              <a:rPr lang="en-US" sz="2000" b="0" i="0" u="none" strike="noStrike" dirty="0">
                <a:effectLst/>
                <a:latin typeface="Times New Roman" panose="02020603050405020304" pitchFamily="18" charset="0"/>
                <a:cs typeface="Times New Roman" panose="02020603050405020304" pitchFamily="18" charset="0"/>
              </a:rPr>
              <a:t>The majority of the study and analysis is based on observational changes for the current year, which include the modifications that have been made but cannot precisely assess the level of change.</a:t>
            </a:r>
          </a:p>
        </p:txBody>
      </p:sp>
      <p:sp>
        <p:nvSpPr>
          <p:cNvPr id="4" name="Footer Placeholder 3">
            <a:extLst>
              <a:ext uri="{FF2B5EF4-FFF2-40B4-BE49-F238E27FC236}">
                <a16:creationId xmlns:a16="http://schemas.microsoft.com/office/drawing/2014/main" id="{41CF0795-8DB6-A87D-0C64-5F3AFEC22B84}"/>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E875E898-99C5-4983-018E-9B8167350ACE}"/>
              </a:ext>
            </a:extLst>
          </p:cNvPr>
          <p:cNvSpPr>
            <a:spLocks noGrp="1"/>
          </p:cNvSpPr>
          <p:nvPr>
            <p:ph type="sldNum" sz="quarter" idx="12"/>
          </p:nvPr>
        </p:nvSpPr>
        <p:spPr/>
        <p:txBody>
          <a:bodyPr/>
          <a:lstStyle/>
          <a:p>
            <a:fld id="{26AD20E6-394B-4DF0-96A5-9647FF39C943}" type="slidenum">
              <a:rPr lang="en-IN" smtClean="0"/>
              <a:t>15</a:t>
            </a:fld>
            <a:endParaRPr lang="en-IN"/>
          </a:p>
        </p:txBody>
      </p:sp>
      <p:pic>
        <p:nvPicPr>
          <p:cNvPr id="6" name="Picture 5">
            <a:extLst>
              <a:ext uri="{FF2B5EF4-FFF2-40B4-BE49-F238E27FC236}">
                <a16:creationId xmlns:a16="http://schemas.microsoft.com/office/drawing/2014/main" id="{5C85875D-85D7-A2B8-329A-EA8CEA2D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7" name="Picture 6">
            <a:extLst>
              <a:ext uri="{FF2B5EF4-FFF2-40B4-BE49-F238E27FC236}">
                <a16:creationId xmlns:a16="http://schemas.microsoft.com/office/drawing/2014/main" id="{7C27F028-83D9-833D-3C3C-0710A16DC138}"/>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8" name="Picture 7">
            <a:extLst>
              <a:ext uri="{FF2B5EF4-FFF2-40B4-BE49-F238E27FC236}">
                <a16:creationId xmlns:a16="http://schemas.microsoft.com/office/drawing/2014/main" id="{53FD910A-28CE-0CC2-F828-90C31D89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703461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0CC7-679C-DF6B-6F2D-387AEAD714DD}"/>
              </a:ext>
            </a:extLst>
          </p:cNvPr>
          <p:cNvSpPr>
            <a:spLocks noGrp="1"/>
          </p:cNvSpPr>
          <p:nvPr>
            <p:ph type="title"/>
          </p:nvPr>
        </p:nvSpPr>
        <p:spPr>
          <a:xfrm>
            <a:off x="821802" y="451413"/>
            <a:ext cx="10531997" cy="1239275"/>
          </a:xfrm>
        </p:spPr>
        <p:txBody>
          <a:bodyPr>
            <a:normAutofit/>
          </a:bodyPr>
          <a:lstStyle/>
          <a:p>
            <a:pPr algn="ctr"/>
            <a:r>
              <a:rPr lang="en-US" sz="5400" b="1" i="0" u="none" strike="noStrike" dirty="0">
                <a:solidFill>
                  <a:srgbClr val="002F4A"/>
                </a:solidFill>
                <a:effectLst/>
                <a:latin typeface="Times New Roman" panose="02020603050405020304" pitchFamily="18" charset="0"/>
                <a:cs typeface="Times New Roman" panose="02020603050405020304" pitchFamily="18" charset="0"/>
              </a:rPr>
              <a:t>Conclusion</a:t>
            </a:r>
            <a:endParaRPr lang="en-US" sz="115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CE67EF2-3084-39AB-28F1-C3E16C90EB8A}"/>
              </a:ext>
            </a:extLst>
          </p:cNvPr>
          <p:cNvSpPr>
            <a:spLocks noGrp="1"/>
          </p:cNvSpPr>
          <p:nvPr>
            <p:ph idx="1"/>
          </p:nvPr>
        </p:nvSpPr>
        <p:spPr>
          <a:xfrm>
            <a:off x="838200" y="1825625"/>
            <a:ext cx="7062627" cy="4351338"/>
          </a:xfrm>
        </p:spPr>
        <p:txBody>
          <a:bodyPr/>
          <a:lstStyle/>
          <a:p>
            <a:pPr marL="0" indent="0" rtl="0">
              <a:spcBef>
                <a:spcPts val="0"/>
              </a:spcBef>
              <a:spcAft>
                <a:spcPts val="0"/>
              </a:spcAft>
              <a:buNone/>
            </a:pPr>
            <a:br>
              <a:rPr lang="en-US" dirty="0"/>
            </a:br>
            <a:endParaRPr lang="en-US" dirty="0"/>
          </a:p>
        </p:txBody>
      </p:sp>
      <p:sp>
        <p:nvSpPr>
          <p:cNvPr id="4" name="Footer Placeholder 3">
            <a:extLst>
              <a:ext uri="{FF2B5EF4-FFF2-40B4-BE49-F238E27FC236}">
                <a16:creationId xmlns:a16="http://schemas.microsoft.com/office/drawing/2014/main" id="{944A0FFA-F1F0-DDD2-8FE5-0C6197C2B629}"/>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5741A8BD-A2FE-203D-D629-0C31C8F431A8}"/>
              </a:ext>
            </a:extLst>
          </p:cNvPr>
          <p:cNvSpPr>
            <a:spLocks noGrp="1"/>
          </p:cNvSpPr>
          <p:nvPr>
            <p:ph type="sldNum" sz="quarter" idx="12"/>
          </p:nvPr>
        </p:nvSpPr>
        <p:spPr/>
        <p:txBody>
          <a:bodyPr/>
          <a:lstStyle/>
          <a:p>
            <a:fld id="{26AD20E6-394B-4DF0-96A5-9647FF39C943}" type="slidenum">
              <a:rPr lang="en-IN" smtClean="0"/>
              <a:t>16</a:t>
            </a:fld>
            <a:endParaRPr lang="en-IN"/>
          </a:p>
        </p:txBody>
      </p:sp>
      <p:pic>
        <p:nvPicPr>
          <p:cNvPr id="6" name="Picture 5">
            <a:extLst>
              <a:ext uri="{FF2B5EF4-FFF2-40B4-BE49-F238E27FC236}">
                <a16:creationId xmlns:a16="http://schemas.microsoft.com/office/drawing/2014/main" id="{54AA463D-C38F-2404-3336-5C80FDB20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sp>
        <p:nvSpPr>
          <p:cNvPr id="7" name="TextBox 6">
            <a:extLst>
              <a:ext uri="{FF2B5EF4-FFF2-40B4-BE49-F238E27FC236}">
                <a16:creationId xmlns:a16="http://schemas.microsoft.com/office/drawing/2014/main" id="{2726DA11-21F6-55DD-0651-238EE4B42F36}"/>
              </a:ext>
            </a:extLst>
          </p:cNvPr>
          <p:cNvSpPr txBox="1"/>
          <p:nvPr/>
        </p:nvSpPr>
        <p:spPr>
          <a:xfrm>
            <a:off x="1047963" y="1932211"/>
            <a:ext cx="6780945" cy="4247317"/>
          </a:xfrm>
          <a:prstGeom prst="rect">
            <a:avLst/>
          </a:prstGeom>
          <a:noFill/>
        </p:spPr>
        <p:txBody>
          <a:bodyPr wrap="square" rtlCol="0">
            <a:spAutoFit/>
          </a:bodyPr>
          <a:lstStyle/>
          <a:p>
            <a:pPr algn="just" rtl="0">
              <a:spcBef>
                <a:spcPts val="0"/>
              </a:spcBef>
              <a:spcAft>
                <a:spcPts val="0"/>
              </a:spcAft>
            </a:pPr>
            <a:r>
              <a:rPr lang="en-US" sz="1800" b="0" i="0" u="none" strike="noStrike" dirty="0">
                <a:solidFill>
                  <a:srgbClr val="000000"/>
                </a:solidFill>
                <a:effectLst/>
                <a:latin typeface="Roboto" panose="02000000000000000000" pitchFamily="2" charset="0"/>
              </a:rPr>
              <a:t>The goal for the majority of the ULBs this year was to at least achieve 5 or 7 stars</a:t>
            </a:r>
            <a:endParaRPr lang="en-US" b="0" dirty="0">
              <a:effectLst/>
            </a:endParaRPr>
          </a:p>
          <a:p>
            <a:pPr algn="just" rtl="0">
              <a:spcBef>
                <a:spcPts val="0"/>
              </a:spcBef>
              <a:spcAft>
                <a:spcPts val="0"/>
              </a:spcAft>
            </a:pPr>
            <a:r>
              <a:rPr lang="en-US" dirty="0">
                <a:solidFill>
                  <a:srgbClr val="000000"/>
                </a:solidFill>
                <a:latin typeface="Roboto" panose="02000000000000000000" pitchFamily="2" charset="0"/>
              </a:rPr>
              <a:t> for GFC 2022.</a:t>
            </a:r>
          </a:p>
          <a:p>
            <a:pPr algn="just" rtl="0">
              <a:spcBef>
                <a:spcPts val="0"/>
              </a:spcBef>
              <a:spcAft>
                <a:spcPts val="0"/>
              </a:spcAft>
            </a:pPr>
            <a:endParaRPr lang="en-US" dirty="0">
              <a:solidFill>
                <a:srgbClr val="000000"/>
              </a:solidFill>
              <a:latin typeface="Roboto" panose="02000000000000000000" pitchFamily="2" charset="0"/>
            </a:endParaRPr>
          </a:p>
          <a:p>
            <a:pPr algn="just" rtl="0">
              <a:spcBef>
                <a:spcPts val="0"/>
              </a:spcBef>
              <a:spcAft>
                <a:spcPts val="0"/>
              </a:spcAft>
            </a:pPr>
            <a:r>
              <a:rPr lang="en-US" sz="1800" b="0" i="0" u="none" strike="noStrike" dirty="0">
                <a:solidFill>
                  <a:srgbClr val="000000"/>
                </a:solidFill>
                <a:effectLst/>
                <a:latin typeface="Roboto" panose="02000000000000000000" pitchFamily="2" charset="0"/>
              </a:rPr>
              <a:t>Introduction of new components and lack of awareness has decreased their efficiency and scores. </a:t>
            </a:r>
          </a:p>
          <a:p>
            <a:pPr algn="just" rtl="0">
              <a:spcBef>
                <a:spcPts val="0"/>
              </a:spcBef>
              <a:spcAft>
                <a:spcPts val="0"/>
              </a:spcAft>
            </a:pPr>
            <a:endParaRPr lang="en-US" sz="1800" b="0" i="0" u="none" strike="noStrike" dirty="0">
              <a:solidFill>
                <a:srgbClr val="000000"/>
              </a:solidFill>
              <a:effectLst/>
              <a:latin typeface="Roboto" panose="02000000000000000000" pitchFamily="2" charset="0"/>
            </a:endParaRPr>
          </a:p>
          <a:p>
            <a:pPr algn="just" rtl="0">
              <a:spcBef>
                <a:spcPts val="0"/>
              </a:spcBef>
              <a:spcAft>
                <a:spcPts val="0"/>
              </a:spcAft>
            </a:pPr>
            <a:r>
              <a:rPr lang="en-US" sz="1800" b="0" i="0" u="none" strike="noStrike" dirty="0">
                <a:solidFill>
                  <a:srgbClr val="000000"/>
                </a:solidFill>
                <a:effectLst/>
                <a:latin typeface="Roboto" panose="02000000000000000000" pitchFamily="2" charset="0"/>
              </a:rPr>
              <a:t>Inability to produce desired </a:t>
            </a:r>
            <a:r>
              <a:rPr lang="en-US" dirty="0">
                <a:solidFill>
                  <a:srgbClr val="000000"/>
                </a:solidFill>
                <a:latin typeface="Roboto" panose="02000000000000000000" pitchFamily="2" charset="0"/>
              </a:rPr>
              <a:t>updated evidences in desired time frame caused failing in DA 2022        refraining them from attaining star ratings.</a:t>
            </a:r>
            <a:endParaRPr lang="en-US" b="0" dirty="0">
              <a:effectLst/>
            </a:endParaRPr>
          </a:p>
          <a:p>
            <a:pPr algn="just" rtl="0">
              <a:spcBef>
                <a:spcPts val="0"/>
              </a:spcBef>
              <a:spcAft>
                <a:spcPts val="0"/>
              </a:spcAft>
            </a:pPr>
            <a:endParaRPr lang="en-US" sz="1800" i="0" u="none" strike="noStrike" dirty="0">
              <a:solidFill>
                <a:srgbClr val="000000"/>
              </a:solidFill>
              <a:latin typeface="Roboto" panose="02000000000000000000" pitchFamily="2" charset="0"/>
            </a:endParaRPr>
          </a:p>
          <a:p>
            <a:pPr algn="just" rtl="0">
              <a:spcBef>
                <a:spcPts val="0"/>
              </a:spcBef>
              <a:spcAft>
                <a:spcPts val="0"/>
              </a:spcAft>
            </a:pPr>
            <a:r>
              <a:rPr lang="en-US" sz="1800" b="0" i="0" u="none" strike="noStrike" dirty="0">
                <a:solidFill>
                  <a:srgbClr val="000000"/>
                </a:solidFill>
                <a:effectLst/>
                <a:latin typeface="Roboto" panose="02000000000000000000" pitchFamily="2" charset="0"/>
              </a:rPr>
              <a:t>Cleaner ULBs will have a lesser burden of WASH associated diseases like Typhoid, Cholera and other water borne </a:t>
            </a:r>
            <a:r>
              <a:rPr lang="en-US" sz="1800" b="0" i="0" u="none" strike="noStrike" dirty="0" err="1">
                <a:solidFill>
                  <a:srgbClr val="000000"/>
                </a:solidFill>
                <a:effectLst/>
                <a:latin typeface="Roboto" panose="02000000000000000000" pitchFamily="2" charset="0"/>
              </a:rPr>
              <a:t>deseases</a:t>
            </a:r>
            <a:r>
              <a:rPr lang="en-US" sz="1800" b="0" i="0" u="none" strike="noStrike" dirty="0">
                <a:solidFill>
                  <a:srgbClr val="000000"/>
                </a:solidFill>
                <a:effectLst/>
                <a:latin typeface="Roboto" panose="02000000000000000000" pitchFamily="2" charset="0"/>
              </a:rPr>
              <a:t>.</a:t>
            </a:r>
            <a:endParaRPr lang="en-US" b="0" dirty="0">
              <a:effectLst/>
            </a:endParaRPr>
          </a:p>
          <a:p>
            <a:pPr algn="just"/>
            <a:r>
              <a:rPr lang="en-US" dirty="0"/>
              <a:t>.</a:t>
            </a:r>
            <a:br>
              <a:rPr lang="en-US" dirty="0"/>
            </a:br>
            <a:endParaRPr lang="en-IN" dirty="0"/>
          </a:p>
        </p:txBody>
      </p:sp>
      <p:pic>
        <p:nvPicPr>
          <p:cNvPr id="8" name="Picture 7">
            <a:extLst>
              <a:ext uri="{FF2B5EF4-FFF2-40B4-BE49-F238E27FC236}">
                <a16:creationId xmlns:a16="http://schemas.microsoft.com/office/drawing/2014/main" id="{3A5FBA6B-424D-D902-D49B-6F951A019FBB}"/>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38272DAB-0536-6963-7D8C-6125A50AB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pic>
        <p:nvPicPr>
          <p:cNvPr id="12" name="Picture 11">
            <a:extLst>
              <a:ext uri="{FF2B5EF4-FFF2-40B4-BE49-F238E27FC236}">
                <a16:creationId xmlns:a16="http://schemas.microsoft.com/office/drawing/2014/main" id="{391D3456-40FA-E863-92C1-2A13ACF6E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670" y="2176670"/>
            <a:ext cx="3485529" cy="3041373"/>
          </a:xfrm>
          <a:prstGeom prst="rect">
            <a:avLst/>
          </a:prstGeom>
        </p:spPr>
      </p:pic>
    </p:spTree>
    <p:extLst>
      <p:ext uri="{BB962C8B-B14F-4D97-AF65-F5344CB8AC3E}">
        <p14:creationId xmlns:p14="http://schemas.microsoft.com/office/powerpoint/2010/main" val="311685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FED7-23A4-CCB5-5F0A-77836DFBAADB}"/>
              </a:ext>
            </a:extLst>
          </p:cNvPr>
          <p:cNvSpPr>
            <a:spLocks noGrp="1"/>
          </p:cNvSpPr>
          <p:nvPr>
            <p:ph type="title"/>
          </p:nvPr>
        </p:nvSpPr>
        <p:spPr/>
        <p:txBody>
          <a:bodyPr/>
          <a:lstStyle/>
          <a:p>
            <a:r>
              <a:rPr lang="en-IN" dirty="0"/>
              <a:t>References </a:t>
            </a:r>
          </a:p>
        </p:txBody>
      </p:sp>
      <p:sp>
        <p:nvSpPr>
          <p:cNvPr id="3" name="Content Placeholder 2">
            <a:extLst>
              <a:ext uri="{FF2B5EF4-FFF2-40B4-BE49-F238E27FC236}">
                <a16:creationId xmlns:a16="http://schemas.microsoft.com/office/drawing/2014/main" id="{C098E574-8472-88D8-8D91-DF4ECB8FD830}"/>
              </a:ext>
            </a:extLst>
          </p:cNvPr>
          <p:cNvSpPr>
            <a:spLocks noGrp="1"/>
          </p:cNvSpPr>
          <p:nvPr>
            <p:ph idx="1"/>
          </p:nvPr>
        </p:nvSpPr>
        <p:spPr/>
        <p:txBody>
          <a:bodyPr>
            <a:normAutofit fontScale="70000" lnSpcReduction="20000"/>
          </a:bodyPr>
          <a:lstStyle/>
          <a:p>
            <a:pPr algn="just"/>
            <a:r>
              <a:rPr lang="en-IN" dirty="0"/>
              <a:t>Bhagat, R., 2018. Urbanisation in India: Trend, Pattern and policy Issues., </a:t>
            </a:r>
            <a:r>
              <a:rPr lang="en-IN" dirty="0" err="1"/>
              <a:t>s.l.</a:t>
            </a:r>
            <a:r>
              <a:rPr lang="en-IN" dirty="0"/>
              <a:t>: International Institute for Population Studies. </a:t>
            </a:r>
          </a:p>
          <a:p>
            <a:pPr algn="just"/>
            <a:r>
              <a:rPr lang="en-IN" dirty="0"/>
              <a:t>Bhattacharya, S., Sharma, D. &amp; Sharma, P., 2018. Swachh Bharat Mission: an integrative approach to attain public health in India. International Journal of Environment and Health, 9(2), pp. 197-212. CPCB, 2020. Annual Report on Solid Waste Management, </a:t>
            </a:r>
            <a:r>
              <a:rPr lang="en-IN" dirty="0" err="1"/>
              <a:t>s.l.</a:t>
            </a:r>
            <a:r>
              <a:rPr lang="en-IN" dirty="0"/>
              <a:t>: 2020. CPHEEO, 2016. CPHEEO, </a:t>
            </a:r>
            <a:r>
              <a:rPr lang="en-IN" dirty="0" err="1"/>
              <a:t>s.l.</a:t>
            </a:r>
            <a:r>
              <a:rPr lang="en-IN" dirty="0"/>
              <a:t>: </a:t>
            </a:r>
            <a:r>
              <a:rPr lang="en-IN" dirty="0" err="1"/>
              <a:t>s.n</a:t>
            </a:r>
            <a:r>
              <a:rPr lang="en-IN" dirty="0"/>
              <a:t>. </a:t>
            </a:r>
          </a:p>
          <a:p>
            <a:pPr algn="just"/>
            <a:r>
              <a:rPr lang="en-IN" dirty="0"/>
              <a:t>Jha, G., 2013. Conceptualizing Capacity Building of Urban Local Self Government: Looking beyond Training. Urban India, </a:t>
            </a:r>
            <a:r>
              <a:rPr lang="en-IN" dirty="0" err="1"/>
              <a:t>s.l.</a:t>
            </a:r>
            <a:r>
              <a:rPr lang="en-IN" dirty="0"/>
              <a:t>: </a:t>
            </a:r>
            <a:r>
              <a:rPr lang="en-IN" dirty="0" err="1"/>
              <a:t>s.n</a:t>
            </a:r>
            <a:r>
              <a:rPr lang="en-IN" dirty="0"/>
              <a:t>. </a:t>
            </a:r>
          </a:p>
          <a:p>
            <a:pPr algn="just"/>
            <a:r>
              <a:rPr lang="en-IN" dirty="0"/>
              <a:t>Joshi, R. &amp; Ahmed, S., 2015. Status and challenges of municipal solid waste, </a:t>
            </a:r>
            <a:r>
              <a:rPr lang="en-IN" dirty="0" err="1"/>
              <a:t>s.l.</a:t>
            </a:r>
            <a:r>
              <a:rPr lang="en-IN" dirty="0"/>
              <a:t>: Cogent environmental science. </a:t>
            </a:r>
          </a:p>
          <a:p>
            <a:pPr algn="just"/>
            <a:r>
              <a:rPr lang="en-IN" dirty="0"/>
              <a:t>Journal, T. C., 2019. Noida becomes garbage-free city, ranked India’s cleanest medium city. [Online] Available at: https://thecsrjournal.in/noida-garbage-free-cleanest-medium-city-india/ [Accessed 20 May 2022].</a:t>
            </a:r>
          </a:p>
          <a:p>
            <a:pPr algn="just"/>
            <a:r>
              <a:rPr lang="en-IN" dirty="0"/>
              <a:t>MO HUA, G., 2019. The Critical Role of Community Based Organizations in Urban Sanitation and Waste Management, Ahmedabad: Urban Management Centre. Pandey, S. &amp; Malik, J. K., 2015. Industrial and Urban Waste Management in India</a:t>
            </a:r>
          </a:p>
        </p:txBody>
      </p:sp>
      <p:sp>
        <p:nvSpPr>
          <p:cNvPr id="4" name="Footer Placeholder 3">
            <a:extLst>
              <a:ext uri="{FF2B5EF4-FFF2-40B4-BE49-F238E27FC236}">
                <a16:creationId xmlns:a16="http://schemas.microsoft.com/office/drawing/2014/main" id="{0359477D-FB30-C6B7-C454-56823B111131}"/>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29642B97-26B2-B8B8-618E-BE4575226D01}"/>
              </a:ext>
            </a:extLst>
          </p:cNvPr>
          <p:cNvSpPr>
            <a:spLocks noGrp="1"/>
          </p:cNvSpPr>
          <p:nvPr>
            <p:ph type="sldNum" sz="quarter" idx="12"/>
          </p:nvPr>
        </p:nvSpPr>
        <p:spPr/>
        <p:txBody>
          <a:bodyPr/>
          <a:lstStyle/>
          <a:p>
            <a:fld id="{26AD20E6-394B-4DF0-96A5-9647FF39C943}" type="slidenum">
              <a:rPr lang="en-IN" smtClean="0"/>
              <a:t>17</a:t>
            </a:fld>
            <a:endParaRPr lang="en-IN"/>
          </a:p>
        </p:txBody>
      </p:sp>
      <p:pic>
        <p:nvPicPr>
          <p:cNvPr id="6" name="Picture 5">
            <a:extLst>
              <a:ext uri="{FF2B5EF4-FFF2-40B4-BE49-F238E27FC236}">
                <a16:creationId xmlns:a16="http://schemas.microsoft.com/office/drawing/2014/main" id="{F873A26D-5A53-38B4-BBC8-64EDF508D746}"/>
              </a:ext>
            </a:extLst>
          </p:cNvPr>
          <p:cNvPicPr>
            <a:picLocks noChangeAspect="1"/>
          </p:cNvPicPr>
          <p:nvPr/>
        </p:nvPicPr>
        <p:blipFill rotWithShape="1">
          <a:blip r:embed="rId2"/>
          <a:srcRect l="8764" t="17978" r="4949" b="35431"/>
          <a:stretch/>
        </p:blipFill>
        <p:spPr>
          <a:xfrm>
            <a:off x="123291" y="6319671"/>
            <a:ext cx="1582219" cy="440726"/>
          </a:xfrm>
          <a:prstGeom prst="rect">
            <a:avLst/>
          </a:prstGeom>
        </p:spPr>
      </p:pic>
      <p:pic>
        <p:nvPicPr>
          <p:cNvPr id="7" name="Picture 6">
            <a:extLst>
              <a:ext uri="{FF2B5EF4-FFF2-40B4-BE49-F238E27FC236}">
                <a16:creationId xmlns:a16="http://schemas.microsoft.com/office/drawing/2014/main" id="{010E49B1-A41D-AFE8-E540-22ED66B27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591709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146E-00BF-A294-659F-216BA6B3CA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3D7CD5-00B0-7194-7EE2-11E707F3E2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2775A74-480B-DB9C-6EB9-1ADB6AE3F2C6}"/>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EC86A85F-94F5-CEEF-84AB-113FB46B5A98}"/>
              </a:ext>
            </a:extLst>
          </p:cNvPr>
          <p:cNvSpPr>
            <a:spLocks noGrp="1"/>
          </p:cNvSpPr>
          <p:nvPr>
            <p:ph type="sldNum" sz="quarter" idx="12"/>
          </p:nvPr>
        </p:nvSpPr>
        <p:spPr/>
        <p:txBody>
          <a:bodyPr/>
          <a:lstStyle/>
          <a:p>
            <a:fld id="{26AD20E6-394B-4DF0-96A5-9647FF39C943}" type="slidenum">
              <a:rPr lang="en-IN" smtClean="0"/>
              <a:t>18</a:t>
            </a:fld>
            <a:endParaRPr lang="en-IN"/>
          </a:p>
        </p:txBody>
      </p:sp>
      <p:pic>
        <p:nvPicPr>
          <p:cNvPr id="4098" name="Picture 2">
            <a:extLst>
              <a:ext uri="{FF2B5EF4-FFF2-40B4-BE49-F238E27FC236}">
                <a16:creationId xmlns:a16="http://schemas.microsoft.com/office/drawing/2014/main" id="{77E11AF3-DB46-0C8F-C56B-438306804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271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A24-DB50-1488-4D9C-CAE4729A34AA}"/>
              </a:ext>
            </a:extLst>
          </p:cNvPr>
          <p:cNvSpPr>
            <a:spLocks noGrp="1"/>
          </p:cNvSpPr>
          <p:nvPr>
            <p:ph type="title"/>
          </p:nvPr>
        </p:nvSpPr>
        <p:spPr>
          <a:xfrm>
            <a:off x="844952" y="428263"/>
            <a:ext cx="10508848" cy="1307668"/>
          </a:xfrm>
        </p:spPr>
        <p:txBody>
          <a:bodyPr>
            <a:normAutofit/>
          </a:bodyPr>
          <a:lstStyle/>
          <a:p>
            <a:pPr algn="ctr"/>
            <a:r>
              <a:rPr lang="en-US" sz="3600" b="1" i="0" u="none" strike="noStrike" dirty="0">
                <a:solidFill>
                  <a:srgbClr val="002F4A"/>
                </a:solidFill>
                <a:effectLst/>
                <a:latin typeface="Times New Roman" panose="02020603050405020304" pitchFamily="18" charset="0"/>
                <a:cs typeface="Times New Roman" panose="02020603050405020304" pitchFamily="18" charset="0"/>
              </a:rPr>
              <a:t>Internship Experiences</a:t>
            </a:r>
            <a:endParaRPr lang="en-US" sz="72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DF6527F-731F-9904-CBF1-FD8480FB5891}"/>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C6115914-E14C-A8E7-01BD-9B0066194717}"/>
              </a:ext>
            </a:extLst>
          </p:cNvPr>
          <p:cNvSpPr>
            <a:spLocks noGrp="1"/>
          </p:cNvSpPr>
          <p:nvPr>
            <p:ph type="sldNum" sz="quarter" idx="12"/>
          </p:nvPr>
        </p:nvSpPr>
        <p:spPr/>
        <p:txBody>
          <a:bodyPr/>
          <a:lstStyle/>
          <a:p>
            <a:fld id="{26AD20E6-394B-4DF0-96A5-9647FF39C943}" type="slidenum">
              <a:rPr lang="en-IN" smtClean="0"/>
              <a:t>19</a:t>
            </a:fld>
            <a:endParaRPr lang="en-IN"/>
          </a:p>
        </p:txBody>
      </p:sp>
      <p:pic>
        <p:nvPicPr>
          <p:cNvPr id="6" name="Picture 5">
            <a:extLst>
              <a:ext uri="{FF2B5EF4-FFF2-40B4-BE49-F238E27FC236}">
                <a16:creationId xmlns:a16="http://schemas.microsoft.com/office/drawing/2014/main" id="{62A235A3-24C1-5AF5-4C5C-8949FCEF6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sp>
        <p:nvSpPr>
          <p:cNvPr id="8" name="TextBox 7">
            <a:extLst>
              <a:ext uri="{FF2B5EF4-FFF2-40B4-BE49-F238E27FC236}">
                <a16:creationId xmlns:a16="http://schemas.microsoft.com/office/drawing/2014/main" id="{0F9088CD-D50D-ABB0-A994-AED837C13541}"/>
              </a:ext>
            </a:extLst>
          </p:cNvPr>
          <p:cNvSpPr txBox="1"/>
          <p:nvPr/>
        </p:nvSpPr>
        <p:spPr>
          <a:xfrm>
            <a:off x="1084352" y="1846608"/>
            <a:ext cx="5624674" cy="4524315"/>
          </a:xfrm>
          <a:prstGeom prst="rect">
            <a:avLst/>
          </a:prstGeom>
          <a:noFill/>
        </p:spPr>
        <p:txBody>
          <a:bodyPr wrap="square">
            <a:spAutoFit/>
          </a:bodyPr>
          <a:lstStyle/>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Monitoring and tracking Deliverables</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Conduction of trainings for new resources and field assessors</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Coordination among team members for timely achievement of output.</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Accomplish goals as a team player</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Effectively performing under deadlines</a:t>
            </a:r>
          </a:p>
          <a:p>
            <a:pPr marL="285750" indent="-285750" algn="just" rtl="0" fontAlgn="base">
              <a:spcBef>
                <a:spcPts val="0"/>
              </a:spcBef>
              <a:buFont typeface="Wingdings" panose="05000000000000000000" pitchFamily="2" charset="2"/>
              <a:buChar char="v"/>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Maintaining work life balance</a:t>
            </a:r>
          </a:p>
          <a:p>
            <a:pPr marL="285750" indent="-285750" algn="just" rtl="0" fontAlgn="base">
              <a:spcBef>
                <a:spcPts val="0"/>
              </a:spcBef>
              <a:buFont typeface="Wingdings" panose="05000000000000000000" pitchFamily="2" charset="2"/>
              <a:buChar char="v"/>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Supporting IT dashboarding and performed test runs for portal and on-field assessment tool/app.</a:t>
            </a:r>
          </a:p>
        </p:txBody>
      </p:sp>
      <p:sp>
        <p:nvSpPr>
          <p:cNvPr id="13" name="AutoShape 2">
            <a:extLst>
              <a:ext uri="{FF2B5EF4-FFF2-40B4-BE49-F238E27FC236}">
                <a16:creationId xmlns:a16="http://schemas.microsoft.com/office/drawing/2014/main" id="{445F382F-33FF-FCB2-513D-69D64D42BA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5" name="Picture 14">
            <a:extLst>
              <a:ext uri="{FF2B5EF4-FFF2-40B4-BE49-F238E27FC236}">
                <a16:creationId xmlns:a16="http://schemas.microsoft.com/office/drawing/2014/main" id="{0764E383-9C71-AC6B-5847-F3638432AF81}"/>
              </a:ext>
            </a:extLst>
          </p:cNvPr>
          <p:cNvPicPr>
            <a:picLocks noChangeAspect="1"/>
          </p:cNvPicPr>
          <p:nvPr/>
        </p:nvPicPr>
        <p:blipFill>
          <a:blip r:embed="rId3"/>
          <a:stretch>
            <a:fillRect/>
          </a:stretch>
        </p:blipFill>
        <p:spPr>
          <a:xfrm rot="16200000">
            <a:off x="7853391" y="1740263"/>
            <a:ext cx="3023009" cy="3955553"/>
          </a:xfrm>
          <a:prstGeom prst="rect">
            <a:avLst/>
          </a:prstGeom>
        </p:spPr>
      </p:pic>
      <p:pic>
        <p:nvPicPr>
          <p:cNvPr id="16" name="Picture 15">
            <a:extLst>
              <a:ext uri="{FF2B5EF4-FFF2-40B4-BE49-F238E27FC236}">
                <a16:creationId xmlns:a16="http://schemas.microsoft.com/office/drawing/2014/main" id="{4738FC5E-D62D-121A-F65A-3574FA407038}"/>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0" name="Picture 9">
            <a:extLst>
              <a:ext uri="{FF2B5EF4-FFF2-40B4-BE49-F238E27FC236}">
                <a16:creationId xmlns:a16="http://schemas.microsoft.com/office/drawing/2014/main" id="{F781D9C3-5FFD-74BD-55D0-D153B1F68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56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B543-DD16-00A8-C1EC-FE337C972327}"/>
              </a:ext>
            </a:extLst>
          </p:cNvPr>
          <p:cNvSpPr>
            <a:spLocks noGrp="1"/>
          </p:cNvSpPr>
          <p:nvPr>
            <p:ph type="title"/>
          </p:nvPr>
        </p:nvSpPr>
        <p:spPr/>
        <p:txBody>
          <a:bodyPr/>
          <a:lstStyle/>
          <a:p>
            <a:pPr algn="ctr"/>
            <a:r>
              <a:rPr lang="en-IN" b="1" dirty="0"/>
              <a:t>Screenshot of Approval</a:t>
            </a:r>
          </a:p>
        </p:txBody>
      </p:sp>
      <p:pic>
        <p:nvPicPr>
          <p:cNvPr id="7" name="Content Placeholder 6" descr="Text&#10;&#10;Description automatically generated">
            <a:extLst>
              <a:ext uri="{FF2B5EF4-FFF2-40B4-BE49-F238E27FC236}">
                <a16:creationId xmlns:a16="http://schemas.microsoft.com/office/drawing/2014/main" id="{E1FBB8ED-6B70-BA88-F1CD-C70D5426AE8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413" b="26778"/>
          <a:stretch/>
        </p:blipFill>
        <p:spPr>
          <a:xfrm>
            <a:off x="4114800" y="1544320"/>
            <a:ext cx="3749039" cy="4500879"/>
          </a:xfrm>
        </p:spPr>
      </p:pic>
      <p:sp>
        <p:nvSpPr>
          <p:cNvPr id="4" name="Footer Placeholder 3">
            <a:extLst>
              <a:ext uri="{FF2B5EF4-FFF2-40B4-BE49-F238E27FC236}">
                <a16:creationId xmlns:a16="http://schemas.microsoft.com/office/drawing/2014/main" id="{0A4C53A3-3523-7375-B7CF-8CD9449B1926}"/>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56EDD3CD-7AAF-DDBA-4AB5-4451EC072935}"/>
              </a:ext>
            </a:extLst>
          </p:cNvPr>
          <p:cNvSpPr>
            <a:spLocks noGrp="1"/>
          </p:cNvSpPr>
          <p:nvPr>
            <p:ph type="sldNum" sz="quarter" idx="12"/>
          </p:nvPr>
        </p:nvSpPr>
        <p:spPr/>
        <p:txBody>
          <a:bodyPr/>
          <a:lstStyle/>
          <a:p>
            <a:fld id="{26AD20E6-394B-4DF0-96A5-9647FF39C943}" type="slidenum">
              <a:rPr lang="en-IN" smtClean="0"/>
              <a:t>2</a:t>
            </a:fld>
            <a:endParaRPr lang="en-IN"/>
          </a:p>
        </p:txBody>
      </p:sp>
      <p:pic>
        <p:nvPicPr>
          <p:cNvPr id="8" name="Picture 7">
            <a:extLst>
              <a:ext uri="{FF2B5EF4-FFF2-40B4-BE49-F238E27FC236}">
                <a16:creationId xmlns:a16="http://schemas.microsoft.com/office/drawing/2014/main" id="{92EA3219-34BF-A4E2-7416-52D6E93D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9" name="Picture 8">
            <a:extLst>
              <a:ext uri="{FF2B5EF4-FFF2-40B4-BE49-F238E27FC236}">
                <a16:creationId xmlns:a16="http://schemas.microsoft.com/office/drawing/2014/main" id="{2EF137E6-3C46-88AC-30AD-A09B67E12774}"/>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6" name="Picture 5">
            <a:extLst>
              <a:ext uri="{FF2B5EF4-FFF2-40B4-BE49-F238E27FC236}">
                <a16:creationId xmlns:a16="http://schemas.microsoft.com/office/drawing/2014/main" id="{2707C1B5-EF8F-5F18-BA5F-952C4E099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06189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E3E3-6E11-3DF4-A6E4-5247AD07EC7A}"/>
              </a:ext>
            </a:extLst>
          </p:cNvPr>
          <p:cNvSpPr>
            <a:spLocks noGrp="1"/>
          </p:cNvSpPr>
          <p:nvPr>
            <p:ph type="title"/>
          </p:nvPr>
        </p:nvSpPr>
        <p:spPr>
          <a:xfrm>
            <a:off x="810228" y="405114"/>
            <a:ext cx="10543572" cy="1285574"/>
          </a:xfrm>
        </p:spPr>
        <p:txBody>
          <a:bodyPr>
            <a:normAutofit/>
          </a:bodyPr>
          <a:lstStyle/>
          <a:p>
            <a:pPr algn="ctr"/>
            <a:r>
              <a:rPr lang="en-US" sz="3200" b="1" i="0" u="sng" strike="noStrike" dirty="0">
                <a:solidFill>
                  <a:schemeClr val="tx2"/>
                </a:solidFill>
                <a:effectLst/>
                <a:latin typeface="Times New Roman" panose="02020603050405020304" pitchFamily="18" charset="0"/>
                <a:cs typeface="Times New Roman" panose="02020603050405020304" pitchFamily="18" charset="0"/>
              </a:rPr>
              <a:t>Suggestions Given to Organization</a:t>
            </a:r>
            <a:endParaRPr lang="en-US" sz="6600" u="sng"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B8EB3B9-B50A-9039-C7F6-F5C72879A909}"/>
              </a:ext>
            </a:extLst>
          </p:cNvPr>
          <p:cNvSpPr>
            <a:spLocks noGrp="1"/>
          </p:cNvSpPr>
          <p:nvPr>
            <p:ph idx="1"/>
          </p:nvPr>
        </p:nvSpPr>
        <p:spPr>
          <a:xfrm>
            <a:off x="879676" y="1817226"/>
            <a:ext cx="10474124" cy="4635660"/>
          </a:xfrm>
        </p:spPr>
        <p:txBody>
          <a:bodyPr>
            <a:normAutofit fontScale="55000" lnSpcReduction="20000"/>
          </a:bodyPr>
          <a:lstStyle/>
          <a:p>
            <a:pPr marL="387350" indent="-285750" algn="just">
              <a:lnSpc>
                <a:spcPct val="120000"/>
              </a:lnSpc>
              <a:spcBef>
                <a:spcPts val="0"/>
              </a:spcBef>
              <a:spcAft>
                <a:spcPts val="1200"/>
              </a:spcAft>
            </a:pPr>
            <a:r>
              <a:rPr lang="en-US" sz="4900" b="0" i="0" u="none" strike="noStrike" dirty="0">
                <a:effectLst/>
                <a:latin typeface="Times New Roman" panose="02020603050405020304" pitchFamily="18" charset="0"/>
                <a:cs typeface="Times New Roman" panose="02020603050405020304" pitchFamily="18" charset="0"/>
              </a:rPr>
              <a:t>An improved  portal for </a:t>
            </a:r>
            <a:r>
              <a:rPr lang="en-US" sz="4900" b="1" i="0" u="none" strike="noStrike" dirty="0">
                <a:effectLst/>
                <a:latin typeface="Times New Roman" panose="02020603050405020304" pitchFamily="18" charset="0"/>
                <a:cs typeface="Times New Roman" panose="02020603050405020304" pitchFamily="18" charset="0"/>
              </a:rPr>
              <a:t>Quality check of data</a:t>
            </a:r>
            <a:r>
              <a:rPr lang="en-US" sz="4900" b="0" i="0" u="none" strike="noStrike" dirty="0">
                <a:effectLst/>
                <a:latin typeface="Times New Roman" panose="02020603050405020304" pitchFamily="18" charset="0"/>
                <a:cs typeface="Times New Roman" panose="02020603050405020304" pitchFamily="18" charset="0"/>
              </a:rPr>
              <a:t>, mitigating  Errors related to portal </a:t>
            </a:r>
            <a:endParaRPr lang="en-US" sz="8600" b="0"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1" i="0" u="none" strike="noStrike" dirty="0">
                <a:effectLst/>
                <a:latin typeface="Times New Roman" panose="02020603050405020304" pitchFamily="18" charset="0"/>
                <a:cs typeface="Times New Roman" panose="02020603050405020304" pitchFamily="18" charset="0"/>
              </a:rPr>
              <a:t>Real Time  monitoring </a:t>
            </a:r>
            <a:r>
              <a:rPr lang="en-US" sz="4900" b="0" i="0" u="none" strike="noStrike" dirty="0">
                <a:effectLst/>
                <a:latin typeface="Times New Roman" panose="02020603050405020304" pitchFamily="18" charset="0"/>
                <a:cs typeface="Times New Roman" panose="02020603050405020304" pitchFamily="18" charset="0"/>
              </a:rPr>
              <a:t>of on ground operations using precise </a:t>
            </a:r>
            <a:r>
              <a:rPr lang="en-US" sz="4900" b="1" i="0" u="none" strike="noStrike" dirty="0">
                <a:effectLst/>
                <a:latin typeface="Times New Roman" panose="02020603050405020304" pitchFamily="18" charset="0"/>
                <a:cs typeface="Times New Roman" panose="02020603050405020304" pitchFamily="18" charset="0"/>
              </a:rPr>
              <a:t>metrics</a:t>
            </a:r>
            <a:endParaRPr lang="en-US" sz="8600" b="1"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0" i="0" u="none" strike="noStrike" dirty="0">
                <a:effectLst/>
                <a:latin typeface="Times New Roman" panose="02020603050405020304" pitchFamily="18" charset="0"/>
                <a:cs typeface="Times New Roman" panose="02020603050405020304" pitchFamily="18" charset="0"/>
              </a:rPr>
              <a:t>Develop a clear idea related to the protocol of the project during training.</a:t>
            </a:r>
            <a:endParaRPr lang="en-US" sz="8600" b="0"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1" i="0" u="none" strike="noStrike" dirty="0">
                <a:effectLst/>
                <a:latin typeface="Times New Roman" panose="02020603050405020304" pitchFamily="18" charset="0"/>
                <a:cs typeface="Times New Roman" panose="02020603050405020304" pitchFamily="18" charset="0"/>
              </a:rPr>
              <a:t>Alterations in data validation checks </a:t>
            </a:r>
            <a:r>
              <a:rPr lang="en-US" sz="4900" b="0" i="0" u="none" strike="noStrike" dirty="0">
                <a:effectLst/>
                <a:latin typeface="Times New Roman" panose="02020603050405020304" pitchFamily="18" charset="0"/>
                <a:cs typeface="Times New Roman" panose="02020603050405020304" pitchFamily="18" charset="0"/>
              </a:rPr>
              <a:t>regularly could affect the consistency of data.</a:t>
            </a:r>
            <a:endParaRPr lang="en-US" sz="8600" b="0"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0" i="0" u="none" strike="noStrike" dirty="0">
                <a:effectLst/>
                <a:latin typeface="Times New Roman" panose="02020603050405020304" pitchFamily="18" charset="0"/>
                <a:cs typeface="Times New Roman" panose="02020603050405020304" pitchFamily="18" charset="0"/>
              </a:rPr>
              <a:t>To provide a clear channel of communication between QC’s and FAs for better quality and effectiveness of evidences.</a:t>
            </a:r>
            <a:endParaRPr lang="en-US" sz="8600" b="0" dirty="0">
              <a:effectLst/>
              <a:latin typeface="Times New Roman" panose="02020603050405020304" pitchFamily="18" charset="0"/>
              <a:cs typeface="Times New Roman" panose="02020603050405020304" pitchFamily="18" charset="0"/>
            </a:endParaRPr>
          </a:p>
          <a:p>
            <a:pPr marL="0" indent="0">
              <a:buNone/>
            </a:pPr>
            <a:endParaRPr lang="en-US" sz="2400" dirty="0"/>
          </a:p>
        </p:txBody>
      </p:sp>
      <p:sp>
        <p:nvSpPr>
          <p:cNvPr id="4" name="Footer Placeholder 3">
            <a:extLst>
              <a:ext uri="{FF2B5EF4-FFF2-40B4-BE49-F238E27FC236}">
                <a16:creationId xmlns:a16="http://schemas.microsoft.com/office/drawing/2014/main" id="{6BDA9E84-F7A9-442C-B3F5-FC894E1F1566}"/>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8B756D3D-FF2C-87F1-95F8-BC12F5734C1E}"/>
              </a:ext>
            </a:extLst>
          </p:cNvPr>
          <p:cNvSpPr>
            <a:spLocks noGrp="1"/>
          </p:cNvSpPr>
          <p:nvPr>
            <p:ph type="sldNum" sz="quarter" idx="12"/>
          </p:nvPr>
        </p:nvSpPr>
        <p:spPr/>
        <p:txBody>
          <a:bodyPr/>
          <a:lstStyle/>
          <a:p>
            <a:fld id="{26AD20E6-394B-4DF0-96A5-9647FF39C943}" type="slidenum">
              <a:rPr lang="en-IN" smtClean="0"/>
              <a:t>20</a:t>
            </a:fld>
            <a:endParaRPr lang="en-IN"/>
          </a:p>
        </p:txBody>
      </p:sp>
      <p:pic>
        <p:nvPicPr>
          <p:cNvPr id="6" name="Picture 5">
            <a:extLst>
              <a:ext uri="{FF2B5EF4-FFF2-40B4-BE49-F238E27FC236}">
                <a16:creationId xmlns:a16="http://schemas.microsoft.com/office/drawing/2014/main" id="{C0D252E7-0654-27CC-964B-1A9C80613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7" name="Picture 6">
            <a:extLst>
              <a:ext uri="{FF2B5EF4-FFF2-40B4-BE49-F238E27FC236}">
                <a16:creationId xmlns:a16="http://schemas.microsoft.com/office/drawing/2014/main" id="{702E6DBA-786E-0AB3-3D20-0A9736202C10}"/>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8" name="Picture 7">
            <a:extLst>
              <a:ext uri="{FF2B5EF4-FFF2-40B4-BE49-F238E27FC236}">
                <a16:creationId xmlns:a16="http://schemas.microsoft.com/office/drawing/2014/main" id="{39C1FE50-94FF-A243-A0A2-B5A64179C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10422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D84F9B-4EB9-72C5-FD85-A9CF4FCA0A39}"/>
              </a:ext>
            </a:extLst>
          </p:cNvPr>
          <p:cNvSpPr>
            <a:spLocks noGrp="1"/>
          </p:cNvSpPr>
          <p:nvPr>
            <p:ph type="ftr" sz="quarter" idx="11"/>
          </p:nvPr>
        </p:nvSpPr>
        <p:spPr/>
        <p:txBody>
          <a:bodyPr/>
          <a:lstStyle/>
          <a:p>
            <a:r>
              <a:rPr lang="en-US"/>
              <a:t>You are not allowed to add slides to this presentation</a:t>
            </a:r>
            <a:endParaRPr lang="en-IN"/>
          </a:p>
        </p:txBody>
      </p:sp>
      <p:sp>
        <p:nvSpPr>
          <p:cNvPr id="3" name="Slide Number Placeholder 2">
            <a:extLst>
              <a:ext uri="{FF2B5EF4-FFF2-40B4-BE49-F238E27FC236}">
                <a16:creationId xmlns:a16="http://schemas.microsoft.com/office/drawing/2014/main" id="{0FE9A2CB-E95E-F9CC-0907-F1C338E760EA}"/>
              </a:ext>
            </a:extLst>
          </p:cNvPr>
          <p:cNvSpPr>
            <a:spLocks noGrp="1"/>
          </p:cNvSpPr>
          <p:nvPr>
            <p:ph type="sldNum" sz="quarter" idx="12"/>
          </p:nvPr>
        </p:nvSpPr>
        <p:spPr/>
        <p:txBody>
          <a:bodyPr/>
          <a:lstStyle/>
          <a:p>
            <a:fld id="{26AD20E6-394B-4DF0-96A5-9647FF39C943}" type="slidenum">
              <a:rPr lang="en-IN" smtClean="0"/>
              <a:t>21</a:t>
            </a:fld>
            <a:endParaRPr lang="en-IN"/>
          </a:p>
        </p:txBody>
      </p:sp>
      <p:pic>
        <p:nvPicPr>
          <p:cNvPr id="4" name="WhatsApp Video 2022-07-01 at 10.28.27 AM">
            <a:hlinkClick r:id="" action="ppaction://media"/>
            <a:extLst>
              <a:ext uri="{FF2B5EF4-FFF2-40B4-BE49-F238E27FC236}">
                <a16:creationId xmlns:a16="http://schemas.microsoft.com/office/drawing/2014/main" id="{F70D757E-7F5C-6F36-5A33-7D7B30A937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069" y="344340"/>
            <a:ext cx="7229061" cy="5968724"/>
          </a:xfrm>
          <a:prstGeom prst="rect">
            <a:avLst/>
          </a:prstGeom>
        </p:spPr>
      </p:pic>
      <p:sp>
        <p:nvSpPr>
          <p:cNvPr id="5" name="TextBox 4">
            <a:extLst>
              <a:ext uri="{FF2B5EF4-FFF2-40B4-BE49-F238E27FC236}">
                <a16:creationId xmlns:a16="http://schemas.microsoft.com/office/drawing/2014/main" id="{3DE26A0F-36A0-2DE0-FAA5-92549F5A558C}"/>
              </a:ext>
            </a:extLst>
          </p:cNvPr>
          <p:cNvSpPr txBox="1"/>
          <p:nvPr/>
        </p:nvSpPr>
        <p:spPr>
          <a:xfrm>
            <a:off x="8153400" y="2913204"/>
            <a:ext cx="3866323" cy="830997"/>
          </a:xfrm>
          <a:prstGeom prst="rect">
            <a:avLst/>
          </a:prstGeom>
          <a:noFill/>
        </p:spPr>
        <p:txBody>
          <a:bodyPr wrap="square" rtlCol="0">
            <a:spAutoFit/>
          </a:bodyPr>
          <a:lstStyle/>
          <a:p>
            <a:r>
              <a:rPr lang="en-IN" sz="4800" b="1" u="sng" dirty="0">
                <a:solidFill>
                  <a:schemeClr val="accent1">
                    <a:lumMod val="75000"/>
                  </a:schemeClr>
                </a:solidFill>
                <a:latin typeface="Arial Narrow" panose="020B0606020202030204" pitchFamily="34" charset="0"/>
              </a:rPr>
              <a:t>OUR JOURNEY</a:t>
            </a:r>
          </a:p>
        </p:txBody>
      </p:sp>
      <p:pic>
        <p:nvPicPr>
          <p:cNvPr id="6" name="Picture 5">
            <a:extLst>
              <a:ext uri="{FF2B5EF4-FFF2-40B4-BE49-F238E27FC236}">
                <a16:creationId xmlns:a16="http://schemas.microsoft.com/office/drawing/2014/main" id="{5621EE3F-696C-DE54-0022-C6FE511A7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15445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DB81B6-3E2C-9273-304D-B4FD94C8F0FA}"/>
              </a:ext>
            </a:extLst>
          </p:cNvPr>
          <p:cNvSpPr>
            <a:spLocks noGrp="1"/>
          </p:cNvSpPr>
          <p:nvPr>
            <p:ph idx="1"/>
          </p:nvPr>
        </p:nvSpPr>
        <p:spPr>
          <a:xfrm>
            <a:off x="2384385" y="1620455"/>
            <a:ext cx="10555147" cy="4359738"/>
          </a:xfrm>
        </p:spPr>
        <p:txBody>
          <a:bodyPr>
            <a:normAutofit/>
          </a:bodyPr>
          <a:lstStyle/>
          <a:p>
            <a:pPr marL="0" indent="0">
              <a:buNone/>
            </a:pPr>
            <a:r>
              <a:rPr lang="en-US" sz="9600" dirty="0">
                <a:latin typeface="Times New Roman" panose="02020603050405020304" pitchFamily="18" charset="0"/>
                <a:cs typeface="Times New Roman" panose="02020603050405020304" pitchFamily="18" charset="0"/>
              </a:rPr>
              <a:t>THANK YOU</a:t>
            </a:r>
          </a:p>
        </p:txBody>
      </p:sp>
      <p:sp>
        <p:nvSpPr>
          <p:cNvPr id="4" name="Footer Placeholder 3">
            <a:extLst>
              <a:ext uri="{FF2B5EF4-FFF2-40B4-BE49-F238E27FC236}">
                <a16:creationId xmlns:a16="http://schemas.microsoft.com/office/drawing/2014/main" id="{E781981A-FD94-B7EC-B1CC-7DB473033754}"/>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4B0FADF4-E02E-494E-501C-02C22134757E}"/>
              </a:ext>
            </a:extLst>
          </p:cNvPr>
          <p:cNvSpPr>
            <a:spLocks noGrp="1"/>
          </p:cNvSpPr>
          <p:nvPr>
            <p:ph type="sldNum" sz="quarter" idx="12"/>
          </p:nvPr>
        </p:nvSpPr>
        <p:spPr>
          <a:xfrm>
            <a:off x="8610600" y="6336472"/>
            <a:ext cx="2743200" cy="365125"/>
          </a:xfrm>
        </p:spPr>
        <p:txBody>
          <a:bodyPr/>
          <a:lstStyle/>
          <a:p>
            <a:fld id="{26AD20E6-394B-4DF0-96A5-9647FF39C943}" type="slidenum">
              <a:rPr lang="en-IN" smtClean="0"/>
              <a:t>22</a:t>
            </a:fld>
            <a:endParaRPr lang="en-IN"/>
          </a:p>
        </p:txBody>
      </p:sp>
      <p:pic>
        <p:nvPicPr>
          <p:cNvPr id="7" name="Picture 6">
            <a:extLst>
              <a:ext uri="{FF2B5EF4-FFF2-40B4-BE49-F238E27FC236}">
                <a16:creationId xmlns:a16="http://schemas.microsoft.com/office/drawing/2014/main" id="{42E8821A-3F05-CE0C-4790-5BAC7ACE0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8" name="Picture 2">
            <a:extLst>
              <a:ext uri="{FF2B5EF4-FFF2-40B4-BE49-F238E27FC236}">
                <a16:creationId xmlns:a16="http://schemas.microsoft.com/office/drawing/2014/main" id="{9AA55314-FE3D-7F8E-6893-798575FE0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290" y="3639384"/>
            <a:ext cx="38862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F66EC6-7999-9433-11DB-C8BC384A8161}"/>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9" name="Picture 8">
            <a:extLst>
              <a:ext uri="{FF2B5EF4-FFF2-40B4-BE49-F238E27FC236}">
                <a16:creationId xmlns:a16="http://schemas.microsoft.com/office/drawing/2014/main" id="{20C63812-C968-9C3E-15E2-77FA3168F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429208"/>
            <a:ext cx="1024402" cy="440726"/>
          </a:xfrm>
          <a:prstGeom prst="rect">
            <a:avLst/>
          </a:prstGeom>
        </p:spPr>
      </p:pic>
    </p:spTree>
    <p:extLst>
      <p:ext uri="{BB962C8B-B14F-4D97-AF65-F5344CB8AC3E}">
        <p14:creationId xmlns:p14="http://schemas.microsoft.com/office/powerpoint/2010/main" val="289148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C89C1-22E9-932A-630B-48CC7C53834B}"/>
              </a:ext>
            </a:extLst>
          </p:cNvPr>
          <p:cNvSpPr>
            <a:spLocks noGrp="1"/>
          </p:cNvSpPr>
          <p:nvPr>
            <p:ph type="title"/>
          </p:nvPr>
        </p:nvSpPr>
        <p:spPr>
          <a:xfrm>
            <a:off x="838200" y="365125"/>
            <a:ext cx="10515600" cy="1325563"/>
          </a:xfrm>
        </p:spPr>
        <p:txBody>
          <a:bodyPr>
            <a:normAutofit/>
          </a:bodyPr>
          <a:lstStyle/>
          <a:p>
            <a:r>
              <a:rPr lang="en-US" sz="5400" b="1" dirty="0">
                <a:latin typeface="Times New Roman" panose="02020603050405020304" pitchFamily="18" charset="0"/>
                <a:cs typeface="Times New Roman" panose="02020603050405020304" pitchFamily="18" charset="0"/>
              </a:rPr>
              <a:t>INTRODUCTION</a:t>
            </a:r>
            <a:endParaRPr lang="en-US" sz="5400" dirty="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35DFCE-D763-4714-56A4-C2A703B3EB7D}"/>
              </a:ext>
            </a:extLst>
          </p:cNvPr>
          <p:cNvSpPr>
            <a:spLocks noGrp="1"/>
          </p:cNvSpPr>
          <p:nvPr>
            <p:ph idx="1"/>
          </p:nvPr>
        </p:nvSpPr>
        <p:spPr>
          <a:xfrm>
            <a:off x="838200" y="1929384"/>
            <a:ext cx="10401728" cy="4251960"/>
          </a:xfrm>
        </p:spPr>
        <p:txBody>
          <a:bodyPr>
            <a:normAutofit lnSpcReduction="10000"/>
          </a:bodyPr>
          <a:lstStyle/>
          <a:p>
            <a:pPr marL="0" indent="0">
              <a:buNone/>
            </a:pPr>
            <a:r>
              <a:rPr lang="en-US" sz="2000" dirty="0">
                <a:latin typeface="Times New Roman" panose="02020603050405020304" pitchFamily="18" charset="0"/>
                <a:cs typeface="Times New Roman" panose="02020603050405020304" pitchFamily="18" charset="0"/>
              </a:rPr>
              <a:t>IQVIA - a leading provider of intelligent connections across all aspects of healthcare through </a:t>
            </a:r>
          </a:p>
          <a:p>
            <a:r>
              <a:rPr lang="en-US" sz="2000" dirty="0">
                <a:latin typeface="Times New Roman" panose="02020603050405020304" pitchFamily="18" charset="0"/>
                <a:cs typeface="Times New Roman" panose="02020603050405020304" pitchFamily="18" charset="0"/>
              </a:rPr>
              <a:t>Analytics</a:t>
            </a:r>
          </a:p>
          <a:p>
            <a:r>
              <a:rPr lang="en-US" sz="2000" dirty="0">
                <a:latin typeface="Times New Roman" panose="02020603050405020304" pitchFamily="18" charset="0"/>
                <a:cs typeface="Times New Roman" panose="02020603050405020304" pitchFamily="18" charset="0"/>
              </a:rPr>
              <a:t>transformative technology</a:t>
            </a:r>
          </a:p>
          <a:p>
            <a:r>
              <a:rPr lang="en-US" sz="2000" dirty="0">
                <a:latin typeface="Times New Roman" panose="02020603050405020304" pitchFamily="18" charset="0"/>
                <a:cs typeface="Times New Roman" panose="02020603050405020304" pitchFamily="18" charset="0"/>
              </a:rPr>
              <a:t>big data resources </a:t>
            </a:r>
          </a:p>
          <a:p>
            <a:r>
              <a:rPr lang="en-US" sz="2000" dirty="0">
                <a:latin typeface="Times New Roman" panose="02020603050405020304" pitchFamily="18" charset="0"/>
                <a:cs typeface="Times New Roman" panose="02020603050405020304" pitchFamily="18" charset="0"/>
              </a:rPr>
              <a:t>extensive domain expertise.</a:t>
            </a:r>
          </a:p>
          <a:p>
            <a:endParaRPr lang="en-US" sz="2200" b="1"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Swachh Bharat Mission 1.0</a:t>
            </a:r>
            <a:r>
              <a:rPr lang="en-US" sz="2200" dirty="0">
                <a:latin typeface="Times New Roman" panose="02020603050405020304" pitchFamily="18" charset="0"/>
                <a:cs typeface="Times New Roman" panose="02020603050405020304" pitchFamily="18" charset="0"/>
              </a:rPr>
              <a:t> – launched on October 2, 2014.</a:t>
            </a:r>
          </a:p>
          <a:p>
            <a:pPr marL="0" indent="0">
              <a:buNone/>
            </a:pPr>
            <a:r>
              <a:rPr lang="en-US" sz="2200" dirty="0">
                <a:latin typeface="Times New Roman" panose="02020603050405020304" pitchFamily="18" charset="0"/>
                <a:cs typeface="Times New Roman" panose="02020603050405020304" pitchFamily="18" charset="0"/>
              </a:rPr>
              <a:t>  Emerging targets :</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Garbage-free city  </a:t>
            </a:r>
            <a:r>
              <a:rPr lang="en-US" sz="2200" b="1" dirty="0">
                <a:latin typeface="Times New Roman" panose="02020603050405020304" pitchFamily="18" charset="0"/>
                <a:cs typeface="Times New Roman" panose="02020603050405020304" pitchFamily="18" charset="0"/>
              </a:rPr>
              <a:t>(GFC) </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Open defecation-free certificate </a:t>
            </a:r>
            <a:r>
              <a:rPr lang="en-US" sz="2200" b="1" dirty="0">
                <a:latin typeface="Times New Roman" panose="02020603050405020304" pitchFamily="18" charset="0"/>
                <a:cs typeface="Times New Roman" panose="02020603050405020304" pitchFamily="18" charset="0"/>
              </a:rPr>
              <a:t>(ODF)</a:t>
            </a:r>
            <a:r>
              <a:rPr lang="en-US" sz="2200" dirty="0">
                <a:latin typeface="Times New Roman" panose="02020603050405020304" pitchFamily="18" charset="0"/>
                <a:cs typeface="Times New Roman" panose="02020603050405020304" pitchFamily="18" charset="0"/>
              </a:rPr>
              <a:t>, and </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Citizen validation </a:t>
            </a:r>
            <a:r>
              <a:rPr lang="en-US" sz="2200" b="1" dirty="0">
                <a:latin typeface="Times New Roman" panose="02020603050405020304" pitchFamily="18" charset="0"/>
                <a:cs typeface="Times New Roman" panose="02020603050405020304" pitchFamily="18" charset="0"/>
              </a:rPr>
              <a:t>(CV).</a:t>
            </a:r>
          </a:p>
        </p:txBody>
      </p:sp>
      <p:sp>
        <p:nvSpPr>
          <p:cNvPr id="4" name="Footer Placeholder 3">
            <a:extLst>
              <a:ext uri="{FF2B5EF4-FFF2-40B4-BE49-F238E27FC236}">
                <a16:creationId xmlns:a16="http://schemas.microsoft.com/office/drawing/2014/main" id="{0140187D-DA1F-1FD0-B8B4-387D0CEA66D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01CF1EAE-EFD2-C118-DCC7-E1090C26E92D}"/>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3</a:t>
            </a:fld>
            <a:endParaRPr lang="en-IN"/>
          </a:p>
        </p:txBody>
      </p:sp>
      <p:pic>
        <p:nvPicPr>
          <p:cNvPr id="9" name="Picture 8">
            <a:extLst>
              <a:ext uri="{FF2B5EF4-FFF2-40B4-BE49-F238E27FC236}">
                <a16:creationId xmlns:a16="http://schemas.microsoft.com/office/drawing/2014/main" id="{930AC866-C2BA-43F0-9CA2-CC8E29A05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8691" y="120819"/>
            <a:ext cx="1525108" cy="717867"/>
          </a:xfrm>
          <a:prstGeom prst="rect">
            <a:avLst/>
          </a:prstGeom>
        </p:spPr>
      </p:pic>
      <p:pic>
        <p:nvPicPr>
          <p:cNvPr id="10" name="Picture 9">
            <a:extLst>
              <a:ext uri="{FF2B5EF4-FFF2-40B4-BE49-F238E27FC236}">
                <a16:creationId xmlns:a16="http://schemas.microsoft.com/office/drawing/2014/main" id="{16E3B0C0-3CE1-7A15-4E31-0071BF5F2B44}"/>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12" name="Picture 11">
            <a:extLst>
              <a:ext uri="{FF2B5EF4-FFF2-40B4-BE49-F238E27FC236}">
                <a16:creationId xmlns:a16="http://schemas.microsoft.com/office/drawing/2014/main" id="{0CD04BAB-8DB6-17BA-5FD6-9D0976FA1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597552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43C40-70C8-3E09-E390-AD842FB05146}"/>
              </a:ext>
            </a:extLst>
          </p:cNvPr>
          <p:cNvSpPr>
            <a:spLocks noGrp="1"/>
          </p:cNvSpPr>
          <p:nvPr>
            <p:ph idx="1"/>
          </p:nvPr>
        </p:nvSpPr>
        <p:spPr>
          <a:xfrm>
            <a:off x="838200" y="1855122"/>
            <a:ext cx="10515600" cy="4351338"/>
          </a:xfrm>
          <a:solidFill>
            <a:schemeClr val="bg1"/>
          </a:solidFill>
        </p:spPr>
        <p:txBody>
          <a:bodyPr>
            <a:normAutofit/>
          </a:bodyPr>
          <a:lstStyle/>
          <a:p>
            <a:pPr algn="just"/>
            <a:r>
              <a:rPr lang="en-US" sz="2400" b="1" dirty="0">
                <a:latin typeface="Times New Roman" panose="02020603050405020304" pitchFamily="18" charset="0"/>
                <a:cs typeface="Times New Roman" panose="02020603050405020304" pitchFamily="18" charset="0"/>
              </a:rPr>
              <a:t>Swachh Bharat Mission 2.0 - </a:t>
            </a:r>
            <a:r>
              <a:rPr lang="en-US" sz="2400" dirty="0">
                <a:latin typeface="Times New Roman" panose="02020603050405020304" pitchFamily="18" charset="0"/>
                <a:cs typeface="Times New Roman" panose="02020603050405020304" pitchFamily="18" charset="0"/>
              </a:rPr>
              <a:t>introduced on October 2021,</a:t>
            </a:r>
          </a:p>
          <a:p>
            <a:pPr marL="0" indent="0" algn="just">
              <a:buNone/>
            </a:pPr>
            <a:r>
              <a:rPr lang="en-US" sz="2400" dirty="0">
                <a:latin typeface="Times New Roman" panose="02020603050405020304" pitchFamily="18" charset="0"/>
                <a:cs typeface="Times New Roman" panose="02020603050405020304" pitchFamily="18" charset="0"/>
              </a:rPr>
              <a:t>  Its main goal of producing "Garbage Free Cities“ &amp; to achieve at least   3-star rating</a:t>
            </a:r>
          </a:p>
          <a:p>
            <a:pPr marL="0" indent="0" algn="just">
              <a:buNone/>
            </a:pP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GFC protocol launched by the Ministry of Housing and Urban Affairs (MOHUA) – 24 Key parameters to improve</a:t>
            </a:r>
          </a:p>
          <a:p>
            <a:pPr marL="514350" indent="-514350" algn="just">
              <a:buFont typeface="+mj-lt"/>
              <a:buAutoNum type="arabicPeriod"/>
            </a:pPr>
            <a:r>
              <a:rPr lang="en-US" sz="2400" dirty="0">
                <a:latin typeface="Times New Roman" panose="02020603050405020304" pitchFamily="18" charset="0"/>
                <a:cs typeface="Times New Roman" panose="02020603050405020304" pitchFamily="18" charset="0"/>
              </a:rPr>
              <a:t> On ground waste management scenario of the cities to become “Garbage Free Cities”</a:t>
            </a:r>
          </a:p>
          <a:p>
            <a:pPr marL="514350" indent="-514350" algn="just">
              <a:buFont typeface="+mj-lt"/>
              <a:buAutoNum type="arabicPeriod"/>
            </a:pPr>
            <a:r>
              <a:rPr lang="en-US" sz="2400" dirty="0">
                <a:latin typeface="Times New Roman" panose="02020603050405020304" pitchFamily="18" charset="0"/>
                <a:cs typeface="Times New Roman" panose="02020603050405020304" pitchFamily="18" charset="0"/>
              </a:rPr>
              <a:t>Scoring of ULBs for achieving star ratings</a:t>
            </a:r>
          </a:p>
          <a:p>
            <a:endParaRPr lang="en-US" dirty="0"/>
          </a:p>
        </p:txBody>
      </p:sp>
      <p:sp>
        <p:nvSpPr>
          <p:cNvPr id="4" name="Footer Placeholder 3">
            <a:extLst>
              <a:ext uri="{FF2B5EF4-FFF2-40B4-BE49-F238E27FC236}">
                <a16:creationId xmlns:a16="http://schemas.microsoft.com/office/drawing/2014/main" id="{58B414A5-9608-4939-40C9-C816068B21CC}"/>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D0F4B0F5-55DB-0F77-3A63-05945913EE21}"/>
              </a:ext>
            </a:extLst>
          </p:cNvPr>
          <p:cNvSpPr>
            <a:spLocks noGrp="1"/>
          </p:cNvSpPr>
          <p:nvPr>
            <p:ph type="sldNum" sz="quarter" idx="12"/>
          </p:nvPr>
        </p:nvSpPr>
        <p:spPr/>
        <p:txBody>
          <a:bodyPr/>
          <a:lstStyle/>
          <a:p>
            <a:fld id="{26AD20E6-394B-4DF0-96A5-9647FF39C943}" type="slidenum">
              <a:rPr lang="en-IN" smtClean="0"/>
              <a:t>4</a:t>
            </a:fld>
            <a:endParaRPr lang="en-IN"/>
          </a:p>
        </p:txBody>
      </p:sp>
      <p:pic>
        <p:nvPicPr>
          <p:cNvPr id="6" name="Picture 5">
            <a:extLst>
              <a:ext uri="{FF2B5EF4-FFF2-40B4-BE49-F238E27FC236}">
                <a16:creationId xmlns:a16="http://schemas.microsoft.com/office/drawing/2014/main" id="{7D9FBC87-908D-EEF3-E649-24E8D03CC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sp>
        <p:nvSpPr>
          <p:cNvPr id="9" name="Title 8">
            <a:extLst>
              <a:ext uri="{FF2B5EF4-FFF2-40B4-BE49-F238E27FC236}">
                <a16:creationId xmlns:a16="http://schemas.microsoft.com/office/drawing/2014/main" id="{507D6BE2-CFDE-8E41-9C20-7CC4786D74C0}"/>
              </a:ext>
            </a:extLst>
          </p:cNvPr>
          <p:cNvSpPr>
            <a:spLocks noGrp="1"/>
          </p:cNvSpPr>
          <p:nvPr>
            <p:ph type="title"/>
          </p:nvPr>
        </p:nvSpPr>
        <p:spPr/>
        <p:txBody>
          <a:bodyPr/>
          <a:lstStyle/>
          <a:p>
            <a:pPr algn="ctr"/>
            <a:r>
              <a:rPr lang="en-US" sz="4400" b="1">
                <a:latin typeface="Times New Roman" panose="02020603050405020304" pitchFamily="18" charset="0"/>
                <a:cs typeface="Times New Roman" panose="02020603050405020304" pitchFamily="18" charset="0"/>
              </a:rPr>
              <a:t>INTRODUCTION</a:t>
            </a:r>
            <a:endParaRPr lang="en-US" dirty="0"/>
          </a:p>
        </p:txBody>
      </p:sp>
      <p:pic>
        <p:nvPicPr>
          <p:cNvPr id="7" name="Picture 6">
            <a:extLst>
              <a:ext uri="{FF2B5EF4-FFF2-40B4-BE49-F238E27FC236}">
                <a16:creationId xmlns:a16="http://schemas.microsoft.com/office/drawing/2014/main" id="{F29BE1FC-FCA4-C5CB-4710-95442F94EC88}"/>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8" name="Picture 7">
            <a:extLst>
              <a:ext uri="{FF2B5EF4-FFF2-40B4-BE49-F238E27FC236}">
                <a16:creationId xmlns:a16="http://schemas.microsoft.com/office/drawing/2014/main" id="{A779742C-CD4C-2463-817F-88F2557BC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334037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2094-D36A-007C-818C-6DC4FC39F74F}"/>
              </a:ext>
            </a:extLst>
          </p:cNvPr>
          <p:cNvSpPr>
            <a:spLocks noGrp="1"/>
          </p:cNvSpPr>
          <p:nvPr>
            <p:ph type="title"/>
          </p:nvPr>
        </p:nvSpPr>
        <p:spPr>
          <a:xfrm>
            <a:off x="837717" y="294891"/>
            <a:ext cx="10516565" cy="1320298"/>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pic>
        <p:nvPicPr>
          <p:cNvPr id="8" name="Content Placeholder 7" descr="Graphical user interface, application&#10;&#10;Description automatically generated">
            <a:extLst>
              <a:ext uri="{FF2B5EF4-FFF2-40B4-BE49-F238E27FC236}">
                <a16:creationId xmlns:a16="http://schemas.microsoft.com/office/drawing/2014/main" id="{C9AAAA60-0DA2-989B-D623-C9BCA567DB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043" t="39299" r="44484" b="24976"/>
          <a:stretch/>
        </p:blipFill>
        <p:spPr>
          <a:xfrm>
            <a:off x="431800" y="1761808"/>
            <a:ext cx="6640332" cy="4267746"/>
          </a:xfrm>
        </p:spPr>
      </p:pic>
      <p:sp>
        <p:nvSpPr>
          <p:cNvPr id="5" name="Footer Placeholder 4">
            <a:extLst>
              <a:ext uri="{FF2B5EF4-FFF2-40B4-BE49-F238E27FC236}">
                <a16:creationId xmlns:a16="http://schemas.microsoft.com/office/drawing/2014/main" id="{F264D377-7310-FC9A-E728-3B686E1BEA5E}"/>
              </a:ext>
            </a:extLst>
          </p:cNvPr>
          <p:cNvSpPr>
            <a:spLocks noGrp="1"/>
          </p:cNvSpPr>
          <p:nvPr>
            <p:ph type="ftr" sz="quarter" idx="11"/>
          </p:nvPr>
        </p:nvSpPr>
        <p:spPr/>
        <p:txBody>
          <a:bodyPr/>
          <a:lstStyle/>
          <a:p>
            <a:r>
              <a:rPr lang="en-US"/>
              <a:t>You are not allowed to add slides to this presentation</a:t>
            </a:r>
            <a:endParaRPr lang="en-IN"/>
          </a:p>
        </p:txBody>
      </p:sp>
      <p:pic>
        <p:nvPicPr>
          <p:cNvPr id="6" name="Picture 5">
            <a:extLst>
              <a:ext uri="{FF2B5EF4-FFF2-40B4-BE49-F238E27FC236}">
                <a16:creationId xmlns:a16="http://schemas.microsoft.com/office/drawing/2014/main" id="{623EA6A3-2D9E-C718-EBF4-5B7AFD95B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50" y="-105437"/>
            <a:ext cx="1620456" cy="762747"/>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75F8BC7D-8747-6BDA-D1A2-50CA47822416}"/>
              </a:ext>
            </a:extLst>
          </p:cNvPr>
          <p:cNvPicPr>
            <a:picLocks noChangeAspect="1"/>
          </p:cNvPicPr>
          <p:nvPr/>
        </p:nvPicPr>
        <p:blipFill rotWithShape="1">
          <a:blip r:embed="rId3">
            <a:extLst>
              <a:ext uri="{28A0092B-C50C-407E-A947-70E740481C1C}">
                <a14:useLocalDpi xmlns:a14="http://schemas.microsoft.com/office/drawing/2010/main" val="0"/>
              </a:ext>
            </a:extLst>
          </a:blip>
          <a:srcRect l="29750" t="54222" r="46500" b="25926"/>
          <a:stretch/>
        </p:blipFill>
        <p:spPr>
          <a:xfrm>
            <a:off x="7430407" y="2050998"/>
            <a:ext cx="4595689" cy="2160780"/>
          </a:xfrm>
          <a:prstGeom prst="rect">
            <a:avLst/>
          </a:prstGeom>
        </p:spPr>
      </p:pic>
      <p:sp>
        <p:nvSpPr>
          <p:cNvPr id="17" name="Rectangle 16">
            <a:extLst>
              <a:ext uri="{FF2B5EF4-FFF2-40B4-BE49-F238E27FC236}">
                <a16:creationId xmlns:a16="http://schemas.microsoft.com/office/drawing/2014/main" id="{6C4A4901-ADE0-B07F-2C11-CCC74D233A94}"/>
              </a:ext>
            </a:extLst>
          </p:cNvPr>
          <p:cNvSpPr/>
          <p:nvPr/>
        </p:nvSpPr>
        <p:spPr>
          <a:xfrm>
            <a:off x="10058399" y="2032000"/>
            <a:ext cx="1932972" cy="1104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E74FBC1-B10B-3233-3AB1-FA606381089D}"/>
              </a:ext>
            </a:extLst>
          </p:cNvPr>
          <p:cNvSpPr/>
          <p:nvPr/>
        </p:nvSpPr>
        <p:spPr>
          <a:xfrm>
            <a:off x="7381786" y="2017484"/>
            <a:ext cx="1021434" cy="116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FC9FFAAD-50C9-3747-F523-48FF3481DD04}"/>
              </a:ext>
            </a:extLst>
          </p:cNvPr>
          <p:cNvCxnSpPr>
            <a:cxnSpLocks/>
          </p:cNvCxnSpPr>
          <p:nvPr/>
        </p:nvCxnSpPr>
        <p:spPr>
          <a:xfrm flipV="1">
            <a:off x="6322901" y="3961765"/>
            <a:ext cx="1501585" cy="1138555"/>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235D0D-85EF-15A6-0F6F-E5C0B7D0AB7A}"/>
              </a:ext>
            </a:extLst>
          </p:cNvPr>
          <p:cNvSpPr txBox="1"/>
          <p:nvPr/>
        </p:nvSpPr>
        <p:spPr>
          <a:xfrm>
            <a:off x="8183304" y="4560425"/>
            <a:ext cx="4375230" cy="534794"/>
          </a:xfrm>
          <a:prstGeom prst="rect">
            <a:avLst/>
          </a:prstGeom>
          <a:noFill/>
        </p:spPr>
        <p:txBody>
          <a:bodyPr wrap="square" rtlCol="0">
            <a:spAutoFit/>
          </a:bodyPr>
          <a:lstStyle/>
          <a:p>
            <a:r>
              <a:rPr lang="en-US" sz="2800" b="1" dirty="0">
                <a:solidFill>
                  <a:schemeClr val="accent2">
                    <a:lumMod val="75000"/>
                  </a:schemeClr>
                </a:solidFill>
                <a:latin typeface="Times New Roman" panose="02020603050405020304" pitchFamily="18" charset="0"/>
                <a:cs typeface="Times New Roman" panose="02020603050405020304" pitchFamily="18" charset="0"/>
              </a:rPr>
              <a:t>ROLE OF IQVIA</a:t>
            </a:r>
          </a:p>
        </p:txBody>
      </p:sp>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BAF10CF4-64F5-C710-71EF-5960D4AC6A26}"/>
                  </a:ext>
                </a:extLst>
              </p14:cNvPr>
              <p14:cNvContentPartPr/>
              <p14:nvPr/>
            </p14:nvContentPartPr>
            <p14:xfrm>
              <a:off x="3795466" y="4503591"/>
              <a:ext cx="360" cy="360"/>
            </p14:xfrm>
          </p:contentPart>
        </mc:Choice>
        <mc:Fallback xmlns="">
          <p:pic>
            <p:nvPicPr>
              <p:cNvPr id="30" name="Ink 29">
                <a:extLst>
                  <a:ext uri="{FF2B5EF4-FFF2-40B4-BE49-F238E27FC236}">
                    <a16:creationId xmlns:a16="http://schemas.microsoft.com/office/drawing/2014/main" id="{BAF10CF4-64F5-C710-71EF-5960D4AC6A26}"/>
                  </a:ext>
                </a:extLst>
              </p:cNvPr>
              <p:cNvPicPr/>
              <p:nvPr/>
            </p:nvPicPr>
            <p:blipFill>
              <a:blip r:embed="rId6"/>
              <a:stretch>
                <a:fillRect/>
              </a:stretch>
            </p:blipFill>
            <p:spPr>
              <a:xfrm>
                <a:off x="3786826" y="4494591"/>
                <a:ext cx="18000" cy="18000"/>
              </a:xfrm>
              <a:prstGeom prst="rect">
                <a:avLst/>
              </a:prstGeom>
            </p:spPr>
          </p:pic>
        </mc:Fallback>
      </mc:AlternateContent>
      <p:cxnSp>
        <p:nvCxnSpPr>
          <p:cNvPr id="38" name="Straight Connector 37">
            <a:extLst>
              <a:ext uri="{FF2B5EF4-FFF2-40B4-BE49-F238E27FC236}">
                <a16:creationId xmlns:a16="http://schemas.microsoft.com/office/drawing/2014/main" id="{39A9F2A7-63C1-B195-635B-53ECFB502729}"/>
              </a:ext>
            </a:extLst>
          </p:cNvPr>
          <p:cNvCxnSpPr>
            <a:cxnSpLocks/>
          </p:cNvCxnSpPr>
          <p:nvPr/>
        </p:nvCxnSpPr>
        <p:spPr>
          <a:xfrm flipH="1">
            <a:off x="3037840" y="3555100"/>
            <a:ext cx="757626" cy="234786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76DF781-345B-71B1-76FE-FB895F1CEA85}"/>
              </a:ext>
            </a:extLst>
          </p:cNvPr>
          <p:cNvCxnSpPr>
            <a:cxnSpLocks/>
          </p:cNvCxnSpPr>
          <p:nvPr/>
        </p:nvCxnSpPr>
        <p:spPr>
          <a:xfrm>
            <a:off x="3795466" y="3555100"/>
            <a:ext cx="151281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2F8E770-86F4-6324-EBA5-D16FE58A9A5A}"/>
              </a:ext>
            </a:extLst>
          </p:cNvPr>
          <p:cNvCxnSpPr>
            <a:cxnSpLocks/>
          </p:cNvCxnSpPr>
          <p:nvPr/>
        </p:nvCxnSpPr>
        <p:spPr>
          <a:xfrm flipH="1" flipV="1">
            <a:off x="3037480" y="5891921"/>
            <a:ext cx="3728618" cy="1103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3BA13B0-089A-3426-9D16-E0A648F09647}"/>
              </a:ext>
            </a:extLst>
          </p:cNvPr>
          <p:cNvCxnSpPr>
            <a:cxnSpLocks/>
          </p:cNvCxnSpPr>
          <p:nvPr/>
        </p:nvCxnSpPr>
        <p:spPr>
          <a:xfrm>
            <a:off x="5308276" y="3555100"/>
            <a:ext cx="1457822" cy="234786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F03713A-22AE-DD19-7E79-C5D08905B02D}"/>
              </a:ext>
            </a:extLst>
          </p:cNvPr>
          <p:cNvPicPr>
            <a:picLocks noChangeAspect="1"/>
          </p:cNvPicPr>
          <p:nvPr/>
        </p:nvPicPr>
        <p:blipFill rotWithShape="1">
          <a:blip r:embed="rId7"/>
          <a:srcRect l="8764" t="17978" r="4949" b="35431"/>
          <a:stretch/>
        </p:blipFill>
        <p:spPr>
          <a:xfrm>
            <a:off x="123291" y="6319671"/>
            <a:ext cx="1582219" cy="440726"/>
          </a:xfrm>
          <a:prstGeom prst="rect">
            <a:avLst/>
          </a:prstGeom>
        </p:spPr>
      </p:pic>
      <p:pic>
        <p:nvPicPr>
          <p:cNvPr id="21" name="Picture 20">
            <a:extLst>
              <a:ext uri="{FF2B5EF4-FFF2-40B4-BE49-F238E27FC236}">
                <a16:creationId xmlns:a16="http://schemas.microsoft.com/office/drawing/2014/main" id="{9CB2195C-B310-9888-362A-FEA69645A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33906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D2A80-81D5-4D7F-E010-74C3976A4F6E}"/>
              </a:ext>
            </a:extLst>
          </p:cNvPr>
          <p:cNvSpPr>
            <a:spLocks noGrp="1"/>
          </p:cNvSpPr>
          <p:nvPr>
            <p:ph type="title"/>
          </p:nvPr>
        </p:nvSpPr>
        <p:spPr>
          <a:xfrm>
            <a:off x="838200" y="557188"/>
            <a:ext cx="10515600" cy="1133499"/>
          </a:xfrm>
        </p:spPr>
        <p:txBody>
          <a:bodyPr>
            <a:normAutofit/>
          </a:bodyPr>
          <a:lstStyle/>
          <a:p>
            <a:pPr algn="ctr"/>
            <a:r>
              <a:rPr lang="en-US" sz="5200" b="1" i="0" u="none" strike="noStrike">
                <a:effectLst/>
                <a:latin typeface="Times New Roman" panose="02020603050405020304" pitchFamily="18" charset="0"/>
                <a:cs typeface="Times New Roman" panose="02020603050405020304" pitchFamily="18" charset="0"/>
              </a:rPr>
              <a:t>Objectives</a:t>
            </a:r>
            <a:endParaRPr lang="en-US" sz="520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4B90E08-6D5C-B195-2D38-53FE9A7AAFAE}"/>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D3D4A330-948F-1173-C329-FF7A0A62F5E8}"/>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6</a:t>
            </a:fld>
            <a:endParaRPr lang="en-IN"/>
          </a:p>
        </p:txBody>
      </p:sp>
      <p:pic>
        <p:nvPicPr>
          <p:cNvPr id="14" name="Picture 13">
            <a:extLst>
              <a:ext uri="{FF2B5EF4-FFF2-40B4-BE49-F238E27FC236}">
                <a16:creationId xmlns:a16="http://schemas.microsoft.com/office/drawing/2014/main" id="{8C2C5890-7CD3-9855-A937-F5AD93199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graphicFrame>
        <p:nvGraphicFramePr>
          <p:cNvPr id="8" name="Content Placeholder 2">
            <a:extLst>
              <a:ext uri="{FF2B5EF4-FFF2-40B4-BE49-F238E27FC236}">
                <a16:creationId xmlns:a16="http://schemas.microsoft.com/office/drawing/2014/main" id="{531F6D9B-4E41-D11A-0194-6A7AB69D4D1A}"/>
              </a:ext>
            </a:extLst>
          </p:cNvPr>
          <p:cNvGraphicFramePr>
            <a:graphicFrameLocks noGrp="1"/>
          </p:cNvGraphicFramePr>
          <p:nvPr>
            <p:ph idx="1"/>
            <p:extLst>
              <p:ext uri="{D42A27DB-BD31-4B8C-83A1-F6EECF244321}">
                <p14:modId xmlns:p14="http://schemas.microsoft.com/office/powerpoint/2010/main" val="93855934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C656C234-AD1E-51D3-DFEA-9455EF42F7EF}"/>
              </a:ext>
            </a:extLst>
          </p:cNvPr>
          <p:cNvPicPr>
            <a:picLocks noChangeAspect="1"/>
          </p:cNvPicPr>
          <p:nvPr/>
        </p:nvPicPr>
        <p:blipFill rotWithShape="1">
          <a:blip r:embed="rId8"/>
          <a:srcRect l="8764" t="17978" r="4949" b="35431"/>
          <a:stretch/>
        </p:blipFill>
        <p:spPr>
          <a:xfrm>
            <a:off x="123291" y="6319671"/>
            <a:ext cx="1582219" cy="440726"/>
          </a:xfrm>
          <a:prstGeom prst="rect">
            <a:avLst/>
          </a:prstGeom>
        </p:spPr>
      </p:pic>
      <p:pic>
        <p:nvPicPr>
          <p:cNvPr id="10" name="Picture 9">
            <a:extLst>
              <a:ext uri="{FF2B5EF4-FFF2-40B4-BE49-F238E27FC236}">
                <a16:creationId xmlns:a16="http://schemas.microsoft.com/office/drawing/2014/main" id="{38552A2A-66B6-BC28-6F00-AF0510D560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56526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081FDB-A878-0C6F-DD5B-071769DFF894}"/>
              </a:ext>
            </a:extLst>
          </p:cNvPr>
          <p:cNvSpPr>
            <a:spLocks noGrp="1"/>
          </p:cNvSpPr>
          <p:nvPr>
            <p:ph type="title"/>
          </p:nvPr>
        </p:nvSpPr>
        <p:spPr>
          <a:xfrm>
            <a:off x="1012861" y="632253"/>
            <a:ext cx="10515600" cy="1325563"/>
          </a:xfrm>
        </p:spPr>
        <p:txBody>
          <a:bodyPr>
            <a:normAutofit/>
          </a:bodyPr>
          <a:lstStyle/>
          <a:p>
            <a:r>
              <a:rPr lang="en-US" sz="5400" b="1" i="0" u="none" strike="noStrike" dirty="0">
                <a:effectLst/>
                <a:latin typeface="Times New Roman" panose="02020603050405020304" pitchFamily="18" charset="0"/>
                <a:cs typeface="Times New Roman" panose="02020603050405020304" pitchFamily="18" charset="0"/>
              </a:rPr>
              <a:t>Methodology</a:t>
            </a:r>
            <a:endParaRPr lang="en-US" sz="5400" dirty="0">
              <a:latin typeface="Times New Roman" panose="02020603050405020304" pitchFamily="18" charset="0"/>
              <a:cs typeface="Times New Roman" panose="02020603050405020304" pitchFamily="18" charset="0"/>
            </a:endParaRP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AE697B-55E3-8053-414D-F7BD1A9C2CA0}"/>
              </a:ext>
            </a:extLst>
          </p:cNvPr>
          <p:cNvSpPr>
            <a:spLocks noGrp="1"/>
          </p:cNvSpPr>
          <p:nvPr>
            <p:ph idx="1"/>
          </p:nvPr>
        </p:nvSpPr>
        <p:spPr>
          <a:xfrm>
            <a:off x="838200" y="1929384"/>
            <a:ext cx="10515600" cy="4009079"/>
          </a:xfrm>
          <a:solidFill>
            <a:schemeClr val="bg1">
              <a:lumMod val="95000"/>
            </a:schemeClr>
          </a:solidFill>
        </p:spPr>
        <p:txBody>
          <a:bodyPr>
            <a:normAutofit fontScale="92500" lnSpcReduction="20000"/>
          </a:bodyPr>
          <a:lstStyle/>
          <a:p>
            <a:pPr rtl="0" fontAlgn="base">
              <a:lnSpc>
                <a:spcPct val="250000"/>
              </a:lnSpc>
              <a:spcBef>
                <a:spcPts val="1000"/>
              </a:spcBef>
              <a:spcAft>
                <a:spcPts val="0"/>
              </a:spcAft>
              <a:buFont typeface="Arial" panose="020B0604020202020204" pitchFamily="34" charset="0"/>
              <a:buChar char="•"/>
            </a:pPr>
            <a:r>
              <a:rPr lang="en-US" sz="2200" b="1" i="0" u="none" strike="noStrike" dirty="0">
                <a:effectLst/>
                <a:latin typeface="Roboto" panose="02000000000000000000" pitchFamily="2" charset="0"/>
              </a:rPr>
              <a:t>Study type </a:t>
            </a:r>
            <a:r>
              <a:rPr lang="en-US" sz="2200" b="0" i="0" u="none" strike="noStrike" dirty="0">
                <a:effectLst/>
                <a:latin typeface="Roboto" panose="02000000000000000000" pitchFamily="2" charset="0"/>
              </a:rPr>
              <a:t>– Cross sectional study</a:t>
            </a:r>
          </a:p>
          <a:p>
            <a:pPr rtl="0" fontAlgn="base">
              <a:lnSpc>
                <a:spcPct val="250000"/>
              </a:lnSpc>
              <a:spcBef>
                <a:spcPts val="0"/>
              </a:spcBef>
              <a:spcAft>
                <a:spcPts val="0"/>
              </a:spcAft>
              <a:buFont typeface="Arial" panose="020B0604020202020204" pitchFamily="34" charset="0"/>
              <a:buChar char="•"/>
            </a:pPr>
            <a:r>
              <a:rPr lang="en-US" sz="2200" b="1" i="0" u="none" strike="noStrike" dirty="0">
                <a:effectLst/>
                <a:latin typeface="Roboto" panose="02000000000000000000" pitchFamily="2" charset="0"/>
              </a:rPr>
              <a:t>Study duration </a:t>
            </a:r>
            <a:r>
              <a:rPr lang="en-US" sz="2200" b="0" i="0" u="none" strike="noStrike" dirty="0">
                <a:effectLst/>
                <a:latin typeface="Roboto" panose="02000000000000000000" pitchFamily="2" charset="0"/>
              </a:rPr>
              <a:t>- 2 Months (April 2022 – May 2022)</a:t>
            </a:r>
          </a:p>
          <a:p>
            <a:pPr rtl="0" fontAlgn="base">
              <a:lnSpc>
                <a:spcPct val="250000"/>
              </a:lnSpc>
              <a:spcBef>
                <a:spcPts val="0"/>
              </a:spcBef>
              <a:spcAft>
                <a:spcPts val="0"/>
              </a:spcAft>
              <a:buFont typeface="Arial" panose="020B0604020202020204" pitchFamily="34" charset="0"/>
              <a:buChar char="•"/>
            </a:pPr>
            <a:r>
              <a:rPr lang="en-US" sz="2200" b="1" i="0" u="none" strike="noStrike" dirty="0">
                <a:effectLst/>
                <a:latin typeface="Roboto" panose="02000000000000000000" pitchFamily="2" charset="0"/>
              </a:rPr>
              <a:t>Organization</a:t>
            </a:r>
            <a:r>
              <a:rPr lang="en-US" sz="2200" b="0" i="0" u="none" strike="noStrike" dirty="0">
                <a:effectLst/>
                <a:latin typeface="Roboto" panose="02000000000000000000" pitchFamily="2" charset="0"/>
              </a:rPr>
              <a:t> - IQVIA (under GFC star rating 2022)</a:t>
            </a:r>
          </a:p>
          <a:p>
            <a:pPr rtl="0" fontAlgn="base">
              <a:lnSpc>
                <a:spcPct val="250000"/>
              </a:lnSpc>
              <a:spcBef>
                <a:spcPts val="0"/>
              </a:spcBef>
              <a:spcAft>
                <a:spcPts val="1200"/>
              </a:spcAft>
              <a:buFont typeface="Arial" panose="020B0604020202020204" pitchFamily="34" charset="0"/>
              <a:buChar char="•"/>
            </a:pPr>
            <a:r>
              <a:rPr lang="en-US" sz="2200" b="1" i="0" u="none" strike="noStrike" dirty="0">
                <a:effectLst/>
                <a:latin typeface="Roboto" panose="02000000000000000000" pitchFamily="2" charset="0"/>
              </a:rPr>
              <a:t>Total number of ULBs covered</a:t>
            </a:r>
            <a:r>
              <a:rPr lang="en-US" sz="2200" b="0" i="0" u="none" strike="noStrike" dirty="0">
                <a:effectLst/>
                <a:latin typeface="Roboto" panose="02000000000000000000" pitchFamily="2" charset="0"/>
              </a:rPr>
              <a:t> - 160 + 280 = 440</a:t>
            </a:r>
          </a:p>
          <a:p>
            <a:pPr rtl="0" fontAlgn="base">
              <a:lnSpc>
                <a:spcPct val="250000"/>
              </a:lnSpc>
              <a:spcBef>
                <a:spcPts val="0"/>
              </a:spcBef>
              <a:spcAft>
                <a:spcPts val="1200"/>
              </a:spcAft>
              <a:buFont typeface="Arial" panose="020B0604020202020204" pitchFamily="34" charset="0"/>
              <a:buChar char="•"/>
            </a:pPr>
            <a:r>
              <a:rPr lang="en-US" sz="2200" b="1" i="0" u="none" strike="noStrike" dirty="0">
                <a:effectLst/>
                <a:latin typeface="Roboto" panose="02000000000000000000" pitchFamily="2" charset="0"/>
              </a:rPr>
              <a:t>Total ULBs evaluated </a:t>
            </a:r>
            <a:r>
              <a:rPr lang="en-US" sz="2200" b="0" i="0" u="none" strike="noStrike" dirty="0">
                <a:effectLst/>
                <a:latin typeface="Roboto" panose="02000000000000000000" pitchFamily="2" charset="0"/>
              </a:rPr>
              <a:t>- 27</a:t>
            </a:r>
          </a:p>
          <a:p>
            <a:endParaRPr lang="en-US" sz="2200" dirty="0"/>
          </a:p>
        </p:txBody>
      </p:sp>
      <p:sp>
        <p:nvSpPr>
          <p:cNvPr id="4" name="Footer Placeholder 3">
            <a:extLst>
              <a:ext uri="{FF2B5EF4-FFF2-40B4-BE49-F238E27FC236}">
                <a16:creationId xmlns:a16="http://schemas.microsoft.com/office/drawing/2014/main" id="{4E3B1B8A-4031-1D95-97E0-2E502C94F7E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7DED39B1-D600-C563-937F-FE222A2D09A8}"/>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7</a:t>
            </a:fld>
            <a:endParaRPr lang="en-IN"/>
          </a:p>
        </p:txBody>
      </p:sp>
      <p:pic>
        <p:nvPicPr>
          <p:cNvPr id="8" name="Picture 7">
            <a:extLst>
              <a:ext uri="{FF2B5EF4-FFF2-40B4-BE49-F238E27FC236}">
                <a16:creationId xmlns:a16="http://schemas.microsoft.com/office/drawing/2014/main" id="{062B1377-9BD0-4483-77EC-9B4A6B719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0456" cy="762747"/>
          </a:xfrm>
          <a:prstGeom prst="rect">
            <a:avLst/>
          </a:prstGeom>
        </p:spPr>
      </p:pic>
      <p:pic>
        <p:nvPicPr>
          <p:cNvPr id="9" name="Picture 8">
            <a:extLst>
              <a:ext uri="{FF2B5EF4-FFF2-40B4-BE49-F238E27FC236}">
                <a16:creationId xmlns:a16="http://schemas.microsoft.com/office/drawing/2014/main" id="{64BE28A8-1FEB-8B1A-14AD-ACB28150C449}"/>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D20C213B-F693-748B-37B5-3AE799050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475620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DA2E-635A-A850-0B38-585D437EBF7A}"/>
              </a:ext>
            </a:extLst>
          </p:cNvPr>
          <p:cNvSpPr>
            <a:spLocks noGrp="1"/>
          </p:cNvSpPr>
          <p:nvPr>
            <p:ph type="title"/>
          </p:nvPr>
        </p:nvSpPr>
        <p:spPr>
          <a:xfrm>
            <a:off x="866172" y="-132588"/>
            <a:ext cx="10515600" cy="1325563"/>
          </a:xfrm>
        </p:spPr>
        <p:txBody>
          <a:bodyPr>
            <a:normAutofit/>
          </a:bodyPr>
          <a:lstStyle/>
          <a:p>
            <a:pPr algn="ctr"/>
            <a:r>
              <a:rPr lang="en-US" sz="5400" b="1" i="0" u="none" strike="noStrike" kern="1200" dirty="0">
                <a:solidFill>
                  <a:schemeClr val="tx1"/>
                </a:solidFill>
                <a:effectLst/>
                <a:latin typeface="Times New Roman" panose="02020603050405020304" pitchFamily="18" charset="0"/>
                <a:cs typeface="Times New Roman" panose="02020603050405020304" pitchFamily="18" charset="0"/>
              </a:rPr>
              <a:t>Methodology</a:t>
            </a:r>
            <a:endParaRPr lang="en-US" sz="5400" b="1"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9D1BA09-E2F4-5387-7C5C-00F310A53D19}"/>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C59D1A2D-D605-B257-5319-317E722D5C1C}"/>
              </a:ext>
            </a:extLst>
          </p:cNvPr>
          <p:cNvSpPr>
            <a:spLocks noGrp="1"/>
          </p:cNvSpPr>
          <p:nvPr>
            <p:ph type="sldNum" sz="quarter" idx="12"/>
          </p:nvPr>
        </p:nvSpPr>
        <p:spPr/>
        <p:txBody>
          <a:bodyPr/>
          <a:lstStyle/>
          <a:p>
            <a:fld id="{26AD20E6-394B-4DF0-96A5-9647FF39C943}" type="slidenum">
              <a:rPr lang="en-IN" smtClean="0"/>
              <a:t>8</a:t>
            </a:fld>
            <a:endParaRPr lang="en-IN"/>
          </a:p>
        </p:txBody>
      </p:sp>
      <p:sp>
        <p:nvSpPr>
          <p:cNvPr id="7" name="TextBox 6">
            <a:extLst>
              <a:ext uri="{FF2B5EF4-FFF2-40B4-BE49-F238E27FC236}">
                <a16:creationId xmlns:a16="http://schemas.microsoft.com/office/drawing/2014/main" id="{AC82D067-F059-7573-7F75-4873EC967413}"/>
              </a:ext>
            </a:extLst>
          </p:cNvPr>
          <p:cNvSpPr txBox="1"/>
          <p:nvPr/>
        </p:nvSpPr>
        <p:spPr>
          <a:xfrm>
            <a:off x="4433104" y="1250851"/>
            <a:ext cx="310201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Role of IQVIA in the project</a:t>
            </a:r>
          </a:p>
        </p:txBody>
      </p:sp>
      <p:sp>
        <p:nvSpPr>
          <p:cNvPr id="8" name="TextBox 7">
            <a:extLst>
              <a:ext uri="{FF2B5EF4-FFF2-40B4-BE49-F238E27FC236}">
                <a16:creationId xmlns:a16="http://schemas.microsoft.com/office/drawing/2014/main" id="{167B158B-6956-F677-5EA5-BF1B50B2F100}"/>
              </a:ext>
            </a:extLst>
          </p:cNvPr>
          <p:cNvSpPr txBox="1"/>
          <p:nvPr/>
        </p:nvSpPr>
        <p:spPr>
          <a:xfrm>
            <a:off x="4399119" y="1868830"/>
            <a:ext cx="3102015" cy="369332"/>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Theme Selection</a:t>
            </a:r>
          </a:p>
        </p:txBody>
      </p:sp>
      <p:sp>
        <p:nvSpPr>
          <p:cNvPr id="9" name="TextBox 8">
            <a:extLst>
              <a:ext uri="{FF2B5EF4-FFF2-40B4-BE49-F238E27FC236}">
                <a16:creationId xmlns:a16="http://schemas.microsoft.com/office/drawing/2014/main" id="{977213A7-30D2-E6DE-A0B2-E0052906FC4E}"/>
              </a:ext>
            </a:extLst>
          </p:cNvPr>
          <p:cNvSpPr txBox="1"/>
          <p:nvPr/>
        </p:nvSpPr>
        <p:spPr>
          <a:xfrm>
            <a:off x="4380568" y="2491921"/>
            <a:ext cx="3102015" cy="646331"/>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Background research on the Selected Theme</a:t>
            </a:r>
          </a:p>
        </p:txBody>
      </p:sp>
      <p:sp>
        <p:nvSpPr>
          <p:cNvPr id="10" name="TextBox 9">
            <a:extLst>
              <a:ext uri="{FF2B5EF4-FFF2-40B4-BE49-F238E27FC236}">
                <a16:creationId xmlns:a16="http://schemas.microsoft.com/office/drawing/2014/main" id="{AFB8F1D8-F508-9BF1-29A1-92001E7ED3DB}"/>
              </a:ext>
            </a:extLst>
          </p:cNvPr>
          <p:cNvSpPr txBox="1"/>
          <p:nvPr/>
        </p:nvSpPr>
        <p:spPr>
          <a:xfrm>
            <a:off x="4380564" y="3388016"/>
            <a:ext cx="3102015" cy="369332"/>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Aim</a:t>
            </a:r>
          </a:p>
        </p:txBody>
      </p:sp>
      <p:sp>
        <p:nvSpPr>
          <p:cNvPr id="11" name="TextBox 10">
            <a:extLst>
              <a:ext uri="{FF2B5EF4-FFF2-40B4-BE49-F238E27FC236}">
                <a16:creationId xmlns:a16="http://schemas.microsoft.com/office/drawing/2014/main" id="{2CA801B4-3E44-232A-9B67-FBE6CA172288}"/>
              </a:ext>
            </a:extLst>
          </p:cNvPr>
          <p:cNvSpPr txBox="1"/>
          <p:nvPr/>
        </p:nvSpPr>
        <p:spPr>
          <a:xfrm>
            <a:off x="4399118" y="3960857"/>
            <a:ext cx="3102015" cy="369332"/>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Data Collection</a:t>
            </a:r>
          </a:p>
        </p:txBody>
      </p:sp>
      <p:sp>
        <p:nvSpPr>
          <p:cNvPr id="12" name="TextBox 11">
            <a:extLst>
              <a:ext uri="{FF2B5EF4-FFF2-40B4-BE49-F238E27FC236}">
                <a16:creationId xmlns:a16="http://schemas.microsoft.com/office/drawing/2014/main" id="{B9E495E2-1849-4D4B-9E99-2EFDDF3A1252}"/>
              </a:ext>
            </a:extLst>
          </p:cNvPr>
          <p:cNvSpPr txBox="1"/>
          <p:nvPr/>
        </p:nvSpPr>
        <p:spPr>
          <a:xfrm>
            <a:off x="4380565" y="4592140"/>
            <a:ext cx="3102015" cy="646331"/>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Short listing of ULBs for assessment</a:t>
            </a:r>
          </a:p>
        </p:txBody>
      </p:sp>
      <p:sp>
        <p:nvSpPr>
          <p:cNvPr id="13" name="TextBox 12">
            <a:extLst>
              <a:ext uri="{FF2B5EF4-FFF2-40B4-BE49-F238E27FC236}">
                <a16:creationId xmlns:a16="http://schemas.microsoft.com/office/drawing/2014/main" id="{6CDA9539-91FD-6E5D-C09B-1F6638D4BD2B}"/>
              </a:ext>
            </a:extLst>
          </p:cNvPr>
          <p:cNvSpPr txBox="1"/>
          <p:nvPr/>
        </p:nvSpPr>
        <p:spPr>
          <a:xfrm>
            <a:off x="4361272" y="5663852"/>
            <a:ext cx="3102015" cy="646331"/>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Analysis and interpretation of data on the basis of thematic</a:t>
            </a:r>
          </a:p>
        </p:txBody>
      </p:sp>
      <p:sp>
        <p:nvSpPr>
          <p:cNvPr id="14" name="TextBox 13">
            <a:extLst>
              <a:ext uri="{FF2B5EF4-FFF2-40B4-BE49-F238E27FC236}">
                <a16:creationId xmlns:a16="http://schemas.microsoft.com/office/drawing/2014/main" id="{F1DFBE42-1959-66D7-378F-0822AE51B92B}"/>
              </a:ext>
            </a:extLst>
          </p:cNvPr>
          <p:cNvSpPr txBox="1"/>
          <p:nvPr/>
        </p:nvSpPr>
        <p:spPr>
          <a:xfrm>
            <a:off x="439837" y="2970856"/>
            <a:ext cx="3102015" cy="369332"/>
          </a:xfrm>
          <a:prstGeom prst="rect">
            <a:avLst/>
          </a:prstGeom>
          <a:solidFill>
            <a:schemeClr val="accent5">
              <a:lumMod val="20000"/>
              <a:lumOff val="80000"/>
            </a:schemeClr>
          </a:solidFill>
          <a:ln>
            <a:solidFill>
              <a:schemeClr val="tx1">
                <a:lumMod val="85000"/>
                <a:lumOff val="15000"/>
              </a:schemeClr>
            </a:solidFill>
          </a:ln>
        </p:spPr>
        <p:txBody>
          <a:bodyPr wrap="square" rtlCol="0">
            <a:spAutoFit/>
          </a:bodyPr>
          <a:lstStyle/>
          <a:p>
            <a:pPr algn="ctr"/>
            <a:r>
              <a:rPr lang="en-US" dirty="0"/>
              <a:t>Matrix building via DA-2022</a:t>
            </a:r>
          </a:p>
        </p:txBody>
      </p:sp>
      <p:sp>
        <p:nvSpPr>
          <p:cNvPr id="15" name="TextBox 14">
            <a:extLst>
              <a:ext uri="{FF2B5EF4-FFF2-40B4-BE49-F238E27FC236}">
                <a16:creationId xmlns:a16="http://schemas.microsoft.com/office/drawing/2014/main" id="{AAC2FAE0-4934-A775-C986-2DA1ED692E35}"/>
              </a:ext>
            </a:extLst>
          </p:cNvPr>
          <p:cNvSpPr txBox="1"/>
          <p:nvPr/>
        </p:nvSpPr>
        <p:spPr>
          <a:xfrm>
            <a:off x="1452409" y="4053452"/>
            <a:ext cx="1414260" cy="923330"/>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Secondary data collection</a:t>
            </a:r>
          </a:p>
        </p:txBody>
      </p:sp>
      <p:sp>
        <p:nvSpPr>
          <p:cNvPr id="16" name="TextBox 15">
            <a:extLst>
              <a:ext uri="{FF2B5EF4-FFF2-40B4-BE49-F238E27FC236}">
                <a16:creationId xmlns:a16="http://schemas.microsoft.com/office/drawing/2014/main" id="{3E1AC08F-8382-EECF-54FD-CB9DC30A74A0}"/>
              </a:ext>
            </a:extLst>
          </p:cNvPr>
          <p:cNvSpPr txBox="1"/>
          <p:nvPr/>
        </p:nvSpPr>
        <p:spPr>
          <a:xfrm>
            <a:off x="439837" y="5398428"/>
            <a:ext cx="3102015" cy="923330"/>
          </a:xfrm>
          <a:prstGeom prst="rect">
            <a:avLst/>
          </a:prstGeom>
          <a:solidFill>
            <a:schemeClr val="accent5">
              <a:lumMod val="20000"/>
              <a:lumOff val="80000"/>
            </a:schemeClr>
          </a:solidFill>
          <a:ln>
            <a:solidFill>
              <a:schemeClr val="tx1">
                <a:lumMod val="85000"/>
                <a:lumOff val="15000"/>
              </a:schemeClr>
            </a:solidFill>
          </a:ln>
        </p:spPr>
        <p:txBody>
          <a:bodyPr wrap="square" rtlCol="0">
            <a:spAutoFit/>
          </a:bodyPr>
          <a:lstStyle/>
          <a:p>
            <a:pPr algn="ctr"/>
            <a:r>
              <a:rPr lang="en-US" dirty="0"/>
              <a:t>Secondary data analysis via Research paper, newspaper article, reports</a:t>
            </a:r>
          </a:p>
        </p:txBody>
      </p:sp>
      <p:sp>
        <p:nvSpPr>
          <p:cNvPr id="17" name="TextBox 16">
            <a:extLst>
              <a:ext uri="{FF2B5EF4-FFF2-40B4-BE49-F238E27FC236}">
                <a16:creationId xmlns:a16="http://schemas.microsoft.com/office/drawing/2014/main" id="{F16395A6-7DCB-0142-FA87-F5A81DDAD5B3}"/>
              </a:ext>
            </a:extLst>
          </p:cNvPr>
          <p:cNvSpPr txBox="1"/>
          <p:nvPr/>
        </p:nvSpPr>
        <p:spPr>
          <a:xfrm>
            <a:off x="8251785" y="3429000"/>
            <a:ext cx="310201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Research question</a:t>
            </a:r>
          </a:p>
        </p:txBody>
      </p:sp>
      <p:sp>
        <p:nvSpPr>
          <p:cNvPr id="18" name="TextBox 17">
            <a:extLst>
              <a:ext uri="{FF2B5EF4-FFF2-40B4-BE49-F238E27FC236}">
                <a16:creationId xmlns:a16="http://schemas.microsoft.com/office/drawing/2014/main" id="{494D134A-2E20-7C27-0D05-9504C09C11E3}"/>
              </a:ext>
            </a:extLst>
          </p:cNvPr>
          <p:cNvSpPr txBox="1"/>
          <p:nvPr/>
        </p:nvSpPr>
        <p:spPr>
          <a:xfrm>
            <a:off x="8279757" y="4062450"/>
            <a:ext cx="310201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Objective</a:t>
            </a:r>
          </a:p>
        </p:txBody>
      </p:sp>
      <p:cxnSp>
        <p:nvCxnSpPr>
          <p:cNvPr id="22" name="Straight Arrow Connector 21">
            <a:extLst>
              <a:ext uri="{FF2B5EF4-FFF2-40B4-BE49-F238E27FC236}">
                <a16:creationId xmlns:a16="http://schemas.microsoft.com/office/drawing/2014/main" id="{F5F385B9-8B6E-3FE6-C313-8B1B47DE4A18}"/>
              </a:ext>
            </a:extLst>
          </p:cNvPr>
          <p:cNvCxnSpPr/>
          <p:nvPr/>
        </p:nvCxnSpPr>
        <p:spPr>
          <a:xfrm>
            <a:off x="5912280" y="1620183"/>
            <a:ext cx="0" cy="237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AFA0E8B-D193-DD80-E417-1760A4C99444}"/>
              </a:ext>
            </a:extLst>
          </p:cNvPr>
          <p:cNvCxnSpPr/>
          <p:nvPr/>
        </p:nvCxnSpPr>
        <p:spPr>
          <a:xfrm>
            <a:off x="5912280" y="2254846"/>
            <a:ext cx="0" cy="237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3A2858B-FB32-329B-8D1E-8C3E8F6E5E32}"/>
              </a:ext>
            </a:extLst>
          </p:cNvPr>
          <p:cNvCxnSpPr/>
          <p:nvPr/>
        </p:nvCxnSpPr>
        <p:spPr>
          <a:xfrm>
            <a:off x="5912280" y="3150941"/>
            <a:ext cx="0" cy="237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E7BCED6-EA23-1E44-BAE5-2A2FD3951863}"/>
              </a:ext>
            </a:extLst>
          </p:cNvPr>
          <p:cNvCxnSpPr>
            <a:cxnSpLocks/>
          </p:cNvCxnSpPr>
          <p:nvPr/>
        </p:nvCxnSpPr>
        <p:spPr>
          <a:xfrm>
            <a:off x="5961924" y="5288791"/>
            <a:ext cx="0" cy="349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2C9FF-EB81-E6EE-F531-4CFE4369967E}"/>
              </a:ext>
            </a:extLst>
          </p:cNvPr>
          <p:cNvCxnSpPr>
            <a:cxnSpLocks/>
          </p:cNvCxnSpPr>
          <p:nvPr/>
        </p:nvCxnSpPr>
        <p:spPr>
          <a:xfrm>
            <a:off x="7512708" y="3564084"/>
            <a:ext cx="73907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5323DF-CA21-E9D3-9551-9363A4CE0133}"/>
              </a:ext>
            </a:extLst>
          </p:cNvPr>
          <p:cNvCxnSpPr>
            <a:cxnSpLocks/>
          </p:cNvCxnSpPr>
          <p:nvPr/>
        </p:nvCxnSpPr>
        <p:spPr>
          <a:xfrm>
            <a:off x="9664861" y="3810382"/>
            <a:ext cx="0" cy="233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C279B7-71E9-5806-0563-31629BF870D2}"/>
              </a:ext>
            </a:extLst>
          </p:cNvPr>
          <p:cNvCxnSpPr>
            <a:cxnSpLocks/>
          </p:cNvCxnSpPr>
          <p:nvPr/>
        </p:nvCxnSpPr>
        <p:spPr>
          <a:xfrm flipH="1">
            <a:off x="2055364" y="3340188"/>
            <a:ext cx="1929" cy="703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F88A6C-F735-5FEE-621A-C63E8D4E7A18}"/>
              </a:ext>
            </a:extLst>
          </p:cNvPr>
          <p:cNvCxnSpPr>
            <a:cxnSpLocks/>
          </p:cNvCxnSpPr>
          <p:nvPr/>
        </p:nvCxnSpPr>
        <p:spPr>
          <a:xfrm>
            <a:off x="2055364" y="4976782"/>
            <a:ext cx="0" cy="421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46E79D6-3B6E-249B-E88D-6A10F011578B}"/>
              </a:ext>
            </a:extLst>
          </p:cNvPr>
          <p:cNvCxnSpPr>
            <a:cxnSpLocks/>
          </p:cNvCxnSpPr>
          <p:nvPr/>
        </p:nvCxnSpPr>
        <p:spPr>
          <a:xfrm flipH="1">
            <a:off x="7512708" y="4169683"/>
            <a:ext cx="7670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E4CE404-03CB-3A58-FC79-A4C0C0E44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cxnSp>
        <p:nvCxnSpPr>
          <p:cNvPr id="47" name="Straight Arrow Connector 46">
            <a:extLst>
              <a:ext uri="{FF2B5EF4-FFF2-40B4-BE49-F238E27FC236}">
                <a16:creationId xmlns:a16="http://schemas.microsoft.com/office/drawing/2014/main" id="{D85BCC89-E1E8-3EB0-9597-484A99EA865D}"/>
              </a:ext>
            </a:extLst>
          </p:cNvPr>
          <p:cNvCxnSpPr>
            <a:cxnSpLocks/>
            <a:stCxn id="11" idx="1"/>
          </p:cNvCxnSpPr>
          <p:nvPr/>
        </p:nvCxnSpPr>
        <p:spPr>
          <a:xfrm flipH="1">
            <a:off x="2866669" y="4145523"/>
            <a:ext cx="15324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FDE147D-4616-EBAA-7249-70256D70BA4F}"/>
              </a:ext>
            </a:extLst>
          </p:cNvPr>
          <p:cNvCxnSpPr>
            <a:cxnSpLocks/>
          </p:cNvCxnSpPr>
          <p:nvPr/>
        </p:nvCxnSpPr>
        <p:spPr>
          <a:xfrm>
            <a:off x="2924544" y="4884979"/>
            <a:ext cx="14142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C5C1EE8-9350-735A-F7C7-1C26D6E62DE3}"/>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30" name="Picture 29">
            <a:extLst>
              <a:ext uri="{FF2B5EF4-FFF2-40B4-BE49-F238E27FC236}">
                <a16:creationId xmlns:a16="http://schemas.microsoft.com/office/drawing/2014/main" id="{9143CFFB-CAC1-DA67-9EA6-468CF8FA7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398659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0418638-8CA8-1C05-7475-8DD769D6B1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39" t="29828" r="20928" b="17111"/>
          <a:stretch/>
        </p:blipFill>
        <p:spPr bwMode="auto">
          <a:xfrm>
            <a:off x="256854" y="1471783"/>
            <a:ext cx="6511646" cy="432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6FA030-FE8E-7353-F758-64B7A1A7D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18" t="85543" r="44550" b="8914"/>
          <a:stretch/>
        </p:blipFill>
        <p:spPr bwMode="auto">
          <a:xfrm>
            <a:off x="2079862" y="5924488"/>
            <a:ext cx="2525797" cy="5309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7DE53C-8489-A0BC-D1F6-6C0771C1C658}"/>
              </a:ext>
            </a:extLst>
          </p:cNvPr>
          <p:cNvSpPr txBox="1"/>
          <p:nvPr/>
        </p:nvSpPr>
        <p:spPr>
          <a:xfrm>
            <a:off x="1432818" y="4945010"/>
            <a:ext cx="536826" cy="338554"/>
          </a:xfrm>
          <a:prstGeom prst="rect">
            <a:avLst/>
          </a:prstGeom>
          <a:solidFill>
            <a:schemeClr val="bg1"/>
          </a:solidFill>
        </p:spPr>
        <p:txBody>
          <a:bodyPr wrap="square">
            <a:spAutoFit/>
          </a:bodyPr>
          <a:lstStyle/>
          <a:p>
            <a:pPr rtl="0">
              <a:spcBef>
                <a:spcPts val="0"/>
              </a:spcBef>
              <a:spcAft>
                <a:spcPts val="0"/>
              </a:spcAft>
            </a:pPr>
            <a:r>
              <a:rPr lang="en-IN" sz="800" b="0" i="0" u="none" strike="noStrike" dirty="0">
                <a:solidFill>
                  <a:srgbClr val="000000"/>
                </a:solidFill>
                <a:effectLst/>
                <a:latin typeface="Calibri" panose="020F0502020204030204" pitchFamily="34" charset="0"/>
              </a:rPr>
              <a:t>Uttar</a:t>
            </a:r>
            <a:endParaRPr lang="en-IN" b="0" dirty="0">
              <a:effectLst/>
            </a:endParaRPr>
          </a:p>
          <a:p>
            <a:pPr rtl="0">
              <a:spcBef>
                <a:spcPts val="0"/>
              </a:spcBef>
              <a:spcAft>
                <a:spcPts val="0"/>
              </a:spcAft>
            </a:pPr>
            <a:r>
              <a:rPr lang="en-IN" sz="800" b="0" i="0" u="none" strike="noStrike" dirty="0">
                <a:solidFill>
                  <a:srgbClr val="000000"/>
                </a:solidFill>
                <a:effectLst/>
                <a:latin typeface="Calibri" panose="020F0502020204030204" pitchFamily="34" charset="0"/>
              </a:rPr>
              <a:t>Pradesh</a:t>
            </a:r>
            <a:endParaRPr lang="en-IN" b="0" dirty="0">
              <a:effectLst/>
            </a:endParaRPr>
          </a:p>
        </p:txBody>
      </p:sp>
      <p:pic>
        <p:nvPicPr>
          <p:cNvPr id="6" name="Picture 5">
            <a:extLst>
              <a:ext uri="{FF2B5EF4-FFF2-40B4-BE49-F238E27FC236}">
                <a16:creationId xmlns:a16="http://schemas.microsoft.com/office/drawing/2014/main" id="{3FDB09EE-8716-EB20-EECC-61944815E11A}"/>
              </a:ext>
            </a:extLst>
          </p:cNvPr>
          <p:cNvPicPr>
            <a:picLocks noChangeAspect="1"/>
          </p:cNvPicPr>
          <p:nvPr/>
        </p:nvPicPr>
        <p:blipFill rotWithShape="1">
          <a:blip r:embed="rId3"/>
          <a:srcRect l="45253" t="31910" r="27697" b="19700"/>
          <a:stretch/>
        </p:blipFill>
        <p:spPr>
          <a:xfrm>
            <a:off x="7258133" y="1178560"/>
            <a:ext cx="4462915" cy="4490720"/>
          </a:xfrm>
          <a:prstGeom prst="rect">
            <a:avLst/>
          </a:prstGeom>
        </p:spPr>
      </p:pic>
      <p:pic>
        <p:nvPicPr>
          <p:cNvPr id="9" name="Picture 8">
            <a:extLst>
              <a:ext uri="{FF2B5EF4-FFF2-40B4-BE49-F238E27FC236}">
                <a16:creationId xmlns:a16="http://schemas.microsoft.com/office/drawing/2014/main" id="{9AD5E76F-F194-7B59-535C-AAEE5884A43C}"/>
              </a:ext>
            </a:extLst>
          </p:cNvPr>
          <p:cNvPicPr>
            <a:picLocks noChangeAspect="1"/>
          </p:cNvPicPr>
          <p:nvPr/>
        </p:nvPicPr>
        <p:blipFill rotWithShape="1">
          <a:blip r:embed="rId3"/>
          <a:srcRect l="37175" t="85541" r="47215" b="11475"/>
          <a:stretch/>
        </p:blipFill>
        <p:spPr>
          <a:xfrm>
            <a:off x="8379459" y="5679440"/>
            <a:ext cx="2696040" cy="289895"/>
          </a:xfrm>
          <a:prstGeom prst="rect">
            <a:avLst/>
          </a:prstGeom>
        </p:spPr>
      </p:pic>
      <p:sp>
        <p:nvSpPr>
          <p:cNvPr id="7" name="Title 1">
            <a:extLst>
              <a:ext uri="{FF2B5EF4-FFF2-40B4-BE49-F238E27FC236}">
                <a16:creationId xmlns:a16="http://schemas.microsoft.com/office/drawing/2014/main" id="{929FE4E7-EAF2-49A2-9784-42F982B60A1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Times New Roman" panose="02020603050405020304" pitchFamily="18" charset="0"/>
                <a:cs typeface="Times New Roman" panose="02020603050405020304" pitchFamily="18" charset="0"/>
              </a:rPr>
              <a:t>Results</a:t>
            </a:r>
            <a:endParaRPr lang="en-US" dirty="0"/>
          </a:p>
        </p:txBody>
      </p:sp>
      <p:pic>
        <p:nvPicPr>
          <p:cNvPr id="10" name="Picture 9">
            <a:extLst>
              <a:ext uri="{FF2B5EF4-FFF2-40B4-BE49-F238E27FC236}">
                <a16:creationId xmlns:a16="http://schemas.microsoft.com/office/drawing/2014/main" id="{201D9827-F536-F550-9DC7-1987CF8F0DAA}"/>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29CF17BA-202F-4517-4C4C-5E668E778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545634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2111</TotalTime>
  <Words>1135</Words>
  <Application>Microsoft Office PowerPoint</Application>
  <PresentationFormat>Widescreen</PresentationFormat>
  <Paragraphs>149</Paragraphs>
  <Slides>22</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 Narrow</vt:lpstr>
      <vt:lpstr>Calibri</vt:lpstr>
      <vt:lpstr>Calibri Light</vt:lpstr>
      <vt:lpstr>Merriweather</vt:lpstr>
      <vt:lpstr>Roboto</vt:lpstr>
      <vt:lpstr>Times New Roman</vt:lpstr>
      <vt:lpstr>Wingdings</vt:lpstr>
      <vt:lpstr>Office Theme</vt:lpstr>
      <vt:lpstr>A report on performance of Urban Local Bodies in Chattisgarh and UP  for Garbage Free City Indicators</vt:lpstr>
      <vt:lpstr>Screenshot of Approval</vt:lpstr>
      <vt:lpstr>INTRODUCTION</vt:lpstr>
      <vt:lpstr>INTRODUCTION</vt:lpstr>
      <vt:lpstr>Introduction </vt:lpstr>
      <vt:lpstr>Objectives</vt:lpstr>
      <vt:lpstr>Methodology</vt:lpstr>
      <vt:lpstr>Methodology</vt:lpstr>
      <vt:lpstr>PowerPoint Presentation</vt:lpstr>
      <vt:lpstr>PowerPoint Presentation</vt:lpstr>
      <vt:lpstr>PowerPoint Presentation</vt:lpstr>
      <vt:lpstr>PowerPoint Presentation</vt:lpstr>
      <vt:lpstr>2022  </vt:lpstr>
      <vt:lpstr>DISCUSSION</vt:lpstr>
      <vt:lpstr>Limitations of Study</vt:lpstr>
      <vt:lpstr>Conclusion</vt:lpstr>
      <vt:lpstr>References </vt:lpstr>
      <vt:lpstr>PowerPoint Presentation</vt:lpstr>
      <vt:lpstr>Internship Experiences</vt:lpstr>
      <vt:lpstr>Suggestions Given to Organization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Name Organization</dc:title>
  <dc:creator>Dr. Sidharth Sekhar Mishra</dc:creator>
  <cp:lastModifiedBy>chhandasri mishra</cp:lastModifiedBy>
  <cp:revision>21</cp:revision>
  <dcterms:created xsi:type="dcterms:W3CDTF">2022-05-20T15:11:38Z</dcterms:created>
  <dcterms:modified xsi:type="dcterms:W3CDTF">2022-08-10T15:40:11Z</dcterms:modified>
</cp:coreProperties>
</file>