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akanksha popli" initials="ap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commentAuthors" Target="commentAuthors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/>
          <a:srcRect l="33394" t="21319" r="19586" b="17044"/>
          <a:stretch>
            <a:fillRect/>
          </a:stretch>
        </p:blipFill>
        <p:spPr>
          <a:xfrm>
            <a:off x="0" y="-635"/>
            <a:ext cx="12192000" cy="68586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gupta</cp:lastModifiedBy>
  <cp:revision>1</cp:revision>
  <dcterms:created xsi:type="dcterms:W3CDTF">2022-08-12T11:18:35Z</dcterms:created>
  <dcterms:modified xsi:type="dcterms:W3CDTF">2022-08-12T11:18:35Z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BF6D0625FEB04B0BA648A77E12A948C7</vt:lpwstr>
  </property>
  <property fmtid="{D5CDD505-2E9C-101B-9397-08002B2CF9AE}" pid="3" name="KSOProductBuildVer">
    <vt:lpwstr>1033-11.2.0.11191</vt:lpwstr>
  </property>
</Properties>
</file>