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648" r:id="rId1"/>
  </p:sldMasterIdLst>
  <p:notesMasterIdLst>
    <p:notesMasterId r:id="rId3"/>
  </p:notesMasterIdLst>
  <p:handoutMasterIdLst>
    <p:handoutMasterId r:id="rId4"/>
  </p:handoutMasterIdLst>
  <p:sldIdLst>
    <p:sldId id="263" r:id="rId2"/>
  </p:sldIdLst>
  <p:sldSz cx="43891200" cy="32918400"/>
  <p:notesSz cx="31954788" cy="50149125"/>
  <p:embeddedFontLst>
    <p:embeddedFont>
      <p:font typeface="Calibri" panose="020F0502020204030204" pitchFamily="34" charset="0"/>
      <p:regular r:id="rId5"/>
      <p:bold r:id="rId6"/>
      <p:italic r:id="rId7"/>
      <p:boldItalic r:id="rId8"/>
    </p:embeddedFont>
    <p:embeddedFont>
      <p:font typeface="Libre Baskerville" panose="020B0604020202020204" charset="0"/>
      <p:bold r:id="rId9"/>
    </p:embeddedFont>
    <p:embeddedFont>
      <p:font typeface="Montserrat Light" panose="020B0604020202020204" charset="0"/>
      <p:regular r:id="rId10"/>
    </p:embeddedFont>
  </p:embeddedFontLst>
  <p:custDataLst>
    <p:tags r:id="rId11"/>
  </p:custDataLst>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19968">
          <p15:clr>
            <a:srgbClr val="A4A3A4"/>
          </p15:clr>
        </p15:guide>
        <p15:guide id="2" orient="horz" pos="5632">
          <p15:clr>
            <a:srgbClr val="A4A3A4"/>
          </p15:clr>
        </p15:guide>
        <p15:guide id="3" orient="horz" pos="3533">
          <p15:clr>
            <a:srgbClr val="A4A3A4"/>
          </p15:clr>
        </p15:guide>
        <p15:guide id="4" orient="horz" pos="6246">
          <p15:clr>
            <a:srgbClr val="A4A3A4"/>
          </p15:clr>
        </p15:guide>
        <p15:guide id="5" pos="720">
          <p15:clr>
            <a:srgbClr val="A4A3A4"/>
          </p15:clr>
        </p15:guide>
        <p15:guide id="6" pos="6912">
          <p15:clr>
            <a:srgbClr val="A4A3A4"/>
          </p15:clr>
        </p15:guide>
        <p15:guide id="7" pos="7392">
          <p15:clr>
            <a:srgbClr val="A4A3A4"/>
          </p15:clr>
        </p15:guide>
        <p15:guide id="8" pos="13584">
          <p15:clr>
            <a:srgbClr val="A4A3A4"/>
          </p15:clr>
        </p15:guide>
        <p15:guide id="9" pos="14064">
          <p15:clr>
            <a:srgbClr val="A4A3A4"/>
          </p15:clr>
        </p15:guide>
        <p15:guide id="10" pos="20256">
          <p15:clr>
            <a:srgbClr val="A4A3A4"/>
          </p15:clr>
        </p15:guide>
        <p15:guide id="11" pos="20736">
          <p15:clr>
            <a:srgbClr val="A4A3A4"/>
          </p15:clr>
        </p15:guide>
        <p15:guide id="12" pos="26928">
          <p15:clr>
            <a:srgbClr val="A4A3A4"/>
          </p15:clr>
        </p15:guide>
      </p15:sldGuideLst>
    </p:ext>
    <p:ext uri="{2D200454-40CA-4A62-9FC3-DE9A4176ACB9}">
      <p15:notesGuideLst xmlns:p15="http://schemas.microsoft.com/office/powerpoint/2012/main">
        <p15:guide id="1" orient="horz" pos="15795">
          <p15:clr>
            <a:srgbClr val="A4A3A4"/>
          </p15:clr>
        </p15:guide>
        <p15:guide id="2" pos="1006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NNI" initials="J" lastIdx="2" clrIdx="0">
    <p:extLst>
      <p:ext uri="{19B8F6BF-5375-455C-9EA6-DF929625EA0E}">
        <p15:presenceInfo xmlns:p15="http://schemas.microsoft.com/office/powerpoint/2012/main" userId="JU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1482A5"/>
    <a:srgbClr val="DCE1C8"/>
    <a:srgbClr val="235078"/>
    <a:srgbClr val="EAEAEA"/>
    <a:srgbClr val="EEEEEE"/>
    <a:srgbClr val="006699"/>
    <a:srgbClr val="CC3300"/>
    <a:srgbClr val="006600"/>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60" autoAdjust="0"/>
  </p:normalViewPr>
  <p:slideViewPr>
    <p:cSldViewPr>
      <p:cViewPr>
        <p:scale>
          <a:sx n="50" d="100"/>
          <a:sy n="50" d="100"/>
        </p:scale>
        <p:origin x="-7512" y="-5880"/>
      </p:cViewPr>
      <p:guideLst>
        <p:guide orient="horz" pos="19968"/>
        <p:guide orient="horz" pos="5632"/>
        <p:guide orient="horz" pos="3533"/>
        <p:guide orient="horz" pos="6246"/>
        <p:guide pos="720"/>
        <p:guide pos="6912"/>
        <p:guide pos="7392"/>
        <p:guide pos="13584"/>
        <p:guide pos="14064"/>
        <p:guide pos="20256"/>
        <p:guide pos="20736"/>
        <p:guide pos="269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p:cViewPr varScale="1">
        <p:scale>
          <a:sx n="17" d="100"/>
          <a:sy n="17" d="100"/>
        </p:scale>
        <p:origin x="4416" y="178"/>
      </p:cViewPr>
      <p:guideLst>
        <p:guide orient="horz" pos="15795"/>
        <p:guide pos="100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gs" Target="tags/tag1.xml"/><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0921C5-B2CC-4419-A60F-2EA21492D3D0}" type="doc">
      <dgm:prSet loTypeId="urn:microsoft.com/office/officeart/2005/8/layout/matrix1" loCatId="matrix" qsTypeId="urn:microsoft.com/office/officeart/2005/8/quickstyle/simple5" qsCatId="simple" csTypeId="urn:microsoft.com/office/officeart/2005/8/colors/colorful1" csCatId="colorful" phldr="1"/>
      <dgm:spPr/>
      <dgm:t>
        <a:bodyPr/>
        <a:lstStyle/>
        <a:p>
          <a:endParaRPr lang="en-IN"/>
        </a:p>
      </dgm:t>
    </dgm:pt>
    <dgm:pt modelId="{5713502B-3FE0-435A-8B95-27BC80D1924C}">
      <dgm:prSet phldrT="[Text]" custT="1"/>
      <dgm:spPr/>
      <dgm:t>
        <a:bodyPr/>
        <a:lstStyle/>
        <a:p>
          <a:r>
            <a:rPr lang="en-IN" sz="2000" b="1" dirty="0"/>
            <a:t>Effects of waiting time</a:t>
          </a:r>
        </a:p>
      </dgm:t>
    </dgm:pt>
    <dgm:pt modelId="{3DB21851-3450-4AF0-9082-47761F7EF58F}" type="parTrans" cxnId="{6F7180C3-88DA-44BB-B085-77B8F4173A2C}">
      <dgm:prSet/>
      <dgm:spPr/>
      <dgm:t>
        <a:bodyPr/>
        <a:lstStyle/>
        <a:p>
          <a:endParaRPr lang="en-IN"/>
        </a:p>
      </dgm:t>
    </dgm:pt>
    <dgm:pt modelId="{708BA28A-552E-4C24-BC22-779640397319}" type="sibTrans" cxnId="{6F7180C3-88DA-44BB-B085-77B8F4173A2C}">
      <dgm:prSet/>
      <dgm:spPr/>
      <dgm:t>
        <a:bodyPr/>
        <a:lstStyle/>
        <a:p>
          <a:endParaRPr lang="en-IN"/>
        </a:p>
      </dgm:t>
    </dgm:pt>
    <dgm:pt modelId="{44F80737-2BE9-4B5A-9619-C1F5BB598322}">
      <dgm:prSet phldrT="[Text]" custT="1"/>
      <dgm:spPr/>
      <dgm:t>
        <a:bodyPr/>
        <a:lstStyle/>
        <a:p>
          <a:r>
            <a:rPr lang="en-IN" sz="2000" b="1" dirty="0">
              <a:solidFill>
                <a:schemeClr val="tx1"/>
              </a:solidFill>
            </a:rPr>
            <a:t>Worsening patient’s condition</a:t>
          </a:r>
        </a:p>
      </dgm:t>
    </dgm:pt>
    <dgm:pt modelId="{C9F8221C-87A2-49F4-8534-F3A205BDD3F5}" type="parTrans" cxnId="{9178F65B-D729-4BB8-9C77-A05A127966EC}">
      <dgm:prSet/>
      <dgm:spPr/>
      <dgm:t>
        <a:bodyPr/>
        <a:lstStyle/>
        <a:p>
          <a:endParaRPr lang="en-IN"/>
        </a:p>
      </dgm:t>
    </dgm:pt>
    <dgm:pt modelId="{98E5B8E2-9501-461E-9AB5-744C12AB6DCE}" type="sibTrans" cxnId="{9178F65B-D729-4BB8-9C77-A05A127966EC}">
      <dgm:prSet/>
      <dgm:spPr/>
      <dgm:t>
        <a:bodyPr/>
        <a:lstStyle/>
        <a:p>
          <a:endParaRPr lang="en-IN"/>
        </a:p>
      </dgm:t>
    </dgm:pt>
    <dgm:pt modelId="{1D5E2279-9766-4FE3-82C4-9C4DBFFD96E3}">
      <dgm:prSet phldrT="[Text]" custT="1"/>
      <dgm:spPr/>
      <dgm:t>
        <a:bodyPr/>
        <a:lstStyle/>
        <a:p>
          <a:r>
            <a:rPr lang="en-IN" sz="2000" b="1" dirty="0">
              <a:solidFill>
                <a:schemeClr val="tx1"/>
              </a:solidFill>
            </a:rPr>
            <a:t>Leaving hospital without  treatment</a:t>
          </a:r>
        </a:p>
      </dgm:t>
    </dgm:pt>
    <dgm:pt modelId="{B2DF0525-5551-4DC5-9316-8D49E3F6E3C9}" type="parTrans" cxnId="{BF750787-D55F-4EF8-A2E8-DCE51FB5FC9A}">
      <dgm:prSet/>
      <dgm:spPr/>
      <dgm:t>
        <a:bodyPr/>
        <a:lstStyle/>
        <a:p>
          <a:endParaRPr lang="en-IN"/>
        </a:p>
      </dgm:t>
    </dgm:pt>
    <dgm:pt modelId="{001FEE95-1FFE-4898-ACD1-EB073F2C422B}" type="sibTrans" cxnId="{BF750787-D55F-4EF8-A2E8-DCE51FB5FC9A}">
      <dgm:prSet/>
      <dgm:spPr/>
      <dgm:t>
        <a:bodyPr/>
        <a:lstStyle/>
        <a:p>
          <a:endParaRPr lang="en-IN"/>
        </a:p>
      </dgm:t>
    </dgm:pt>
    <dgm:pt modelId="{C7B23E96-CFFD-4FC6-94D0-1D63506E4B52}">
      <dgm:prSet phldrT="[Text]" custT="1"/>
      <dgm:spPr/>
      <dgm:t>
        <a:bodyPr/>
        <a:lstStyle/>
        <a:p>
          <a:r>
            <a:rPr lang="en-IN" sz="2000" b="1" dirty="0">
              <a:solidFill>
                <a:schemeClr val="tx1"/>
              </a:solidFill>
            </a:rPr>
            <a:t>Decreasing Reliability</a:t>
          </a:r>
        </a:p>
      </dgm:t>
    </dgm:pt>
    <dgm:pt modelId="{82AC19F4-E618-40C7-B1C8-C6C2AA99BBEA}" type="parTrans" cxnId="{6CCD6717-A647-4736-8E4E-F6CB12B71E1E}">
      <dgm:prSet/>
      <dgm:spPr/>
      <dgm:t>
        <a:bodyPr/>
        <a:lstStyle/>
        <a:p>
          <a:endParaRPr lang="en-IN"/>
        </a:p>
      </dgm:t>
    </dgm:pt>
    <dgm:pt modelId="{CE367B81-1385-493F-81C7-F97427A2FB74}" type="sibTrans" cxnId="{6CCD6717-A647-4736-8E4E-F6CB12B71E1E}">
      <dgm:prSet/>
      <dgm:spPr/>
      <dgm:t>
        <a:bodyPr/>
        <a:lstStyle/>
        <a:p>
          <a:endParaRPr lang="en-IN"/>
        </a:p>
      </dgm:t>
    </dgm:pt>
    <dgm:pt modelId="{D4478349-A64A-470F-BBB5-834BFC9A6D2C}">
      <dgm:prSet phldrT="[Text]" custT="1"/>
      <dgm:spPr/>
      <dgm:t>
        <a:bodyPr/>
        <a:lstStyle/>
        <a:p>
          <a:r>
            <a:rPr lang="en-IN" sz="2000" b="1" dirty="0">
              <a:solidFill>
                <a:schemeClr val="tx1"/>
              </a:solidFill>
            </a:rPr>
            <a:t>Hampering Reputation</a:t>
          </a:r>
        </a:p>
      </dgm:t>
    </dgm:pt>
    <dgm:pt modelId="{50FBADF3-32BC-4B9B-9AFD-683CCD985AEE}" type="sibTrans" cxnId="{E538DF38-8032-44B2-9CFA-71D03D8BAFB4}">
      <dgm:prSet/>
      <dgm:spPr/>
      <dgm:t>
        <a:bodyPr/>
        <a:lstStyle/>
        <a:p>
          <a:endParaRPr lang="en-IN"/>
        </a:p>
      </dgm:t>
    </dgm:pt>
    <dgm:pt modelId="{12DB9AE8-BA49-4C07-9D65-0BC4921E8571}" type="parTrans" cxnId="{E538DF38-8032-44B2-9CFA-71D03D8BAFB4}">
      <dgm:prSet/>
      <dgm:spPr/>
      <dgm:t>
        <a:bodyPr/>
        <a:lstStyle/>
        <a:p>
          <a:endParaRPr lang="en-IN"/>
        </a:p>
      </dgm:t>
    </dgm:pt>
    <dgm:pt modelId="{3314FBB5-2DA4-423C-8435-99E3CE2696AB}" type="pres">
      <dgm:prSet presAssocID="{1C0921C5-B2CC-4419-A60F-2EA21492D3D0}" presName="diagram" presStyleCnt="0">
        <dgm:presLayoutVars>
          <dgm:chMax val="1"/>
          <dgm:dir/>
          <dgm:animLvl val="ctr"/>
          <dgm:resizeHandles val="exact"/>
        </dgm:presLayoutVars>
      </dgm:prSet>
      <dgm:spPr/>
    </dgm:pt>
    <dgm:pt modelId="{320F1782-CA23-4F14-89AD-C30867761EE4}" type="pres">
      <dgm:prSet presAssocID="{1C0921C5-B2CC-4419-A60F-2EA21492D3D0}" presName="matrix" presStyleCnt="0"/>
      <dgm:spPr/>
    </dgm:pt>
    <dgm:pt modelId="{56065F1C-37F7-4FB0-BE16-5D6649C85F95}" type="pres">
      <dgm:prSet presAssocID="{1C0921C5-B2CC-4419-A60F-2EA21492D3D0}" presName="tile1" presStyleLbl="node1" presStyleIdx="0" presStyleCnt="4" custLinFactNeighborX="-9620" custLinFactNeighborY="-9915"/>
      <dgm:spPr/>
    </dgm:pt>
    <dgm:pt modelId="{7C5AC85C-F13C-466B-9875-D6A8160A8F75}" type="pres">
      <dgm:prSet presAssocID="{1C0921C5-B2CC-4419-A60F-2EA21492D3D0}" presName="tile1text" presStyleLbl="node1" presStyleIdx="0" presStyleCnt="4">
        <dgm:presLayoutVars>
          <dgm:chMax val="0"/>
          <dgm:chPref val="0"/>
          <dgm:bulletEnabled val="1"/>
        </dgm:presLayoutVars>
      </dgm:prSet>
      <dgm:spPr/>
    </dgm:pt>
    <dgm:pt modelId="{10D1BC14-06F5-4F04-A3B6-600F7C233FAD}" type="pres">
      <dgm:prSet presAssocID="{1C0921C5-B2CC-4419-A60F-2EA21492D3D0}" presName="tile2" presStyleLbl="node1" presStyleIdx="1" presStyleCnt="4" custScaleX="97468" custLinFactNeighborX="-733" custLinFactNeighborY="944"/>
      <dgm:spPr/>
    </dgm:pt>
    <dgm:pt modelId="{A10C30FD-5205-43AD-9148-AA4A22AC802C}" type="pres">
      <dgm:prSet presAssocID="{1C0921C5-B2CC-4419-A60F-2EA21492D3D0}" presName="tile2text" presStyleLbl="node1" presStyleIdx="1" presStyleCnt="4">
        <dgm:presLayoutVars>
          <dgm:chMax val="0"/>
          <dgm:chPref val="0"/>
          <dgm:bulletEnabled val="1"/>
        </dgm:presLayoutVars>
      </dgm:prSet>
      <dgm:spPr/>
    </dgm:pt>
    <dgm:pt modelId="{4B921AF8-A46C-4278-8473-2DCF89219F9D}" type="pres">
      <dgm:prSet presAssocID="{1C0921C5-B2CC-4419-A60F-2EA21492D3D0}" presName="tile3" presStyleLbl="node1" presStyleIdx="2" presStyleCnt="4"/>
      <dgm:spPr/>
    </dgm:pt>
    <dgm:pt modelId="{21CC69C3-22CF-4277-B38B-62F459B17D94}" type="pres">
      <dgm:prSet presAssocID="{1C0921C5-B2CC-4419-A60F-2EA21492D3D0}" presName="tile3text" presStyleLbl="node1" presStyleIdx="2" presStyleCnt="4">
        <dgm:presLayoutVars>
          <dgm:chMax val="0"/>
          <dgm:chPref val="0"/>
          <dgm:bulletEnabled val="1"/>
        </dgm:presLayoutVars>
      </dgm:prSet>
      <dgm:spPr/>
    </dgm:pt>
    <dgm:pt modelId="{B972FEFE-F328-44A5-8EA0-EA8FF23DCB54}" type="pres">
      <dgm:prSet presAssocID="{1C0921C5-B2CC-4419-A60F-2EA21492D3D0}" presName="tile4" presStyleLbl="node1" presStyleIdx="3" presStyleCnt="4"/>
      <dgm:spPr/>
    </dgm:pt>
    <dgm:pt modelId="{7E2B3A63-14B2-46A5-BBE7-34D263C56D3B}" type="pres">
      <dgm:prSet presAssocID="{1C0921C5-B2CC-4419-A60F-2EA21492D3D0}" presName="tile4text" presStyleLbl="node1" presStyleIdx="3" presStyleCnt="4">
        <dgm:presLayoutVars>
          <dgm:chMax val="0"/>
          <dgm:chPref val="0"/>
          <dgm:bulletEnabled val="1"/>
        </dgm:presLayoutVars>
      </dgm:prSet>
      <dgm:spPr/>
    </dgm:pt>
    <dgm:pt modelId="{C81F84FD-65A0-4DAC-BFC1-AA846E484D83}" type="pres">
      <dgm:prSet presAssocID="{1C0921C5-B2CC-4419-A60F-2EA21492D3D0}" presName="centerTile" presStyleLbl="fgShp" presStyleIdx="0" presStyleCnt="1">
        <dgm:presLayoutVars>
          <dgm:chMax val="0"/>
          <dgm:chPref val="0"/>
        </dgm:presLayoutVars>
      </dgm:prSet>
      <dgm:spPr/>
    </dgm:pt>
  </dgm:ptLst>
  <dgm:cxnLst>
    <dgm:cxn modelId="{E53E4C06-9E07-4B32-98AE-63747C9E49BC}" type="presOf" srcId="{1D5E2279-9766-4FE3-82C4-9C4DBFFD96E3}" destId="{A10C30FD-5205-43AD-9148-AA4A22AC802C}" srcOrd="1" destOrd="0" presId="urn:microsoft.com/office/officeart/2005/8/layout/matrix1"/>
    <dgm:cxn modelId="{6CCD6717-A647-4736-8E4E-F6CB12B71E1E}" srcId="{5713502B-3FE0-435A-8B95-27BC80D1924C}" destId="{C7B23E96-CFFD-4FC6-94D0-1D63506E4B52}" srcOrd="3" destOrd="0" parTransId="{82AC19F4-E618-40C7-B1C8-C6C2AA99BBEA}" sibTransId="{CE367B81-1385-493F-81C7-F97427A2FB74}"/>
    <dgm:cxn modelId="{7B5BDB23-1DF8-4D42-82F6-DC60643CB323}" type="presOf" srcId="{C7B23E96-CFFD-4FC6-94D0-1D63506E4B52}" destId="{B972FEFE-F328-44A5-8EA0-EA8FF23DCB54}" srcOrd="0" destOrd="0" presId="urn:microsoft.com/office/officeart/2005/8/layout/matrix1"/>
    <dgm:cxn modelId="{E538DF38-8032-44B2-9CFA-71D03D8BAFB4}" srcId="{5713502B-3FE0-435A-8B95-27BC80D1924C}" destId="{D4478349-A64A-470F-BBB5-834BFC9A6D2C}" srcOrd="2" destOrd="0" parTransId="{12DB9AE8-BA49-4C07-9D65-0BC4921E8571}" sibTransId="{50FBADF3-32BC-4B9B-9AFD-683CCD985AEE}"/>
    <dgm:cxn modelId="{9178F65B-D729-4BB8-9C77-A05A127966EC}" srcId="{5713502B-3FE0-435A-8B95-27BC80D1924C}" destId="{44F80737-2BE9-4B5A-9619-C1F5BB598322}" srcOrd="0" destOrd="0" parTransId="{C9F8221C-87A2-49F4-8534-F3A205BDD3F5}" sibTransId="{98E5B8E2-9501-461E-9AB5-744C12AB6DCE}"/>
    <dgm:cxn modelId="{D321A345-5FEF-45C3-8721-9EE28DCB62F1}" type="presOf" srcId="{D4478349-A64A-470F-BBB5-834BFC9A6D2C}" destId="{4B921AF8-A46C-4278-8473-2DCF89219F9D}" srcOrd="0" destOrd="0" presId="urn:microsoft.com/office/officeart/2005/8/layout/matrix1"/>
    <dgm:cxn modelId="{4A47F946-93C1-481F-B3A7-F0D97763BD6E}" type="presOf" srcId="{D4478349-A64A-470F-BBB5-834BFC9A6D2C}" destId="{21CC69C3-22CF-4277-B38B-62F459B17D94}" srcOrd="1" destOrd="0" presId="urn:microsoft.com/office/officeart/2005/8/layout/matrix1"/>
    <dgm:cxn modelId="{3B2B106A-F1EE-406C-BD6E-951229074A3D}" type="presOf" srcId="{5713502B-3FE0-435A-8B95-27BC80D1924C}" destId="{C81F84FD-65A0-4DAC-BFC1-AA846E484D83}" srcOrd="0" destOrd="0" presId="urn:microsoft.com/office/officeart/2005/8/layout/matrix1"/>
    <dgm:cxn modelId="{52162B6D-EC21-4A1A-9145-B8BA6D67F6E0}" type="presOf" srcId="{1D5E2279-9766-4FE3-82C4-9C4DBFFD96E3}" destId="{10D1BC14-06F5-4F04-A3B6-600F7C233FAD}" srcOrd="0" destOrd="0" presId="urn:microsoft.com/office/officeart/2005/8/layout/matrix1"/>
    <dgm:cxn modelId="{895AD070-DFFC-43DF-93EA-C46BF60E6290}" type="presOf" srcId="{C7B23E96-CFFD-4FC6-94D0-1D63506E4B52}" destId="{7E2B3A63-14B2-46A5-BBE7-34D263C56D3B}" srcOrd="1" destOrd="0" presId="urn:microsoft.com/office/officeart/2005/8/layout/matrix1"/>
    <dgm:cxn modelId="{BF750787-D55F-4EF8-A2E8-DCE51FB5FC9A}" srcId="{5713502B-3FE0-435A-8B95-27BC80D1924C}" destId="{1D5E2279-9766-4FE3-82C4-9C4DBFFD96E3}" srcOrd="1" destOrd="0" parTransId="{B2DF0525-5551-4DC5-9316-8D49E3F6E3C9}" sibTransId="{001FEE95-1FFE-4898-ACD1-EB073F2C422B}"/>
    <dgm:cxn modelId="{31E419B1-9072-4404-A077-68D83DF96D75}" type="presOf" srcId="{44F80737-2BE9-4B5A-9619-C1F5BB598322}" destId="{7C5AC85C-F13C-466B-9875-D6A8160A8F75}" srcOrd="1" destOrd="0" presId="urn:microsoft.com/office/officeart/2005/8/layout/matrix1"/>
    <dgm:cxn modelId="{6F7180C3-88DA-44BB-B085-77B8F4173A2C}" srcId="{1C0921C5-B2CC-4419-A60F-2EA21492D3D0}" destId="{5713502B-3FE0-435A-8B95-27BC80D1924C}" srcOrd="0" destOrd="0" parTransId="{3DB21851-3450-4AF0-9082-47761F7EF58F}" sibTransId="{708BA28A-552E-4C24-BC22-779640397319}"/>
    <dgm:cxn modelId="{0B36CEDF-502E-440B-BA65-50709B88383F}" type="presOf" srcId="{44F80737-2BE9-4B5A-9619-C1F5BB598322}" destId="{56065F1C-37F7-4FB0-BE16-5D6649C85F95}" srcOrd="0" destOrd="0" presId="urn:microsoft.com/office/officeart/2005/8/layout/matrix1"/>
    <dgm:cxn modelId="{BD86D7F5-6A1B-4C05-B24A-5EDEF3F2EF87}" type="presOf" srcId="{1C0921C5-B2CC-4419-A60F-2EA21492D3D0}" destId="{3314FBB5-2DA4-423C-8435-99E3CE2696AB}" srcOrd="0" destOrd="0" presId="urn:microsoft.com/office/officeart/2005/8/layout/matrix1"/>
    <dgm:cxn modelId="{6A525F53-2913-4D90-993A-DE453A440DEB}" type="presParOf" srcId="{3314FBB5-2DA4-423C-8435-99E3CE2696AB}" destId="{320F1782-CA23-4F14-89AD-C30867761EE4}" srcOrd="0" destOrd="0" presId="urn:microsoft.com/office/officeart/2005/8/layout/matrix1"/>
    <dgm:cxn modelId="{A3318B00-01CB-43C0-BC65-554B79C5D646}" type="presParOf" srcId="{320F1782-CA23-4F14-89AD-C30867761EE4}" destId="{56065F1C-37F7-4FB0-BE16-5D6649C85F95}" srcOrd="0" destOrd="0" presId="urn:microsoft.com/office/officeart/2005/8/layout/matrix1"/>
    <dgm:cxn modelId="{5F18A203-E3A3-4821-9128-F5F5794532A9}" type="presParOf" srcId="{320F1782-CA23-4F14-89AD-C30867761EE4}" destId="{7C5AC85C-F13C-466B-9875-D6A8160A8F75}" srcOrd="1" destOrd="0" presId="urn:microsoft.com/office/officeart/2005/8/layout/matrix1"/>
    <dgm:cxn modelId="{FBFC2D0C-46EB-47D4-A1AA-EDA9DEC87D0A}" type="presParOf" srcId="{320F1782-CA23-4F14-89AD-C30867761EE4}" destId="{10D1BC14-06F5-4F04-A3B6-600F7C233FAD}" srcOrd="2" destOrd="0" presId="urn:microsoft.com/office/officeart/2005/8/layout/matrix1"/>
    <dgm:cxn modelId="{862A8E63-6791-4B33-BDDA-3DBFB599B8CD}" type="presParOf" srcId="{320F1782-CA23-4F14-89AD-C30867761EE4}" destId="{A10C30FD-5205-43AD-9148-AA4A22AC802C}" srcOrd="3" destOrd="0" presId="urn:microsoft.com/office/officeart/2005/8/layout/matrix1"/>
    <dgm:cxn modelId="{1690FA22-43F1-4324-A9EF-768687BF92FC}" type="presParOf" srcId="{320F1782-CA23-4F14-89AD-C30867761EE4}" destId="{4B921AF8-A46C-4278-8473-2DCF89219F9D}" srcOrd="4" destOrd="0" presId="urn:microsoft.com/office/officeart/2005/8/layout/matrix1"/>
    <dgm:cxn modelId="{E57AEC21-A4DD-4505-A902-0080CCF796A0}" type="presParOf" srcId="{320F1782-CA23-4F14-89AD-C30867761EE4}" destId="{21CC69C3-22CF-4277-B38B-62F459B17D94}" srcOrd="5" destOrd="0" presId="urn:microsoft.com/office/officeart/2005/8/layout/matrix1"/>
    <dgm:cxn modelId="{2669CD0F-8EAB-48E7-BA98-506080B43F69}" type="presParOf" srcId="{320F1782-CA23-4F14-89AD-C30867761EE4}" destId="{B972FEFE-F328-44A5-8EA0-EA8FF23DCB54}" srcOrd="6" destOrd="0" presId="urn:microsoft.com/office/officeart/2005/8/layout/matrix1"/>
    <dgm:cxn modelId="{E8C9270D-0D87-4F64-9162-2CF80BEB33AD}" type="presParOf" srcId="{320F1782-CA23-4F14-89AD-C30867761EE4}" destId="{7E2B3A63-14B2-46A5-BBE7-34D263C56D3B}" srcOrd="7" destOrd="0" presId="urn:microsoft.com/office/officeart/2005/8/layout/matrix1"/>
    <dgm:cxn modelId="{BF290889-2C38-4992-AC9C-BA09B7283AFB}" type="presParOf" srcId="{3314FBB5-2DA4-423C-8435-99E3CE2696AB}" destId="{C81F84FD-65A0-4DAC-BFC1-AA846E484D8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110AD0-E3CE-4A5C-82BC-2A25293364F9}" type="doc">
      <dgm:prSet loTypeId="urn:microsoft.com/office/officeart/2005/8/layout/funnel1" loCatId="process" qsTypeId="urn:microsoft.com/office/officeart/2005/8/quickstyle/simple4" qsCatId="simple" csTypeId="urn:microsoft.com/office/officeart/2005/8/colors/colorful1" csCatId="colorful" phldr="1"/>
      <dgm:spPr/>
      <dgm:t>
        <a:bodyPr/>
        <a:lstStyle/>
        <a:p>
          <a:endParaRPr lang="en-IN"/>
        </a:p>
      </dgm:t>
    </dgm:pt>
    <dgm:pt modelId="{91445AA6-C322-42FB-80E7-5FF1295BBFB8}">
      <dgm:prSet phldrT="[Text]" custT="1"/>
      <dgm:spPr/>
      <dgm:t>
        <a:bodyPr/>
        <a:lstStyle/>
        <a:p>
          <a:pPr>
            <a:buFont typeface="Wingdings" panose="05000000000000000000" pitchFamily="2" charset="2"/>
            <a:buChar char="ü"/>
          </a:pPr>
          <a:r>
            <a:rPr lang="en-IN" sz="2000" b="1" dirty="0">
              <a:solidFill>
                <a:schemeClr val="tx1"/>
              </a:solidFill>
              <a:effectLst/>
              <a:latin typeface="Noto Sans Symbols"/>
              <a:ea typeface="Noto Sans Symbols"/>
              <a:cs typeface="Noto Sans Symbols"/>
            </a:rPr>
            <a:t>About 20-25 inpatients are given service per bed in a year</a:t>
          </a:r>
          <a:endParaRPr lang="en-IN" sz="2000" b="1" dirty="0">
            <a:solidFill>
              <a:schemeClr val="tx1"/>
            </a:solidFill>
          </a:endParaRPr>
        </a:p>
      </dgm:t>
    </dgm:pt>
    <dgm:pt modelId="{4795DA20-1AB1-4A8A-BB5C-6D2885F45D29}" type="parTrans" cxnId="{C3D1D2EA-4F60-45E8-8C00-F5820E499E1D}">
      <dgm:prSet/>
      <dgm:spPr/>
      <dgm:t>
        <a:bodyPr/>
        <a:lstStyle/>
        <a:p>
          <a:endParaRPr lang="en-IN"/>
        </a:p>
      </dgm:t>
    </dgm:pt>
    <dgm:pt modelId="{5629964F-9B53-4A08-9DC5-FC65B938400F}" type="sibTrans" cxnId="{C3D1D2EA-4F60-45E8-8C00-F5820E499E1D}">
      <dgm:prSet/>
      <dgm:spPr/>
      <dgm:t>
        <a:bodyPr/>
        <a:lstStyle/>
        <a:p>
          <a:endParaRPr lang="en-IN"/>
        </a:p>
      </dgm:t>
    </dgm:pt>
    <dgm:pt modelId="{33CE6790-B0D3-42AE-BA9E-DB1E7780F734}">
      <dgm:prSet phldrT="[Text]" custT="1"/>
      <dgm:spPr/>
      <dgm:t>
        <a:bodyPr/>
        <a:lstStyle/>
        <a:p>
          <a:pPr>
            <a:buFont typeface="Wingdings" panose="05000000000000000000" pitchFamily="2" charset="2"/>
            <a:buChar char="ü"/>
          </a:pPr>
          <a:r>
            <a:rPr lang="en-IN" sz="2000" b="1" dirty="0">
              <a:solidFill>
                <a:schemeClr val="tx1"/>
              </a:solidFill>
              <a:effectLst/>
              <a:latin typeface="Noto Sans Symbols"/>
              <a:ea typeface="Noto Sans Symbols"/>
              <a:cs typeface="Noto Sans Symbols"/>
            </a:rPr>
            <a:t>With 8,70,160 beds in the country, more than 1.7 crore inpatients are served per year </a:t>
          </a:r>
          <a:endParaRPr lang="en-IN" sz="2000" b="1" dirty="0">
            <a:solidFill>
              <a:schemeClr val="tx1"/>
            </a:solidFill>
          </a:endParaRPr>
        </a:p>
      </dgm:t>
    </dgm:pt>
    <dgm:pt modelId="{F32407ED-1FCD-4A58-92FD-552AC8EDF065}" type="parTrans" cxnId="{1D074B78-4C6E-432E-B532-BC8F62D9E829}">
      <dgm:prSet/>
      <dgm:spPr/>
      <dgm:t>
        <a:bodyPr/>
        <a:lstStyle/>
        <a:p>
          <a:endParaRPr lang="en-IN"/>
        </a:p>
      </dgm:t>
    </dgm:pt>
    <dgm:pt modelId="{4FF6FA8C-5257-4295-AB28-348833494A6F}" type="sibTrans" cxnId="{1D074B78-4C6E-432E-B532-BC8F62D9E829}">
      <dgm:prSet/>
      <dgm:spPr/>
      <dgm:t>
        <a:bodyPr/>
        <a:lstStyle/>
        <a:p>
          <a:endParaRPr lang="en-IN"/>
        </a:p>
      </dgm:t>
    </dgm:pt>
    <dgm:pt modelId="{FDB37BC0-9F6B-4603-8CA9-6341F19E39E4}">
      <dgm:prSet phldrT="[Text]" custT="1"/>
      <dgm:spPr/>
      <dgm:t>
        <a:bodyPr/>
        <a:lstStyle/>
        <a:p>
          <a:r>
            <a:rPr lang="en-IN" sz="2000" b="1" dirty="0">
              <a:solidFill>
                <a:schemeClr val="tx1"/>
              </a:solidFill>
              <a:effectLst/>
              <a:latin typeface="+mn-lt"/>
              <a:ea typeface="Noto Sans Symbols"/>
              <a:cs typeface="Noto Sans Symbols"/>
            </a:rPr>
            <a:t>For each hospital bed, about 600 outpatients per year are given service</a:t>
          </a:r>
          <a:endParaRPr lang="en-IN" sz="2000" b="1" dirty="0">
            <a:solidFill>
              <a:schemeClr val="tx1"/>
            </a:solidFill>
          </a:endParaRPr>
        </a:p>
      </dgm:t>
    </dgm:pt>
    <dgm:pt modelId="{D0761601-B7D9-4528-B3C8-18A417CA7E56}" type="parTrans" cxnId="{6747A02C-6A1D-4A16-B67C-473557A7D98B}">
      <dgm:prSet/>
      <dgm:spPr/>
      <dgm:t>
        <a:bodyPr/>
        <a:lstStyle/>
        <a:p>
          <a:endParaRPr lang="en-IN"/>
        </a:p>
      </dgm:t>
    </dgm:pt>
    <dgm:pt modelId="{B2425196-86F1-4E6C-BA0A-F8346D4DFDA8}" type="sibTrans" cxnId="{6747A02C-6A1D-4A16-B67C-473557A7D98B}">
      <dgm:prSet/>
      <dgm:spPr/>
      <dgm:t>
        <a:bodyPr/>
        <a:lstStyle/>
        <a:p>
          <a:endParaRPr lang="en-IN"/>
        </a:p>
      </dgm:t>
    </dgm:pt>
    <dgm:pt modelId="{A542B128-7F60-4993-A18B-9B4DC8101831}">
      <dgm:prSet phldrT="[Text]" custT="1"/>
      <dgm:spPr/>
      <dgm:t>
        <a:bodyPr/>
        <a:lstStyle/>
        <a:p>
          <a:r>
            <a:rPr lang="en-IN" sz="2400" b="1" dirty="0">
              <a:solidFill>
                <a:srgbClr val="003399"/>
              </a:solidFill>
              <a:effectLst/>
              <a:latin typeface="+mn-lt"/>
              <a:ea typeface="Noto Sans Symbols"/>
              <a:cs typeface="Noto Sans Symbols"/>
            </a:rPr>
            <a:t>Over 52 crore outpatients in a year are treated in the OPD of </a:t>
          </a:r>
          <a:r>
            <a:rPr lang="en-IN" sz="2800" b="1" dirty="0">
              <a:solidFill>
                <a:srgbClr val="003399"/>
              </a:solidFill>
              <a:effectLst/>
              <a:latin typeface="+mn-lt"/>
              <a:ea typeface="Noto Sans Symbols"/>
              <a:cs typeface="Noto Sans Symbols"/>
            </a:rPr>
            <a:t>hospitals</a:t>
          </a:r>
          <a:br>
            <a:rPr lang="en-IN" sz="2400" dirty="0">
              <a:effectLst/>
              <a:latin typeface="+mn-lt"/>
              <a:ea typeface="Noto Sans Symbols"/>
              <a:cs typeface="Noto Sans Symbols"/>
            </a:rPr>
          </a:br>
          <a:endParaRPr lang="en-IN" sz="2400" dirty="0">
            <a:effectLst/>
            <a:latin typeface="+mn-lt"/>
            <a:ea typeface="Noto Sans Symbols"/>
            <a:cs typeface="Noto Sans Symbols"/>
          </a:endParaRPr>
        </a:p>
      </dgm:t>
    </dgm:pt>
    <dgm:pt modelId="{8811CD62-1211-4E6F-B1D5-8B432940024E}" type="parTrans" cxnId="{08A9ACC3-0444-41AE-9DB1-A70A9EFAEA9A}">
      <dgm:prSet/>
      <dgm:spPr/>
      <dgm:t>
        <a:bodyPr/>
        <a:lstStyle/>
        <a:p>
          <a:endParaRPr lang="en-IN"/>
        </a:p>
      </dgm:t>
    </dgm:pt>
    <dgm:pt modelId="{9A02389D-CF8F-4FB3-B139-5D8FE4753FB8}" type="sibTrans" cxnId="{08A9ACC3-0444-41AE-9DB1-A70A9EFAEA9A}">
      <dgm:prSet/>
      <dgm:spPr/>
      <dgm:t>
        <a:bodyPr/>
        <a:lstStyle/>
        <a:p>
          <a:endParaRPr lang="en-IN"/>
        </a:p>
      </dgm:t>
    </dgm:pt>
    <dgm:pt modelId="{2A43994D-7DC7-4EB0-AD80-BFFD2F33BFDC}">
      <dgm:prSet/>
      <dgm:spPr/>
      <dgm:t>
        <a:bodyPr/>
        <a:lstStyle/>
        <a:p>
          <a:endParaRPr lang="en-IN"/>
        </a:p>
      </dgm:t>
    </dgm:pt>
    <dgm:pt modelId="{1BA861FF-61E2-448A-BAC6-362A914F6459}" type="parTrans" cxnId="{469FD8E1-9257-4261-92A5-9A3F71C953CF}">
      <dgm:prSet/>
      <dgm:spPr/>
      <dgm:t>
        <a:bodyPr/>
        <a:lstStyle/>
        <a:p>
          <a:endParaRPr lang="en-IN"/>
        </a:p>
      </dgm:t>
    </dgm:pt>
    <dgm:pt modelId="{6F1F64C6-E81D-4A3B-9634-5B0A8C6450D5}" type="sibTrans" cxnId="{469FD8E1-9257-4261-92A5-9A3F71C953CF}">
      <dgm:prSet/>
      <dgm:spPr/>
      <dgm:t>
        <a:bodyPr/>
        <a:lstStyle/>
        <a:p>
          <a:endParaRPr lang="en-IN"/>
        </a:p>
      </dgm:t>
    </dgm:pt>
    <dgm:pt modelId="{A35FD789-9431-4FD3-A238-0E64E3F8A359}" type="pres">
      <dgm:prSet presAssocID="{1E110AD0-E3CE-4A5C-82BC-2A25293364F9}" presName="Name0" presStyleCnt="0">
        <dgm:presLayoutVars>
          <dgm:chMax val="4"/>
          <dgm:resizeHandles val="exact"/>
        </dgm:presLayoutVars>
      </dgm:prSet>
      <dgm:spPr/>
    </dgm:pt>
    <dgm:pt modelId="{9DE2924A-45FC-4FE9-8691-D04768ECE6FF}" type="pres">
      <dgm:prSet presAssocID="{1E110AD0-E3CE-4A5C-82BC-2A25293364F9}" presName="ellipse" presStyleLbl="trBgShp" presStyleIdx="0" presStyleCnt="1" custLinFactNeighborX="1176" custLinFactNeighborY="13282"/>
      <dgm:spPr/>
    </dgm:pt>
    <dgm:pt modelId="{5A343A8E-621E-44F3-B3A6-762180CB227D}" type="pres">
      <dgm:prSet presAssocID="{1E110AD0-E3CE-4A5C-82BC-2A25293364F9}" presName="arrow1" presStyleLbl="fgShp" presStyleIdx="0" presStyleCnt="1"/>
      <dgm:spPr/>
    </dgm:pt>
    <dgm:pt modelId="{BAA959D8-8743-4022-9E09-92DF59135407}" type="pres">
      <dgm:prSet presAssocID="{1E110AD0-E3CE-4A5C-82BC-2A25293364F9}" presName="rectangle" presStyleLbl="revTx" presStyleIdx="0" presStyleCnt="1" custScaleY="80553">
        <dgm:presLayoutVars>
          <dgm:bulletEnabled val="1"/>
        </dgm:presLayoutVars>
      </dgm:prSet>
      <dgm:spPr/>
    </dgm:pt>
    <dgm:pt modelId="{8D1E961D-0200-4B8C-B143-5C645C4D932C}" type="pres">
      <dgm:prSet presAssocID="{33CE6790-B0D3-42AE-BA9E-DB1E7780F734}" presName="item1" presStyleLbl="node1" presStyleIdx="0" presStyleCnt="3">
        <dgm:presLayoutVars>
          <dgm:bulletEnabled val="1"/>
        </dgm:presLayoutVars>
      </dgm:prSet>
      <dgm:spPr/>
    </dgm:pt>
    <dgm:pt modelId="{651D2C90-3D4E-405B-A4F4-F8001C07977C}" type="pres">
      <dgm:prSet presAssocID="{FDB37BC0-9F6B-4603-8CA9-6341F19E39E4}" presName="item2" presStyleLbl="node1" presStyleIdx="1" presStyleCnt="3" custScaleX="117637" custScaleY="121622" custLinFactNeighborX="2971" custLinFactNeighborY="-8970">
        <dgm:presLayoutVars>
          <dgm:bulletEnabled val="1"/>
        </dgm:presLayoutVars>
      </dgm:prSet>
      <dgm:spPr/>
    </dgm:pt>
    <dgm:pt modelId="{058E865A-4D4C-48C8-A409-9AF9A6767E4E}" type="pres">
      <dgm:prSet presAssocID="{A542B128-7F60-4993-A18B-9B4DC8101831}" presName="item3" presStyleLbl="node1" presStyleIdx="2" presStyleCnt="3" custScaleX="125708" custScaleY="127862" custLinFactNeighborX="11161" custLinFactNeighborY="-6023">
        <dgm:presLayoutVars>
          <dgm:bulletEnabled val="1"/>
        </dgm:presLayoutVars>
      </dgm:prSet>
      <dgm:spPr/>
    </dgm:pt>
    <dgm:pt modelId="{BEFF9315-9A09-4E3A-9B7C-D28B4AC7C1CC}" type="pres">
      <dgm:prSet presAssocID="{1E110AD0-E3CE-4A5C-82BC-2A25293364F9}" presName="funnel" presStyleLbl="trAlignAcc1" presStyleIdx="0" presStyleCnt="1" custLinFactNeighborX="3009" custLinFactNeighborY="-1544"/>
      <dgm:spPr/>
    </dgm:pt>
  </dgm:ptLst>
  <dgm:cxnLst>
    <dgm:cxn modelId="{4C875222-3FAF-4339-858C-CF7EB29987F1}" type="presOf" srcId="{A542B128-7F60-4993-A18B-9B4DC8101831}" destId="{BAA959D8-8743-4022-9E09-92DF59135407}" srcOrd="0" destOrd="0" presId="urn:microsoft.com/office/officeart/2005/8/layout/funnel1"/>
    <dgm:cxn modelId="{6747A02C-6A1D-4A16-B67C-473557A7D98B}" srcId="{1E110AD0-E3CE-4A5C-82BC-2A25293364F9}" destId="{FDB37BC0-9F6B-4603-8CA9-6341F19E39E4}" srcOrd="2" destOrd="0" parTransId="{D0761601-B7D9-4528-B3C8-18A417CA7E56}" sibTransId="{B2425196-86F1-4E6C-BA0A-F8346D4DFDA8}"/>
    <dgm:cxn modelId="{95372340-B5CD-4DFD-A80F-D479EA1B504C}" type="presOf" srcId="{33CE6790-B0D3-42AE-BA9E-DB1E7780F734}" destId="{651D2C90-3D4E-405B-A4F4-F8001C07977C}" srcOrd="0" destOrd="0" presId="urn:microsoft.com/office/officeart/2005/8/layout/funnel1"/>
    <dgm:cxn modelId="{A82F6342-8C1B-4279-9701-5A9CA786041B}" type="presOf" srcId="{91445AA6-C322-42FB-80E7-5FF1295BBFB8}" destId="{058E865A-4D4C-48C8-A409-9AF9A6767E4E}" srcOrd="0" destOrd="0" presId="urn:microsoft.com/office/officeart/2005/8/layout/funnel1"/>
    <dgm:cxn modelId="{1D074B78-4C6E-432E-B532-BC8F62D9E829}" srcId="{1E110AD0-E3CE-4A5C-82BC-2A25293364F9}" destId="{33CE6790-B0D3-42AE-BA9E-DB1E7780F734}" srcOrd="1" destOrd="0" parTransId="{F32407ED-1FCD-4A58-92FD-552AC8EDF065}" sibTransId="{4FF6FA8C-5257-4295-AB28-348833494A6F}"/>
    <dgm:cxn modelId="{83FF9DC3-2663-4773-A173-C2717C2AB66A}" type="presOf" srcId="{1E110AD0-E3CE-4A5C-82BC-2A25293364F9}" destId="{A35FD789-9431-4FD3-A238-0E64E3F8A359}" srcOrd="0" destOrd="0" presId="urn:microsoft.com/office/officeart/2005/8/layout/funnel1"/>
    <dgm:cxn modelId="{08A9ACC3-0444-41AE-9DB1-A70A9EFAEA9A}" srcId="{1E110AD0-E3CE-4A5C-82BC-2A25293364F9}" destId="{A542B128-7F60-4993-A18B-9B4DC8101831}" srcOrd="3" destOrd="0" parTransId="{8811CD62-1211-4E6F-B1D5-8B432940024E}" sibTransId="{9A02389D-CF8F-4FB3-B139-5D8FE4753FB8}"/>
    <dgm:cxn modelId="{123701D7-AA78-497B-9F1A-77EFA133DA40}" type="presOf" srcId="{FDB37BC0-9F6B-4603-8CA9-6341F19E39E4}" destId="{8D1E961D-0200-4B8C-B143-5C645C4D932C}" srcOrd="0" destOrd="0" presId="urn:microsoft.com/office/officeart/2005/8/layout/funnel1"/>
    <dgm:cxn modelId="{469FD8E1-9257-4261-92A5-9A3F71C953CF}" srcId="{1E110AD0-E3CE-4A5C-82BC-2A25293364F9}" destId="{2A43994D-7DC7-4EB0-AD80-BFFD2F33BFDC}" srcOrd="4" destOrd="0" parTransId="{1BA861FF-61E2-448A-BAC6-362A914F6459}" sibTransId="{6F1F64C6-E81D-4A3B-9634-5B0A8C6450D5}"/>
    <dgm:cxn modelId="{C3D1D2EA-4F60-45E8-8C00-F5820E499E1D}" srcId="{1E110AD0-E3CE-4A5C-82BC-2A25293364F9}" destId="{91445AA6-C322-42FB-80E7-5FF1295BBFB8}" srcOrd="0" destOrd="0" parTransId="{4795DA20-1AB1-4A8A-BB5C-6D2885F45D29}" sibTransId="{5629964F-9B53-4A08-9DC5-FC65B938400F}"/>
    <dgm:cxn modelId="{52CF4740-8DF4-4E9D-96D2-A7DF001FAB8A}" type="presParOf" srcId="{A35FD789-9431-4FD3-A238-0E64E3F8A359}" destId="{9DE2924A-45FC-4FE9-8691-D04768ECE6FF}" srcOrd="0" destOrd="0" presId="urn:microsoft.com/office/officeart/2005/8/layout/funnel1"/>
    <dgm:cxn modelId="{9672B1C0-94C0-40C7-8576-70101C4E6E9E}" type="presParOf" srcId="{A35FD789-9431-4FD3-A238-0E64E3F8A359}" destId="{5A343A8E-621E-44F3-B3A6-762180CB227D}" srcOrd="1" destOrd="0" presId="urn:microsoft.com/office/officeart/2005/8/layout/funnel1"/>
    <dgm:cxn modelId="{88AC3144-11BA-4F01-8CA8-C07095BF8517}" type="presParOf" srcId="{A35FD789-9431-4FD3-A238-0E64E3F8A359}" destId="{BAA959D8-8743-4022-9E09-92DF59135407}" srcOrd="2" destOrd="0" presId="urn:microsoft.com/office/officeart/2005/8/layout/funnel1"/>
    <dgm:cxn modelId="{CD6DC4F4-4677-47DF-9056-036C94E8A662}" type="presParOf" srcId="{A35FD789-9431-4FD3-A238-0E64E3F8A359}" destId="{8D1E961D-0200-4B8C-B143-5C645C4D932C}" srcOrd="3" destOrd="0" presId="urn:microsoft.com/office/officeart/2005/8/layout/funnel1"/>
    <dgm:cxn modelId="{13381048-C704-4ED2-A4EB-3A900FEC6F5B}" type="presParOf" srcId="{A35FD789-9431-4FD3-A238-0E64E3F8A359}" destId="{651D2C90-3D4E-405B-A4F4-F8001C07977C}" srcOrd="4" destOrd="0" presId="urn:microsoft.com/office/officeart/2005/8/layout/funnel1"/>
    <dgm:cxn modelId="{8793FE50-1319-48C0-834D-0EC179A8C546}" type="presParOf" srcId="{A35FD789-9431-4FD3-A238-0E64E3F8A359}" destId="{058E865A-4D4C-48C8-A409-9AF9A6767E4E}" srcOrd="5" destOrd="0" presId="urn:microsoft.com/office/officeart/2005/8/layout/funnel1"/>
    <dgm:cxn modelId="{22EE4C1C-83CF-4CCF-AF8A-0E20FD667082}" type="presParOf" srcId="{A35FD789-9431-4FD3-A238-0E64E3F8A359}" destId="{BEFF9315-9A09-4E3A-9B7C-D28B4AC7C1CC}" srcOrd="6" destOrd="0" presId="urn:microsoft.com/office/officeart/2005/8/layout/funnel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408A5C-A5D9-4388-A9F7-E9B49988ADA9}" type="doc">
      <dgm:prSet loTypeId="urn:microsoft.com/office/officeart/2005/8/layout/bProcess4" loCatId="process" qsTypeId="urn:microsoft.com/office/officeart/2005/8/quickstyle/simple5" qsCatId="simple" csTypeId="urn:microsoft.com/office/officeart/2005/8/colors/accent0_3" csCatId="mainScheme" phldr="1"/>
      <dgm:spPr/>
      <dgm:t>
        <a:bodyPr/>
        <a:lstStyle/>
        <a:p>
          <a:endParaRPr lang="en-IN"/>
        </a:p>
      </dgm:t>
    </dgm:pt>
    <dgm:pt modelId="{032E075B-C95B-4817-B6BE-8F5A39BE4AE8}">
      <dgm:prSet phldrT="[Text]" custT="1"/>
      <dgm:spPr/>
      <dgm:t>
        <a:bodyPr/>
        <a:lstStyle/>
        <a:p>
          <a:pPr algn="l"/>
          <a:endParaRPr lang="en-IN" sz="2200" dirty="0"/>
        </a:p>
        <a:p>
          <a:pPr algn="l"/>
          <a:endParaRPr lang="en-IN" sz="2200" dirty="0"/>
        </a:p>
        <a:p>
          <a:pPr algn="ctr"/>
          <a:r>
            <a:rPr lang="en-IN" sz="2200" b="0" dirty="0"/>
            <a:t>Study 1 Location: Government Medical College, Nanded, Maharashtra</a:t>
          </a:r>
        </a:p>
        <a:p>
          <a:pPr algn="ctr"/>
          <a:r>
            <a:rPr lang="en-IN" sz="2200" b="0" dirty="0"/>
            <a:t>-Mobile Calls</a:t>
          </a:r>
        </a:p>
        <a:p>
          <a:pPr algn="ctr"/>
          <a:r>
            <a:rPr lang="en-IN" sz="2200" b="0" dirty="0"/>
            <a:t>-Difficulties locating room</a:t>
          </a:r>
        </a:p>
        <a:p>
          <a:pPr algn="ctr"/>
          <a:r>
            <a:rPr lang="en-IN" sz="2200" b="0" dirty="0"/>
            <a:t>-VIP patients jumping queue</a:t>
          </a:r>
        </a:p>
        <a:p>
          <a:pPr algn="ctr"/>
          <a:r>
            <a:rPr lang="en-IN" sz="2200" b="0" dirty="0"/>
            <a:t>-Overcrowding at registration counter</a:t>
          </a:r>
        </a:p>
        <a:p>
          <a:pPr algn="ctr"/>
          <a:r>
            <a:rPr lang="en-IN" sz="2200" b="0" dirty="0"/>
            <a:t>-Registration clerk not attending duty on time</a:t>
          </a:r>
        </a:p>
        <a:p>
          <a:pPr algn="l"/>
          <a:endParaRPr lang="en-IN" sz="2200" b="0" dirty="0"/>
        </a:p>
        <a:p>
          <a:pPr algn="l"/>
          <a:endParaRPr lang="en-IN" sz="2200" b="0" dirty="0"/>
        </a:p>
      </dgm:t>
    </dgm:pt>
    <dgm:pt modelId="{8DE55F98-907F-4A4F-A43A-23AD240C9D7C}" type="parTrans" cxnId="{FC97D30B-9A29-4E88-A927-B641C399EBAF}">
      <dgm:prSet/>
      <dgm:spPr/>
      <dgm:t>
        <a:bodyPr/>
        <a:lstStyle/>
        <a:p>
          <a:endParaRPr lang="en-IN"/>
        </a:p>
      </dgm:t>
    </dgm:pt>
    <dgm:pt modelId="{1200D7A0-C9D4-453B-9740-BB7F7F455509}" type="sibTrans" cxnId="{FC97D30B-9A29-4E88-A927-B641C399EBAF}">
      <dgm:prSet/>
      <dgm:spPr/>
      <dgm:t>
        <a:bodyPr/>
        <a:lstStyle/>
        <a:p>
          <a:endParaRPr lang="en-IN"/>
        </a:p>
      </dgm:t>
    </dgm:pt>
    <dgm:pt modelId="{33641495-7917-4205-AE70-FB77BEC72683}">
      <dgm:prSet phldrT="[Text]" custT="1"/>
      <dgm:spPr/>
      <dgm:t>
        <a:bodyPr/>
        <a:lstStyle/>
        <a:p>
          <a:pPr algn="ctr"/>
          <a:r>
            <a:rPr lang="en-IN" sz="2200" b="0" dirty="0"/>
            <a:t>Study 2 location: Apollo Hospitals Jubilee Hills, Hyderabad</a:t>
          </a:r>
        </a:p>
        <a:p>
          <a:pPr algn="ctr"/>
          <a:r>
            <a:rPr lang="en-IN" sz="2200" b="0" dirty="0"/>
            <a:t>-Billing at different places</a:t>
          </a:r>
        </a:p>
        <a:p>
          <a:pPr algn="ctr"/>
          <a:r>
            <a:rPr lang="en-IN" sz="2200" b="0" dirty="0"/>
            <a:t>-Lack of enough manpower</a:t>
          </a:r>
        </a:p>
        <a:p>
          <a:pPr algn="ctr"/>
          <a:r>
            <a:rPr lang="en-IN" sz="2200" b="0" dirty="0"/>
            <a:t>-Lack of functional computers at counters</a:t>
          </a:r>
        </a:p>
        <a:p>
          <a:pPr algn="ctr"/>
          <a:r>
            <a:rPr lang="en-IN" sz="2200" b="0" dirty="0"/>
            <a:t>-Inappropriate appointment system (coordination, without appointment patients)</a:t>
          </a:r>
        </a:p>
      </dgm:t>
    </dgm:pt>
    <dgm:pt modelId="{14BA3D5D-5EBA-4E2E-81AD-717B937B1305}" type="parTrans" cxnId="{C4E685EB-BEC2-4524-8447-6ECA8E15489D}">
      <dgm:prSet/>
      <dgm:spPr/>
      <dgm:t>
        <a:bodyPr/>
        <a:lstStyle/>
        <a:p>
          <a:endParaRPr lang="en-IN"/>
        </a:p>
      </dgm:t>
    </dgm:pt>
    <dgm:pt modelId="{F024A357-8EAC-485C-8BCA-B7CD684DDF2D}" type="sibTrans" cxnId="{C4E685EB-BEC2-4524-8447-6ECA8E15489D}">
      <dgm:prSet/>
      <dgm:spPr/>
      <dgm:t>
        <a:bodyPr/>
        <a:lstStyle/>
        <a:p>
          <a:endParaRPr lang="en-IN"/>
        </a:p>
      </dgm:t>
    </dgm:pt>
    <dgm:pt modelId="{D7B5E70D-E81A-41C6-BD54-31AA7B0BD9C5}">
      <dgm:prSet phldrT="[Text]" custT="1"/>
      <dgm:spPr/>
      <dgm:t>
        <a:bodyPr/>
        <a:lstStyle/>
        <a:p>
          <a:pPr algn="ctr"/>
          <a:r>
            <a:rPr lang="en-IN" sz="2200" b="0" dirty="0"/>
            <a:t>Study 3 Location: Gujarat Medical Education Research Hospital, Valsad, GJ</a:t>
          </a:r>
        </a:p>
        <a:p>
          <a:pPr algn="ctr"/>
          <a:r>
            <a:rPr lang="en-IN" sz="2200" b="0" dirty="0"/>
            <a:t>-No Help Desk</a:t>
          </a:r>
        </a:p>
        <a:p>
          <a:pPr algn="ctr"/>
          <a:r>
            <a:rPr lang="en-IN" sz="2200" b="0" dirty="0"/>
            <a:t>-Departments in different buildings</a:t>
          </a:r>
        </a:p>
        <a:p>
          <a:pPr algn="ctr"/>
          <a:r>
            <a:rPr lang="en-IN" sz="2200" b="0" dirty="0"/>
            <a:t>-Difficulty in finding OPDs and lack of enough sign boards to guide</a:t>
          </a:r>
        </a:p>
        <a:p>
          <a:pPr algn="l"/>
          <a:endParaRPr lang="en-IN" sz="2200" b="0" dirty="0"/>
        </a:p>
      </dgm:t>
    </dgm:pt>
    <dgm:pt modelId="{948DBF75-C9BD-4302-97CA-C7C86E1624BB}" type="parTrans" cxnId="{7EC47C3E-EE61-432B-AF39-E821CD72D66B}">
      <dgm:prSet/>
      <dgm:spPr/>
      <dgm:t>
        <a:bodyPr/>
        <a:lstStyle/>
        <a:p>
          <a:endParaRPr lang="en-IN"/>
        </a:p>
      </dgm:t>
    </dgm:pt>
    <dgm:pt modelId="{98430671-8F76-430F-9F61-3B4FF36CCE4D}" type="sibTrans" cxnId="{7EC47C3E-EE61-432B-AF39-E821CD72D66B}">
      <dgm:prSet/>
      <dgm:spPr/>
      <dgm:t>
        <a:bodyPr/>
        <a:lstStyle/>
        <a:p>
          <a:endParaRPr lang="en-IN"/>
        </a:p>
      </dgm:t>
    </dgm:pt>
    <dgm:pt modelId="{F9AE0E79-1AF9-4BB5-9096-ECFBC8EDFE69}">
      <dgm:prSet phldrT="[Text]" custT="1"/>
      <dgm:spPr/>
      <dgm:t>
        <a:bodyPr/>
        <a:lstStyle/>
        <a:p>
          <a:pPr algn="ctr"/>
          <a:r>
            <a:rPr lang="en-IN" sz="2200" b="0" dirty="0"/>
            <a:t>Study 4 Location: Yenepoya Medical College Hospital, Mangalore, Karnataka</a:t>
          </a:r>
        </a:p>
        <a:p>
          <a:pPr algn="ctr"/>
          <a:r>
            <a:rPr lang="en-IN" sz="2200" b="0" dirty="0"/>
            <a:t>-Incorrect referral</a:t>
          </a:r>
        </a:p>
        <a:p>
          <a:pPr algn="ctr"/>
          <a:r>
            <a:rPr lang="en-IN" sz="2200" b="0" dirty="0"/>
            <a:t>-Unexpected leave</a:t>
          </a:r>
        </a:p>
        <a:p>
          <a:pPr algn="ctr"/>
          <a:r>
            <a:rPr lang="en-IN" sz="2200" b="0" dirty="0"/>
            <a:t>-Inadequate ancillary staff</a:t>
          </a:r>
        </a:p>
        <a:p>
          <a:pPr algn="ctr"/>
          <a:r>
            <a:rPr lang="en-IN" sz="2200" b="0" dirty="0"/>
            <a:t>-Disorganized investigation forms</a:t>
          </a:r>
        </a:p>
        <a:p>
          <a:pPr algn="ctr"/>
          <a:r>
            <a:rPr lang="en-IN" sz="2200" b="0" dirty="0"/>
            <a:t>-Non-availability of wheelchairs, clinical examination instruments when needed</a:t>
          </a:r>
        </a:p>
      </dgm:t>
    </dgm:pt>
    <dgm:pt modelId="{5237FA9A-F9A1-4201-B6AC-573782F94DB1}" type="parTrans" cxnId="{A4CCF346-EE0B-4EF3-A187-E338080D6CB2}">
      <dgm:prSet/>
      <dgm:spPr/>
      <dgm:t>
        <a:bodyPr/>
        <a:lstStyle/>
        <a:p>
          <a:endParaRPr lang="en-IN"/>
        </a:p>
      </dgm:t>
    </dgm:pt>
    <dgm:pt modelId="{BF87B584-1271-45DD-8672-D7C6A301AA5A}" type="sibTrans" cxnId="{A4CCF346-EE0B-4EF3-A187-E338080D6CB2}">
      <dgm:prSet/>
      <dgm:spPr/>
      <dgm:t>
        <a:bodyPr/>
        <a:lstStyle/>
        <a:p>
          <a:endParaRPr lang="en-IN"/>
        </a:p>
      </dgm:t>
    </dgm:pt>
    <dgm:pt modelId="{17711EB5-B75C-4EBB-8E6E-8ED7D0293C02}">
      <dgm:prSet phldrT="[Text]" custT="1"/>
      <dgm:spPr/>
      <dgm:t>
        <a:bodyPr/>
        <a:lstStyle/>
        <a:p>
          <a:pPr algn="ctr"/>
          <a:r>
            <a:rPr lang="en-IN" sz="2200" b="0" dirty="0"/>
            <a:t>Study 5 Location: Tertiary care Hospital, Maharashtra</a:t>
          </a:r>
        </a:p>
        <a:p>
          <a:pPr algn="ctr"/>
          <a:r>
            <a:rPr lang="en-IN" sz="2200" b="0" dirty="0"/>
            <a:t>-Unavailability of drugs</a:t>
          </a:r>
        </a:p>
        <a:p>
          <a:pPr algn="ctr"/>
          <a:r>
            <a:rPr lang="en-IN" sz="2200" b="0" dirty="0"/>
            <a:t>-Rush at pharmacy counter</a:t>
          </a:r>
        </a:p>
        <a:p>
          <a:pPr algn="ctr"/>
          <a:r>
            <a:rPr lang="en-IN" sz="2200" b="0" dirty="0"/>
            <a:t>-Improper appointment system</a:t>
          </a:r>
        </a:p>
        <a:p>
          <a:pPr algn="ctr"/>
          <a:r>
            <a:rPr lang="en-IN" sz="2200" b="0" dirty="0"/>
            <a:t>-Overcrowding for consultation  </a:t>
          </a:r>
        </a:p>
      </dgm:t>
    </dgm:pt>
    <dgm:pt modelId="{448CF6FA-C5A3-4B4F-B130-C03BAAE37FF1}" type="parTrans" cxnId="{C1F5D3C6-CC0D-4D2C-9413-9473A9D03AA2}">
      <dgm:prSet/>
      <dgm:spPr/>
      <dgm:t>
        <a:bodyPr/>
        <a:lstStyle/>
        <a:p>
          <a:endParaRPr lang="en-IN"/>
        </a:p>
      </dgm:t>
    </dgm:pt>
    <dgm:pt modelId="{6125F80C-0F22-4423-8010-B0083B6725A1}" type="sibTrans" cxnId="{C1F5D3C6-CC0D-4D2C-9413-9473A9D03AA2}">
      <dgm:prSet/>
      <dgm:spPr/>
      <dgm:t>
        <a:bodyPr/>
        <a:lstStyle/>
        <a:p>
          <a:endParaRPr lang="en-IN"/>
        </a:p>
      </dgm:t>
    </dgm:pt>
    <dgm:pt modelId="{62AB51D3-353B-4F58-88B2-737827593028}">
      <dgm:prSet phldrT="[Text]" custT="1"/>
      <dgm:spPr/>
      <dgm:t>
        <a:bodyPr/>
        <a:lstStyle/>
        <a:p>
          <a:pPr algn="ctr"/>
          <a:endParaRPr lang="en-IN" sz="2200" b="0" dirty="0"/>
        </a:p>
        <a:p>
          <a:pPr algn="ctr"/>
          <a:r>
            <a:rPr lang="en-IN" sz="2200" b="0" dirty="0"/>
            <a:t>Study 6 Location: Tertiary care teaching Hospital, AIIMS, Bhubaneshwar</a:t>
          </a:r>
        </a:p>
        <a:p>
          <a:pPr algn="ctr"/>
          <a:r>
            <a:rPr lang="en-IN" sz="2200" b="0" dirty="0"/>
            <a:t>-High Patient load due to referrals</a:t>
          </a:r>
        </a:p>
        <a:p>
          <a:pPr algn="ctr"/>
          <a:r>
            <a:rPr lang="en-IN" sz="2200" b="0" dirty="0"/>
            <a:t>-Too many investigations in laboratory</a:t>
          </a:r>
        </a:p>
        <a:p>
          <a:pPr algn="ctr"/>
          <a:r>
            <a:rPr lang="en-IN" sz="2200" b="0" dirty="0"/>
            <a:t>-Signage boards were not used enough by patients </a:t>
          </a:r>
        </a:p>
        <a:p>
          <a:pPr algn="ctr"/>
          <a:r>
            <a:rPr lang="en-IN" sz="2200" b="0" dirty="0"/>
            <a:t>-Overcrowding at registration counter and billing counter</a:t>
          </a:r>
        </a:p>
        <a:p>
          <a:pPr algn="ctr"/>
          <a:r>
            <a:rPr lang="en-IN" sz="2200" b="0" dirty="0"/>
            <a:t> </a:t>
          </a:r>
        </a:p>
      </dgm:t>
    </dgm:pt>
    <dgm:pt modelId="{25E5BC28-A144-43BB-8698-2E7D419FBFC0}" type="parTrans" cxnId="{753798B5-A144-4F7B-93D9-D438F4624152}">
      <dgm:prSet/>
      <dgm:spPr/>
      <dgm:t>
        <a:bodyPr/>
        <a:lstStyle/>
        <a:p>
          <a:endParaRPr lang="en-IN"/>
        </a:p>
      </dgm:t>
    </dgm:pt>
    <dgm:pt modelId="{193117A3-C244-4E85-AC13-3B7B131A5906}" type="sibTrans" cxnId="{753798B5-A144-4F7B-93D9-D438F4624152}">
      <dgm:prSet/>
      <dgm:spPr/>
      <dgm:t>
        <a:bodyPr/>
        <a:lstStyle/>
        <a:p>
          <a:endParaRPr lang="en-IN"/>
        </a:p>
      </dgm:t>
    </dgm:pt>
    <dgm:pt modelId="{1770F664-A78E-4EE8-84BF-A73D4B76EF27}">
      <dgm:prSet phldrT="[Text]" custT="1"/>
      <dgm:spPr/>
      <dgm:t>
        <a:bodyPr/>
        <a:lstStyle/>
        <a:p>
          <a:pPr algn="ctr"/>
          <a:endParaRPr lang="en-IN" sz="2200" b="0" dirty="0"/>
        </a:p>
        <a:p>
          <a:pPr algn="ctr"/>
          <a:r>
            <a:rPr lang="en-IN" sz="2200" b="0" dirty="0"/>
            <a:t>Study 7 Location: Tertiary care Hospital, Pune</a:t>
          </a:r>
        </a:p>
        <a:p>
          <a:pPr algn="ctr"/>
          <a:r>
            <a:rPr lang="en-IN" sz="2200" b="0" dirty="0"/>
            <a:t>-Incorrect registrations</a:t>
          </a:r>
        </a:p>
        <a:p>
          <a:pPr algn="ctr"/>
          <a:r>
            <a:rPr lang="en-IN" sz="2200" b="0" dirty="0"/>
            <a:t>-No queue around counters</a:t>
          </a:r>
        </a:p>
        <a:p>
          <a:pPr algn="ctr"/>
          <a:r>
            <a:rPr lang="en-IN" sz="2200" b="0" dirty="0"/>
            <a:t>-Reception act as enquiry counter</a:t>
          </a:r>
        </a:p>
        <a:p>
          <a:pPr algn="ctr"/>
          <a:r>
            <a:rPr lang="en-IN" sz="2200" b="0" dirty="0"/>
            <a:t>--Patients not adhering to OPD timings</a:t>
          </a:r>
        </a:p>
        <a:p>
          <a:pPr algn="ctr"/>
          <a:r>
            <a:rPr lang="en-IN" sz="2200" b="0" dirty="0"/>
            <a:t>-Doctors on round during OPD timings</a:t>
          </a:r>
        </a:p>
        <a:p>
          <a:pPr algn="ctr"/>
          <a:r>
            <a:rPr lang="en-IN" sz="2200" b="0" dirty="0"/>
            <a:t>-Unavailability of junior residents for minor procedures</a:t>
          </a:r>
        </a:p>
        <a:p>
          <a:pPr algn="ctr"/>
          <a:endParaRPr lang="en-IN" sz="2200" b="0" dirty="0"/>
        </a:p>
      </dgm:t>
    </dgm:pt>
    <dgm:pt modelId="{0170EB2F-54A5-4164-8ED3-3CE7CB56D0B6}" type="parTrans" cxnId="{A72E7978-35E2-4530-B600-CABF985D019C}">
      <dgm:prSet/>
      <dgm:spPr/>
      <dgm:t>
        <a:bodyPr/>
        <a:lstStyle/>
        <a:p>
          <a:endParaRPr lang="en-IN"/>
        </a:p>
      </dgm:t>
    </dgm:pt>
    <dgm:pt modelId="{28516179-E06A-4B02-8C14-81FCFD7BB15B}" type="sibTrans" cxnId="{A72E7978-35E2-4530-B600-CABF985D019C}">
      <dgm:prSet/>
      <dgm:spPr/>
      <dgm:t>
        <a:bodyPr/>
        <a:lstStyle/>
        <a:p>
          <a:endParaRPr lang="en-IN"/>
        </a:p>
      </dgm:t>
    </dgm:pt>
    <dgm:pt modelId="{9A29B0F2-EEA0-479C-A688-829B4563310E}">
      <dgm:prSet phldrT="[Text]" custT="1"/>
      <dgm:spPr/>
      <dgm:t>
        <a:bodyPr/>
        <a:lstStyle/>
        <a:p>
          <a:r>
            <a:rPr lang="en-IN" sz="2200" b="0" dirty="0"/>
            <a:t>Study 8 Location: Multi-Speciality Hospital, Chennai</a:t>
          </a:r>
        </a:p>
        <a:p>
          <a:r>
            <a:rPr lang="en-IN" sz="2200" b="0" dirty="0"/>
            <a:t>-Confusion in appointments</a:t>
          </a:r>
        </a:p>
        <a:p>
          <a:r>
            <a:rPr lang="en-IN" sz="2200" b="0" dirty="0"/>
            <a:t>-Long queue at billing counter</a:t>
          </a:r>
        </a:p>
        <a:p>
          <a:r>
            <a:rPr lang="en-IN" sz="2200" b="0" dirty="0"/>
            <a:t>-Shortage of staff in pharmacy, billing counter</a:t>
          </a:r>
        </a:p>
        <a:p>
          <a:r>
            <a:rPr lang="en-IN" sz="2200" b="0" dirty="0"/>
            <a:t>-Lack of staff in the laboratory and radiology departments</a:t>
          </a:r>
        </a:p>
      </dgm:t>
    </dgm:pt>
    <dgm:pt modelId="{992D80A4-6CBF-470A-8023-7BB05E66068F}" type="parTrans" cxnId="{8451C737-D9F0-4C2C-812B-D49B97DD284C}">
      <dgm:prSet/>
      <dgm:spPr/>
      <dgm:t>
        <a:bodyPr/>
        <a:lstStyle/>
        <a:p>
          <a:endParaRPr lang="en-IN"/>
        </a:p>
      </dgm:t>
    </dgm:pt>
    <dgm:pt modelId="{1F572EFB-CFFB-4E3E-BBA7-77E4C64CA012}" type="sibTrans" cxnId="{8451C737-D9F0-4C2C-812B-D49B97DD284C}">
      <dgm:prSet/>
      <dgm:spPr/>
      <dgm:t>
        <a:bodyPr/>
        <a:lstStyle/>
        <a:p>
          <a:endParaRPr lang="en-IN"/>
        </a:p>
      </dgm:t>
    </dgm:pt>
    <dgm:pt modelId="{EB8ADF6F-DDC3-45C5-A4BB-68E5C318443B}">
      <dgm:prSet phldrT="[Text]" custT="1"/>
      <dgm:spPr/>
      <dgm:t>
        <a:bodyPr/>
        <a:lstStyle/>
        <a:p>
          <a:r>
            <a:rPr lang="en-IN" sz="2200" b="0" dirty="0"/>
            <a:t>Study 9 Location: Dental Institute, Chennai</a:t>
          </a:r>
        </a:p>
        <a:p>
          <a:r>
            <a:rPr lang="en-IN" sz="2200" b="0" dirty="0"/>
            <a:t>-High patient load</a:t>
          </a:r>
        </a:p>
        <a:p>
          <a:r>
            <a:rPr lang="en-IN" sz="2200" b="0" dirty="0"/>
            <a:t>-Few doctors</a:t>
          </a:r>
        </a:p>
        <a:p>
          <a:r>
            <a:rPr lang="en-IN" sz="2200" b="0" dirty="0"/>
            <a:t>-Lack of record clerks</a:t>
          </a:r>
        </a:p>
      </dgm:t>
    </dgm:pt>
    <dgm:pt modelId="{1C4BBE4B-5E48-4DCE-AB20-FC8F0F0F6048}" type="parTrans" cxnId="{AF669CA4-503C-450E-AAEC-2450B136AE43}">
      <dgm:prSet/>
      <dgm:spPr/>
      <dgm:t>
        <a:bodyPr/>
        <a:lstStyle/>
        <a:p>
          <a:endParaRPr lang="en-IN"/>
        </a:p>
      </dgm:t>
    </dgm:pt>
    <dgm:pt modelId="{1DCD56AC-A9A6-4FD8-ACB8-3B3ACDEA1520}" type="sibTrans" cxnId="{AF669CA4-503C-450E-AAEC-2450B136AE43}">
      <dgm:prSet/>
      <dgm:spPr/>
      <dgm:t>
        <a:bodyPr/>
        <a:lstStyle/>
        <a:p>
          <a:endParaRPr lang="en-IN"/>
        </a:p>
      </dgm:t>
    </dgm:pt>
    <dgm:pt modelId="{5F5A1010-85B8-462A-B344-D53F40711CFF}" type="pres">
      <dgm:prSet presAssocID="{C5408A5C-A5D9-4388-A9F7-E9B49988ADA9}" presName="Name0" presStyleCnt="0">
        <dgm:presLayoutVars>
          <dgm:dir/>
          <dgm:resizeHandles/>
        </dgm:presLayoutVars>
      </dgm:prSet>
      <dgm:spPr/>
    </dgm:pt>
    <dgm:pt modelId="{BDC33B27-77DA-40D3-9819-663FC130DE61}" type="pres">
      <dgm:prSet presAssocID="{032E075B-C95B-4817-B6BE-8F5A39BE4AE8}" presName="compNode" presStyleCnt="0"/>
      <dgm:spPr/>
    </dgm:pt>
    <dgm:pt modelId="{9864FB67-1E34-4DB9-B643-1F9F21C89060}" type="pres">
      <dgm:prSet presAssocID="{032E075B-C95B-4817-B6BE-8F5A39BE4AE8}" presName="dummyConnPt" presStyleCnt="0"/>
      <dgm:spPr/>
    </dgm:pt>
    <dgm:pt modelId="{BF24E20F-FBE7-4601-8A53-7939BBA12EBA}" type="pres">
      <dgm:prSet presAssocID="{032E075B-C95B-4817-B6BE-8F5A39BE4AE8}" presName="node" presStyleLbl="node1" presStyleIdx="0" presStyleCnt="9" custLinFactNeighborX="-43" custLinFactNeighborY="1530">
        <dgm:presLayoutVars>
          <dgm:bulletEnabled val="1"/>
        </dgm:presLayoutVars>
      </dgm:prSet>
      <dgm:spPr/>
    </dgm:pt>
    <dgm:pt modelId="{4F7DD495-CE56-4995-9DA5-5B120153814D}" type="pres">
      <dgm:prSet presAssocID="{1200D7A0-C9D4-453B-9740-BB7F7F455509}" presName="sibTrans" presStyleLbl="bgSibTrans2D1" presStyleIdx="0" presStyleCnt="8"/>
      <dgm:spPr/>
    </dgm:pt>
    <dgm:pt modelId="{0B3E3486-23A5-482B-A68C-347ECAF9FF5E}" type="pres">
      <dgm:prSet presAssocID="{33641495-7917-4205-AE70-FB77BEC72683}" presName="compNode" presStyleCnt="0"/>
      <dgm:spPr/>
    </dgm:pt>
    <dgm:pt modelId="{D57C6280-F9A9-43B8-B5B0-73B2928A8EBF}" type="pres">
      <dgm:prSet presAssocID="{33641495-7917-4205-AE70-FB77BEC72683}" presName="dummyConnPt" presStyleCnt="0"/>
      <dgm:spPr/>
    </dgm:pt>
    <dgm:pt modelId="{DB271D13-8A94-4E0D-BE92-3AFFFFEF3C7B}" type="pres">
      <dgm:prSet presAssocID="{33641495-7917-4205-AE70-FB77BEC72683}" presName="node" presStyleLbl="node1" presStyleIdx="1" presStyleCnt="9" custScaleX="96474" custScaleY="115566">
        <dgm:presLayoutVars>
          <dgm:bulletEnabled val="1"/>
        </dgm:presLayoutVars>
      </dgm:prSet>
      <dgm:spPr/>
    </dgm:pt>
    <dgm:pt modelId="{F68ACB46-8B1A-4C23-9468-2127DF0B9DD6}" type="pres">
      <dgm:prSet presAssocID="{F024A357-8EAC-485C-8BCA-B7CD684DDF2D}" presName="sibTrans" presStyleLbl="bgSibTrans2D1" presStyleIdx="1" presStyleCnt="8"/>
      <dgm:spPr/>
    </dgm:pt>
    <dgm:pt modelId="{8F0A519C-F756-4066-9AF9-FA6E180BECE7}" type="pres">
      <dgm:prSet presAssocID="{D7B5E70D-E81A-41C6-BD54-31AA7B0BD9C5}" presName="compNode" presStyleCnt="0"/>
      <dgm:spPr/>
    </dgm:pt>
    <dgm:pt modelId="{8F25BF7B-F8F1-458B-B16B-10AEECD960C1}" type="pres">
      <dgm:prSet presAssocID="{D7B5E70D-E81A-41C6-BD54-31AA7B0BD9C5}" presName="dummyConnPt" presStyleCnt="0"/>
      <dgm:spPr/>
    </dgm:pt>
    <dgm:pt modelId="{D5AB8DAF-0682-4B47-9C12-42D75834BBB6}" type="pres">
      <dgm:prSet presAssocID="{D7B5E70D-E81A-41C6-BD54-31AA7B0BD9C5}" presName="node" presStyleLbl="node1" presStyleIdx="2" presStyleCnt="9" custLinFactNeighborX="1110" custLinFactNeighborY="7">
        <dgm:presLayoutVars>
          <dgm:bulletEnabled val="1"/>
        </dgm:presLayoutVars>
      </dgm:prSet>
      <dgm:spPr/>
    </dgm:pt>
    <dgm:pt modelId="{25285BEB-FC5D-42E1-A313-107746ABA349}" type="pres">
      <dgm:prSet presAssocID="{98430671-8F76-430F-9F61-3B4FF36CCE4D}" presName="sibTrans" presStyleLbl="bgSibTrans2D1" presStyleIdx="2" presStyleCnt="8"/>
      <dgm:spPr/>
    </dgm:pt>
    <dgm:pt modelId="{479BA4E7-69F5-4513-9042-4C76B8F90136}" type="pres">
      <dgm:prSet presAssocID="{F9AE0E79-1AF9-4BB5-9096-ECFBC8EDFE69}" presName="compNode" presStyleCnt="0"/>
      <dgm:spPr/>
    </dgm:pt>
    <dgm:pt modelId="{2C6FD8BD-477A-470F-AD10-50AC1F7EE9D3}" type="pres">
      <dgm:prSet presAssocID="{F9AE0E79-1AF9-4BB5-9096-ECFBC8EDFE69}" presName="dummyConnPt" presStyleCnt="0"/>
      <dgm:spPr/>
    </dgm:pt>
    <dgm:pt modelId="{149638CF-1142-4E33-B119-A24AC4249166}" type="pres">
      <dgm:prSet presAssocID="{F9AE0E79-1AF9-4BB5-9096-ECFBC8EDFE69}" presName="node" presStyleLbl="node1" presStyleIdx="3" presStyleCnt="9" custScaleX="101745" custScaleY="110442">
        <dgm:presLayoutVars>
          <dgm:bulletEnabled val="1"/>
        </dgm:presLayoutVars>
      </dgm:prSet>
      <dgm:spPr/>
    </dgm:pt>
    <dgm:pt modelId="{9C9EB091-8885-4A06-A853-92EA87A806CE}" type="pres">
      <dgm:prSet presAssocID="{BF87B584-1271-45DD-8672-D7C6A301AA5A}" presName="sibTrans" presStyleLbl="bgSibTrans2D1" presStyleIdx="3" presStyleCnt="8"/>
      <dgm:spPr/>
    </dgm:pt>
    <dgm:pt modelId="{B2499884-CDFF-4EE0-96EC-11DA067119BE}" type="pres">
      <dgm:prSet presAssocID="{17711EB5-B75C-4EBB-8E6E-8ED7D0293C02}" presName="compNode" presStyleCnt="0"/>
      <dgm:spPr/>
    </dgm:pt>
    <dgm:pt modelId="{35DEABD9-BD50-46C1-8EBD-5D1E04E1F09D}" type="pres">
      <dgm:prSet presAssocID="{17711EB5-B75C-4EBB-8E6E-8ED7D0293C02}" presName="dummyConnPt" presStyleCnt="0"/>
      <dgm:spPr/>
    </dgm:pt>
    <dgm:pt modelId="{7FDB38D1-B125-4198-A1D2-8F1AD8460ED0}" type="pres">
      <dgm:prSet presAssocID="{17711EB5-B75C-4EBB-8E6E-8ED7D0293C02}" presName="node" presStyleLbl="node1" presStyleIdx="4" presStyleCnt="9">
        <dgm:presLayoutVars>
          <dgm:bulletEnabled val="1"/>
        </dgm:presLayoutVars>
      </dgm:prSet>
      <dgm:spPr/>
    </dgm:pt>
    <dgm:pt modelId="{E07DEB21-0666-4E56-9FF5-1DBC4E3B716A}" type="pres">
      <dgm:prSet presAssocID="{6125F80C-0F22-4423-8010-B0083B6725A1}" presName="sibTrans" presStyleLbl="bgSibTrans2D1" presStyleIdx="4" presStyleCnt="8"/>
      <dgm:spPr/>
    </dgm:pt>
    <dgm:pt modelId="{B5316C43-9BBB-48FF-8657-AD9C8BEE76AD}" type="pres">
      <dgm:prSet presAssocID="{62AB51D3-353B-4F58-88B2-737827593028}" presName="compNode" presStyleCnt="0"/>
      <dgm:spPr/>
    </dgm:pt>
    <dgm:pt modelId="{46BD2E80-5FDD-4CDF-81E2-EECD2E2D4474}" type="pres">
      <dgm:prSet presAssocID="{62AB51D3-353B-4F58-88B2-737827593028}" presName="dummyConnPt" presStyleCnt="0"/>
      <dgm:spPr/>
    </dgm:pt>
    <dgm:pt modelId="{9C3AF725-F9CE-4AF5-B5D4-1F25C06E442C}" type="pres">
      <dgm:prSet presAssocID="{62AB51D3-353B-4F58-88B2-737827593028}" presName="node" presStyleLbl="node1" presStyleIdx="5" presStyleCnt="9" custScaleX="100070" custScaleY="105700">
        <dgm:presLayoutVars>
          <dgm:bulletEnabled val="1"/>
        </dgm:presLayoutVars>
      </dgm:prSet>
      <dgm:spPr/>
    </dgm:pt>
    <dgm:pt modelId="{9B9DEFB6-D37E-4729-8E48-5E03EC4993D9}" type="pres">
      <dgm:prSet presAssocID="{193117A3-C244-4E85-AC13-3B7B131A5906}" presName="sibTrans" presStyleLbl="bgSibTrans2D1" presStyleIdx="5" presStyleCnt="8"/>
      <dgm:spPr/>
    </dgm:pt>
    <dgm:pt modelId="{81FA4C5F-BBF4-45C0-ABE6-AD8AC8BFE830}" type="pres">
      <dgm:prSet presAssocID="{1770F664-A78E-4EE8-84BF-A73D4B76EF27}" presName="compNode" presStyleCnt="0"/>
      <dgm:spPr/>
    </dgm:pt>
    <dgm:pt modelId="{44F6BA17-1516-4642-A521-085B671B83E2}" type="pres">
      <dgm:prSet presAssocID="{1770F664-A78E-4EE8-84BF-A73D4B76EF27}" presName="dummyConnPt" presStyleCnt="0"/>
      <dgm:spPr/>
    </dgm:pt>
    <dgm:pt modelId="{5ACC5A91-CD15-4621-9E26-0FEBE86C48B4}" type="pres">
      <dgm:prSet presAssocID="{1770F664-A78E-4EE8-84BF-A73D4B76EF27}" presName="node" presStyleLbl="node1" presStyleIdx="6" presStyleCnt="9" custScaleX="97241" custScaleY="119224">
        <dgm:presLayoutVars>
          <dgm:bulletEnabled val="1"/>
        </dgm:presLayoutVars>
      </dgm:prSet>
      <dgm:spPr/>
    </dgm:pt>
    <dgm:pt modelId="{2F2514D8-4B2A-4D16-9833-4926EA008D05}" type="pres">
      <dgm:prSet presAssocID="{28516179-E06A-4B02-8C14-81FCFD7BB15B}" presName="sibTrans" presStyleLbl="bgSibTrans2D1" presStyleIdx="6" presStyleCnt="8"/>
      <dgm:spPr/>
    </dgm:pt>
    <dgm:pt modelId="{355039CE-9FE9-4E4A-A1A3-AB3FD43C1DB3}" type="pres">
      <dgm:prSet presAssocID="{9A29B0F2-EEA0-479C-A688-829B4563310E}" presName="compNode" presStyleCnt="0"/>
      <dgm:spPr/>
    </dgm:pt>
    <dgm:pt modelId="{3BE6296C-11F4-4B58-8522-A0B0034D2698}" type="pres">
      <dgm:prSet presAssocID="{9A29B0F2-EEA0-479C-A688-829B4563310E}" presName="dummyConnPt" presStyleCnt="0"/>
      <dgm:spPr/>
    </dgm:pt>
    <dgm:pt modelId="{D773AB60-5970-4156-A4E0-A9B2322CF9BE}" type="pres">
      <dgm:prSet presAssocID="{9A29B0F2-EEA0-479C-A688-829B4563310E}" presName="node" presStyleLbl="node1" presStyleIdx="7" presStyleCnt="9">
        <dgm:presLayoutVars>
          <dgm:bulletEnabled val="1"/>
        </dgm:presLayoutVars>
      </dgm:prSet>
      <dgm:spPr/>
    </dgm:pt>
    <dgm:pt modelId="{51883201-FCD4-4333-947B-4BAD5CD39479}" type="pres">
      <dgm:prSet presAssocID="{1F572EFB-CFFB-4E3E-BBA7-77E4C64CA012}" presName="sibTrans" presStyleLbl="bgSibTrans2D1" presStyleIdx="7" presStyleCnt="8"/>
      <dgm:spPr/>
    </dgm:pt>
    <dgm:pt modelId="{38B69CAE-E6B2-4002-9195-0950C02246F4}" type="pres">
      <dgm:prSet presAssocID="{EB8ADF6F-DDC3-45C5-A4BB-68E5C318443B}" presName="compNode" presStyleCnt="0"/>
      <dgm:spPr/>
    </dgm:pt>
    <dgm:pt modelId="{58BF7F21-A735-4901-908D-217674767F1D}" type="pres">
      <dgm:prSet presAssocID="{EB8ADF6F-DDC3-45C5-A4BB-68E5C318443B}" presName="dummyConnPt" presStyleCnt="0"/>
      <dgm:spPr/>
    </dgm:pt>
    <dgm:pt modelId="{98D12CF1-B3C8-4731-90BD-1CB50853CC0D}" type="pres">
      <dgm:prSet presAssocID="{EB8ADF6F-DDC3-45C5-A4BB-68E5C318443B}" presName="node" presStyleLbl="node1" presStyleIdx="8" presStyleCnt="9" custLinFactNeighborX="-918" custLinFactNeighborY="-8998">
        <dgm:presLayoutVars>
          <dgm:bulletEnabled val="1"/>
        </dgm:presLayoutVars>
      </dgm:prSet>
      <dgm:spPr/>
    </dgm:pt>
  </dgm:ptLst>
  <dgm:cxnLst>
    <dgm:cxn modelId="{BDE4D201-761B-4418-9CD2-50D415690231}" type="presOf" srcId="{F024A357-8EAC-485C-8BCA-B7CD684DDF2D}" destId="{F68ACB46-8B1A-4C23-9468-2127DF0B9DD6}" srcOrd="0" destOrd="0" presId="urn:microsoft.com/office/officeart/2005/8/layout/bProcess4"/>
    <dgm:cxn modelId="{FC97D30B-9A29-4E88-A927-B641C399EBAF}" srcId="{C5408A5C-A5D9-4388-A9F7-E9B49988ADA9}" destId="{032E075B-C95B-4817-B6BE-8F5A39BE4AE8}" srcOrd="0" destOrd="0" parTransId="{8DE55F98-907F-4A4F-A43A-23AD240C9D7C}" sibTransId="{1200D7A0-C9D4-453B-9740-BB7F7F455509}"/>
    <dgm:cxn modelId="{8451C737-D9F0-4C2C-812B-D49B97DD284C}" srcId="{C5408A5C-A5D9-4388-A9F7-E9B49988ADA9}" destId="{9A29B0F2-EEA0-479C-A688-829B4563310E}" srcOrd="7" destOrd="0" parTransId="{992D80A4-6CBF-470A-8023-7BB05E66068F}" sibTransId="{1F572EFB-CFFB-4E3E-BBA7-77E4C64CA012}"/>
    <dgm:cxn modelId="{B924F839-5D3C-456D-AC82-30D447BD273F}" type="presOf" srcId="{D7B5E70D-E81A-41C6-BD54-31AA7B0BD9C5}" destId="{D5AB8DAF-0682-4B47-9C12-42D75834BBB6}" srcOrd="0" destOrd="0" presId="urn:microsoft.com/office/officeart/2005/8/layout/bProcess4"/>
    <dgm:cxn modelId="{903C7A3A-79ED-4E2E-9898-51B20792CD8F}" type="presOf" srcId="{98430671-8F76-430F-9F61-3B4FF36CCE4D}" destId="{25285BEB-FC5D-42E1-A313-107746ABA349}" srcOrd="0" destOrd="0" presId="urn:microsoft.com/office/officeart/2005/8/layout/bProcess4"/>
    <dgm:cxn modelId="{7EC47C3E-EE61-432B-AF39-E821CD72D66B}" srcId="{C5408A5C-A5D9-4388-A9F7-E9B49988ADA9}" destId="{D7B5E70D-E81A-41C6-BD54-31AA7B0BD9C5}" srcOrd="2" destOrd="0" parTransId="{948DBF75-C9BD-4302-97CA-C7C86E1624BB}" sibTransId="{98430671-8F76-430F-9F61-3B4FF36CCE4D}"/>
    <dgm:cxn modelId="{FE2B7B45-FAF7-45B3-9C3C-0AE91FC13D63}" type="presOf" srcId="{F9AE0E79-1AF9-4BB5-9096-ECFBC8EDFE69}" destId="{149638CF-1142-4E33-B119-A24AC4249166}" srcOrd="0" destOrd="0" presId="urn:microsoft.com/office/officeart/2005/8/layout/bProcess4"/>
    <dgm:cxn modelId="{A4CCF346-EE0B-4EF3-A187-E338080D6CB2}" srcId="{C5408A5C-A5D9-4388-A9F7-E9B49988ADA9}" destId="{F9AE0E79-1AF9-4BB5-9096-ECFBC8EDFE69}" srcOrd="3" destOrd="0" parTransId="{5237FA9A-F9A1-4201-B6AC-573782F94DB1}" sibTransId="{BF87B584-1271-45DD-8672-D7C6A301AA5A}"/>
    <dgm:cxn modelId="{E62E846B-72CD-40D5-AA35-BEAD09820DD3}" type="presOf" srcId="{032E075B-C95B-4817-B6BE-8F5A39BE4AE8}" destId="{BF24E20F-FBE7-4601-8A53-7939BBA12EBA}" srcOrd="0" destOrd="0" presId="urn:microsoft.com/office/officeart/2005/8/layout/bProcess4"/>
    <dgm:cxn modelId="{8F30F84C-4648-4E3E-8156-B1DB899F51AD}" type="presOf" srcId="{28516179-E06A-4B02-8C14-81FCFD7BB15B}" destId="{2F2514D8-4B2A-4D16-9833-4926EA008D05}" srcOrd="0" destOrd="0" presId="urn:microsoft.com/office/officeart/2005/8/layout/bProcess4"/>
    <dgm:cxn modelId="{1246AA71-0839-4DD5-BCBD-F6A76ED733F8}" type="presOf" srcId="{62AB51D3-353B-4F58-88B2-737827593028}" destId="{9C3AF725-F9CE-4AF5-B5D4-1F25C06E442C}" srcOrd="0" destOrd="0" presId="urn:microsoft.com/office/officeart/2005/8/layout/bProcess4"/>
    <dgm:cxn modelId="{A72E7978-35E2-4530-B600-CABF985D019C}" srcId="{C5408A5C-A5D9-4388-A9F7-E9B49988ADA9}" destId="{1770F664-A78E-4EE8-84BF-A73D4B76EF27}" srcOrd="6" destOrd="0" parTransId="{0170EB2F-54A5-4164-8ED3-3CE7CB56D0B6}" sibTransId="{28516179-E06A-4B02-8C14-81FCFD7BB15B}"/>
    <dgm:cxn modelId="{77034284-190D-4000-BE4D-6D515DC68287}" type="presOf" srcId="{EB8ADF6F-DDC3-45C5-A4BB-68E5C318443B}" destId="{98D12CF1-B3C8-4731-90BD-1CB50853CC0D}" srcOrd="0" destOrd="0" presId="urn:microsoft.com/office/officeart/2005/8/layout/bProcess4"/>
    <dgm:cxn modelId="{8B8EA886-C2DB-4AD0-B15A-238DAB13A9FC}" type="presOf" srcId="{1F572EFB-CFFB-4E3E-BBA7-77E4C64CA012}" destId="{51883201-FCD4-4333-947B-4BAD5CD39479}" srcOrd="0" destOrd="0" presId="urn:microsoft.com/office/officeart/2005/8/layout/bProcess4"/>
    <dgm:cxn modelId="{BD75788C-19B0-4094-97A4-C8B3AD88F5B1}" type="presOf" srcId="{1200D7A0-C9D4-453B-9740-BB7F7F455509}" destId="{4F7DD495-CE56-4995-9DA5-5B120153814D}" srcOrd="0" destOrd="0" presId="urn:microsoft.com/office/officeart/2005/8/layout/bProcess4"/>
    <dgm:cxn modelId="{D160F59C-1992-4988-A2CA-A41FADB72BFB}" type="presOf" srcId="{1770F664-A78E-4EE8-84BF-A73D4B76EF27}" destId="{5ACC5A91-CD15-4621-9E26-0FEBE86C48B4}" srcOrd="0" destOrd="0" presId="urn:microsoft.com/office/officeart/2005/8/layout/bProcess4"/>
    <dgm:cxn modelId="{AF669CA4-503C-450E-AAEC-2450B136AE43}" srcId="{C5408A5C-A5D9-4388-A9F7-E9B49988ADA9}" destId="{EB8ADF6F-DDC3-45C5-A4BB-68E5C318443B}" srcOrd="8" destOrd="0" parTransId="{1C4BBE4B-5E48-4DCE-AB20-FC8F0F0F6048}" sibTransId="{1DCD56AC-A9A6-4FD8-ACB8-3B3ACDEA1520}"/>
    <dgm:cxn modelId="{B6B61DB3-881B-4BB3-8C46-3031ECE52116}" type="presOf" srcId="{193117A3-C244-4E85-AC13-3B7B131A5906}" destId="{9B9DEFB6-D37E-4729-8E48-5E03EC4993D9}" srcOrd="0" destOrd="0" presId="urn:microsoft.com/office/officeart/2005/8/layout/bProcess4"/>
    <dgm:cxn modelId="{753798B5-A144-4F7B-93D9-D438F4624152}" srcId="{C5408A5C-A5D9-4388-A9F7-E9B49988ADA9}" destId="{62AB51D3-353B-4F58-88B2-737827593028}" srcOrd="5" destOrd="0" parTransId="{25E5BC28-A144-43BB-8698-2E7D419FBFC0}" sibTransId="{193117A3-C244-4E85-AC13-3B7B131A5906}"/>
    <dgm:cxn modelId="{4712F0BC-AA70-4CA4-90BA-D71364482968}" type="presOf" srcId="{9A29B0F2-EEA0-479C-A688-829B4563310E}" destId="{D773AB60-5970-4156-A4E0-A9B2322CF9BE}" srcOrd="0" destOrd="0" presId="urn:microsoft.com/office/officeart/2005/8/layout/bProcess4"/>
    <dgm:cxn modelId="{C1F5D3C6-CC0D-4D2C-9413-9473A9D03AA2}" srcId="{C5408A5C-A5D9-4388-A9F7-E9B49988ADA9}" destId="{17711EB5-B75C-4EBB-8E6E-8ED7D0293C02}" srcOrd="4" destOrd="0" parTransId="{448CF6FA-C5A3-4B4F-B130-C03BAAE37FF1}" sibTransId="{6125F80C-0F22-4423-8010-B0083B6725A1}"/>
    <dgm:cxn modelId="{B5A525C8-5B3D-4479-AEDB-4DC6D1D28F40}" type="presOf" srcId="{C5408A5C-A5D9-4388-A9F7-E9B49988ADA9}" destId="{5F5A1010-85B8-462A-B344-D53F40711CFF}" srcOrd="0" destOrd="0" presId="urn:microsoft.com/office/officeart/2005/8/layout/bProcess4"/>
    <dgm:cxn modelId="{CC9B9BD8-6355-4026-9DFD-9D6F9AA04575}" type="presOf" srcId="{33641495-7917-4205-AE70-FB77BEC72683}" destId="{DB271D13-8A94-4E0D-BE92-3AFFFFEF3C7B}" srcOrd="0" destOrd="0" presId="urn:microsoft.com/office/officeart/2005/8/layout/bProcess4"/>
    <dgm:cxn modelId="{82EEB9DD-273C-45EA-9C77-91C80850B038}" type="presOf" srcId="{17711EB5-B75C-4EBB-8E6E-8ED7D0293C02}" destId="{7FDB38D1-B125-4198-A1D2-8F1AD8460ED0}" srcOrd="0" destOrd="0" presId="urn:microsoft.com/office/officeart/2005/8/layout/bProcess4"/>
    <dgm:cxn modelId="{20C2AFE3-8802-4B9C-957E-2181F4A6E066}" type="presOf" srcId="{6125F80C-0F22-4423-8010-B0083B6725A1}" destId="{E07DEB21-0666-4E56-9FF5-1DBC4E3B716A}" srcOrd="0" destOrd="0" presId="urn:microsoft.com/office/officeart/2005/8/layout/bProcess4"/>
    <dgm:cxn modelId="{C4E685EB-BEC2-4524-8447-6ECA8E15489D}" srcId="{C5408A5C-A5D9-4388-A9F7-E9B49988ADA9}" destId="{33641495-7917-4205-AE70-FB77BEC72683}" srcOrd="1" destOrd="0" parTransId="{14BA3D5D-5EBA-4E2E-81AD-717B937B1305}" sibTransId="{F024A357-8EAC-485C-8BCA-B7CD684DDF2D}"/>
    <dgm:cxn modelId="{0E4025EF-D663-45FE-94D5-1B346A1CA65A}" type="presOf" srcId="{BF87B584-1271-45DD-8672-D7C6A301AA5A}" destId="{9C9EB091-8885-4A06-A853-92EA87A806CE}" srcOrd="0" destOrd="0" presId="urn:microsoft.com/office/officeart/2005/8/layout/bProcess4"/>
    <dgm:cxn modelId="{BDB1D5C3-E870-4C9E-B065-4201C5C6A215}" type="presParOf" srcId="{5F5A1010-85B8-462A-B344-D53F40711CFF}" destId="{BDC33B27-77DA-40D3-9819-663FC130DE61}" srcOrd="0" destOrd="0" presId="urn:microsoft.com/office/officeart/2005/8/layout/bProcess4"/>
    <dgm:cxn modelId="{10CA56BA-4A7E-4049-9E90-37F929BC44AF}" type="presParOf" srcId="{BDC33B27-77DA-40D3-9819-663FC130DE61}" destId="{9864FB67-1E34-4DB9-B643-1F9F21C89060}" srcOrd="0" destOrd="0" presId="urn:microsoft.com/office/officeart/2005/8/layout/bProcess4"/>
    <dgm:cxn modelId="{30479E8C-1131-4877-A784-EA0D04EA222A}" type="presParOf" srcId="{BDC33B27-77DA-40D3-9819-663FC130DE61}" destId="{BF24E20F-FBE7-4601-8A53-7939BBA12EBA}" srcOrd="1" destOrd="0" presId="urn:microsoft.com/office/officeart/2005/8/layout/bProcess4"/>
    <dgm:cxn modelId="{DAFC0670-68DD-4134-A2D9-4F3364F370F2}" type="presParOf" srcId="{5F5A1010-85B8-462A-B344-D53F40711CFF}" destId="{4F7DD495-CE56-4995-9DA5-5B120153814D}" srcOrd="1" destOrd="0" presId="urn:microsoft.com/office/officeart/2005/8/layout/bProcess4"/>
    <dgm:cxn modelId="{252FB5B3-C24F-4A50-B607-6FAB3F78334C}" type="presParOf" srcId="{5F5A1010-85B8-462A-B344-D53F40711CFF}" destId="{0B3E3486-23A5-482B-A68C-347ECAF9FF5E}" srcOrd="2" destOrd="0" presId="urn:microsoft.com/office/officeart/2005/8/layout/bProcess4"/>
    <dgm:cxn modelId="{5F18069D-B621-48F6-BBAB-ECCBDF859AB2}" type="presParOf" srcId="{0B3E3486-23A5-482B-A68C-347ECAF9FF5E}" destId="{D57C6280-F9A9-43B8-B5B0-73B2928A8EBF}" srcOrd="0" destOrd="0" presId="urn:microsoft.com/office/officeart/2005/8/layout/bProcess4"/>
    <dgm:cxn modelId="{550DB969-3FA4-4BD0-AF97-001E35F5154B}" type="presParOf" srcId="{0B3E3486-23A5-482B-A68C-347ECAF9FF5E}" destId="{DB271D13-8A94-4E0D-BE92-3AFFFFEF3C7B}" srcOrd="1" destOrd="0" presId="urn:microsoft.com/office/officeart/2005/8/layout/bProcess4"/>
    <dgm:cxn modelId="{3961663A-D612-4E68-A267-A4C10D1A07F5}" type="presParOf" srcId="{5F5A1010-85B8-462A-B344-D53F40711CFF}" destId="{F68ACB46-8B1A-4C23-9468-2127DF0B9DD6}" srcOrd="3" destOrd="0" presId="urn:microsoft.com/office/officeart/2005/8/layout/bProcess4"/>
    <dgm:cxn modelId="{023AE518-6EE3-4C6C-9FAF-AA460D5E7829}" type="presParOf" srcId="{5F5A1010-85B8-462A-B344-D53F40711CFF}" destId="{8F0A519C-F756-4066-9AF9-FA6E180BECE7}" srcOrd="4" destOrd="0" presId="urn:microsoft.com/office/officeart/2005/8/layout/bProcess4"/>
    <dgm:cxn modelId="{BBDDE53A-344F-4D82-95C4-CD27F8C8FFEF}" type="presParOf" srcId="{8F0A519C-F756-4066-9AF9-FA6E180BECE7}" destId="{8F25BF7B-F8F1-458B-B16B-10AEECD960C1}" srcOrd="0" destOrd="0" presId="urn:microsoft.com/office/officeart/2005/8/layout/bProcess4"/>
    <dgm:cxn modelId="{E722B354-E7EA-46A1-9FC3-A4E3A9AC7B1A}" type="presParOf" srcId="{8F0A519C-F756-4066-9AF9-FA6E180BECE7}" destId="{D5AB8DAF-0682-4B47-9C12-42D75834BBB6}" srcOrd="1" destOrd="0" presId="urn:microsoft.com/office/officeart/2005/8/layout/bProcess4"/>
    <dgm:cxn modelId="{1BF1EB68-D867-4944-B9D1-30F7166EF36C}" type="presParOf" srcId="{5F5A1010-85B8-462A-B344-D53F40711CFF}" destId="{25285BEB-FC5D-42E1-A313-107746ABA349}" srcOrd="5" destOrd="0" presId="urn:microsoft.com/office/officeart/2005/8/layout/bProcess4"/>
    <dgm:cxn modelId="{9B3F4964-92D9-46AB-B1C2-20700A2D5063}" type="presParOf" srcId="{5F5A1010-85B8-462A-B344-D53F40711CFF}" destId="{479BA4E7-69F5-4513-9042-4C76B8F90136}" srcOrd="6" destOrd="0" presId="urn:microsoft.com/office/officeart/2005/8/layout/bProcess4"/>
    <dgm:cxn modelId="{CECC325A-B870-41CF-83A6-1F37732654F4}" type="presParOf" srcId="{479BA4E7-69F5-4513-9042-4C76B8F90136}" destId="{2C6FD8BD-477A-470F-AD10-50AC1F7EE9D3}" srcOrd="0" destOrd="0" presId="urn:microsoft.com/office/officeart/2005/8/layout/bProcess4"/>
    <dgm:cxn modelId="{C32FEF48-E1DE-48C3-824C-F735E09CD151}" type="presParOf" srcId="{479BA4E7-69F5-4513-9042-4C76B8F90136}" destId="{149638CF-1142-4E33-B119-A24AC4249166}" srcOrd="1" destOrd="0" presId="urn:microsoft.com/office/officeart/2005/8/layout/bProcess4"/>
    <dgm:cxn modelId="{4F362DC0-7519-4E55-A555-23AF524FDC2B}" type="presParOf" srcId="{5F5A1010-85B8-462A-B344-D53F40711CFF}" destId="{9C9EB091-8885-4A06-A853-92EA87A806CE}" srcOrd="7" destOrd="0" presId="urn:microsoft.com/office/officeart/2005/8/layout/bProcess4"/>
    <dgm:cxn modelId="{A98266CC-A51D-44CC-9779-5480CDF7A8DB}" type="presParOf" srcId="{5F5A1010-85B8-462A-B344-D53F40711CFF}" destId="{B2499884-CDFF-4EE0-96EC-11DA067119BE}" srcOrd="8" destOrd="0" presId="urn:microsoft.com/office/officeart/2005/8/layout/bProcess4"/>
    <dgm:cxn modelId="{583E2BA7-4895-4FBB-98DC-FF9A5F894C92}" type="presParOf" srcId="{B2499884-CDFF-4EE0-96EC-11DA067119BE}" destId="{35DEABD9-BD50-46C1-8EBD-5D1E04E1F09D}" srcOrd="0" destOrd="0" presId="urn:microsoft.com/office/officeart/2005/8/layout/bProcess4"/>
    <dgm:cxn modelId="{DD42727A-E022-4912-87EF-1447624EBECC}" type="presParOf" srcId="{B2499884-CDFF-4EE0-96EC-11DA067119BE}" destId="{7FDB38D1-B125-4198-A1D2-8F1AD8460ED0}" srcOrd="1" destOrd="0" presId="urn:microsoft.com/office/officeart/2005/8/layout/bProcess4"/>
    <dgm:cxn modelId="{EB001113-5DD5-4A82-9617-23FA57C8FB58}" type="presParOf" srcId="{5F5A1010-85B8-462A-B344-D53F40711CFF}" destId="{E07DEB21-0666-4E56-9FF5-1DBC4E3B716A}" srcOrd="9" destOrd="0" presId="urn:microsoft.com/office/officeart/2005/8/layout/bProcess4"/>
    <dgm:cxn modelId="{095C9D30-0583-43D9-A3AB-AC81E09251E9}" type="presParOf" srcId="{5F5A1010-85B8-462A-B344-D53F40711CFF}" destId="{B5316C43-9BBB-48FF-8657-AD9C8BEE76AD}" srcOrd="10" destOrd="0" presId="urn:microsoft.com/office/officeart/2005/8/layout/bProcess4"/>
    <dgm:cxn modelId="{0F8AC175-11F5-426D-9A5B-7FF9F8148D93}" type="presParOf" srcId="{B5316C43-9BBB-48FF-8657-AD9C8BEE76AD}" destId="{46BD2E80-5FDD-4CDF-81E2-EECD2E2D4474}" srcOrd="0" destOrd="0" presId="urn:microsoft.com/office/officeart/2005/8/layout/bProcess4"/>
    <dgm:cxn modelId="{41BDF39B-0B6B-499C-A310-9725F0C6DC64}" type="presParOf" srcId="{B5316C43-9BBB-48FF-8657-AD9C8BEE76AD}" destId="{9C3AF725-F9CE-4AF5-B5D4-1F25C06E442C}" srcOrd="1" destOrd="0" presId="urn:microsoft.com/office/officeart/2005/8/layout/bProcess4"/>
    <dgm:cxn modelId="{A04559EA-453C-4087-90D1-663EC8A22749}" type="presParOf" srcId="{5F5A1010-85B8-462A-B344-D53F40711CFF}" destId="{9B9DEFB6-D37E-4729-8E48-5E03EC4993D9}" srcOrd="11" destOrd="0" presId="urn:microsoft.com/office/officeart/2005/8/layout/bProcess4"/>
    <dgm:cxn modelId="{2A772972-74FA-4BE2-9AA9-C8921555F097}" type="presParOf" srcId="{5F5A1010-85B8-462A-B344-D53F40711CFF}" destId="{81FA4C5F-BBF4-45C0-ABE6-AD8AC8BFE830}" srcOrd="12" destOrd="0" presId="urn:microsoft.com/office/officeart/2005/8/layout/bProcess4"/>
    <dgm:cxn modelId="{D4B4E4E9-0B61-4883-8342-6DEA87142B12}" type="presParOf" srcId="{81FA4C5F-BBF4-45C0-ABE6-AD8AC8BFE830}" destId="{44F6BA17-1516-4642-A521-085B671B83E2}" srcOrd="0" destOrd="0" presId="urn:microsoft.com/office/officeart/2005/8/layout/bProcess4"/>
    <dgm:cxn modelId="{39E57A05-2C6E-4B8E-A130-ED51EFFC0EAE}" type="presParOf" srcId="{81FA4C5F-BBF4-45C0-ABE6-AD8AC8BFE830}" destId="{5ACC5A91-CD15-4621-9E26-0FEBE86C48B4}" srcOrd="1" destOrd="0" presId="urn:microsoft.com/office/officeart/2005/8/layout/bProcess4"/>
    <dgm:cxn modelId="{DD9E91B7-21F6-4ADA-9497-03D98E236E0D}" type="presParOf" srcId="{5F5A1010-85B8-462A-B344-D53F40711CFF}" destId="{2F2514D8-4B2A-4D16-9833-4926EA008D05}" srcOrd="13" destOrd="0" presId="urn:microsoft.com/office/officeart/2005/8/layout/bProcess4"/>
    <dgm:cxn modelId="{3156B954-0B93-446D-B0C8-AFC7A5668496}" type="presParOf" srcId="{5F5A1010-85B8-462A-B344-D53F40711CFF}" destId="{355039CE-9FE9-4E4A-A1A3-AB3FD43C1DB3}" srcOrd="14" destOrd="0" presId="urn:microsoft.com/office/officeart/2005/8/layout/bProcess4"/>
    <dgm:cxn modelId="{2FEBB74D-13F2-4D95-84F7-47ADFFBB1CD7}" type="presParOf" srcId="{355039CE-9FE9-4E4A-A1A3-AB3FD43C1DB3}" destId="{3BE6296C-11F4-4B58-8522-A0B0034D2698}" srcOrd="0" destOrd="0" presId="urn:microsoft.com/office/officeart/2005/8/layout/bProcess4"/>
    <dgm:cxn modelId="{E1F52C45-1F40-4343-A952-3D22F9D9F746}" type="presParOf" srcId="{355039CE-9FE9-4E4A-A1A3-AB3FD43C1DB3}" destId="{D773AB60-5970-4156-A4E0-A9B2322CF9BE}" srcOrd="1" destOrd="0" presId="urn:microsoft.com/office/officeart/2005/8/layout/bProcess4"/>
    <dgm:cxn modelId="{F848499E-AE7B-4F3B-A704-91B93457437F}" type="presParOf" srcId="{5F5A1010-85B8-462A-B344-D53F40711CFF}" destId="{51883201-FCD4-4333-947B-4BAD5CD39479}" srcOrd="15" destOrd="0" presId="urn:microsoft.com/office/officeart/2005/8/layout/bProcess4"/>
    <dgm:cxn modelId="{C88EB6B4-984F-4D74-B522-A4B7CCDB8A5A}" type="presParOf" srcId="{5F5A1010-85B8-462A-B344-D53F40711CFF}" destId="{38B69CAE-E6B2-4002-9195-0950C02246F4}" srcOrd="16" destOrd="0" presId="urn:microsoft.com/office/officeart/2005/8/layout/bProcess4"/>
    <dgm:cxn modelId="{79D21D32-0BE9-44BA-B4CB-8FE1642ECD43}" type="presParOf" srcId="{38B69CAE-E6B2-4002-9195-0950C02246F4}" destId="{58BF7F21-A735-4901-908D-217674767F1D}" srcOrd="0" destOrd="0" presId="urn:microsoft.com/office/officeart/2005/8/layout/bProcess4"/>
    <dgm:cxn modelId="{C621F715-6CE5-4510-902C-76E2BD3B3504}" type="presParOf" srcId="{38B69CAE-E6B2-4002-9195-0950C02246F4}" destId="{98D12CF1-B3C8-4731-90BD-1CB50853CC0D}" srcOrd="1" destOrd="0" presId="urn:microsoft.com/office/officeart/2005/8/layout/bProcess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3C222-AB71-4905-B9A1-5B732668E50E}"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n-IN"/>
        </a:p>
      </dgm:t>
    </dgm:pt>
    <dgm:pt modelId="{9D333450-ABD7-4F7B-AFAF-8BC02FCFDAAD}">
      <dgm:prSet phldrT="[Text]" custT="1"/>
      <dgm:spPr/>
      <dgm:t>
        <a:bodyPr/>
        <a:lstStyle/>
        <a:p>
          <a:pPr algn="l"/>
          <a:r>
            <a:rPr lang="en-IN" sz="2600" b="1" dirty="0"/>
            <a:t>No clear advice about how, when and how long to take medications</a:t>
          </a:r>
        </a:p>
      </dgm:t>
    </dgm:pt>
    <dgm:pt modelId="{A0B1B930-77A7-4BC6-89E6-C7A821AC0F4F}" type="parTrans" cxnId="{FC193226-6670-4258-891C-2FD26DD01660}">
      <dgm:prSet/>
      <dgm:spPr/>
      <dgm:t>
        <a:bodyPr/>
        <a:lstStyle/>
        <a:p>
          <a:endParaRPr lang="en-IN"/>
        </a:p>
      </dgm:t>
    </dgm:pt>
    <dgm:pt modelId="{1830B445-3484-4B60-A9B5-3199964407AB}" type="sibTrans" cxnId="{FC193226-6670-4258-891C-2FD26DD01660}">
      <dgm:prSet/>
      <dgm:spPr/>
      <dgm:t>
        <a:bodyPr/>
        <a:lstStyle/>
        <a:p>
          <a:endParaRPr lang="en-IN"/>
        </a:p>
      </dgm:t>
    </dgm:pt>
    <dgm:pt modelId="{0CB8AF45-C7F7-4AD3-9AF7-AFFECCF1BA54}">
      <dgm:prSet phldrT="[Text]" custT="1"/>
      <dgm:spPr/>
      <dgm:t>
        <a:bodyPr/>
        <a:lstStyle/>
        <a:p>
          <a:r>
            <a:rPr lang="en-IN" sz="2600" b="1" dirty="0"/>
            <a:t>Absence or inappropriate appointment system</a:t>
          </a:r>
        </a:p>
      </dgm:t>
    </dgm:pt>
    <dgm:pt modelId="{1C0E4357-2593-43F1-ADB1-4FBC5A8EDA54}" type="parTrans" cxnId="{A1987390-8E2A-4725-8E88-AE59A33238C5}">
      <dgm:prSet/>
      <dgm:spPr/>
      <dgm:t>
        <a:bodyPr/>
        <a:lstStyle/>
        <a:p>
          <a:endParaRPr lang="en-IN"/>
        </a:p>
      </dgm:t>
    </dgm:pt>
    <dgm:pt modelId="{2587687D-095A-4911-BF16-7F3448DEE224}" type="sibTrans" cxnId="{A1987390-8E2A-4725-8E88-AE59A33238C5}">
      <dgm:prSet/>
      <dgm:spPr/>
      <dgm:t>
        <a:bodyPr/>
        <a:lstStyle/>
        <a:p>
          <a:endParaRPr lang="en-IN"/>
        </a:p>
      </dgm:t>
    </dgm:pt>
    <dgm:pt modelId="{191FDE98-7C5B-4511-A60D-013D8771670D}">
      <dgm:prSet phldrT="[Text]" custT="1"/>
      <dgm:spPr/>
      <dgm:t>
        <a:bodyPr/>
        <a:lstStyle/>
        <a:p>
          <a:r>
            <a:rPr lang="en-IN" sz="2600" b="1" dirty="0"/>
            <a:t>Unavailability of Junior Residents for minor procedures</a:t>
          </a:r>
        </a:p>
      </dgm:t>
    </dgm:pt>
    <dgm:pt modelId="{183CAB14-EAAB-4547-A817-4760CAD1CBC4}" type="parTrans" cxnId="{E07BE59C-45D3-4968-BB0C-EE7F0B7FAEAB}">
      <dgm:prSet/>
      <dgm:spPr/>
      <dgm:t>
        <a:bodyPr/>
        <a:lstStyle/>
        <a:p>
          <a:endParaRPr lang="en-IN"/>
        </a:p>
      </dgm:t>
    </dgm:pt>
    <dgm:pt modelId="{DC44BB72-BC62-48AA-AA2B-2944CD2064FA}" type="sibTrans" cxnId="{E07BE59C-45D3-4968-BB0C-EE7F0B7FAEAB}">
      <dgm:prSet/>
      <dgm:spPr/>
      <dgm:t>
        <a:bodyPr/>
        <a:lstStyle/>
        <a:p>
          <a:endParaRPr lang="en-IN"/>
        </a:p>
      </dgm:t>
    </dgm:pt>
    <dgm:pt modelId="{9B661C99-5B27-463D-9485-C5C720BB2DC2}">
      <dgm:prSet phldrT="[Text]" custT="1"/>
      <dgm:spPr/>
      <dgm:t>
        <a:bodyPr/>
        <a:lstStyle/>
        <a:p>
          <a:r>
            <a:rPr lang="en-IN" sz="2600" b="1" dirty="0"/>
            <a:t>Staff often misbehaves that results in violence</a:t>
          </a:r>
        </a:p>
      </dgm:t>
    </dgm:pt>
    <dgm:pt modelId="{211D066A-E5C7-443C-BDAE-27AFA243A20F}" type="parTrans" cxnId="{9ADCB81E-9B17-46B7-98BB-0C9654848ADF}">
      <dgm:prSet/>
      <dgm:spPr/>
      <dgm:t>
        <a:bodyPr/>
        <a:lstStyle/>
        <a:p>
          <a:endParaRPr lang="en-IN"/>
        </a:p>
      </dgm:t>
    </dgm:pt>
    <dgm:pt modelId="{AC8F31FB-4A3A-4F26-9F7B-B01C4AE42194}" type="sibTrans" cxnId="{9ADCB81E-9B17-46B7-98BB-0C9654848ADF}">
      <dgm:prSet/>
      <dgm:spPr/>
      <dgm:t>
        <a:bodyPr/>
        <a:lstStyle/>
        <a:p>
          <a:endParaRPr lang="en-IN"/>
        </a:p>
      </dgm:t>
    </dgm:pt>
    <dgm:pt modelId="{574C9EBE-59BD-4FF7-9848-A8C5599D19EB}">
      <dgm:prSet phldrT="[Text]" custT="1"/>
      <dgm:spPr/>
      <dgm:t>
        <a:bodyPr/>
        <a:lstStyle/>
        <a:p>
          <a:r>
            <a:rPr lang="en-IN" sz="2600" b="1" dirty="0"/>
            <a:t>Absence of noticeable serial number</a:t>
          </a:r>
        </a:p>
      </dgm:t>
    </dgm:pt>
    <dgm:pt modelId="{CC7E91D7-E936-4473-840B-D85429FE5755}" type="parTrans" cxnId="{671071A4-4CD6-4771-97DB-600F680D5CEA}">
      <dgm:prSet/>
      <dgm:spPr/>
      <dgm:t>
        <a:bodyPr/>
        <a:lstStyle/>
        <a:p>
          <a:endParaRPr lang="en-IN"/>
        </a:p>
      </dgm:t>
    </dgm:pt>
    <dgm:pt modelId="{BE949082-AE24-4126-B32E-BB7D158ED7C6}" type="sibTrans" cxnId="{671071A4-4CD6-4771-97DB-600F680D5CEA}">
      <dgm:prSet/>
      <dgm:spPr/>
      <dgm:t>
        <a:bodyPr/>
        <a:lstStyle/>
        <a:p>
          <a:endParaRPr lang="en-IN"/>
        </a:p>
      </dgm:t>
    </dgm:pt>
    <dgm:pt modelId="{781CAD2A-EFA9-449D-9D63-963838D17B19}">
      <dgm:prSet phldrT="[Text]" custT="1"/>
      <dgm:spPr/>
      <dgm:t>
        <a:bodyPr/>
        <a:lstStyle/>
        <a:p>
          <a:r>
            <a:rPr lang="en-IN" sz="2600" b="1" dirty="0"/>
            <a:t>Investigation/Consultation breaks by phone calls, attending VIPs, receiving guests</a:t>
          </a:r>
        </a:p>
      </dgm:t>
    </dgm:pt>
    <dgm:pt modelId="{8C8F5343-A9DC-423A-9F0D-7FEE86139CCF}" type="parTrans" cxnId="{DD2E6F8E-F7E6-4688-83F6-AC031EB1B7FD}">
      <dgm:prSet/>
      <dgm:spPr/>
      <dgm:t>
        <a:bodyPr/>
        <a:lstStyle/>
        <a:p>
          <a:endParaRPr lang="en-IN"/>
        </a:p>
      </dgm:t>
    </dgm:pt>
    <dgm:pt modelId="{684E9B99-F397-40D7-8FF0-94693C888D37}" type="sibTrans" cxnId="{DD2E6F8E-F7E6-4688-83F6-AC031EB1B7FD}">
      <dgm:prSet/>
      <dgm:spPr/>
      <dgm:t>
        <a:bodyPr/>
        <a:lstStyle/>
        <a:p>
          <a:endParaRPr lang="en-IN"/>
        </a:p>
      </dgm:t>
    </dgm:pt>
    <dgm:pt modelId="{1D3281E3-E220-4EF4-8358-356644BE2DDF}">
      <dgm:prSet phldrT="[Text]" custT="1"/>
      <dgm:spPr/>
      <dgm:t>
        <a:bodyPr/>
        <a:lstStyle/>
        <a:p>
          <a:r>
            <a:rPr lang="en-IN" sz="2600" b="1" dirty="0"/>
            <a:t>Overcrowding at Registration, Billing, Pharmacy Counters</a:t>
          </a:r>
        </a:p>
      </dgm:t>
    </dgm:pt>
    <dgm:pt modelId="{0CFCB583-B0E6-443D-89CC-79BD3E48D0B6}" type="parTrans" cxnId="{D1F453B7-2A42-470B-9C45-4E431D997CB8}">
      <dgm:prSet/>
      <dgm:spPr/>
      <dgm:t>
        <a:bodyPr/>
        <a:lstStyle/>
        <a:p>
          <a:endParaRPr lang="en-IN"/>
        </a:p>
      </dgm:t>
    </dgm:pt>
    <dgm:pt modelId="{F8D04780-066B-45C8-AA2D-9641B0FBA99F}" type="sibTrans" cxnId="{D1F453B7-2A42-470B-9C45-4E431D997CB8}">
      <dgm:prSet/>
      <dgm:spPr/>
      <dgm:t>
        <a:bodyPr/>
        <a:lstStyle/>
        <a:p>
          <a:endParaRPr lang="en-IN"/>
        </a:p>
      </dgm:t>
    </dgm:pt>
    <dgm:pt modelId="{F5367054-928E-4E41-B2A0-AFA0E6133A8F}">
      <dgm:prSet phldrT="[Text]" custT="1"/>
      <dgm:spPr/>
      <dgm:t>
        <a:bodyPr/>
        <a:lstStyle/>
        <a:p>
          <a:r>
            <a:rPr lang="en-IN" sz="2600" b="1" dirty="0"/>
            <a:t>Unreadable handwriting of doctor</a:t>
          </a:r>
        </a:p>
      </dgm:t>
    </dgm:pt>
    <dgm:pt modelId="{99BF0E13-F3D8-4751-9851-63966CFA06E8}" type="parTrans" cxnId="{B2959E09-2B49-4999-84C8-0369CFB8FD1D}">
      <dgm:prSet/>
      <dgm:spPr/>
      <dgm:t>
        <a:bodyPr/>
        <a:lstStyle/>
        <a:p>
          <a:endParaRPr lang="en-IN"/>
        </a:p>
      </dgm:t>
    </dgm:pt>
    <dgm:pt modelId="{C018FF6F-1B21-4925-A348-EE2B5CC2E086}" type="sibTrans" cxnId="{B2959E09-2B49-4999-84C8-0369CFB8FD1D}">
      <dgm:prSet/>
      <dgm:spPr/>
      <dgm:t>
        <a:bodyPr/>
        <a:lstStyle/>
        <a:p>
          <a:endParaRPr lang="en-IN"/>
        </a:p>
      </dgm:t>
    </dgm:pt>
    <dgm:pt modelId="{10EB25EB-9E51-4C81-AD8A-E69C08BCE7CB}">
      <dgm:prSet phldrT="[Text]" custT="1"/>
      <dgm:spPr/>
      <dgm:t>
        <a:bodyPr/>
        <a:lstStyle/>
        <a:p>
          <a:r>
            <a:rPr lang="en-IN" sz="2600" b="1" dirty="0"/>
            <a:t>Patient reporting to wrong OPD or Difficulty locating OPD</a:t>
          </a:r>
        </a:p>
      </dgm:t>
    </dgm:pt>
    <dgm:pt modelId="{CABDBCA3-575F-43A0-AB5B-FD5BB75DD7D4}" type="parTrans" cxnId="{70CF7F64-C788-4443-B925-AB7415D49FA4}">
      <dgm:prSet/>
      <dgm:spPr/>
      <dgm:t>
        <a:bodyPr/>
        <a:lstStyle/>
        <a:p>
          <a:endParaRPr lang="en-IN"/>
        </a:p>
      </dgm:t>
    </dgm:pt>
    <dgm:pt modelId="{A2FBBC56-11A6-4B3B-8894-45D4467B7935}" type="sibTrans" cxnId="{70CF7F64-C788-4443-B925-AB7415D49FA4}">
      <dgm:prSet/>
      <dgm:spPr/>
      <dgm:t>
        <a:bodyPr/>
        <a:lstStyle/>
        <a:p>
          <a:endParaRPr lang="en-IN"/>
        </a:p>
      </dgm:t>
    </dgm:pt>
    <dgm:pt modelId="{C5B45F46-716C-4BE3-8BFC-ED4DD77DF88B}">
      <dgm:prSet phldrT="[Text]" custT="1"/>
      <dgm:spPr/>
      <dgm:t>
        <a:bodyPr/>
        <a:lstStyle/>
        <a:p>
          <a:r>
            <a:rPr lang="en-IN" sz="2600" b="1" dirty="0"/>
            <a:t>Unavailability of clinical examination instruments, Stationary, Organized Investigation forms</a:t>
          </a:r>
        </a:p>
      </dgm:t>
    </dgm:pt>
    <dgm:pt modelId="{F8E1A56B-A50B-4F3E-B1EE-280D5A812AB8}" type="parTrans" cxnId="{2A594ADC-4524-4694-9113-616BED76E2BD}">
      <dgm:prSet/>
      <dgm:spPr/>
      <dgm:t>
        <a:bodyPr/>
        <a:lstStyle/>
        <a:p>
          <a:endParaRPr lang="en-IN"/>
        </a:p>
      </dgm:t>
    </dgm:pt>
    <dgm:pt modelId="{BC54C7A1-5775-4DC1-99D0-39C60BEF9382}" type="sibTrans" cxnId="{2A594ADC-4524-4694-9113-616BED76E2BD}">
      <dgm:prSet/>
      <dgm:spPr/>
      <dgm:t>
        <a:bodyPr/>
        <a:lstStyle/>
        <a:p>
          <a:endParaRPr lang="en-IN"/>
        </a:p>
      </dgm:t>
    </dgm:pt>
    <dgm:pt modelId="{2CCD1F32-8B7F-4980-B644-A9023498F182}" type="pres">
      <dgm:prSet presAssocID="{5433C222-AB71-4905-B9A1-5B732668E50E}" presName="linear" presStyleCnt="0">
        <dgm:presLayoutVars>
          <dgm:animLvl val="lvl"/>
          <dgm:resizeHandles val="exact"/>
        </dgm:presLayoutVars>
      </dgm:prSet>
      <dgm:spPr/>
    </dgm:pt>
    <dgm:pt modelId="{356CA717-B865-4A22-B552-FFF4438556A5}" type="pres">
      <dgm:prSet presAssocID="{9D333450-ABD7-4F7B-AFAF-8BC02FCFDAAD}" presName="parentText" presStyleLbl="node1" presStyleIdx="0" presStyleCnt="10">
        <dgm:presLayoutVars>
          <dgm:chMax val="0"/>
          <dgm:bulletEnabled val="1"/>
        </dgm:presLayoutVars>
      </dgm:prSet>
      <dgm:spPr/>
    </dgm:pt>
    <dgm:pt modelId="{A407E15A-5A9B-4DA2-A9C1-1EB86949459C}" type="pres">
      <dgm:prSet presAssocID="{1830B445-3484-4B60-A9B5-3199964407AB}" presName="spacer" presStyleCnt="0"/>
      <dgm:spPr/>
    </dgm:pt>
    <dgm:pt modelId="{85841FA5-B2ED-41B9-A041-409086EFCE25}" type="pres">
      <dgm:prSet presAssocID="{0CB8AF45-C7F7-4AD3-9AF7-AFFECCF1BA54}" presName="parentText" presStyleLbl="node1" presStyleIdx="1" presStyleCnt="10">
        <dgm:presLayoutVars>
          <dgm:chMax val="0"/>
          <dgm:bulletEnabled val="1"/>
        </dgm:presLayoutVars>
      </dgm:prSet>
      <dgm:spPr/>
    </dgm:pt>
    <dgm:pt modelId="{17AD7567-3739-4428-8363-B48414F6EE5F}" type="pres">
      <dgm:prSet presAssocID="{2587687D-095A-4911-BF16-7F3448DEE224}" presName="spacer" presStyleCnt="0"/>
      <dgm:spPr/>
    </dgm:pt>
    <dgm:pt modelId="{B7FDA60E-FE7F-40E7-81BC-AE4340BE6299}" type="pres">
      <dgm:prSet presAssocID="{9B661C99-5B27-463D-9485-C5C720BB2DC2}" presName="parentText" presStyleLbl="node1" presStyleIdx="2" presStyleCnt="10">
        <dgm:presLayoutVars>
          <dgm:chMax val="0"/>
          <dgm:bulletEnabled val="1"/>
        </dgm:presLayoutVars>
      </dgm:prSet>
      <dgm:spPr/>
    </dgm:pt>
    <dgm:pt modelId="{5978C2FA-2D8C-413D-ADF3-A9722DE1E5D3}" type="pres">
      <dgm:prSet presAssocID="{AC8F31FB-4A3A-4F26-9F7B-B01C4AE42194}" presName="spacer" presStyleCnt="0"/>
      <dgm:spPr/>
    </dgm:pt>
    <dgm:pt modelId="{FC7E0498-C026-4891-98B1-28AA81423C44}" type="pres">
      <dgm:prSet presAssocID="{574C9EBE-59BD-4FF7-9848-A8C5599D19EB}" presName="parentText" presStyleLbl="node1" presStyleIdx="3" presStyleCnt="10">
        <dgm:presLayoutVars>
          <dgm:chMax val="0"/>
          <dgm:bulletEnabled val="1"/>
        </dgm:presLayoutVars>
      </dgm:prSet>
      <dgm:spPr/>
    </dgm:pt>
    <dgm:pt modelId="{F4486FC3-C937-4559-9D14-33A7E2E4D4BC}" type="pres">
      <dgm:prSet presAssocID="{BE949082-AE24-4126-B32E-BB7D158ED7C6}" presName="spacer" presStyleCnt="0"/>
      <dgm:spPr/>
    </dgm:pt>
    <dgm:pt modelId="{C22798DC-77B0-496B-A68C-D7D6A6BB972D}" type="pres">
      <dgm:prSet presAssocID="{F5367054-928E-4E41-B2A0-AFA0E6133A8F}" presName="parentText" presStyleLbl="node1" presStyleIdx="4" presStyleCnt="10">
        <dgm:presLayoutVars>
          <dgm:chMax val="0"/>
          <dgm:bulletEnabled val="1"/>
        </dgm:presLayoutVars>
      </dgm:prSet>
      <dgm:spPr/>
    </dgm:pt>
    <dgm:pt modelId="{812AF051-938B-43B8-858D-5E5DB155C8F9}" type="pres">
      <dgm:prSet presAssocID="{C018FF6F-1B21-4925-A348-EE2B5CC2E086}" presName="spacer" presStyleCnt="0"/>
      <dgm:spPr/>
    </dgm:pt>
    <dgm:pt modelId="{76702242-F8FD-470F-B929-9F6EFCF1B765}" type="pres">
      <dgm:prSet presAssocID="{10EB25EB-9E51-4C81-AD8A-E69C08BCE7CB}" presName="parentText" presStyleLbl="node1" presStyleIdx="5" presStyleCnt="10" custLinFactNeighborX="-11" custLinFactNeighborY="-16193">
        <dgm:presLayoutVars>
          <dgm:chMax val="0"/>
          <dgm:bulletEnabled val="1"/>
        </dgm:presLayoutVars>
      </dgm:prSet>
      <dgm:spPr/>
    </dgm:pt>
    <dgm:pt modelId="{DBEFC986-69F4-4FC5-9E9E-8A5133AB4DBB}" type="pres">
      <dgm:prSet presAssocID="{A2FBBC56-11A6-4B3B-8894-45D4467B7935}" presName="spacer" presStyleCnt="0"/>
      <dgm:spPr/>
    </dgm:pt>
    <dgm:pt modelId="{07E3B0F7-1FBD-4D9D-B3EE-4EFE9CC02653}" type="pres">
      <dgm:prSet presAssocID="{C5B45F46-716C-4BE3-8BFC-ED4DD77DF88B}" presName="parentText" presStyleLbl="node1" presStyleIdx="6" presStyleCnt="10">
        <dgm:presLayoutVars>
          <dgm:chMax val="0"/>
          <dgm:bulletEnabled val="1"/>
        </dgm:presLayoutVars>
      </dgm:prSet>
      <dgm:spPr/>
    </dgm:pt>
    <dgm:pt modelId="{C5421F6D-9198-4878-B3EE-9AC1ABE9C8DD}" type="pres">
      <dgm:prSet presAssocID="{BC54C7A1-5775-4DC1-99D0-39C60BEF9382}" presName="spacer" presStyleCnt="0"/>
      <dgm:spPr/>
    </dgm:pt>
    <dgm:pt modelId="{A73BA09A-A7EA-4E3F-93D2-F62627099529}" type="pres">
      <dgm:prSet presAssocID="{781CAD2A-EFA9-449D-9D63-963838D17B19}" presName="parentText" presStyleLbl="node1" presStyleIdx="7" presStyleCnt="10">
        <dgm:presLayoutVars>
          <dgm:chMax val="0"/>
          <dgm:bulletEnabled val="1"/>
        </dgm:presLayoutVars>
      </dgm:prSet>
      <dgm:spPr/>
    </dgm:pt>
    <dgm:pt modelId="{05D04619-DC3E-40E7-BD28-89AA1A9D3BEB}" type="pres">
      <dgm:prSet presAssocID="{684E9B99-F397-40D7-8FF0-94693C888D37}" presName="spacer" presStyleCnt="0"/>
      <dgm:spPr/>
    </dgm:pt>
    <dgm:pt modelId="{223D0946-60AA-410C-86C9-9B4D297FA8AC}" type="pres">
      <dgm:prSet presAssocID="{1D3281E3-E220-4EF4-8358-356644BE2DDF}" presName="parentText" presStyleLbl="node1" presStyleIdx="8" presStyleCnt="10" custLinFactNeighborX="-1965" custLinFactNeighborY="-47979">
        <dgm:presLayoutVars>
          <dgm:chMax val="0"/>
          <dgm:bulletEnabled val="1"/>
        </dgm:presLayoutVars>
      </dgm:prSet>
      <dgm:spPr/>
    </dgm:pt>
    <dgm:pt modelId="{8B603C70-E7AE-461D-A014-06D3E54F3DA6}" type="pres">
      <dgm:prSet presAssocID="{F8D04780-066B-45C8-AA2D-9641B0FBA99F}" presName="spacer" presStyleCnt="0"/>
      <dgm:spPr/>
    </dgm:pt>
    <dgm:pt modelId="{65AC1696-EBE0-4C9D-8481-52FF624116BB}" type="pres">
      <dgm:prSet presAssocID="{191FDE98-7C5B-4511-A60D-013D8771670D}" presName="parentText" presStyleLbl="node1" presStyleIdx="9" presStyleCnt="10">
        <dgm:presLayoutVars>
          <dgm:chMax val="0"/>
          <dgm:bulletEnabled val="1"/>
        </dgm:presLayoutVars>
      </dgm:prSet>
      <dgm:spPr/>
    </dgm:pt>
  </dgm:ptLst>
  <dgm:cxnLst>
    <dgm:cxn modelId="{B2959E09-2B49-4999-84C8-0369CFB8FD1D}" srcId="{5433C222-AB71-4905-B9A1-5B732668E50E}" destId="{F5367054-928E-4E41-B2A0-AFA0E6133A8F}" srcOrd="4" destOrd="0" parTransId="{99BF0E13-F3D8-4751-9851-63966CFA06E8}" sibTransId="{C018FF6F-1B21-4925-A348-EE2B5CC2E086}"/>
    <dgm:cxn modelId="{0B6CD50F-7FD6-46F9-8112-98987E1995EB}" type="presOf" srcId="{0CB8AF45-C7F7-4AD3-9AF7-AFFECCF1BA54}" destId="{85841FA5-B2ED-41B9-A041-409086EFCE25}" srcOrd="0" destOrd="0" presId="urn:microsoft.com/office/officeart/2005/8/layout/vList2"/>
    <dgm:cxn modelId="{9ADCB81E-9B17-46B7-98BB-0C9654848ADF}" srcId="{5433C222-AB71-4905-B9A1-5B732668E50E}" destId="{9B661C99-5B27-463D-9485-C5C720BB2DC2}" srcOrd="2" destOrd="0" parTransId="{211D066A-E5C7-443C-BDAE-27AFA243A20F}" sibTransId="{AC8F31FB-4A3A-4F26-9F7B-B01C4AE42194}"/>
    <dgm:cxn modelId="{5A52D325-7643-4E73-BA9C-14FD84B8085F}" type="presOf" srcId="{574C9EBE-59BD-4FF7-9848-A8C5599D19EB}" destId="{FC7E0498-C026-4891-98B1-28AA81423C44}" srcOrd="0" destOrd="0" presId="urn:microsoft.com/office/officeart/2005/8/layout/vList2"/>
    <dgm:cxn modelId="{FC193226-6670-4258-891C-2FD26DD01660}" srcId="{5433C222-AB71-4905-B9A1-5B732668E50E}" destId="{9D333450-ABD7-4F7B-AFAF-8BC02FCFDAAD}" srcOrd="0" destOrd="0" parTransId="{A0B1B930-77A7-4BC6-89E6-C7A821AC0F4F}" sibTransId="{1830B445-3484-4B60-A9B5-3199964407AB}"/>
    <dgm:cxn modelId="{F3853B31-321A-4BD4-9FC7-E730FBDD60E8}" type="presOf" srcId="{9B661C99-5B27-463D-9485-C5C720BB2DC2}" destId="{B7FDA60E-FE7F-40E7-81BC-AE4340BE6299}" srcOrd="0" destOrd="0" presId="urn:microsoft.com/office/officeart/2005/8/layout/vList2"/>
    <dgm:cxn modelId="{0FA36C5D-257E-4689-9F48-D5E50756296D}" type="presOf" srcId="{F5367054-928E-4E41-B2A0-AFA0E6133A8F}" destId="{C22798DC-77B0-496B-A68C-D7D6A6BB972D}" srcOrd="0" destOrd="0" presId="urn:microsoft.com/office/officeart/2005/8/layout/vList2"/>
    <dgm:cxn modelId="{70CF7F64-C788-4443-B925-AB7415D49FA4}" srcId="{5433C222-AB71-4905-B9A1-5B732668E50E}" destId="{10EB25EB-9E51-4C81-AD8A-E69C08BCE7CB}" srcOrd="5" destOrd="0" parTransId="{CABDBCA3-575F-43A0-AB5B-FD5BB75DD7D4}" sibTransId="{A2FBBC56-11A6-4B3B-8894-45D4467B7935}"/>
    <dgm:cxn modelId="{5E221972-1D49-4506-B653-C056F8B1F7C6}" type="presOf" srcId="{10EB25EB-9E51-4C81-AD8A-E69C08BCE7CB}" destId="{76702242-F8FD-470F-B929-9F6EFCF1B765}" srcOrd="0" destOrd="0" presId="urn:microsoft.com/office/officeart/2005/8/layout/vList2"/>
    <dgm:cxn modelId="{6B6D2759-21B2-4598-A4EA-2607335B0C2D}" type="presOf" srcId="{1D3281E3-E220-4EF4-8358-356644BE2DDF}" destId="{223D0946-60AA-410C-86C9-9B4D297FA8AC}" srcOrd="0" destOrd="0" presId="urn:microsoft.com/office/officeart/2005/8/layout/vList2"/>
    <dgm:cxn modelId="{DD2E6F8E-F7E6-4688-83F6-AC031EB1B7FD}" srcId="{5433C222-AB71-4905-B9A1-5B732668E50E}" destId="{781CAD2A-EFA9-449D-9D63-963838D17B19}" srcOrd="7" destOrd="0" parTransId="{8C8F5343-A9DC-423A-9F0D-7FEE86139CCF}" sibTransId="{684E9B99-F397-40D7-8FF0-94693C888D37}"/>
    <dgm:cxn modelId="{39CA7F8F-ABA8-4080-A896-6C60929BA65B}" type="presOf" srcId="{191FDE98-7C5B-4511-A60D-013D8771670D}" destId="{65AC1696-EBE0-4C9D-8481-52FF624116BB}" srcOrd="0" destOrd="0" presId="urn:microsoft.com/office/officeart/2005/8/layout/vList2"/>
    <dgm:cxn modelId="{A1987390-8E2A-4725-8E88-AE59A33238C5}" srcId="{5433C222-AB71-4905-B9A1-5B732668E50E}" destId="{0CB8AF45-C7F7-4AD3-9AF7-AFFECCF1BA54}" srcOrd="1" destOrd="0" parTransId="{1C0E4357-2593-43F1-ADB1-4FBC5A8EDA54}" sibTransId="{2587687D-095A-4911-BF16-7F3448DEE224}"/>
    <dgm:cxn modelId="{7C19E999-0A93-4753-83B9-56D107FDAD61}" type="presOf" srcId="{C5B45F46-716C-4BE3-8BFC-ED4DD77DF88B}" destId="{07E3B0F7-1FBD-4D9D-B3EE-4EFE9CC02653}" srcOrd="0" destOrd="0" presId="urn:microsoft.com/office/officeart/2005/8/layout/vList2"/>
    <dgm:cxn modelId="{E07BE59C-45D3-4968-BB0C-EE7F0B7FAEAB}" srcId="{5433C222-AB71-4905-B9A1-5B732668E50E}" destId="{191FDE98-7C5B-4511-A60D-013D8771670D}" srcOrd="9" destOrd="0" parTransId="{183CAB14-EAAB-4547-A817-4760CAD1CBC4}" sibTransId="{DC44BB72-BC62-48AA-AA2B-2944CD2064FA}"/>
    <dgm:cxn modelId="{671071A4-4CD6-4771-97DB-600F680D5CEA}" srcId="{5433C222-AB71-4905-B9A1-5B732668E50E}" destId="{574C9EBE-59BD-4FF7-9848-A8C5599D19EB}" srcOrd="3" destOrd="0" parTransId="{CC7E91D7-E936-4473-840B-D85429FE5755}" sibTransId="{BE949082-AE24-4126-B32E-BB7D158ED7C6}"/>
    <dgm:cxn modelId="{D1F453B7-2A42-470B-9C45-4E431D997CB8}" srcId="{5433C222-AB71-4905-B9A1-5B732668E50E}" destId="{1D3281E3-E220-4EF4-8358-356644BE2DDF}" srcOrd="8" destOrd="0" parTransId="{0CFCB583-B0E6-443D-89CC-79BD3E48D0B6}" sibTransId="{F8D04780-066B-45C8-AA2D-9641B0FBA99F}"/>
    <dgm:cxn modelId="{2A594ADC-4524-4694-9113-616BED76E2BD}" srcId="{5433C222-AB71-4905-B9A1-5B732668E50E}" destId="{C5B45F46-716C-4BE3-8BFC-ED4DD77DF88B}" srcOrd="6" destOrd="0" parTransId="{F8E1A56B-A50B-4F3E-B1EE-280D5A812AB8}" sibTransId="{BC54C7A1-5775-4DC1-99D0-39C60BEF9382}"/>
    <dgm:cxn modelId="{5E822DEB-D7F2-4DE2-BB5F-395DF7996AC4}" type="presOf" srcId="{781CAD2A-EFA9-449D-9D63-963838D17B19}" destId="{A73BA09A-A7EA-4E3F-93D2-F62627099529}" srcOrd="0" destOrd="0" presId="urn:microsoft.com/office/officeart/2005/8/layout/vList2"/>
    <dgm:cxn modelId="{9B7F59EB-EE55-445E-87AA-D0229C411047}" type="presOf" srcId="{9D333450-ABD7-4F7B-AFAF-8BC02FCFDAAD}" destId="{356CA717-B865-4A22-B552-FFF4438556A5}" srcOrd="0" destOrd="0" presId="urn:microsoft.com/office/officeart/2005/8/layout/vList2"/>
    <dgm:cxn modelId="{B49B70FC-F34F-422B-AFE1-51E607318C3F}" type="presOf" srcId="{5433C222-AB71-4905-B9A1-5B732668E50E}" destId="{2CCD1F32-8B7F-4980-B644-A9023498F182}" srcOrd="0" destOrd="0" presId="urn:microsoft.com/office/officeart/2005/8/layout/vList2"/>
    <dgm:cxn modelId="{351B8D23-47B9-4729-BDD5-78BD99CEE30D}" type="presParOf" srcId="{2CCD1F32-8B7F-4980-B644-A9023498F182}" destId="{356CA717-B865-4A22-B552-FFF4438556A5}" srcOrd="0" destOrd="0" presId="urn:microsoft.com/office/officeart/2005/8/layout/vList2"/>
    <dgm:cxn modelId="{A6336B86-2D31-4F13-B9BD-E8EAB92BF65B}" type="presParOf" srcId="{2CCD1F32-8B7F-4980-B644-A9023498F182}" destId="{A407E15A-5A9B-4DA2-A9C1-1EB86949459C}" srcOrd="1" destOrd="0" presId="urn:microsoft.com/office/officeart/2005/8/layout/vList2"/>
    <dgm:cxn modelId="{03E54A91-1B3A-4264-B86B-E9F6365303FB}" type="presParOf" srcId="{2CCD1F32-8B7F-4980-B644-A9023498F182}" destId="{85841FA5-B2ED-41B9-A041-409086EFCE25}" srcOrd="2" destOrd="0" presId="urn:microsoft.com/office/officeart/2005/8/layout/vList2"/>
    <dgm:cxn modelId="{189795A8-AE86-4D49-8FB8-F140C352FE75}" type="presParOf" srcId="{2CCD1F32-8B7F-4980-B644-A9023498F182}" destId="{17AD7567-3739-4428-8363-B48414F6EE5F}" srcOrd="3" destOrd="0" presId="urn:microsoft.com/office/officeart/2005/8/layout/vList2"/>
    <dgm:cxn modelId="{700D851C-E996-44C6-8FC3-C8D3A83582CA}" type="presParOf" srcId="{2CCD1F32-8B7F-4980-B644-A9023498F182}" destId="{B7FDA60E-FE7F-40E7-81BC-AE4340BE6299}" srcOrd="4" destOrd="0" presId="urn:microsoft.com/office/officeart/2005/8/layout/vList2"/>
    <dgm:cxn modelId="{5CBE3BF2-B7AD-4725-9D9A-858188F04B5A}" type="presParOf" srcId="{2CCD1F32-8B7F-4980-B644-A9023498F182}" destId="{5978C2FA-2D8C-413D-ADF3-A9722DE1E5D3}" srcOrd="5" destOrd="0" presId="urn:microsoft.com/office/officeart/2005/8/layout/vList2"/>
    <dgm:cxn modelId="{064BCD37-B694-448B-B729-8F14EEA8B1FB}" type="presParOf" srcId="{2CCD1F32-8B7F-4980-B644-A9023498F182}" destId="{FC7E0498-C026-4891-98B1-28AA81423C44}" srcOrd="6" destOrd="0" presId="urn:microsoft.com/office/officeart/2005/8/layout/vList2"/>
    <dgm:cxn modelId="{4CA4C098-DD96-49D7-895B-D99766826479}" type="presParOf" srcId="{2CCD1F32-8B7F-4980-B644-A9023498F182}" destId="{F4486FC3-C937-4559-9D14-33A7E2E4D4BC}" srcOrd="7" destOrd="0" presId="urn:microsoft.com/office/officeart/2005/8/layout/vList2"/>
    <dgm:cxn modelId="{B94F14C8-299A-40EC-8B17-7D0EB99E84CE}" type="presParOf" srcId="{2CCD1F32-8B7F-4980-B644-A9023498F182}" destId="{C22798DC-77B0-496B-A68C-D7D6A6BB972D}" srcOrd="8" destOrd="0" presId="urn:microsoft.com/office/officeart/2005/8/layout/vList2"/>
    <dgm:cxn modelId="{8D521B7E-95CC-4D22-9DC7-7EF832A40FB7}" type="presParOf" srcId="{2CCD1F32-8B7F-4980-B644-A9023498F182}" destId="{812AF051-938B-43B8-858D-5E5DB155C8F9}" srcOrd="9" destOrd="0" presId="urn:microsoft.com/office/officeart/2005/8/layout/vList2"/>
    <dgm:cxn modelId="{33350DE7-C41F-434E-AB27-FEF20ADAADC0}" type="presParOf" srcId="{2CCD1F32-8B7F-4980-B644-A9023498F182}" destId="{76702242-F8FD-470F-B929-9F6EFCF1B765}" srcOrd="10" destOrd="0" presId="urn:microsoft.com/office/officeart/2005/8/layout/vList2"/>
    <dgm:cxn modelId="{130EF732-05CA-42FF-85A3-4A70742CF5DA}" type="presParOf" srcId="{2CCD1F32-8B7F-4980-B644-A9023498F182}" destId="{DBEFC986-69F4-4FC5-9E9E-8A5133AB4DBB}" srcOrd="11" destOrd="0" presId="urn:microsoft.com/office/officeart/2005/8/layout/vList2"/>
    <dgm:cxn modelId="{C890BB8F-F53C-4C30-994E-5E0B7E152350}" type="presParOf" srcId="{2CCD1F32-8B7F-4980-B644-A9023498F182}" destId="{07E3B0F7-1FBD-4D9D-B3EE-4EFE9CC02653}" srcOrd="12" destOrd="0" presId="urn:microsoft.com/office/officeart/2005/8/layout/vList2"/>
    <dgm:cxn modelId="{529C700D-B48E-43D3-B6B7-72EF966D39BF}" type="presParOf" srcId="{2CCD1F32-8B7F-4980-B644-A9023498F182}" destId="{C5421F6D-9198-4878-B3EE-9AC1ABE9C8DD}" srcOrd="13" destOrd="0" presId="urn:microsoft.com/office/officeart/2005/8/layout/vList2"/>
    <dgm:cxn modelId="{F84E6484-835C-476A-AFF7-9EC5F6BCFEA8}" type="presParOf" srcId="{2CCD1F32-8B7F-4980-B644-A9023498F182}" destId="{A73BA09A-A7EA-4E3F-93D2-F62627099529}" srcOrd="14" destOrd="0" presId="urn:microsoft.com/office/officeart/2005/8/layout/vList2"/>
    <dgm:cxn modelId="{1312BAFD-E459-4CAE-923D-6070E290D8B4}" type="presParOf" srcId="{2CCD1F32-8B7F-4980-B644-A9023498F182}" destId="{05D04619-DC3E-40E7-BD28-89AA1A9D3BEB}" srcOrd="15" destOrd="0" presId="urn:microsoft.com/office/officeart/2005/8/layout/vList2"/>
    <dgm:cxn modelId="{9AD63BA7-F853-41E3-AA7D-2474A40D7DD0}" type="presParOf" srcId="{2CCD1F32-8B7F-4980-B644-A9023498F182}" destId="{223D0946-60AA-410C-86C9-9B4D297FA8AC}" srcOrd="16" destOrd="0" presId="urn:microsoft.com/office/officeart/2005/8/layout/vList2"/>
    <dgm:cxn modelId="{24D555D3-5B8A-4841-9516-96E0ECD8518D}" type="presParOf" srcId="{2CCD1F32-8B7F-4980-B644-A9023498F182}" destId="{8B603C70-E7AE-461D-A014-06D3E54F3DA6}" srcOrd="17" destOrd="0" presId="urn:microsoft.com/office/officeart/2005/8/layout/vList2"/>
    <dgm:cxn modelId="{C05AA179-5A29-4298-B017-32BB994CCE22}" type="presParOf" srcId="{2CCD1F32-8B7F-4980-B644-A9023498F182}" destId="{65AC1696-EBE0-4C9D-8481-52FF624116BB}" srcOrd="18" destOrd="0" presId="urn:microsoft.com/office/officeart/2005/8/layout/vList2"/>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436BE0-9A87-4BE5-8DC9-25FC060CFC14}"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IN"/>
        </a:p>
      </dgm:t>
    </dgm:pt>
    <dgm:pt modelId="{5E557172-FB79-4662-BFFB-513F232D6006}">
      <dgm:prSet phldrT="[Text]" custT="1"/>
      <dgm:spPr/>
      <dgm:t>
        <a:bodyPr/>
        <a:lstStyle/>
        <a:p>
          <a:r>
            <a:rPr lang="en-IN" sz="2000" b="1" dirty="0"/>
            <a:t>R </a:t>
          </a:r>
        </a:p>
      </dgm:t>
    </dgm:pt>
    <dgm:pt modelId="{464DC9D2-472D-4541-968D-D7CA129B00C2}" type="parTrans" cxnId="{CFCB0C48-27B1-4F71-B496-06DDB7443362}">
      <dgm:prSet/>
      <dgm:spPr/>
      <dgm:t>
        <a:bodyPr/>
        <a:lstStyle/>
        <a:p>
          <a:endParaRPr lang="en-IN" sz="2000"/>
        </a:p>
      </dgm:t>
    </dgm:pt>
    <dgm:pt modelId="{33B69A35-9769-41BF-988C-E6AF4F1F152C}" type="sibTrans" cxnId="{CFCB0C48-27B1-4F71-B496-06DDB7443362}">
      <dgm:prSet/>
      <dgm:spPr/>
      <dgm:t>
        <a:bodyPr/>
        <a:lstStyle/>
        <a:p>
          <a:endParaRPr lang="en-IN" sz="2000"/>
        </a:p>
      </dgm:t>
    </dgm:pt>
    <dgm:pt modelId="{B540D78D-ACEE-44EE-9FC8-BDEB5B76BA2B}">
      <dgm:prSet phldrT="[Text]" custT="1"/>
      <dgm:spPr/>
      <dgm:t>
        <a:bodyPr/>
        <a:lstStyle/>
        <a:p>
          <a:pPr>
            <a:buFont typeface="Wingdings" panose="05000000000000000000" pitchFamily="2" charset="2"/>
            <a:buChar char="§"/>
          </a:pPr>
          <a:r>
            <a:rPr lang="en-IN" sz="2000" b="1" dirty="0"/>
            <a:t>Registration &amp; Billing counters can be increased; Refreshments can be provided; Regular assessments every 6 months</a:t>
          </a:r>
        </a:p>
      </dgm:t>
    </dgm:pt>
    <dgm:pt modelId="{AFDDF48E-7ED0-4CD8-822F-D10573DF312C}" type="parTrans" cxnId="{0BA7AF68-6D9B-43E6-8C5D-3377D1F95A2F}">
      <dgm:prSet/>
      <dgm:spPr/>
      <dgm:t>
        <a:bodyPr/>
        <a:lstStyle/>
        <a:p>
          <a:endParaRPr lang="en-IN" sz="2000"/>
        </a:p>
      </dgm:t>
    </dgm:pt>
    <dgm:pt modelId="{A1103283-12E2-492A-B9F5-6EF76FA669CA}" type="sibTrans" cxnId="{0BA7AF68-6D9B-43E6-8C5D-3377D1F95A2F}">
      <dgm:prSet/>
      <dgm:spPr/>
      <dgm:t>
        <a:bodyPr/>
        <a:lstStyle/>
        <a:p>
          <a:endParaRPr lang="en-IN" sz="2000"/>
        </a:p>
      </dgm:t>
    </dgm:pt>
    <dgm:pt modelId="{4F04554E-074C-413D-82FD-4E1F6B09A54F}">
      <dgm:prSet phldrT="[Text]" custT="1"/>
      <dgm:spPr/>
      <dgm:t>
        <a:bodyPr/>
        <a:lstStyle/>
        <a:p>
          <a:r>
            <a:rPr lang="en-IN" sz="2000" b="1" dirty="0"/>
            <a:t>Easily Readable Signage in both Hindi and English; Easily accessible billing counters</a:t>
          </a:r>
        </a:p>
      </dgm:t>
    </dgm:pt>
    <dgm:pt modelId="{9AF9DF1B-D5C0-4630-96F3-00225D55509F}" type="parTrans" cxnId="{BAEE5EE0-FDAC-4B7B-BE61-65B348473E8D}">
      <dgm:prSet/>
      <dgm:spPr/>
      <dgm:t>
        <a:bodyPr/>
        <a:lstStyle/>
        <a:p>
          <a:endParaRPr lang="en-IN" sz="2000"/>
        </a:p>
      </dgm:t>
    </dgm:pt>
    <dgm:pt modelId="{2074F033-1EAF-459B-8E09-7D7A9FEB27BB}" type="sibTrans" cxnId="{BAEE5EE0-FDAC-4B7B-BE61-65B348473E8D}">
      <dgm:prSet/>
      <dgm:spPr/>
      <dgm:t>
        <a:bodyPr/>
        <a:lstStyle/>
        <a:p>
          <a:endParaRPr lang="en-IN" sz="2000"/>
        </a:p>
      </dgm:t>
    </dgm:pt>
    <dgm:pt modelId="{ABA67098-BB28-4C23-A41A-B9EDE4E9DFA4}">
      <dgm:prSet phldrT="[Text]" custT="1"/>
      <dgm:spPr/>
      <dgm:t>
        <a:bodyPr/>
        <a:lstStyle/>
        <a:p>
          <a:r>
            <a:rPr lang="en-IN" sz="2000" b="1" dirty="0"/>
            <a:t>Complaint and Suggestion Box; Checking on the attending on-duty doctors is advance and giving warning or drawbacks on uninformed absenteeism; Creating a strategy for no-show and late arrivals</a:t>
          </a:r>
        </a:p>
      </dgm:t>
    </dgm:pt>
    <dgm:pt modelId="{11639EFC-60AF-4C9B-95FD-B67A60CF236B}" type="parTrans" cxnId="{7BF20746-C6D5-4381-A35D-7A0C5ADD52CB}">
      <dgm:prSet/>
      <dgm:spPr/>
      <dgm:t>
        <a:bodyPr/>
        <a:lstStyle/>
        <a:p>
          <a:endParaRPr lang="en-IN" sz="2000"/>
        </a:p>
      </dgm:t>
    </dgm:pt>
    <dgm:pt modelId="{8A120D99-EF1D-4B8C-B364-B9025C15B406}" type="sibTrans" cxnId="{7BF20746-C6D5-4381-A35D-7A0C5ADD52CB}">
      <dgm:prSet/>
      <dgm:spPr/>
      <dgm:t>
        <a:bodyPr/>
        <a:lstStyle/>
        <a:p>
          <a:endParaRPr lang="en-IN" sz="2000"/>
        </a:p>
      </dgm:t>
    </dgm:pt>
    <dgm:pt modelId="{3E3ADAF4-4033-4735-B346-A9F12D625951}">
      <dgm:prSet phldrT="[Text]" custT="1"/>
      <dgm:spPr/>
      <dgm:t>
        <a:bodyPr/>
        <a:lstStyle/>
        <a:p>
          <a:r>
            <a:rPr lang="en-IN" sz="2000" b="1" dirty="0"/>
            <a:t>E</a:t>
          </a:r>
        </a:p>
      </dgm:t>
    </dgm:pt>
    <dgm:pt modelId="{1250A29E-B033-48A1-91CB-664D0E8263CA}" type="parTrans" cxnId="{77456221-59CA-4DFE-AD26-0F187692EF7C}">
      <dgm:prSet/>
      <dgm:spPr/>
      <dgm:t>
        <a:bodyPr/>
        <a:lstStyle/>
        <a:p>
          <a:endParaRPr lang="en-IN" sz="2000"/>
        </a:p>
      </dgm:t>
    </dgm:pt>
    <dgm:pt modelId="{8BFA4743-DDD2-4A4F-A4AC-A5A9A8D96FB3}" type="sibTrans" cxnId="{77456221-59CA-4DFE-AD26-0F187692EF7C}">
      <dgm:prSet/>
      <dgm:spPr/>
      <dgm:t>
        <a:bodyPr/>
        <a:lstStyle/>
        <a:p>
          <a:endParaRPr lang="en-IN" sz="2000"/>
        </a:p>
      </dgm:t>
    </dgm:pt>
    <dgm:pt modelId="{A712FC8A-DC98-4B9C-A6AA-4647BD608ACB}">
      <dgm:prSet phldrT="[Text]" custT="1"/>
      <dgm:spPr/>
      <dgm:t>
        <a:bodyPr/>
        <a:lstStyle/>
        <a:p>
          <a:r>
            <a:rPr lang="en-IN" sz="2000" b="1" dirty="0"/>
            <a:t>C</a:t>
          </a:r>
        </a:p>
      </dgm:t>
    </dgm:pt>
    <dgm:pt modelId="{B135209C-60BE-4CF8-9878-784A2CA813A0}" type="parTrans" cxnId="{64013B29-F914-4B07-8C76-1031DE24A6BC}">
      <dgm:prSet/>
      <dgm:spPr/>
      <dgm:t>
        <a:bodyPr/>
        <a:lstStyle/>
        <a:p>
          <a:endParaRPr lang="en-IN" sz="2000"/>
        </a:p>
      </dgm:t>
    </dgm:pt>
    <dgm:pt modelId="{29CDCBA2-9D62-49A1-B1EC-F7076D42D8D9}" type="sibTrans" cxnId="{64013B29-F914-4B07-8C76-1031DE24A6BC}">
      <dgm:prSet/>
      <dgm:spPr/>
      <dgm:t>
        <a:bodyPr/>
        <a:lstStyle/>
        <a:p>
          <a:endParaRPr lang="en-IN" sz="2000"/>
        </a:p>
      </dgm:t>
    </dgm:pt>
    <dgm:pt modelId="{9056F62B-7FDA-4E5C-84AD-6A5EB6EA1248}">
      <dgm:prSet phldrT="[Text]" custT="1"/>
      <dgm:spPr/>
      <dgm:t>
        <a:bodyPr/>
        <a:lstStyle/>
        <a:p>
          <a:r>
            <a:rPr lang="en-IN" sz="2000" b="1" dirty="0"/>
            <a:t>O</a:t>
          </a:r>
        </a:p>
      </dgm:t>
    </dgm:pt>
    <dgm:pt modelId="{5CAE2285-D32A-4877-8426-9485C28D9016}" type="parTrans" cxnId="{5ACED543-1304-40C4-A158-4370C7D8B675}">
      <dgm:prSet/>
      <dgm:spPr/>
      <dgm:t>
        <a:bodyPr/>
        <a:lstStyle/>
        <a:p>
          <a:endParaRPr lang="en-IN" sz="2000"/>
        </a:p>
      </dgm:t>
    </dgm:pt>
    <dgm:pt modelId="{20E464C5-194D-4604-BA56-02612356DCBB}" type="sibTrans" cxnId="{5ACED543-1304-40C4-A158-4370C7D8B675}">
      <dgm:prSet/>
      <dgm:spPr/>
      <dgm:t>
        <a:bodyPr/>
        <a:lstStyle/>
        <a:p>
          <a:endParaRPr lang="en-IN" sz="2000"/>
        </a:p>
      </dgm:t>
    </dgm:pt>
    <dgm:pt modelId="{9C558A25-5B34-45C1-B2DF-B90D3CFF7F70}">
      <dgm:prSet phldrT="[Text]" custT="1"/>
      <dgm:spPr/>
      <dgm:t>
        <a:bodyPr/>
        <a:lstStyle/>
        <a:p>
          <a:r>
            <a:rPr lang="en-IN" sz="2000" b="1" dirty="0"/>
            <a:t>M</a:t>
          </a:r>
        </a:p>
      </dgm:t>
    </dgm:pt>
    <dgm:pt modelId="{74B50257-F41C-4D06-A132-7966E7024AEC}" type="parTrans" cxnId="{D9EE06BB-80F0-49F2-A99B-2E7D1302B24B}">
      <dgm:prSet/>
      <dgm:spPr/>
      <dgm:t>
        <a:bodyPr/>
        <a:lstStyle/>
        <a:p>
          <a:endParaRPr lang="en-IN" sz="2000"/>
        </a:p>
      </dgm:t>
    </dgm:pt>
    <dgm:pt modelId="{89973041-8EBE-4071-837B-E6905C1173EA}" type="sibTrans" cxnId="{D9EE06BB-80F0-49F2-A99B-2E7D1302B24B}">
      <dgm:prSet/>
      <dgm:spPr/>
      <dgm:t>
        <a:bodyPr/>
        <a:lstStyle/>
        <a:p>
          <a:endParaRPr lang="en-IN" sz="2000"/>
        </a:p>
      </dgm:t>
    </dgm:pt>
    <dgm:pt modelId="{DC765B2C-08A1-4E92-A9CF-C7344D79AAAB}">
      <dgm:prSet phldrT="[Text]" custT="1"/>
      <dgm:spPr/>
      <dgm:t>
        <a:bodyPr/>
        <a:lstStyle/>
        <a:p>
          <a:r>
            <a:rPr lang="en-IN" sz="2000" b="1" dirty="0"/>
            <a:t>E</a:t>
          </a:r>
        </a:p>
      </dgm:t>
    </dgm:pt>
    <dgm:pt modelId="{41B208F0-315B-4A9D-94F4-649017F5C653}" type="parTrans" cxnId="{EA04B35D-1021-4E2B-9A2A-31D0294DAAF7}">
      <dgm:prSet/>
      <dgm:spPr/>
      <dgm:t>
        <a:bodyPr/>
        <a:lstStyle/>
        <a:p>
          <a:endParaRPr lang="en-IN" sz="2000"/>
        </a:p>
      </dgm:t>
    </dgm:pt>
    <dgm:pt modelId="{56C90AFC-632D-42A3-B4CA-3D86DB6EEFC1}" type="sibTrans" cxnId="{EA04B35D-1021-4E2B-9A2A-31D0294DAAF7}">
      <dgm:prSet/>
      <dgm:spPr/>
      <dgm:t>
        <a:bodyPr/>
        <a:lstStyle/>
        <a:p>
          <a:endParaRPr lang="en-IN" sz="2000"/>
        </a:p>
      </dgm:t>
    </dgm:pt>
    <dgm:pt modelId="{429EFABA-7A10-4AE8-8638-54CEB8D6A51B}">
      <dgm:prSet phldrT="[Text]" custT="1"/>
      <dgm:spPr/>
      <dgm:t>
        <a:bodyPr/>
        <a:lstStyle/>
        <a:p>
          <a:r>
            <a:rPr lang="en-IN" sz="2000" b="1" dirty="0"/>
            <a:t>N</a:t>
          </a:r>
        </a:p>
      </dgm:t>
    </dgm:pt>
    <dgm:pt modelId="{3D1A402D-DF7B-40C6-9714-DDEB1FC9C266}" type="parTrans" cxnId="{2BF36A9A-8B5F-46D3-BE96-663267C9BA47}">
      <dgm:prSet/>
      <dgm:spPr/>
      <dgm:t>
        <a:bodyPr/>
        <a:lstStyle/>
        <a:p>
          <a:endParaRPr lang="en-IN" sz="2000"/>
        </a:p>
      </dgm:t>
    </dgm:pt>
    <dgm:pt modelId="{6377496A-F806-4208-98C3-D48222DABC89}" type="sibTrans" cxnId="{2BF36A9A-8B5F-46D3-BE96-663267C9BA47}">
      <dgm:prSet/>
      <dgm:spPr/>
      <dgm:t>
        <a:bodyPr/>
        <a:lstStyle/>
        <a:p>
          <a:endParaRPr lang="en-IN" sz="2000"/>
        </a:p>
      </dgm:t>
    </dgm:pt>
    <dgm:pt modelId="{8DD1D833-3902-47F9-B8E3-3F4F35129814}">
      <dgm:prSet phldrT="[Text]" custT="1"/>
      <dgm:spPr/>
      <dgm:t>
        <a:bodyPr/>
        <a:lstStyle/>
        <a:p>
          <a:r>
            <a:rPr lang="en-IN" sz="2000" b="1" dirty="0"/>
            <a:t>D</a:t>
          </a:r>
        </a:p>
      </dgm:t>
    </dgm:pt>
    <dgm:pt modelId="{E6121576-F05C-46E8-97A7-72BC75447F10}" type="parTrans" cxnId="{D31F2611-6EED-4BF0-973D-0EEABEA88526}">
      <dgm:prSet/>
      <dgm:spPr/>
      <dgm:t>
        <a:bodyPr/>
        <a:lstStyle/>
        <a:p>
          <a:endParaRPr lang="en-IN" sz="2000"/>
        </a:p>
      </dgm:t>
    </dgm:pt>
    <dgm:pt modelId="{934EBA3E-2E53-414B-9FCA-96185F1349BB}" type="sibTrans" cxnId="{D31F2611-6EED-4BF0-973D-0EEABEA88526}">
      <dgm:prSet/>
      <dgm:spPr/>
      <dgm:t>
        <a:bodyPr/>
        <a:lstStyle/>
        <a:p>
          <a:endParaRPr lang="en-IN" sz="2000"/>
        </a:p>
      </dgm:t>
    </dgm:pt>
    <dgm:pt modelId="{17798E38-3947-4324-A776-9C5924471954}">
      <dgm:prSet phldrT="[Text]" custT="1"/>
      <dgm:spPr/>
      <dgm:t>
        <a:bodyPr/>
        <a:lstStyle/>
        <a:p>
          <a:r>
            <a:rPr lang="en-IN" sz="2000" b="1" dirty="0"/>
            <a:t>A</a:t>
          </a:r>
        </a:p>
      </dgm:t>
    </dgm:pt>
    <dgm:pt modelId="{E02178F5-BCB4-43C8-88F9-E094C2137174}" type="parTrans" cxnId="{C86E26EE-C6D6-495E-8A5D-BC401BFCBC91}">
      <dgm:prSet/>
      <dgm:spPr/>
      <dgm:t>
        <a:bodyPr/>
        <a:lstStyle/>
        <a:p>
          <a:endParaRPr lang="en-IN" sz="2000"/>
        </a:p>
      </dgm:t>
    </dgm:pt>
    <dgm:pt modelId="{5D3ACDF9-E668-4C56-98C3-253B6F7F387A}" type="sibTrans" cxnId="{C86E26EE-C6D6-495E-8A5D-BC401BFCBC91}">
      <dgm:prSet/>
      <dgm:spPr/>
      <dgm:t>
        <a:bodyPr/>
        <a:lstStyle/>
        <a:p>
          <a:endParaRPr lang="en-IN" sz="2000"/>
        </a:p>
      </dgm:t>
    </dgm:pt>
    <dgm:pt modelId="{93D02F86-7287-4FBE-81F4-679162A57466}">
      <dgm:prSet phldrT="[Text]" custT="1"/>
      <dgm:spPr/>
      <dgm:t>
        <a:bodyPr/>
        <a:lstStyle/>
        <a:p>
          <a:r>
            <a:rPr lang="en-IN" sz="2000" b="1" dirty="0"/>
            <a:t>T</a:t>
          </a:r>
        </a:p>
      </dgm:t>
    </dgm:pt>
    <dgm:pt modelId="{559B1596-C6DA-4DCF-AFC8-326A6571DC7D}" type="parTrans" cxnId="{74F69874-EE23-4565-983D-21025C54FF6F}">
      <dgm:prSet/>
      <dgm:spPr/>
      <dgm:t>
        <a:bodyPr/>
        <a:lstStyle/>
        <a:p>
          <a:endParaRPr lang="en-IN" sz="2000"/>
        </a:p>
      </dgm:t>
    </dgm:pt>
    <dgm:pt modelId="{21DB1381-BED8-4A61-8592-F1F416C212C8}" type="sibTrans" cxnId="{74F69874-EE23-4565-983D-21025C54FF6F}">
      <dgm:prSet/>
      <dgm:spPr/>
      <dgm:t>
        <a:bodyPr/>
        <a:lstStyle/>
        <a:p>
          <a:endParaRPr lang="en-IN" sz="2000"/>
        </a:p>
      </dgm:t>
    </dgm:pt>
    <dgm:pt modelId="{F294E137-490C-46AC-8311-929B3D6BC0D7}">
      <dgm:prSet phldrT="[Text]" custT="1"/>
      <dgm:spPr/>
      <dgm:t>
        <a:bodyPr/>
        <a:lstStyle/>
        <a:p>
          <a:r>
            <a:rPr lang="en-IN" sz="2000" b="1" dirty="0"/>
            <a:t>I</a:t>
          </a:r>
        </a:p>
      </dgm:t>
    </dgm:pt>
    <dgm:pt modelId="{0CF09428-04C0-4BB1-8274-602706DD7686}" type="parTrans" cxnId="{04C09C40-1615-42BC-9210-DCFDDCA8FC60}">
      <dgm:prSet/>
      <dgm:spPr/>
      <dgm:t>
        <a:bodyPr/>
        <a:lstStyle/>
        <a:p>
          <a:endParaRPr lang="en-IN" sz="2000"/>
        </a:p>
      </dgm:t>
    </dgm:pt>
    <dgm:pt modelId="{D337A0DB-1771-48E8-97EB-45ED11133FBD}" type="sibTrans" cxnId="{04C09C40-1615-42BC-9210-DCFDDCA8FC60}">
      <dgm:prSet/>
      <dgm:spPr/>
      <dgm:t>
        <a:bodyPr/>
        <a:lstStyle/>
        <a:p>
          <a:endParaRPr lang="en-IN" sz="2000"/>
        </a:p>
      </dgm:t>
    </dgm:pt>
    <dgm:pt modelId="{69D2A98E-993C-4FEE-9988-2BEA39138CB4}">
      <dgm:prSet phldrT="[Text]" custT="1"/>
      <dgm:spPr/>
      <dgm:t>
        <a:bodyPr/>
        <a:lstStyle/>
        <a:p>
          <a:r>
            <a:rPr lang="en-IN" sz="2000" b="1" dirty="0"/>
            <a:t>O</a:t>
          </a:r>
        </a:p>
      </dgm:t>
    </dgm:pt>
    <dgm:pt modelId="{AA2015AE-1E93-48C0-B991-67FBF552321C}" type="parTrans" cxnId="{AB1890B7-B910-4F02-B663-780A90907126}">
      <dgm:prSet/>
      <dgm:spPr/>
      <dgm:t>
        <a:bodyPr/>
        <a:lstStyle/>
        <a:p>
          <a:endParaRPr lang="en-IN" sz="2000"/>
        </a:p>
      </dgm:t>
    </dgm:pt>
    <dgm:pt modelId="{74425B06-03C7-43B4-8996-EE4A758E8D79}" type="sibTrans" cxnId="{AB1890B7-B910-4F02-B663-780A90907126}">
      <dgm:prSet/>
      <dgm:spPr/>
      <dgm:t>
        <a:bodyPr/>
        <a:lstStyle/>
        <a:p>
          <a:endParaRPr lang="en-IN" sz="2000"/>
        </a:p>
      </dgm:t>
    </dgm:pt>
    <dgm:pt modelId="{1213E728-CCFE-4F6B-8806-D40A80DDC49B}">
      <dgm:prSet phldrT="[Text]" custT="1"/>
      <dgm:spPr/>
      <dgm:t>
        <a:bodyPr/>
        <a:lstStyle/>
        <a:p>
          <a:r>
            <a:rPr lang="en-IN" sz="2000" b="1" dirty="0"/>
            <a:t>N</a:t>
          </a:r>
        </a:p>
      </dgm:t>
    </dgm:pt>
    <dgm:pt modelId="{D31D34D1-3E05-489C-BF0F-998D12E6488A}" type="parTrans" cxnId="{3D0516B4-CECC-47C3-B372-FA2370BFC58F}">
      <dgm:prSet/>
      <dgm:spPr/>
      <dgm:t>
        <a:bodyPr/>
        <a:lstStyle/>
        <a:p>
          <a:endParaRPr lang="en-IN" sz="2000"/>
        </a:p>
      </dgm:t>
    </dgm:pt>
    <dgm:pt modelId="{7214C73A-9B9C-44AC-8192-C67B26D9C1F9}" type="sibTrans" cxnId="{3D0516B4-CECC-47C3-B372-FA2370BFC58F}">
      <dgm:prSet/>
      <dgm:spPr/>
      <dgm:t>
        <a:bodyPr/>
        <a:lstStyle/>
        <a:p>
          <a:endParaRPr lang="en-IN" sz="2000"/>
        </a:p>
      </dgm:t>
    </dgm:pt>
    <dgm:pt modelId="{89FB58C3-E2DC-4ABF-A190-0AA62AA9BF5D}">
      <dgm:prSet phldrT="[Text]" custT="1"/>
      <dgm:spPr/>
      <dgm:t>
        <a:bodyPr/>
        <a:lstStyle/>
        <a:p>
          <a:r>
            <a:rPr lang="en-IN" sz="2000" b="1" dirty="0"/>
            <a:t>S</a:t>
          </a:r>
        </a:p>
      </dgm:t>
    </dgm:pt>
    <dgm:pt modelId="{B274719F-71C7-4735-ABCC-61736F6251A5}" type="parTrans" cxnId="{B7BB6440-8251-4EFE-95BA-49B0522F5EDB}">
      <dgm:prSet/>
      <dgm:spPr/>
      <dgm:t>
        <a:bodyPr/>
        <a:lstStyle/>
        <a:p>
          <a:endParaRPr lang="en-IN" sz="2000"/>
        </a:p>
      </dgm:t>
    </dgm:pt>
    <dgm:pt modelId="{7405FD6A-55A7-443A-803C-8349EADE919D}" type="sibTrans" cxnId="{B7BB6440-8251-4EFE-95BA-49B0522F5EDB}">
      <dgm:prSet/>
      <dgm:spPr/>
      <dgm:t>
        <a:bodyPr/>
        <a:lstStyle/>
        <a:p>
          <a:endParaRPr lang="en-IN" sz="2000"/>
        </a:p>
      </dgm:t>
    </dgm:pt>
    <dgm:pt modelId="{DF55E95B-5670-4A1D-A8C1-34F3B72AB7CF}">
      <dgm:prSet phldrT="[Text]" custT="1"/>
      <dgm:spPr/>
      <dgm:t>
        <a:bodyPr/>
        <a:lstStyle/>
        <a:p>
          <a:r>
            <a:rPr lang="en-IN" sz="2000" b="1" dirty="0"/>
            <a:t>Manpower can be increased to distribute the burden; Making mandatory to switch-off mobiles or its’ meticulous use; Meetings and in-service training when OPD is  least crowded </a:t>
          </a:r>
        </a:p>
      </dgm:t>
    </dgm:pt>
    <dgm:pt modelId="{82885B0D-E02E-4C0B-A639-BE87D6113D3F}" type="parTrans" cxnId="{C9310866-3926-4DDB-A433-0EA009A4B2B8}">
      <dgm:prSet/>
      <dgm:spPr/>
      <dgm:t>
        <a:bodyPr/>
        <a:lstStyle/>
        <a:p>
          <a:endParaRPr lang="en-IN" sz="2000"/>
        </a:p>
      </dgm:t>
    </dgm:pt>
    <dgm:pt modelId="{DC948266-B562-4FAF-8494-2C23C89C7D32}" type="sibTrans" cxnId="{C9310866-3926-4DDB-A433-0EA009A4B2B8}">
      <dgm:prSet/>
      <dgm:spPr/>
      <dgm:t>
        <a:bodyPr/>
        <a:lstStyle/>
        <a:p>
          <a:endParaRPr lang="en-IN" sz="2000"/>
        </a:p>
      </dgm:t>
    </dgm:pt>
    <dgm:pt modelId="{B6B83800-EF22-466D-B856-FD09203637BB}">
      <dgm:prSet phldrT="[Text]" custT="1"/>
      <dgm:spPr/>
      <dgm:t>
        <a:bodyPr/>
        <a:lstStyle/>
        <a:p>
          <a:r>
            <a:rPr lang="en-IN" sz="2000" b="1" dirty="0"/>
            <a:t>M</a:t>
          </a:r>
        </a:p>
      </dgm:t>
    </dgm:pt>
    <dgm:pt modelId="{DC4F0BBD-720A-4C41-98B0-5DFFD47C4D46}" type="parTrans" cxnId="{57C86577-BF01-4415-AEF9-E78FB8A3BA23}">
      <dgm:prSet/>
      <dgm:spPr/>
      <dgm:t>
        <a:bodyPr/>
        <a:lstStyle/>
        <a:p>
          <a:endParaRPr lang="en-IN" sz="2000"/>
        </a:p>
      </dgm:t>
    </dgm:pt>
    <dgm:pt modelId="{7B2FFA12-C491-430D-A69D-EB9B2FC5E6FE}" type="sibTrans" cxnId="{57C86577-BF01-4415-AEF9-E78FB8A3BA23}">
      <dgm:prSet/>
      <dgm:spPr/>
      <dgm:t>
        <a:bodyPr/>
        <a:lstStyle/>
        <a:p>
          <a:endParaRPr lang="en-IN" sz="2000"/>
        </a:p>
      </dgm:t>
    </dgm:pt>
    <dgm:pt modelId="{9EB9AEE5-65E9-4C77-9A92-0F98266725EB}">
      <dgm:prSet phldrT="[Text]" custT="1"/>
      <dgm:spPr/>
      <dgm:t>
        <a:bodyPr/>
        <a:lstStyle/>
        <a:p>
          <a:r>
            <a:rPr lang="en-IN" sz="2000" b="1" dirty="0"/>
            <a:t>Making Waiting Lines Bent; Making provision of appropriate seating, Wi-Fi, clean toilets, purified water, working LEDs, educational material, mobile charging points, kids corner, and strengthening mobile networks</a:t>
          </a:r>
        </a:p>
      </dgm:t>
    </dgm:pt>
    <dgm:pt modelId="{B7A1042E-CB50-402F-8E2F-9C164525AB62}" type="parTrans" cxnId="{18CB795C-2C83-4289-AA65-CF7A63D9F016}">
      <dgm:prSet/>
      <dgm:spPr/>
      <dgm:t>
        <a:bodyPr/>
        <a:lstStyle/>
        <a:p>
          <a:endParaRPr lang="en-IN" sz="2000"/>
        </a:p>
      </dgm:t>
    </dgm:pt>
    <dgm:pt modelId="{2F1E0561-A1C4-4301-8E06-A0C02C996F40}" type="sibTrans" cxnId="{18CB795C-2C83-4289-AA65-CF7A63D9F016}">
      <dgm:prSet/>
      <dgm:spPr/>
      <dgm:t>
        <a:bodyPr/>
        <a:lstStyle/>
        <a:p>
          <a:endParaRPr lang="en-IN" sz="2000"/>
        </a:p>
      </dgm:t>
    </dgm:pt>
    <dgm:pt modelId="{7E473C41-C2B2-469B-B2C9-07F544474CD0}">
      <dgm:prSet phldrT="[Text]" custT="1"/>
      <dgm:spPr/>
      <dgm:t>
        <a:bodyPr/>
        <a:lstStyle/>
        <a:p>
          <a:r>
            <a:rPr lang="en-IN" sz="2000" b="1" dirty="0"/>
            <a:t>Electronic calling and token display system; Enough time to each patient to explain the condition, medicine usage, precautions </a:t>
          </a:r>
        </a:p>
      </dgm:t>
    </dgm:pt>
    <dgm:pt modelId="{CBA38534-6D8E-45FE-9A09-C53D7DACC8F6}" type="parTrans" cxnId="{5C8D84E2-05FF-47A6-93EF-F3BBEFFB5A15}">
      <dgm:prSet/>
      <dgm:spPr/>
      <dgm:t>
        <a:bodyPr/>
        <a:lstStyle/>
        <a:p>
          <a:endParaRPr lang="en-IN" sz="2000"/>
        </a:p>
      </dgm:t>
    </dgm:pt>
    <dgm:pt modelId="{2C1745B2-57D3-4195-AE6D-767F07EDB014}" type="sibTrans" cxnId="{5C8D84E2-05FF-47A6-93EF-F3BBEFFB5A15}">
      <dgm:prSet/>
      <dgm:spPr/>
      <dgm:t>
        <a:bodyPr/>
        <a:lstStyle/>
        <a:p>
          <a:endParaRPr lang="en-IN" sz="2000"/>
        </a:p>
      </dgm:t>
    </dgm:pt>
    <dgm:pt modelId="{7D4931EC-77F8-476D-A574-DE4B6DCC6ACD}">
      <dgm:prSet phldrT="[Text]" custT="1"/>
      <dgm:spPr/>
      <dgm:t>
        <a:bodyPr/>
        <a:lstStyle/>
        <a:p>
          <a:r>
            <a:rPr lang="en-IN" sz="2000" b="1" dirty="0"/>
            <a:t>Offering telemedicine to least critical cases; Outreach Programmes to lessen the burden and marketing</a:t>
          </a:r>
        </a:p>
      </dgm:t>
    </dgm:pt>
    <dgm:pt modelId="{E543D2BF-4D96-4AE6-8CA6-6B6D6D33D2A8}" type="sibTrans" cxnId="{3BA1D753-C28E-4AC7-8B2E-066F5F4EDD5D}">
      <dgm:prSet/>
      <dgm:spPr/>
      <dgm:t>
        <a:bodyPr/>
        <a:lstStyle/>
        <a:p>
          <a:endParaRPr lang="en-IN" sz="2000"/>
        </a:p>
      </dgm:t>
    </dgm:pt>
    <dgm:pt modelId="{49458CB8-0BEB-4635-9DFB-A556C6979D2B}" type="parTrans" cxnId="{3BA1D753-C28E-4AC7-8B2E-066F5F4EDD5D}">
      <dgm:prSet/>
      <dgm:spPr/>
      <dgm:t>
        <a:bodyPr/>
        <a:lstStyle/>
        <a:p>
          <a:endParaRPr lang="en-IN" sz="2000"/>
        </a:p>
      </dgm:t>
    </dgm:pt>
    <dgm:pt modelId="{183AD843-A852-4841-AFD2-2648FBEA5E2D}">
      <dgm:prSet phldrT="[Text]" custT="1"/>
      <dgm:spPr/>
      <dgm:t>
        <a:bodyPr/>
        <a:lstStyle/>
        <a:p>
          <a:r>
            <a:rPr lang="en-IN" sz="2000" b="1" dirty="0"/>
            <a:t>Notifying</a:t>
          </a:r>
          <a:r>
            <a:rPr lang="en-IN" sz="2000" b="1" baseline="0" dirty="0"/>
            <a:t> on-duty doctors about appointments</a:t>
          </a:r>
          <a:endParaRPr lang="en-IN" sz="2000" b="1" dirty="0"/>
        </a:p>
      </dgm:t>
    </dgm:pt>
    <dgm:pt modelId="{C745AC94-46B3-49C2-950F-937732D34D67}" type="parTrans" cxnId="{F0903634-FBD3-4BB7-A1E5-447377783BD4}">
      <dgm:prSet/>
      <dgm:spPr/>
      <dgm:t>
        <a:bodyPr/>
        <a:lstStyle/>
        <a:p>
          <a:endParaRPr lang="en-IN" sz="2000"/>
        </a:p>
      </dgm:t>
    </dgm:pt>
    <dgm:pt modelId="{0D5EBB56-84E8-4A53-AE94-9A55347563E0}" type="sibTrans" cxnId="{F0903634-FBD3-4BB7-A1E5-447377783BD4}">
      <dgm:prSet/>
      <dgm:spPr/>
      <dgm:t>
        <a:bodyPr/>
        <a:lstStyle/>
        <a:p>
          <a:endParaRPr lang="en-IN" sz="2000"/>
        </a:p>
      </dgm:t>
    </dgm:pt>
    <dgm:pt modelId="{8EDCD3BC-18BC-4A9E-9BED-AFDBF2FF4AC8}">
      <dgm:prSet phldrT="[Text]" custT="1"/>
      <dgm:spPr/>
      <dgm:t>
        <a:bodyPr/>
        <a:lstStyle/>
        <a:p>
          <a:r>
            <a:rPr lang="en-IN" sz="2000" b="1" dirty="0"/>
            <a:t>Doctors schedule available at reception and registration; Doctors and other staff motivation  </a:t>
          </a:r>
        </a:p>
      </dgm:t>
    </dgm:pt>
    <dgm:pt modelId="{D4D6065E-4DE7-4342-86F4-C5B5288B6A14}" type="parTrans" cxnId="{FAA86B04-FA2B-41F5-8005-903F2ECDAD41}">
      <dgm:prSet/>
      <dgm:spPr/>
      <dgm:t>
        <a:bodyPr/>
        <a:lstStyle/>
        <a:p>
          <a:endParaRPr lang="en-IN" sz="2000"/>
        </a:p>
      </dgm:t>
    </dgm:pt>
    <dgm:pt modelId="{B19F0CAF-5F1B-4FA0-8D08-6571038317BD}" type="sibTrans" cxnId="{FAA86B04-FA2B-41F5-8005-903F2ECDAD41}">
      <dgm:prSet/>
      <dgm:spPr/>
      <dgm:t>
        <a:bodyPr/>
        <a:lstStyle/>
        <a:p>
          <a:endParaRPr lang="en-IN" sz="2000"/>
        </a:p>
      </dgm:t>
    </dgm:pt>
    <dgm:pt modelId="{0CCC66C3-D285-42E7-B07C-8D7DFA800E42}">
      <dgm:prSet phldrT="[Text]" custT="1"/>
      <dgm:spPr/>
      <dgm:t>
        <a:bodyPr/>
        <a:lstStyle/>
        <a:p>
          <a:r>
            <a:rPr lang="en-IN" sz="2000" b="1" dirty="0"/>
            <a:t>Appointing a patient relation executive; Adequate stationary, wheelchairs, instruments; Allocating junior doctors with senior residents </a:t>
          </a:r>
        </a:p>
      </dgm:t>
    </dgm:pt>
    <dgm:pt modelId="{29B84DF8-43A6-4B56-8365-F9FDA8386187}" type="parTrans" cxnId="{751CD728-E561-4BF4-964D-C5D1FFF52F9A}">
      <dgm:prSet/>
      <dgm:spPr/>
      <dgm:t>
        <a:bodyPr/>
        <a:lstStyle/>
        <a:p>
          <a:endParaRPr lang="en-IN" sz="2000"/>
        </a:p>
      </dgm:t>
    </dgm:pt>
    <dgm:pt modelId="{F01D2BE6-3BB2-485B-A1BD-27A375969E1F}" type="sibTrans" cxnId="{751CD728-E561-4BF4-964D-C5D1FFF52F9A}">
      <dgm:prSet/>
      <dgm:spPr/>
      <dgm:t>
        <a:bodyPr/>
        <a:lstStyle/>
        <a:p>
          <a:endParaRPr lang="en-IN" sz="2000"/>
        </a:p>
      </dgm:t>
    </dgm:pt>
    <dgm:pt modelId="{8B8487E0-5C84-4128-AA9F-9B5B9F62B29E}">
      <dgm:prSet phldrT="[Text]" custT="1"/>
      <dgm:spPr/>
      <dgm:t>
        <a:bodyPr/>
        <a:lstStyle/>
        <a:p>
          <a:r>
            <a:rPr lang="en-IN" sz="2000" b="1" dirty="0"/>
            <a:t>Training of Ancillary staff on patient transfer, time and interaction; Telephone, texting or emailing patient in case they are unable to honour appointment; Token system at the pharmacy counter</a:t>
          </a:r>
        </a:p>
      </dgm:t>
    </dgm:pt>
    <dgm:pt modelId="{E6B8AFB0-CD73-48BA-B577-BFEEF4E84644}" type="parTrans" cxnId="{7EDBC0BE-F9A5-4B3C-9AB3-1991FB72DAA3}">
      <dgm:prSet/>
      <dgm:spPr/>
      <dgm:t>
        <a:bodyPr/>
        <a:lstStyle/>
        <a:p>
          <a:endParaRPr lang="en-IN" sz="2000"/>
        </a:p>
      </dgm:t>
    </dgm:pt>
    <dgm:pt modelId="{EC3D3F04-5759-4447-8673-AF0388B259B3}" type="sibTrans" cxnId="{7EDBC0BE-F9A5-4B3C-9AB3-1991FB72DAA3}">
      <dgm:prSet/>
      <dgm:spPr/>
      <dgm:t>
        <a:bodyPr/>
        <a:lstStyle/>
        <a:p>
          <a:endParaRPr lang="en-IN" sz="2000"/>
        </a:p>
      </dgm:t>
    </dgm:pt>
    <dgm:pt modelId="{5B6EF616-988A-47B3-A404-4F6FE10F26AC}">
      <dgm:prSet custT="1"/>
      <dgm:spPr/>
      <dgm:t>
        <a:bodyPr/>
        <a:lstStyle/>
        <a:p>
          <a:r>
            <a:rPr lang="en-IN" sz="2000" b="1" dirty="0"/>
            <a:t>Increasing staff at counters; Instead handwritten prescriptions, printouts should be given; Investigation forms with labelling; IT-Software; Identifying peak hours; Infrastructural considerations</a:t>
          </a:r>
        </a:p>
      </dgm:t>
    </dgm:pt>
    <dgm:pt modelId="{D041C776-9A87-4060-91BC-0EBC391BD891}" type="parTrans" cxnId="{1FF1A2A7-9998-48AE-A02D-16572408C5A4}">
      <dgm:prSet/>
      <dgm:spPr/>
      <dgm:t>
        <a:bodyPr/>
        <a:lstStyle/>
        <a:p>
          <a:endParaRPr lang="en-IN" sz="2000"/>
        </a:p>
      </dgm:t>
    </dgm:pt>
    <dgm:pt modelId="{58FBA1FF-BE8C-473E-862B-B25293E22071}" type="sibTrans" cxnId="{1FF1A2A7-9998-48AE-A02D-16572408C5A4}">
      <dgm:prSet/>
      <dgm:spPr/>
      <dgm:t>
        <a:bodyPr/>
        <a:lstStyle/>
        <a:p>
          <a:endParaRPr lang="en-IN" sz="2000"/>
        </a:p>
      </dgm:t>
    </dgm:pt>
    <dgm:pt modelId="{DFA2E74C-D289-4D4F-97F6-35032BF01A32}">
      <dgm:prSet custT="1"/>
      <dgm:spPr/>
      <dgm:t>
        <a:bodyPr/>
        <a:lstStyle/>
        <a:p>
          <a:r>
            <a:rPr lang="en-IN" sz="2000" b="1" dirty="0"/>
            <a:t>Online Appointment system; Online Consultation </a:t>
          </a:r>
        </a:p>
      </dgm:t>
    </dgm:pt>
    <dgm:pt modelId="{F87C1DD3-2F3E-48AA-8A32-A3418B2278F6}" type="parTrans" cxnId="{0E42F55D-9588-40E1-AE54-C1401D02E1D3}">
      <dgm:prSet/>
      <dgm:spPr/>
      <dgm:t>
        <a:bodyPr/>
        <a:lstStyle/>
        <a:p>
          <a:endParaRPr lang="en-IN" sz="2000"/>
        </a:p>
      </dgm:t>
    </dgm:pt>
    <dgm:pt modelId="{C9CA1F79-B257-4527-AA85-13A3614D973D}" type="sibTrans" cxnId="{0E42F55D-9588-40E1-AE54-C1401D02E1D3}">
      <dgm:prSet/>
      <dgm:spPr/>
      <dgm:t>
        <a:bodyPr/>
        <a:lstStyle/>
        <a:p>
          <a:endParaRPr lang="en-IN" sz="2000"/>
        </a:p>
      </dgm:t>
    </dgm:pt>
    <dgm:pt modelId="{4EFE3A34-FBF5-40EE-9912-AFED183F9662}">
      <dgm:prSet custT="1"/>
      <dgm:spPr/>
      <dgm:t>
        <a:bodyPr/>
        <a:lstStyle/>
        <a:p>
          <a:r>
            <a:rPr lang="en-IN" sz="2000" b="1" dirty="0"/>
            <a:t> </a:t>
          </a:r>
          <a:r>
            <a:rPr lang="en-IN" sz="2000" b="1" baseline="0" dirty="0"/>
            <a:t>Notifying and reminding visiting patients the consultation time </a:t>
          </a:r>
          <a:endParaRPr lang="en-IN" sz="2000" b="1" dirty="0"/>
        </a:p>
      </dgm:t>
    </dgm:pt>
    <dgm:pt modelId="{3F299B00-1933-4272-9626-08AB2AD0E926}" type="parTrans" cxnId="{263CC572-5CD9-4E29-8E73-D626D69FF6A8}">
      <dgm:prSet/>
      <dgm:spPr/>
      <dgm:t>
        <a:bodyPr/>
        <a:lstStyle/>
        <a:p>
          <a:endParaRPr lang="en-IN" sz="2000"/>
        </a:p>
      </dgm:t>
    </dgm:pt>
    <dgm:pt modelId="{C8A43F97-A217-4765-BD3B-1124008EFA31}" type="sibTrans" cxnId="{263CC572-5CD9-4E29-8E73-D626D69FF6A8}">
      <dgm:prSet/>
      <dgm:spPr/>
      <dgm:t>
        <a:bodyPr/>
        <a:lstStyle/>
        <a:p>
          <a:endParaRPr lang="en-IN" sz="2000"/>
        </a:p>
      </dgm:t>
    </dgm:pt>
    <dgm:pt modelId="{77AFA329-95FE-4DD6-A6CD-5687A5ACA638}">
      <dgm:prSet custT="1"/>
      <dgm:spPr/>
      <dgm:t>
        <a:bodyPr/>
        <a:lstStyle/>
        <a:p>
          <a:r>
            <a:rPr lang="en-IN" sz="2000" b="1" dirty="0"/>
            <a:t>SWOT</a:t>
          </a:r>
          <a:r>
            <a:rPr lang="en-IN" sz="2000" b="1" baseline="0" dirty="0"/>
            <a:t> Analysis; Separate Consultation rooms for VIPs, senior citizens, post-operative patients</a:t>
          </a:r>
          <a:endParaRPr lang="en-IN" sz="2000" b="1" dirty="0"/>
        </a:p>
      </dgm:t>
    </dgm:pt>
    <dgm:pt modelId="{611C6617-AF6C-4878-8A47-7F6BF6AB3C8A}" type="parTrans" cxnId="{7EB22113-1740-46CF-9D2B-141AADAB88E9}">
      <dgm:prSet/>
      <dgm:spPr/>
      <dgm:t>
        <a:bodyPr/>
        <a:lstStyle/>
        <a:p>
          <a:endParaRPr lang="en-IN" sz="2000"/>
        </a:p>
      </dgm:t>
    </dgm:pt>
    <dgm:pt modelId="{EF061523-6573-47CC-B59C-58EA9C0BD30C}" type="sibTrans" cxnId="{7EB22113-1740-46CF-9D2B-141AADAB88E9}">
      <dgm:prSet/>
      <dgm:spPr/>
      <dgm:t>
        <a:bodyPr/>
        <a:lstStyle/>
        <a:p>
          <a:endParaRPr lang="en-IN" sz="2000"/>
        </a:p>
      </dgm:t>
    </dgm:pt>
    <dgm:pt modelId="{FAA2EEF8-75DF-4A1E-AFBF-6DE238B64CF5}" type="pres">
      <dgm:prSet presAssocID="{F7436BE0-9A87-4BE5-8DC9-25FC060CFC14}" presName="vert0" presStyleCnt="0">
        <dgm:presLayoutVars>
          <dgm:dir/>
          <dgm:animOne val="branch"/>
          <dgm:animLvl val="lvl"/>
        </dgm:presLayoutVars>
      </dgm:prSet>
      <dgm:spPr/>
    </dgm:pt>
    <dgm:pt modelId="{EB7A9759-FBB8-4404-A5D7-C90D2D2C3941}" type="pres">
      <dgm:prSet presAssocID="{5E557172-FB79-4662-BFFB-513F232D6006}" presName="thickLine" presStyleLbl="alignNode1" presStyleIdx="0" presStyleCnt="27"/>
      <dgm:spPr/>
    </dgm:pt>
    <dgm:pt modelId="{AE0E67E7-271C-4C30-A72F-21E7D5B52C2E}" type="pres">
      <dgm:prSet presAssocID="{5E557172-FB79-4662-BFFB-513F232D6006}" presName="horz1" presStyleCnt="0"/>
      <dgm:spPr/>
    </dgm:pt>
    <dgm:pt modelId="{0D57CA6F-B9A2-4EA6-9428-0D95E009F995}" type="pres">
      <dgm:prSet presAssocID="{5E557172-FB79-4662-BFFB-513F232D6006}" presName="tx1" presStyleLbl="revTx" presStyleIdx="0" presStyleCnt="30"/>
      <dgm:spPr/>
    </dgm:pt>
    <dgm:pt modelId="{88E23242-A453-4BB6-A379-5B5A97F669FF}" type="pres">
      <dgm:prSet presAssocID="{5E557172-FB79-4662-BFFB-513F232D6006}" presName="vert1" presStyleCnt="0"/>
      <dgm:spPr/>
    </dgm:pt>
    <dgm:pt modelId="{8E2DABC7-88A3-48D5-90D4-813D4B598EFB}" type="pres">
      <dgm:prSet presAssocID="{3E3ADAF4-4033-4735-B346-A9F12D625951}" presName="thickLine" presStyleLbl="alignNode1" presStyleIdx="1" presStyleCnt="27"/>
      <dgm:spPr/>
    </dgm:pt>
    <dgm:pt modelId="{6B85085A-6859-4A71-AC31-261754D6DC42}" type="pres">
      <dgm:prSet presAssocID="{3E3ADAF4-4033-4735-B346-A9F12D625951}" presName="horz1" presStyleCnt="0"/>
      <dgm:spPr/>
    </dgm:pt>
    <dgm:pt modelId="{49F83684-4A76-4376-B190-F84C87D3E861}" type="pres">
      <dgm:prSet presAssocID="{3E3ADAF4-4033-4735-B346-A9F12D625951}" presName="tx1" presStyleLbl="revTx" presStyleIdx="1" presStyleCnt="30"/>
      <dgm:spPr/>
    </dgm:pt>
    <dgm:pt modelId="{D8446F49-72EB-4BDF-8461-D6EFBE212F3E}" type="pres">
      <dgm:prSet presAssocID="{3E3ADAF4-4033-4735-B346-A9F12D625951}" presName="vert1" presStyleCnt="0"/>
      <dgm:spPr/>
    </dgm:pt>
    <dgm:pt modelId="{3597942E-39CC-4E81-9DF5-EEEBB4151FFC}" type="pres">
      <dgm:prSet presAssocID="{A712FC8A-DC98-4B9C-A6AA-4647BD608ACB}" presName="thickLine" presStyleLbl="alignNode1" presStyleIdx="2" presStyleCnt="27"/>
      <dgm:spPr/>
    </dgm:pt>
    <dgm:pt modelId="{2068913C-C500-49EA-9B64-09AC21FDEE51}" type="pres">
      <dgm:prSet presAssocID="{A712FC8A-DC98-4B9C-A6AA-4647BD608ACB}" presName="horz1" presStyleCnt="0"/>
      <dgm:spPr/>
    </dgm:pt>
    <dgm:pt modelId="{77036615-5665-475E-BD25-3673DA99EA5D}" type="pres">
      <dgm:prSet presAssocID="{A712FC8A-DC98-4B9C-A6AA-4647BD608ACB}" presName="tx1" presStyleLbl="revTx" presStyleIdx="2" presStyleCnt="30"/>
      <dgm:spPr/>
    </dgm:pt>
    <dgm:pt modelId="{3564A02B-0CFE-4140-92AE-B1600CA58C38}" type="pres">
      <dgm:prSet presAssocID="{A712FC8A-DC98-4B9C-A6AA-4647BD608ACB}" presName="vert1" presStyleCnt="0"/>
      <dgm:spPr/>
    </dgm:pt>
    <dgm:pt modelId="{F9350895-460D-48E3-ABB2-B5F6959F8A41}" type="pres">
      <dgm:prSet presAssocID="{9056F62B-7FDA-4E5C-84AD-6A5EB6EA1248}" presName="thickLine" presStyleLbl="alignNode1" presStyleIdx="3" presStyleCnt="27"/>
      <dgm:spPr/>
    </dgm:pt>
    <dgm:pt modelId="{E0DFFD4D-D5F9-4E2F-ACAC-51716D66CEA3}" type="pres">
      <dgm:prSet presAssocID="{9056F62B-7FDA-4E5C-84AD-6A5EB6EA1248}" presName="horz1" presStyleCnt="0"/>
      <dgm:spPr/>
    </dgm:pt>
    <dgm:pt modelId="{B7E7CC73-4D7C-491A-B982-8E93D0545DBF}" type="pres">
      <dgm:prSet presAssocID="{9056F62B-7FDA-4E5C-84AD-6A5EB6EA1248}" presName="tx1" presStyleLbl="revTx" presStyleIdx="3" presStyleCnt="30"/>
      <dgm:spPr/>
    </dgm:pt>
    <dgm:pt modelId="{19F1F62F-76F4-4D3E-B951-1173B5B06CFB}" type="pres">
      <dgm:prSet presAssocID="{9056F62B-7FDA-4E5C-84AD-6A5EB6EA1248}" presName="vert1" presStyleCnt="0"/>
      <dgm:spPr/>
    </dgm:pt>
    <dgm:pt modelId="{C01732C5-A116-485B-BEB2-E417226267E7}" type="pres">
      <dgm:prSet presAssocID="{9C558A25-5B34-45C1-B2DF-B90D3CFF7F70}" presName="thickLine" presStyleLbl="alignNode1" presStyleIdx="4" presStyleCnt="27"/>
      <dgm:spPr/>
    </dgm:pt>
    <dgm:pt modelId="{71F4DF72-E689-4576-B0A7-63B8CDEBB4A3}" type="pres">
      <dgm:prSet presAssocID="{9C558A25-5B34-45C1-B2DF-B90D3CFF7F70}" presName="horz1" presStyleCnt="0"/>
      <dgm:spPr/>
    </dgm:pt>
    <dgm:pt modelId="{45DC1374-AAFF-4D43-80AE-21379C793B9A}" type="pres">
      <dgm:prSet presAssocID="{9C558A25-5B34-45C1-B2DF-B90D3CFF7F70}" presName="tx1" presStyleLbl="revTx" presStyleIdx="4" presStyleCnt="30"/>
      <dgm:spPr/>
    </dgm:pt>
    <dgm:pt modelId="{B6A2B457-CDCB-4822-82F8-A0EB42299AF8}" type="pres">
      <dgm:prSet presAssocID="{9C558A25-5B34-45C1-B2DF-B90D3CFF7F70}" presName="vert1" presStyleCnt="0"/>
      <dgm:spPr/>
    </dgm:pt>
    <dgm:pt modelId="{A98BB38D-58B4-4F15-A83B-571A35E7DE22}" type="pres">
      <dgm:prSet presAssocID="{B6B83800-EF22-466D-B856-FD09203637BB}" presName="thickLine" presStyleLbl="alignNode1" presStyleIdx="5" presStyleCnt="27"/>
      <dgm:spPr/>
    </dgm:pt>
    <dgm:pt modelId="{93C6B47D-EEF4-44D4-96E5-499DBA638E4D}" type="pres">
      <dgm:prSet presAssocID="{B6B83800-EF22-466D-B856-FD09203637BB}" presName="horz1" presStyleCnt="0"/>
      <dgm:spPr/>
    </dgm:pt>
    <dgm:pt modelId="{77CCF761-EF29-4F6B-96A1-1DE01C45260F}" type="pres">
      <dgm:prSet presAssocID="{B6B83800-EF22-466D-B856-FD09203637BB}" presName="tx1" presStyleLbl="revTx" presStyleIdx="5" presStyleCnt="30"/>
      <dgm:spPr/>
    </dgm:pt>
    <dgm:pt modelId="{23F80FED-EAF6-400B-9504-4CCD22D01524}" type="pres">
      <dgm:prSet presAssocID="{B6B83800-EF22-466D-B856-FD09203637BB}" presName="vert1" presStyleCnt="0"/>
      <dgm:spPr/>
    </dgm:pt>
    <dgm:pt modelId="{C204DFF2-E352-4853-B50D-3B9AA9FF4C1C}" type="pres">
      <dgm:prSet presAssocID="{DC765B2C-08A1-4E92-A9CF-C7344D79AAAB}" presName="thickLine" presStyleLbl="alignNode1" presStyleIdx="6" presStyleCnt="27"/>
      <dgm:spPr/>
    </dgm:pt>
    <dgm:pt modelId="{C4DFFECA-C6F7-4C9A-B6D4-96A5666C48C8}" type="pres">
      <dgm:prSet presAssocID="{DC765B2C-08A1-4E92-A9CF-C7344D79AAAB}" presName="horz1" presStyleCnt="0"/>
      <dgm:spPr/>
    </dgm:pt>
    <dgm:pt modelId="{B93600C6-91C4-4A05-9270-82432B1B6391}" type="pres">
      <dgm:prSet presAssocID="{DC765B2C-08A1-4E92-A9CF-C7344D79AAAB}" presName="tx1" presStyleLbl="revTx" presStyleIdx="6" presStyleCnt="30"/>
      <dgm:spPr/>
    </dgm:pt>
    <dgm:pt modelId="{81E3C551-F91E-4D37-9407-229666C722B4}" type="pres">
      <dgm:prSet presAssocID="{DC765B2C-08A1-4E92-A9CF-C7344D79AAAB}" presName="vert1" presStyleCnt="0"/>
      <dgm:spPr/>
    </dgm:pt>
    <dgm:pt modelId="{E9EABA67-6A89-480F-B7E2-F381CA236B57}" type="pres">
      <dgm:prSet presAssocID="{429EFABA-7A10-4AE8-8638-54CEB8D6A51B}" presName="thickLine" presStyleLbl="alignNode1" presStyleIdx="7" presStyleCnt="27"/>
      <dgm:spPr/>
    </dgm:pt>
    <dgm:pt modelId="{7D733849-4DF2-409D-930A-2817ABA1B5CC}" type="pres">
      <dgm:prSet presAssocID="{429EFABA-7A10-4AE8-8638-54CEB8D6A51B}" presName="horz1" presStyleCnt="0"/>
      <dgm:spPr/>
    </dgm:pt>
    <dgm:pt modelId="{4A46687E-060C-409F-A83B-3D6F285A76C7}" type="pres">
      <dgm:prSet presAssocID="{429EFABA-7A10-4AE8-8638-54CEB8D6A51B}" presName="tx1" presStyleLbl="revTx" presStyleIdx="7" presStyleCnt="30"/>
      <dgm:spPr/>
    </dgm:pt>
    <dgm:pt modelId="{6EA568B8-EEBC-4C5F-ACCD-B7EDC18198D9}" type="pres">
      <dgm:prSet presAssocID="{429EFABA-7A10-4AE8-8638-54CEB8D6A51B}" presName="vert1" presStyleCnt="0"/>
      <dgm:spPr/>
    </dgm:pt>
    <dgm:pt modelId="{0622A753-C665-4C57-B108-066E79CB3E3C}" type="pres">
      <dgm:prSet presAssocID="{8DD1D833-3902-47F9-B8E3-3F4F35129814}" presName="thickLine" presStyleLbl="alignNode1" presStyleIdx="8" presStyleCnt="27"/>
      <dgm:spPr/>
    </dgm:pt>
    <dgm:pt modelId="{E2FD1C62-BB04-4F18-A386-13CCE9EF6FA9}" type="pres">
      <dgm:prSet presAssocID="{8DD1D833-3902-47F9-B8E3-3F4F35129814}" presName="horz1" presStyleCnt="0"/>
      <dgm:spPr/>
    </dgm:pt>
    <dgm:pt modelId="{9B8D814E-2B2F-44F3-8789-F4D293E2D90B}" type="pres">
      <dgm:prSet presAssocID="{8DD1D833-3902-47F9-B8E3-3F4F35129814}" presName="tx1" presStyleLbl="revTx" presStyleIdx="8" presStyleCnt="30"/>
      <dgm:spPr/>
    </dgm:pt>
    <dgm:pt modelId="{130B4B9F-EE45-4851-BE64-D26DA228BBD3}" type="pres">
      <dgm:prSet presAssocID="{8DD1D833-3902-47F9-B8E3-3F4F35129814}" presName="vert1" presStyleCnt="0"/>
      <dgm:spPr/>
    </dgm:pt>
    <dgm:pt modelId="{0FD826B7-D73D-4E8F-84EB-669FBFFEED72}" type="pres">
      <dgm:prSet presAssocID="{17798E38-3947-4324-A776-9C5924471954}" presName="thickLine" presStyleLbl="alignNode1" presStyleIdx="9" presStyleCnt="27"/>
      <dgm:spPr/>
    </dgm:pt>
    <dgm:pt modelId="{41936FCA-6F14-47F1-B67F-611561A5D3B1}" type="pres">
      <dgm:prSet presAssocID="{17798E38-3947-4324-A776-9C5924471954}" presName="horz1" presStyleCnt="0"/>
      <dgm:spPr/>
    </dgm:pt>
    <dgm:pt modelId="{C2145D41-03BF-4725-939F-78477B5BD389}" type="pres">
      <dgm:prSet presAssocID="{17798E38-3947-4324-A776-9C5924471954}" presName="tx1" presStyleLbl="revTx" presStyleIdx="9" presStyleCnt="30"/>
      <dgm:spPr/>
    </dgm:pt>
    <dgm:pt modelId="{DE2E1591-3FA1-4E61-B464-9E9E5BCF43BF}" type="pres">
      <dgm:prSet presAssocID="{17798E38-3947-4324-A776-9C5924471954}" presName="vert1" presStyleCnt="0"/>
      <dgm:spPr/>
    </dgm:pt>
    <dgm:pt modelId="{6C671E44-57DA-43F3-9916-34FED675DA75}" type="pres">
      <dgm:prSet presAssocID="{93D02F86-7287-4FBE-81F4-679162A57466}" presName="thickLine" presStyleLbl="alignNode1" presStyleIdx="10" presStyleCnt="27"/>
      <dgm:spPr/>
    </dgm:pt>
    <dgm:pt modelId="{02604F34-AF97-474C-B237-58577D5E4B47}" type="pres">
      <dgm:prSet presAssocID="{93D02F86-7287-4FBE-81F4-679162A57466}" presName="horz1" presStyleCnt="0"/>
      <dgm:spPr/>
    </dgm:pt>
    <dgm:pt modelId="{E21964F9-0E51-446D-A2FA-A365FC823D5F}" type="pres">
      <dgm:prSet presAssocID="{93D02F86-7287-4FBE-81F4-679162A57466}" presName="tx1" presStyleLbl="revTx" presStyleIdx="10" presStyleCnt="30"/>
      <dgm:spPr/>
    </dgm:pt>
    <dgm:pt modelId="{DD1897B7-2F43-4A32-9747-7E261684DD1C}" type="pres">
      <dgm:prSet presAssocID="{93D02F86-7287-4FBE-81F4-679162A57466}" presName="vert1" presStyleCnt="0"/>
      <dgm:spPr/>
    </dgm:pt>
    <dgm:pt modelId="{EAD4EE17-6565-4E7A-B81A-1DC2B9730A7A}" type="pres">
      <dgm:prSet presAssocID="{F294E137-490C-46AC-8311-929B3D6BC0D7}" presName="thickLine" presStyleLbl="alignNode1" presStyleIdx="11" presStyleCnt="27"/>
      <dgm:spPr/>
    </dgm:pt>
    <dgm:pt modelId="{B320FB8D-8E6F-4718-A1AA-C08EE063396C}" type="pres">
      <dgm:prSet presAssocID="{F294E137-490C-46AC-8311-929B3D6BC0D7}" presName="horz1" presStyleCnt="0"/>
      <dgm:spPr/>
    </dgm:pt>
    <dgm:pt modelId="{3B9CE797-B275-4B7C-A87A-C424C2CFEA6E}" type="pres">
      <dgm:prSet presAssocID="{F294E137-490C-46AC-8311-929B3D6BC0D7}" presName="tx1" presStyleLbl="revTx" presStyleIdx="11" presStyleCnt="30"/>
      <dgm:spPr/>
    </dgm:pt>
    <dgm:pt modelId="{68BE5520-D412-4757-AA97-AEFCE85E73E0}" type="pres">
      <dgm:prSet presAssocID="{F294E137-490C-46AC-8311-929B3D6BC0D7}" presName="vert1" presStyleCnt="0"/>
      <dgm:spPr/>
    </dgm:pt>
    <dgm:pt modelId="{B7E14ABA-3DFB-46B1-ADAA-2076BD06BF01}" type="pres">
      <dgm:prSet presAssocID="{69D2A98E-993C-4FEE-9988-2BEA39138CB4}" presName="thickLine" presStyleLbl="alignNode1" presStyleIdx="12" presStyleCnt="27"/>
      <dgm:spPr/>
    </dgm:pt>
    <dgm:pt modelId="{150B0F88-ACCD-41CD-B2CE-30912D377C90}" type="pres">
      <dgm:prSet presAssocID="{69D2A98E-993C-4FEE-9988-2BEA39138CB4}" presName="horz1" presStyleCnt="0"/>
      <dgm:spPr/>
    </dgm:pt>
    <dgm:pt modelId="{AC8E6433-BEDB-47E9-A206-2A1C7D6DCFCA}" type="pres">
      <dgm:prSet presAssocID="{69D2A98E-993C-4FEE-9988-2BEA39138CB4}" presName="tx1" presStyleLbl="revTx" presStyleIdx="12" presStyleCnt="30"/>
      <dgm:spPr/>
    </dgm:pt>
    <dgm:pt modelId="{56E93109-5EC8-48C0-B33D-D5A2C5A16933}" type="pres">
      <dgm:prSet presAssocID="{69D2A98E-993C-4FEE-9988-2BEA39138CB4}" presName="vert1" presStyleCnt="0"/>
      <dgm:spPr/>
    </dgm:pt>
    <dgm:pt modelId="{D5D1AAEB-3A8C-4380-B33A-422D2F5F9488}" type="pres">
      <dgm:prSet presAssocID="{1213E728-CCFE-4F6B-8806-D40A80DDC49B}" presName="thickLine" presStyleLbl="alignNode1" presStyleIdx="13" presStyleCnt="27"/>
      <dgm:spPr/>
    </dgm:pt>
    <dgm:pt modelId="{5076E7F2-60EF-4CB7-B677-D0A60D99329D}" type="pres">
      <dgm:prSet presAssocID="{1213E728-CCFE-4F6B-8806-D40A80DDC49B}" presName="horz1" presStyleCnt="0"/>
      <dgm:spPr/>
    </dgm:pt>
    <dgm:pt modelId="{4AE75897-0F78-42F0-8B02-686164ACD625}" type="pres">
      <dgm:prSet presAssocID="{1213E728-CCFE-4F6B-8806-D40A80DDC49B}" presName="tx1" presStyleLbl="revTx" presStyleIdx="13" presStyleCnt="30"/>
      <dgm:spPr/>
    </dgm:pt>
    <dgm:pt modelId="{B9AC6F69-7C6D-4790-9B07-A0F1DE32971C}" type="pres">
      <dgm:prSet presAssocID="{1213E728-CCFE-4F6B-8806-D40A80DDC49B}" presName="vert1" presStyleCnt="0"/>
      <dgm:spPr/>
    </dgm:pt>
    <dgm:pt modelId="{626C560F-B6AC-4A3C-A9E6-E45B7EBE2F3A}" type="pres">
      <dgm:prSet presAssocID="{89FB58C3-E2DC-4ABF-A190-0AA62AA9BF5D}" presName="thickLine" presStyleLbl="alignNode1" presStyleIdx="14" presStyleCnt="27"/>
      <dgm:spPr/>
    </dgm:pt>
    <dgm:pt modelId="{7DC00B02-D825-48FC-9156-1C9F33EB372D}" type="pres">
      <dgm:prSet presAssocID="{89FB58C3-E2DC-4ABF-A190-0AA62AA9BF5D}" presName="horz1" presStyleCnt="0"/>
      <dgm:spPr/>
    </dgm:pt>
    <dgm:pt modelId="{E191014B-F789-4EF4-9E95-11F505BFC815}" type="pres">
      <dgm:prSet presAssocID="{89FB58C3-E2DC-4ABF-A190-0AA62AA9BF5D}" presName="tx1" presStyleLbl="revTx" presStyleIdx="14" presStyleCnt="30"/>
      <dgm:spPr/>
    </dgm:pt>
    <dgm:pt modelId="{898B5864-0D2D-4F9B-8D74-90E394EE2E91}" type="pres">
      <dgm:prSet presAssocID="{89FB58C3-E2DC-4ABF-A190-0AA62AA9BF5D}" presName="vert1" presStyleCnt="0"/>
      <dgm:spPr/>
    </dgm:pt>
    <dgm:pt modelId="{DD16F6FD-A7EE-4EEF-9717-109F9C2B327E}" type="pres">
      <dgm:prSet presAssocID="{B540D78D-ACEE-44EE-9FC8-BDEB5B76BA2B}" presName="vertSpace2a" presStyleCnt="0"/>
      <dgm:spPr/>
    </dgm:pt>
    <dgm:pt modelId="{77ABD623-4572-43E3-9C04-AA3309372401}" type="pres">
      <dgm:prSet presAssocID="{B540D78D-ACEE-44EE-9FC8-BDEB5B76BA2B}" presName="horz2" presStyleCnt="0"/>
      <dgm:spPr/>
    </dgm:pt>
    <dgm:pt modelId="{0C4F2012-C34D-4C07-98B7-64DBCF8A0BE2}" type="pres">
      <dgm:prSet presAssocID="{B540D78D-ACEE-44EE-9FC8-BDEB5B76BA2B}" presName="horzSpace2" presStyleCnt="0"/>
      <dgm:spPr/>
    </dgm:pt>
    <dgm:pt modelId="{FB8E51BD-A427-46F7-AA27-C08C787A9CBE}" type="pres">
      <dgm:prSet presAssocID="{B540D78D-ACEE-44EE-9FC8-BDEB5B76BA2B}" presName="tx2" presStyleLbl="revTx" presStyleIdx="15" presStyleCnt="30" custLinFactY="-2200000" custLinFactNeighborX="-8756" custLinFactNeighborY="-2207641"/>
      <dgm:spPr/>
    </dgm:pt>
    <dgm:pt modelId="{6BD3EF78-951F-4E85-8E65-03CCBA954084}" type="pres">
      <dgm:prSet presAssocID="{B540D78D-ACEE-44EE-9FC8-BDEB5B76BA2B}" presName="vert2" presStyleCnt="0"/>
      <dgm:spPr/>
    </dgm:pt>
    <dgm:pt modelId="{2168C057-B68D-4AD4-A55B-5964F7730DA2}" type="pres">
      <dgm:prSet presAssocID="{B540D78D-ACEE-44EE-9FC8-BDEB5B76BA2B}" presName="thinLine2b" presStyleLbl="callout" presStyleIdx="0" presStyleCnt="3" custLinFactY="4049523" custLinFactNeighborX="-2616" custLinFactNeighborY="4100000"/>
      <dgm:spPr/>
    </dgm:pt>
    <dgm:pt modelId="{C3614FA7-061F-4BE4-B017-0C00B5792B0B}" type="pres">
      <dgm:prSet presAssocID="{B540D78D-ACEE-44EE-9FC8-BDEB5B76BA2B}" presName="vertSpace2b" presStyleCnt="0"/>
      <dgm:spPr/>
    </dgm:pt>
    <dgm:pt modelId="{F8F4A7C3-DAD7-480D-8C44-37CEF5F506B2}" type="pres">
      <dgm:prSet presAssocID="{4F04554E-074C-413D-82FD-4E1F6B09A54F}" presName="horz2" presStyleCnt="0"/>
      <dgm:spPr/>
    </dgm:pt>
    <dgm:pt modelId="{1E237D2D-F13F-4F14-ADB7-7877203411BD}" type="pres">
      <dgm:prSet presAssocID="{4F04554E-074C-413D-82FD-4E1F6B09A54F}" presName="horzSpace2" presStyleCnt="0"/>
      <dgm:spPr/>
    </dgm:pt>
    <dgm:pt modelId="{CD79E38E-D5AB-4297-9680-8F1966527809}" type="pres">
      <dgm:prSet presAssocID="{4F04554E-074C-413D-82FD-4E1F6B09A54F}" presName="tx2" presStyleLbl="revTx" presStyleIdx="16" presStyleCnt="30" custLinFactY="-2087929" custLinFactNeighborX="-8756" custLinFactNeighborY="-2100000"/>
      <dgm:spPr/>
    </dgm:pt>
    <dgm:pt modelId="{6E6F544D-BB71-4154-AD22-3FBD177AEB64}" type="pres">
      <dgm:prSet presAssocID="{4F04554E-074C-413D-82FD-4E1F6B09A54F}" presName="vert2" presStyleCnt="0"/>
      <dgm:spPr/>
    </dgm:pt>
    <dgm:pt modelId="{051CFF84-01CE-45F1-9B27-72D760A676CE}" type="pres">
      <dgm:prSet presAssocID="{4F04554E-074C-413D-82FD-4E1F6B09A54F}" presName="thinLine2b" presStyleLbl="callout" presStyleIdx="1" presStyleCnt="3" custLinFactY="3625811" custLinFactNeighborX="-2616" custLinFactNeighborY="3700000"/>
      <dgm:spPr/>
    </dgm:pt>
    <dgm:pt modelId="{1A5FB9F4-2473-430A-A9E7-2159D32F11DF}" type="pres">
      <dgm:prSet presAssocID="{4F04554E-074C-413D-82FD-4E1F6B09A54F}" presName="vertSpace2b" presStyleCnt="0"/>
      <dgm:spPr/>
    </dgm:pt>
    <dgm:pt modelId="{DB09EACA-43C4-4473-8BE5-AC83910C86E3}" type="pres">
      <dgm:prSet presAssocID="{ABA67098-BB28-4C23-A41A-B9EDE4E9DFA4}" presName="horz2" presStyleCnt="0"/>
      <dgm:spPr/>
    </dgm:pt>
    <dgm:pt modelId="{921F8A1E-EB48-4FA2-B98B-ED459F5D6FFE}" type="pres">
      <dgm:prSet presAssocID="{ABA67098-BB28-4C23-A41A-B9EDE4E9DFA4}" presName="horzSpace2" presStyleCnt="0"/>
      <dgm:spPr/>
    </dgm:pt>
    <dgm:pt modelId="{A901D29F-5C00-43A1-80A7-4557406EA06F}" type="pres">
      <dgm:prSet presAssocID="{ABA67098-BB28-4C23-A41A-B9EDE4E9DFA4}" presName="tx2" presStyleLbl="revTx" presStyleIdx="17" presStyleCnt="30" custLinFactY="-2000000" custLinFactNeighborX="-8001" custLinFactNeighborY="-2031939"/>
      <dgm:spPr/>
    </dgm:pt>
    <dgm:pt modelId="{00715D2A-8022-4976-B5C5-59C86E601585}" type="pres">
      <dgm:prSet presAssocID="{ABA67098-BB28-4C23-A41A-B9EDE4E9DFA4}" presName="vert2" presStyleCnt="0"/>
      <dgm:spPr/>
    </dgm:pt>
    <dgm:pt modelId="{BE2E91F3-C88A-4232-8B3F-6085173DD894}" type="pres">
      <dgm:prSet presAssocID="{ABA67098-BB28-4C23-A41A-B9EDE4E9DFA4}" presName="thinLine2b" presStyleLbl="callout" presStyleIdx="2" presStyleCnt="3"/>
      <dgm:spPr/>
    </dgm:pt>
    <dgm:pt modelId="{D527A529-E781-48DA-B325-EA00B463276D}" type="pres">
      <dgm:prSet presAssocID="{ABA67098-BB28-4C23-A41A-B9EDE4E9DFA4}" presName="vertSpace2b" presStyleCnt="0"/>
      <dgm:spPr/>
    </dgm:pt>
    <dgm:pt modelId="{5D9553CD-477C-4338-9237-A356B33A8503}" type="pres">
      <dgm:prSet presAssocID="{7D4931EC-77F8-476D-A574-DE4B6DCC6ACD}" presName="thickLine" presStyleLbl="alignNode1" presStyleIdx="15" presStyleCnt="27"/>
      <dgm:spPr/>
    </dgm:pt>
    <dgm:pt modelId="{B03DF1F4-79D8-4A05-B1AC-CB0A3881E451}" type="pres">
      <dgm:prSet presAssocID="{7D4931EC-77F8-476D-A574-DE4B6DCC6ACD}" presName="horz1" presStyleCnt="0"/>
      <dgm:spPr/>
    </dgm:pt>
    <dgm:pt modelId="{E1462CBD-B5DE-4A09-B845-F6D1B88E4635}" type="pres">
      <dgm:prSet presAssocID="{7D4931EC-77F8-476D-A574-DE4B6DCC6ACD}" presName="tx1" presStyleLbl="revTx" presStyleIdx="18" presStyleCnt="30" custScaleX="391262" custScaleY="62576" custLinFactY="-583991" custLinFactNeighborX="73133" custLinFactNeighborY="-600000"/>
      <dgm:spPr/>
    </dgm:pt>
    <dgm:pt modelId="{F7EAC765-23C5-4D2D-82BF-0459CDF03EA0}" type="pres">
      <dgm:prSet presAssocID="{7D4931EC-77F8-476D-A574-DE4B6DCC6ACD}" presName="vert1" presStyleCnt="0"/>
      <dgm:spPr/>
    </dgm:pt>
    <dgm:pt modelId="{618D5E3B-F1EE-4214-9D21-CA7B1A4D9004}" type="pres">
      <dgm:prSet presAssocID="{DF55E95B-5670-4A1D-A8C1-34F3B72AB7CF}" presName="thickLine" presStyleLbl="alignNode1" presStyleIdx="16" presStyleCnt="27" custLinFactY="38114" custLinFactNeighborX="-58" custLinFactNeighborY="100000"/>
      <dgm:spPr/>
    </dgm:pt>
    <dgm:pt modelId="{4AE624F2-B8BB-4D40-8476-C3493EF53300}" type="pres">
      <dgm:prSet presAssocID="{DF55E95B-5670-4A1D-A8C1-34F3B72AB7CF}" presName="horz1" presStyleCnt="0"/>
      <dgm:spPr/>
    </dgm:pt>
    <dgm:pt modelId="{7CE067FF-44D7-4497-AF60-8BC3453E52F6}" type="pres">
      <dgm:prSet presAssocID="{DF55E95B-5670-4A1D-A8C1-34F3B72AB7CF}" presName="tx1" presStyleLbl="revTx" presStyleIdx="19" presStyleCnt="30" custScaleX="409709" custScaleY="54561" custLinFactY="-556176" custLinFactNeighborX="73649" custLinFactNeighborY="-600000"/>
      <dgm:spPr/>
    </dgm:pt>
    <dgm:pt modelId="{094FE3B0-83EB-490E-B3E8-99263A1872C9}" type="pres">
      <dgm:prSet presAssocID="{DF55E95B-5670-4A1D-A8C1-34F3B72AB7CF}" presName="vert1" presStyleCnt="0"/>
      <dgm:spPr/>
    </dgm:pt>
    <dgm:pt modelId="{31CA842C-7FD1-4926-831E-3F1642ADDA20}" type="pres">
      <dgm:prSet presAssocID="{9EB9AEE5-65E9-4C77-9A92-0F98266725EB}" presName="thickLine" presStyleLbl="alignNode1" presStyleIdx="17" presStyleCnt="27" custLinFactNeighborX="-801" custLinFactNeighborY="22447"/>
      <dgm:spPr/>
    </dgm:pt>
    <dgm:pt modelId="{2037F849-F784-4667-B9AD-7D3147965908}" type="pres">
      <dgm:prSet presAssocID="{9EB9AEE5-65E9-4C77-9A92-0F98266725EB}" presName="horz1" presStyleCnt="0"/>
      <dgm:spPr/>
    </dgm:pt>
    <dgm:pt modelId="{1DE12E2B-317B-40E2-856C-C170A00C05FB}" type="pres">
      <dgm:prSet presAssocID="{9EB9AEE5-65E9-4C77-9A92-0F98266725EB}" presName="tx1" presStyleLbl="revTx" presStyleIdx="20" presStyleCnt="30" custScaleX="412621" custLinFactY="-513118" custLinFactNeighborX="74138" custLinFactNeighborY="-600000"/>
      <dgm:spPr/>
    </dgm:pt>
    <dgm:pt modelId="{1D4DACAA-95C0-422E-8A8A-1DBCFCE3988A}" type="pres">
      <dgm:prSet presAssocID="{9EB9AEE5-65E9-4C77-9A92-0F98266725EB}" presName="vert1" presStyleCnt="0"/>
      <dgm:spPr/>
    </dgm:pt>
    <dgm:pt modelId="{EB612542-963F-47A3-B119-CA92347416D5}" type="pres">
      <dgm:prSet presAssocID="{7E473C41-C2B2-469B-B2C9-07F544474CD0}" presName="thickLine" presStyleLbl="alignNode1" presStyleIdx="18" presStyleCnt="27"/>
      <dgm:spPr/>
    </dgm:pt>
    <dgm:pt modelId="{D58F6553-50E4-42B2-BAED-3DD64C136B52}" type="pres">
      <dgm:prSet presAssocID="{7E473C41-C2B2-469B-B2C9-07F544474CD0}" presName="horz1" presStyleCnt="0"/>
      <dgm:spPr/>
    </dgm:pt>
    <dgm:pt modelId="{E59C5DBA-DF81-44B2-9F68-AF6CF1B3912E}" type="pres">
      <dgm:prSet presAssocID="{7E473C41-C2B2-469B-B2C9-07F544474CD0}" presName="tx1" presStyleLbl="revTx" presStyleIdx="21" presStyleCnt="30" custScaleX="391262" custScaleY="62576" custLinFactY="-502032" custLinFactNeighborX="73133" custLinFactNeighborY="-600000"/>
      <dgm:spPr/>
    </dgm:pt>
    <dgm:pt modelId="{59D920C1-96F9-4CB0-B851-02320A04C235}" type="pres">
      <dgm:prSet presAssocID="{7E473C41-C2B2-469B-B2C9-07F544474CD0}" presName="vert1" presStyleCnt="0"/>
      <dgm:spPr/>
    </dgm:pt>
    <dgm:pt modelId="{B7BA14BD-26CC-4DB9-99B3-CA7450DC4DB7}" type="pres">
      <dgm:prSet presAssocID="{183AD843-A852-4841-AFD2-2648FBEA5E2D}" presName="thickLine" presStyleLbl="alignNode1" presStyleIdx="19" presStyleCnt="27"/>
      <dgm:spPr/>
    </dgm:pt>
    <dgm:pt modelId="{17B61A37-30E1-4EB8-B75D-F1C0A48D0DB4}" type="pres">
      <dgm:prSet presAssocID="{183AD843-A852-4841-AFD2-2648FBEA5E2D}" presName="horz1" presStyleCnt="0"/>
      <dgm:spPr/>
    </dgm:pt>
    <dgm:pt modelId="{D3758955-3CEF-4F6D-8537-9EEF19FFD969}" type="pres">
      <dgm:prSet presAssocID="{183AD843-A852-4841-AFD2-2648FBEA5E2D}" presName="tx1" presStyleLbl="revTx" presStyleIdx="22" presStyleCnt="30" custScaleX="391262" custScaleY="62576" custLinFactY="-500000" custLinFactNeighborX="73133" custLinFactNeighborY="-564630"/>
      <dgm:spPr/>
    </dgm:pt>
    <dgm:pt modelId="{4E826FC4-1381-4DEC-B1B8-5EF6A751D9D6}" type="pres">
      <dgm:prSet presAssocID="{183AD843-A852-4841-AFD2-2648FBEA5E2D}" presName="vert1" presStyleCnt="0"/>
      <dgm:spPr/>
    </dgm:pt>
    <dgm:pt modelId="{2AE2ED89-B012-46B9-AA72-11BA5CA320F2}" type="pres">
      <dgm:prSet presAssocID="{8EDCD3BC-18BC-4A9E-9BED-AFDBF2FF4AC8}" presName="thickLine" presStyleLbl="alignNode1" presStyleIdx="20" presStyleCnt="27"/>
      <dgm:spPr/>
    </dgm:pt>
    <dgm:pt modelId="{8AF10DA0-2672-48FB-B95B-5386E8811492}" type="pres">
      <dgm:prSet presAssocID="{8EDCD3BC-18BC-4A9E-9BED-AFDBF2FF4AC8}" presName="horz1" presStyleCnt="0"/>
      <dgm:spPr/>
    </dgm:pt>
    <dgm:pt modelId="{4ED4D67F-EE54-4668-A762-14C673CADB90}" type="pres">
      <dgm:prSet presAssocID="{8EDCD3BC-18BC-4A9E-9BED-AFDBF2FF4AC8}" presName="tx1" presStyleLbl="revTx" presStyleIdx="23" presStyleCnt="30" custScaleX="391262" custScaleY="62576" custLinFactY="-500000" custLinFactNeighborX="73133" custLinFactNeighborY="-526410"/>
      <dgm:spPr/>
    </dgm:pt>
    <dgm:pt modelId="{030CD969-C6BF-4504-A877-A8F65BA5F41D}" type="pres">
      <dgm:prSet presAssocID="{8EDCD3BC-18BC-4A9E-9BED-AFDBF2FF4AC8}" presName="vert1" presStyleCnt="0"/>
      <dgm:spPr/>
    </dgm:pt>
    <dgm:pt modelId="{CC122C45-1289-4896-833A-31AF402A10AB}" type="pres">
      <dgm:prSet presAssocID="{0CCC66C3-D285-42E7-B07C-8D7DFA800E42}" presName="thickLine" presStyleLbl="alignNode1" presStyleIdx="21" presStyleCnt="27"/>
      <dgm:spPr/>
    </dgm:pt>
    <dgm:pt modelId="{E0077C1A-D817-4AF4-AFA0-F1AD5CE2FDD5}" type="pres">
      <dgm:prSet presAssocID="{0CCC66C3-D285-42E7-B07C-8D7DFA800E42}" presName="horz1" presStyleCnt="0"/>
      <dgm:spPr/>
    </dgm:pt>
    <dgm:pt modelId="{8CEE91DC-A8C8-4AEF-8E3A-24A40FDB3B65}" type="pres">
      <dgm:prSet presAssocID="{0CCC66C3-D285-42E7-B07C-8D7DFA800E42}" presName="tx1" presStyleLbl="revTx" presStyleIdx="24" presStyleCnt="30" custScaleX="391262" custScaleY="62576" custLinFactY="-499346" custLinFactNeighborX="75843" custLinFactNeighborY="-500000"/>
      <dgm:spPr/>
    </dgm:pt>
    <dgm:pt modelId="{8CE6D4AD-5601-451E-8FBC-F1230D9166FF}" type="pres">
      <dgm:prSet presAssocID="{0CCC66C3-D285-42E7-B07C-8D7DFA800E42}" presName="vert1" presStyleCnt="0"/>
      <dgm:spPr/>
    </dgm:pt>
    <dgm:pt modelId="{447B3553-C19E-4B3E-B53E-6958D5E46680}" type="pres">
      <dgm:prSet presAssocID="{8B8487E0-5C84-4128-AA9F-9B5B9F62B29E}" presName="thickLine" presStyleLbl="alignNode1" presStyleIdx="22" presStyleCnt="27" custLinFactY="200000" custLinFactNeighborX="-801" custLinFactNeighborY="240688"/>
      <dgm:spPr/>
    </dgm:pt>
    <dgm:pt modelId="{7088DE12-BB96-4E1C-BD61-7DDA1B9C8F50}" type="pres">
      <dgm:prSet presAssocID="{8B8487E0-5C84-4128-AA9F-9B5B9F62B29E}" presName="horz1" presStyleCnt="0"/>
      <dgm:spPr/>
    </dgm:pt>
    <dgm:pt modelId="{C95A85AA-B775-45F3-B156-343582DEE553}" type="pres">
      <dgm:prSet presAssocID="{8B8487E0-5C84-4128-AA9F-9B5B9F62B29E}" presName="tx1" presStyleLbl="revTx" presStyleIdx="25" presStyleCnt="30" custScaleX="407762" custScaleY="105821" custLinFactY="-466914" custLinFactNeighborX="74322" custLinFactNeighborY="-500000"/>
      <dgm:spPr/>
    </dgm:pt>
    <dgm:pt modelId="{34654755-F719-4A84-97DD-85E584B32741}" type="pres">
      <dgm:prSet presAssocID="{8B8487E0-5C84-4128-AA9F-9B5B9F62B29E}" presName="vert1" presStyleCnt="0"/>
      <dgm:spPr/>
    </dgm:pt>
    <dgm:pt modelId="{BB317ABD-B905-4089-BEA6-08472FEF0807}" type="pres">
      <dgm:prSet presAssocID="{5B6EF616-988A-47B3-A404-4F6FE10F26AC}" presName="thickLine" presStyleLbl="alignNode1" presStyleIdx="23" presStyleCnt="27"/>
      <dgm:spPr/>
    </dgm:pt>
    <dgm:pt modelId="{FB8C5E23-2C57-4211-BA19-65439038F64D}" type="pres">
      <dgm:prSet presAssocID="{5B6EF616-988A-47B3-A404-4F6FE10F26AC}" presName="horz1" presStyleCnt="0"/>
      <dgm:spPr/>
    </dgm:pt>
    <dgm:pt modelId="{E8B0AB92-7490-4710-98BD-DD0D65C39273}" type="pres">
      <dgm:prSet presAssocID="{5B6EF616-988A-47B3-A404-4F6FE10F26AC}" presName="tx1" presStyleLbl="revTx" presStyleIdx="26" presStyleCnt="30" custScaleX="416037" custScaleY="59394" custLinFactY="-471764" custLinFactNeighborX="78774" custLinFactNeighborY="-500000"/>
      <dgm:spPr/>
    </dgm:pt>
    <dgm:pt modelId="{B825BE24-06BC-4FDC-BE58-AD55BCBB9240}" type="pres">
      <dgm:prSet presAssocID="{5B6EF616-988A-47B3-A404-4F6FE10F26AC}" presName="vert1" presStyleCnt="0"/>
      <dgm:spPr/>
    </dgm:pt>
    <dgm:pt modelId="{4952EC3E-17BA-41F5-93AF-3CB123389ED3}" type="pres">
      <dgm:prSet presAssocID="{DFA2E74C-D289-4D4F-97F6-35032BF01A32}" presName="thickLine" presStyleLbl="alignNode1" presStyleIdx="24" presStyleCnt="27" custLinFactY="100000" custLinFactNeighborX="-801" custLinFactNeighborY="106832"/>
      <dgm:spPr/>
    </dgm:pt>
    <dgm:pt modelId="{94BA61D4-03E6-42CA-A77D-DDB61FE14A7C}" type="pres">
      <dgm:prSet presAssocID="{DFA2E74C-D289-4D4F-97F6-35032BF01A32}" presName="horz1" presStyleCnt="0"/>
      <dgm:spPr/>
    </dgm:pt>
    <dgm:pt modelId="{3D960017-0CA2-4041-85C8-C62BC31BC15D}" type="pres">
      <dgm:prSet presAssocID="{DFA2E74C-D289-4D4F-97F6-35032BF01A32}" presName="tx1" presStyleLbl="revTx" presStyleIdx="27" presStyleCnt="30" custScaleX="428832" custScaleY="59394" custLinFactY="-413961" custLinFactNeighborX="72935" custLinFactNeighborY="-500000"/>
      <dgm:spPr/>
    </dgm:pt>
    <dgm:pt modelId="{669DB954-9C48-4539-B29C-62C4079CAC45}" type="pres">
      <dgm:prSet presAssocID="{DFA2E74C-D289-4D4F-97F6-35032BF01A32}" presName="vert1" presStyleCnt="0"/>
      <dgm:spPr/>
    </dgm:pt>
    <dgm:pt modelId="{C1071507-3997-405A-AEB4-8DF5ED84E32B}" type="pres">
      <dgm:prSet presAssocID="{4EFE3A34-FBF5-40EE-9912-AFED183F9662}" presName="thickLine" presStyleLbl="alignNode1" presStyleIdx="25" presStyleCnt="27"/>
      <dgm:spPr/>
    </dgm:pt>
    <dgm:pt modelId="{AE8D0F10-9F2F-476F-9642-934DB033BA3E}" type="pres">
      <dgm:prSet presAssocID="{4EFE3A34-FBF5-40EE-9912-AFED183F9662}" presName="horz1" presStyleCnt="0"/>
      <dgm:spPr/>
    </dgm:pt>
    <dgm:pt modelId="{8D2DBA04-4BD9-430B-9B5D-AC3BF77601B5}" type="pres">
      <dgm:prSet presAssocID="{4EFE3A34-FBF5-40EE-9912-AFED183F9662}" presName="tx1" presStyleLbl="revTx" presStyleIdx="28" presStyleCnt="30" custScaleX="428832" custScaleY="59394" custLinFactY="-400000" custLinFactNeighborX="68701" custLinFactNeighborY="-472642"/>
      <dgm:spPr/>
    </dgm:pt>
    <dgm:pt modelId="{B3B752EF-771D-4F55-98C6-96347D25F1EA}" type="pres">
      <dgm:prSet presAssocID="{4EFE3A34-FBF5-40EE-9912-AFED183F9662}" presName="vert1" presStyleCnt="0"/>
      <dgm:spPr/>
    </dgm:pt>
    <dgm:pt modelId="{49E6C6BF-BB4B-494B-9721-45D2FA0F8E81}" type="pres">
      <dgm:prSet presAssocID="{77AFA329-95FE-4DD6-A6CD-5687A5ACA638}" presName="thickLine" presStyleLbl="alignNode1" presStyleIdx="26" presStyleCnt="27"/>
      <dgm:spPr/>
    </dgm:pt>
    <dgm:pt modelId="{E4D74605-12B0-41D1-87A1-9B8153220AD3}" type="pres">
      <dgm:prSet presAssocID="{77AFA329-95FE-4DD6-A6CD-5687A5ACA638}" presName="horz1" presStyleCnt="0"/>
      <dgm:spPr/>
    </dgm:pt>
    <dgm:pt modelId="{FE420F66-8A42-4515-824F-6FDA81BED4CE}" type="pres">
      <dgm:prSet presAssocID="{77AFA329-95FE-4DD6-A6CD-5687A5ACA638}" presName="tx1" presStyleLbl="revTx" presStyleIdx="29" presStyleCnt="30" custScaleX="428832" custScaleY="59394" custLinFactY="-400000" custLinFactNeighborX="68701" custLinFactNeighborY="-435636"/>
      <dgm:spPr/>
    </dgm:pt>
    <dgm:pt modelId="{8D32CA23-9EDE-436B-982C-19057B770B04}" type="pres">
      <dgm:prSet presAssocID="{77AFA329-95FE-4DD6-A6CD-5687A5ACA638}" presName="vert1" presStyleCnt="0"/>
      <dgm:spPr/>
    </dgm:pt>
  </dgm:ptLst>
  <dgm:cxnLst>
    <dgm:cxn modelId="{8CAD0F02-BBB6-4A6D-9943-993905671E07}" type="presOf" srcId="{183AD843-A852-4841-AFD2-2648FBEA5E2D}" destId="{D3758955-3CEF-4F6D-8537-9EEF19FFD969}" srcOrd="0" destOrd="0" presId="urn:microsoft.com/office/officeart/2008/layout/LinedList"/>
    <dgm:cxn modelId="{FAA86B04-FA2B-41F5-8005-903F2ECDAD41}" srcId="{F7436BE0-9A87-4BE5-8DC9-25FC060CFC14}" destId="{8EDCD3BC-18BC-4A9E-9BED-AFDBF2FF4AC8}" srcOrd="20" destOrd="0" parTransId="{D4D6065E-4DE7-4342-86F4-C5B5288B6A14}" sibTransId="{B19F0CAF-5F1B-4FA0-8D08-6571038317BD}"/>
    <dgm:cxn modelId="{F1388C0C-1AE1-4F6B-9761-7016364AAEDC}" type="presOf" srcId="{1213E728-CCFE-4F6B-8806-D40A80DDC49B}" destId="{4AE75897-0F78-42F0-8B02-686164ACD625}" srcOrd="0" destOrd="0" presId="urn:microsoft.com/office/officeart/2008/layout/LinedList"/>
    <dgm:cxn modelId="{D31F2611-6EED-4BF0-973D-0EEABEA88526}" srcId="{F7436BE0-9A87-4BE5-8DC9-25FC060CFC14}" destId="{8DD1D833-3902-47F9-B8E3-3F4F35129814}" srcOrd="8" destOrd="0" parTransId="{E6121576-F05C-46E8-97A7-72BC75447F10}" sibTransId="{934EBA3E-2E53-414B-9FCA-96185F1349BB}"/>
    <dgm:cxn modelId="{7EB22113-1740-46CF-9D2B-141AADAB88E9}" srcId="{F7436BE0-9A87-4BE5-8DC9-25FC060CFC14}" destId="{77AFA329-95FE-4DD6-A6CD-5687A5ACA638}" srcOrd="26" destOrd="0" parTransId="{611C6617-AF6C-4878-8A47-7F6BF6AB3C8A}" sibTransId="{EF061523-6573-47CC-B59C-58EA9C0BD30C}"/>
    <dgm:cxn modelId="{B92DEC18-0DBC-4154-942C-DAC91134A967}" type="presOf" srcId="{89FB58C3-E2DC-4ABF-A190-0AA62AA9BF5D}" destId="{E191014B-F789-4EF4-9E95-11F505BFC815}" srcOrd="0" destOrd="0" presId="urn:microsoft.com/office/officeart/2008/layout/LinedList"/>
    <dgm:cxn modelId="{6350181C-1938-46BA-AA59-45C2AFA94FEF}" type="presOf" srcId="{0CCC66C3-D285-42E7-B07C-8D7DFA800E42}" destId="{8CEE91DC-A8C8-4AEF-8E3A-24A40FDB3B65}" srcOrd="0" destOrd="0" presId="urn:microsoft.com/office/officeart/2008/layout/LinedList"/>
    <dgm:cxn modelId="{F3043520-6FC4-4C3A-A3C6-914E4668E24D}" type="presOf" srcId="{429EFABA-7A10-4AE8-8638-54CEB8D6A51B}" destId="{4A46687E-060C-409F-A83B-3D6F285A76C7}" srcOrd="0" destOrd="0" presId="urn:microsoft.com/office/officeart/2008/layout/LinedList"/>
    <dgm:cxn modelId="{1252DB20-378C-4652-B33D-73449D5DDBFE}" type="presOf" srcId="{5E557172-FB79-4662-BFFB-513F232D6006}" destId="{0D57CA6F-B9A2-4EA6-9428-0D95E009F995}" srcOrd="0" destOrd="0" presId="urn:microsoft.com/office/officeart/2008/layout/LinedList"/>
    <dgm:cxn modelId="{77456221-59CA-4DFE-AD26-0F187692EF7C}" srcId="{F7436BE0-9A87-4BE5-8DC9-25FC060CFC14}" destId="{3E3ADAF4-4033-4735-B346-A9F12D625951}" srcOrd="1" destOrd="0" parTransId="{1250A29E-B033-48A1-91CB-664D0E8263CA}" sibTransId="{8BFA4743-DDD2-4A4F-A4AC-A5A9A8D96FB3}"/>
    <dgm:cxn modelId="{E5E9AF22-32BC-4601-91B4-5813864BCF6F}" type="presOf" srcId="{8DD1D833-3902-47F9-B8E3-3F4F35129814}" destId="{9B8D814E-2B2F-44F3-8789-F4D293E2D90B}" srcOrd="0" destOrd="0" presId="urn:microsoft.com/office/officeart/2008/layout/LinedList"/>
    <dgm:cxn modelId="{751CD728-E561-4BF4-964D-C5D1FFF52F9A}" srcId="{F7436BE0-9A87-4BE5-8DC9-25FC060CFC14}" destId="{0CCC66C3-D285-42E7-B07C-8D7DFA800E42}" srcOrd="21" destOrd="0" parTransId="{29B84DF8-43A6-4B56-8365-F9FDA8386187}" sibTransId="{F01D2BE6-3BB2-485B-A1BD-27A375969E1F}"/>
    <dgm:cxn modelId="{64013B29-F914-4B07-8C76-1031DE24A6BC}" srcId="{F7436BE0-9A87-4BE5-8DC9-25FC060CFC14}" destId="{A712FC8A-DC98-4B9C-A6AA-4647BD608ACB}" srcOrd="2" destOrd="0" parTransId="{B135209C-60BE-4CF8-9878-784A2CA813A0}" sibTransId="{29CDCBA2-9D62-49A1-B1EC-F7076D42D8D9}"/>
    <dgm:cxn modelId="{057BD232-9ABE-417A-91EE-452A98FD0701}" type="presOf" srcId="{DFA2E74C-D289-4D4F-97F6-35032BF01A32}" destId="{3D960017-0CA2-4041-85C8-C62BC31BC15D}" srcOrd="0" destOrd="0" presId="urn:microsoft.com/office/officeart/2008/layout/LinedList"/>
    <dgm:cxn modelId="{F0903634-FBD3-4BB7-A1E5-447377783BD4}" srcId="{F7436BE0-9A87-4BE5-8DC9-25FC060CFC14}" destId="{183AD843-A852-4841-AFD2-2648FBEA5E2D}" srcOrd="19" destOrd="0" parTransId="{C745AC94-46B3-49C2-950F-937732D34D67}" sibTransId="{0D5EBB56-84E8-4A53-AE94-9A55347563E0}"/>
    <dgm:cxn modelId="{319FB03C-1DC3-4B6B-A3CB-BFF0E8A499F0}" type="presOf" srcId="{4F04554E-074C-413D-82FD-4E1F6B09A54F}" destId="{CD79E38E-D5AB-4297-9680-8F1966527809}" srcOrd="0" destOrd="0" presId="urn:microsoft.com/office/officeart/2008/layout/LinedList"/>
    <dgm:cxn modelId="{D37A983E-A85B-4F44-BC9F-48D4839556EB}" type="presOf" srcId="{3E3ADAF4-4033-4735-B346-A9F12D625951}" destId="{49F83684-4A76-4376-B190-F84C87D3E861}" srcOrd="0" destOrd="0" presId="urn:microsoft.com/office/officeart/2008/layout/LinedList"/>
    <dgm:cxn modelId="{B7BB6440-8251-4EFE-95BA-49B0522F5EDB}" srcId="{F7436BE0-9A87-4BE5-8DC9-25FC060CFC14}" destId="{89FB58C3-E2DC-4ABF-A190-0AA62AA9BF5D}" srcOrd="14" destOrd="0" parTransId="{B274719F-71C7-4735-ABCC-61736F6251A5}" sibTransId="{7405FD6A-55A7-443A-803C-8349EADE919D}"/>
    <dgm:cxn modelId="{04C09C40-1615-42BC-9210-DCFDDCA8FC60}" srcId="{F7436BE0-9A87-4BE5-8DC9-25FC060CFC14}" destId="{F294E137-490C-46AC-8311-929B3D6BC0D7}" srcOrd="11" destOrd="0" parTransId="{0CF09428-04C0-4BB1-8274-602706DD7686}" sibTransId="{D337A0DB-1771-48E8-97EB-45ED11133FBD}"/>
    <dgm:cxn modelId="{18CB795C-2C83-4289-AA65-CF7A63D9F016}" srcId="{F7436BE0-9A87-4BE5-8DC9-25FC060CFC14}" destId="{9EB9AEE5-65E9-4C77-9A92-0F98266725EB}" srcOrd="17" destOrd="0" parTransId="{B7A1042E-CB50-402F-8E2F-9C164525AB62}" sibTransId="{2F1E0561-A1C4-4301-8E06-A0C02C996F40}"/>
    <dgm:cxn modelId="{EA04B35D-1021-4E2B-9A2A-31D0294DAAF7}" srcId="{F7436BE0-9A87-4BE5-8DC9-25FC060CFC14}" destId="{DC765B2C-08A1-4E92-A9CF-C7344D79AAAB}" srcOrd="6" destOrd="0" parTransId="{41B208F0-315B-4A9D-94F4-649017F5C653}" sibTransId="{56C90AFC-632D-42A3-B4CA-3D86DB6EEFC1}"/>
    <dgm:cxn modelId="{0E42F55D-9588-40E1-AE54-C1401D02E1D3}" srcId="{F7436BE0-9A87-4BE5-8DC9-25FC060CFC14}" destId="{DFA2E74C-D289-4D4F-97F6-35032BF01A32}" srcOrd="24" destOrd="0" parTransId="{F87C1DD3-2F3E-48AA-8A32-A3418B2278F6}" sibTransId="{C9CA1F79-B257-4527-AA85-13A3614D973D}"/>
    <dgm:cxn modelId="{5ACED543-1304-40C4-A158-4370C7D8B675}" srcId="{F7436BE0-9A87-4BE5-8DC9-25FC060CFC14}" destId="{9056F62B-7FDA-4E5C-84AD-6A5EB6EA1248}" srcOrd="3" destOrd="0" parTransId="{5CAE2285-D32A-4877-8426-9485C28D9016}" sibTransId="{20E464C5-194D-4604-BA56-02612356DCBB}"/>
    <dgm:cxn modelId="{8E85E243-2CD3-4F1B-8DCF-679F719A6AB1}" type="presOf" srcId="{DC765B2C-08A1-4E92-A9CF-C7344D79AAAB}" destId="{B93600C6-91C4-4A05-9270-82432B1B6391}" srcOrd="0" destOrd="0" presId="urn:microsoft.com/office/officeart/2008/layout/LinedList"/>
    <dgm:cxn modelId="{7BF20746-C6D5-4381-A35D-7A0C5ADD52CB}" srcId="{89FB58C3-E2DC-4ABF-A190-0AA62AA9BF5D}" destId="{ABA67098-BB28-4C23-A41A-B9EDE4E9DFA4}" srcOrd="2" destOrd="0" parTransId="{11639EFC-60AF-4C9B-95FD-B67A60CF236B}" sibTransId="{8A120D99-EF1D-4B8C-B364-B9025C15B406}"/>
    <dgm:cxn modelId="{C9310866-3926-4DDB-A433-0EA009A4B2B8}" srcId="{F7436BE0-9A87-4BE5-8DC9-25FC060CFC14}" destId="{DF55E95B-5670-4A1D-A8C1-34F3B72AB7CF}" srcOrd="16" destOrd="0" parTransId="{82885B0D-E02E-4C0B-A639-BE87D6113D3F}" sibTransId="{DC948266-B562-4FAF-8494-2C23C89C7D32}"/>
    <dgm:cxn modelId="{93CF7C67-AE3C-4A6E-BF19-6702850B7D1D}" type="presOf" srcId="{69D2A98E-993C-4FEE-9988-2BEA39138CB4}" destId="{AC8E6433-BEDB-47E9-A206-2A1C7D6DCFCA}" srcOrd="0" destOrd="0" presId="urn:microsoft.com/office/officeart/2008/layout/LinedList"/>
    <dgm:cxn modelId="{CFCB0C48-27B1-4F71-B496-06DDB7443362}" srcId="{F7436BE0-9A87-4BE5-8DC9-25FC060CFC14}" destId="{5E557172-FB79-4662-BFFB-513F232D6006}" srcOrd="0" destOrd="0" parTransId="{464DC9D2-472D-4541-968D-D7CA129B00C2}" sibTransId="{33B69A35-9769-41BF-988C-E6AF4F1F152C}"/>
    <dgm:cxn modelId="{0BA7AF68-6D9B-43E6-8C5D-3377D1F95A2F}" srcId="{89FB58C3-E2DC-4ABF-A190-0AA62AA9BF5D}" destId="{B540D78D-ACEE-44EE-9FC8-BDEB5B76BA2B}" srcOrd="0" destOrd="0" parTransId="{AFDDF48E-7ED0-4CD8-822F-D10573DF312C}" sibTransId="{A1103283-12E2-492A-B9F5-6EF76FA669CA}"/>
    <dgm:cxn modelId="{0478CA49-E961-42E5-9D3E-4D7AAE2FAABC}" type="presOf" srcId="{9C558A25-5B34-45C1-B2DF-B90D3CFF7F70}" destId="{45DC1374-AAFF-4D43-80AE-21379C793B9A}" srcOrd="0" destOrd="0" presId="urn:microsoft.com/office/officeart/2008/layout/LinedList"/>
    <dgm:cxn modelId="{A7737F52-3D04-4668-9B1A-31DAC2EB6DF3}" type="presOf" srcId="{9056F62B-7FDA-4E5C-84AD-6A5EB6EA1248}" destId="{B7E7CC73-4D7C-491A-B982-8E93D0545DBF}" srcOrd="0" destOrd="0" presId="urn:microsoft.com/office/officeart/2008/layout/LinedList"/>
    <dgm:cxn modelId="{A643BF52-51A1-4459-AE29-CA2CEB713B65}" type="presOf" srcId="{4EFE3A34-FBF5-40EE-9912-AFED183F9662}" destId="{8D2DBA04-4BD9-430B-9B5D-AC3BF77601B5}" srcOrd="0" destOrd="0" presId="urn:microsoft.com/office/officeart/2008/layout/LinedList"/>
    <dgm:cxn modelId="{263CC572-5CD9-4E29-8E73-D626D69FF6A8}" srcId="{F7436BE0-9A87-4BE5-8DC9-25FC060CFC14}" destId="{4EFE3A34-FBF5-40EE-9912-AFED183F9662}" srcOrd="25" destOrd="0" parTransId="{3F299B00-1933-4272-9626-08AB2AD0E926}" sibTransId="{C8A43F97-A217-4765-BD3B-1124008EFA31}"/>
    <dgm:cxn modelId="{3BA1D753-C28E-4AC7-8B2E-066F5F4EDD5D}" srcId="{F7436BE0-9A87-4BE5-8DC9-25FC060CFC14}" destId="{7D4931EC-77F8-476D-A574-DE4B6DCC6ACD}" srcOrd="15" destOrd="0" parTransId="{49458CB8-0BEB-4635-9DFB-A556C6979D2B}" sibTransId="{E543D2BF-4D96-4AE6-8CA6-6B6D6D33D2A8}"/>
    <dgm:cxn modelId="{74F69874-EE23-4565-983D-21025C54FF6F}" srcId="{F7436BE0-9A87-4BE5-8DC9-25FC060CFC14}" destId="{93D02F86-7287-4FBE-81F4-679162A57466}" srcOrd="10" destOrd="0" parTransId="{559B1596-C6DA-4DCF-AFC8-326A6571DC7D}" sibTransId="{21DB1381-BED8-4A61-8592-F1F416C212C8}"/>
    <dgm:cxn modelId="{57C86577-BF01-4415-AEF9-E78FB8A3BA23}" srcId="{F7436BE0-9A87-4BE5-8DC9-25FC060CFC14}" destId="{B6B83800-EF22-466D-B856-FD09203637BB}" srcOrd="5" destOrd="0" parTransId="{DC4F0BBD-720A-4C41-98B0-5DFFD47C4D46}" sibTransId="{7B2FFA12-C491-430D-A69D-EB9B2FC5E6FE}"/>
    <dgm:cxn modelId="{ADE3898A-6208-4775-AACC-DA126F4D7D50}" type="presOf" srcId="{7D4931EC-77F8-476D-A574-DE4B6DCC6ACD}" destId="{E1462CBD-B5DE-4A09-B845-F6D1B88E4635}" srcOrd="0" destOrd="0" presId="urn:microsoft.com/office/officeart/2008/layout/LinedList"/>
    <dgm:cxn modelId="{9C251C90-F797-4CC3-8F98-BF390FD8574F}" type="presOf" srcId="{5B6EF616-988A-47B3-A404-4F6FE10F26AC}" destId="{E8B0AB92-7490-4710-98BD-DD0D65C39273}" srcOrd="0" destOrd="0" presId="urn:microsoft.com/office/officeart/2008/layout/LinedList"/>
    <dgm:cxn modelId="{2BF36A9A-8B5F-46D3-BE96-663267C9BA47}" srcId="{F7436BE0-9A87-4BE5-8DC9-25FC060CFC14}" destId="{429EFABA-7A10-4AE8-8638-54CEB8D6A51B}" srcOrd="7" destOrd="0" parTransId="{3D1A402D-DF7B-40C6-9714-DDEB1FC9C266}" sibTransId="{6377496A-F806-4208-98C3-D48222DABC89}"/>
    <dgm:cxn modelId="{1FF1A2A7-9998-48AE-A02D-16572408C5A4}" srcId="{F7436BE0-9A87-4BE5-8DC9-25FC060CFC14}" destId="{5B6EF616-988A-47B3-A404-4F6FE10F26AC}" srcOrd="23" destOrd="0" parTransId="{D041C776-9A87-4060-91BC-0EBC391BD891}" sibTransId="{58FBA1FF-BE8C-473E-862B-B25293E22071}"/>
    <dgm:cxn modelId="{584CB7AC-858B-4ACF-82F1-11A9A5593081}" type="presOf" srcId="{17798E38-3947-4324-A776-9C5924471954}" destId="{C2145D41-03BF-4725-939F-78477B5BD389}" srcOrd="0" destOrd="0" presId="urn:microsoft.com/office/officeart/2008/layout/LinedList"/>
    <dgm:cxn modelId="{3D0516B4-CECC-47C3-B372-FA2370BFC58F}" srcId="{F7436BE0-9A87-4BE5-8DC9-25FC060CFC14}" destId="{1213E728-CCFE-4F6B-8806-D40A80DDC49B}" srcOrd="13" destOrd="0" parTransId="{D31D34D1-3E05-489C-BF0F-998D12E6488A}" sibTransId="{7214C73A-9B9C-44AC-8192-C67B26D9C1F9}"/>
    <dgm:cxn modelId="{AB1890B7-B910-4F02-B663-780A90907126}" srcId="{F7436BE0-9A87-4BE5-8DC9-25FC060CFC14}" destId="{69D2A98E-993C-4FEE-9988-2BEA39138CB4}" srcOrd="12" destOrd="0" parTransId="{AA2015AE-1E93-48C0-B991-67FBF552321C}" sibTransId="{74425B06-03C7-43B4-8996-EE4A758E8D79}"/>
    <dgm:cxn modelId="{D9EE06BB-80F0-49F2-A99B-2E7D1302B24B}" srcId="{F7436BE0-9A87-4BE5-8DC9-25FC060CFC14}" destId="{9C558A25-5B34-45C1-B2DF-B90D3CFF7F70}" srcOrd="4" destOrd="0" parTransId="{74B50257-F41C-4D06-A132-7966E7024AEC}" sibTransId="{89973041-8EBE-4071-837B-E6905C1173EA}"/>
    <dgm:cxn modelId="{7EDBC0BE-F9A5-4B3C-9AB3-1991FB72DAA3}" srcId="{F7436BE0-9A87-4BE5-8DC9-25FC060CFC14}" destId="{8B8487E0-5C84-4128-AA9F-9B5B9F62B29E}" srcOrd="22" destOrd="0" parTransId="{E6B8AFB0-CD73-48BA-B577-BFEEF4E84644}" sibTransId="{EC3D3F04-5759-4447-8673-AF0388B259B3}"/>
    <dgm:cxn modelId="{8783DFBE-E99D-4DCB-B664-B9EB67AE85A9}" type="presOf" srcId="{9EB9AEE5-65E9-4C77-9A92-0F98266725EB}" destId="{1DE12E2B-317B-40E2-856C-C170A00C05FB}" srcOrd="0" destOrd="0" presId="urn:microsoft.com/office/officeart/2008/layout/LinedList"/>
    <dgm:cxn modelId="{3ED0C3C6-8DF1-4F1C-A44C-C6D5B1E999B9}" type="presOf" srcId="{B540D78D-ACEE-44EE-9FC8-BDEB5B76BA2B}" destId="{FB8E51BD-A427-46F7-AA27-C08C787A9CBE}" srcOrd="0" destOrd="0" presId="urn:microsoft.com/office/officeart/2008/layout/LinedList"/>
    <dgm:cxn modelId="{712E58C9-49E7-4E96-A0D9-78890FDEF536}" type="presOf" srcId="{ABA67098-BB28-4C23-A41A-B9EDE4E9DFA4}" destId="{A901D29F-5C00-43A1-80A7-4557406EA06F}" srcOrd="0" destOrd="0" presId="urn:microsoft.com/office/officeart/2008/layout/LinedList"/>
    <dgm:cxn modelId="{13D619D5-ECB9-4850-A1CF-EA87693A35C7}" type="presOf" srcId="{B6B83800-EF22-466D-B856-FD09203637BB}" destId="{77CCF761-EF29-4F6B-96A1-1DE01C45260F}" srcOrd="0" destOrd="0" presId="urn:microsoft.com/office/officeart/2008/layout/LinedList"/>
    <dgm:cxn modelId="{8BB579DE-BA90-4A36-9F87-A2373BB7C80F}" type="presOf" srcId="{7E473C41-C2B2-469B-B2C9-07F544474CD0}" destId="{E59C5DBA-DF81-44B2-9F68-AF6CF1B3912E}" srcOrd="0" destOrd="0" presId="urn:microsoft.com/office/officeart/2008/layout/LinedList"/>
    <dgm:cxn modelId="{4F4ED4DF-D538-4DC1-94E7-08B127256452}" type="presOf" srcId="{F7436BE0-9A87-4BE5-8DC9-25FC060CFC14}" destId="{FAA2EEF8-75DF-4A1E-AFBF-6DE238B64CF5}" srcOrd="0" destOrd="0" presId="urn:microsoft.com/office/officeart/2008/layout/LinedList"/>
    <dgm:cxn modelId="{BAEE5EE0-FDAC-4B7B-BE61-65B348473E8D}" srcId="{89FB58C3-E2DC-4ABF-A190-0AA62AA9BF5D}" destId="{4F04554E-074C-413D-82FD-4E1F6B09A54F}" srcOrd="1" destOrd="0" parTransId="{9AF9DF1B-D5C0-4630-96F3-00225D55509F}" sibTransId="{2074F033-1EAF-459B-8E09-7D7A9FEB27BB}"/>
    <dgm:cxn modelId="{5C8D84E2-05FF-47A6-93EF-F3BBEFFB5A15}" srcId="{F7436BE0-9A87-4BE5-8DC9-25FC060CFC14}" destId="{7E473C41-C2B2-469B-B2C9-07F544474CD0}" srcOrd="18" destOrd="0" parTransId="{CBA38534-6D8E-45FE-9A09-C53D7DACC8F6}" sibTransId="{2C1745B2-57D3-4195-AE6D-767F07EDB014}"/>
    <dgm:cxn modelId="{792242E3-8127-466C-85FB-EA9C8FA3CD2A}" type="presOf" srcId="{8EDCD3BC-18BC-4A9E-9BED-AFDBF2FF4AC8}" destId="{4ED4D67F-EE54-4668-A762-14C673CADB90}" srcOrd="0" destOrd="0" presId="urn:microsoft.com/office/officeart/2008/layout/LinedList"/>
    <dgm:cxn modelId="{A1B9F5E4-EE8E-4E2E-A61E-7BDC613E7F7F}" type="presOf" srcId="{DF55E95B-5670-4A1D-A8C1-34F3B72AB7CF}" destId="{7CE067FF-44D7-4497-AF60-8BC3453E52F6}" srcOrd="0" destOrd="0" presId="urn:microsoft.com/office/officeart/2008/layout/LinedList"/>
    <dgm:cxn modelId="{4259AEE8-6B4A-45FB-9D52-75450F5DA30F}" type="presOf" srcId="{A712FC8A-DC98-4B9C-A6AA-4647BD608ACB}" destId="{77036615-5665-475E-BD25-3673DA99EA5D}" srcOrd="0" destOrd="0" presId="urn:microsoft.com/office/officeart/2008/layout/LinedList"/>
    <dgm:cxn modelId="{C86E26EE-C6D6-495E-8A5D-BC401BFCBC91}" srcId="{F7436BE0-9A87-4BE5-8DC9-25FC060CFC14}" destId="{17798E38-3947-4324-A776-9C5924471954}" srcOrd="9" destOrd="0" parTransId="{E02178F5-BCB4-43C8-88F9-E094C2137174}" sibTransId="{5D3ACDF9-E668-4C56-98C3-253B6F7F387A}"/>
    <dgm:cxn modelId="{642F99F3-096C-4F4A-8EAF-02387D540C2E}" type="presOf" srcId="{F294E137-490C-46AC-8311-929B3D6BC0D7}" destId="{3B9CE797-B275-4B7C-A87A-C424C2CFEA6E}" srcOrd="0" destOrd="0" presId="urn:microsoft.com/office/officeart/2008/layout/LinedList"/>
    <dgm:cxn modelId="{FFBA99F4-58F4-467A-80FE-48A271E47CC4}" type="presOf" srcId="{8B8487E0-5C84-4128-AA9F-9B5B9F62B29E}" destId="{C95A85AA-B775-45F3-B156-343582DEE553}" srcOrd="0" destOrd="0" presId="urn:microsoft.com/office/officeart/2008/layout/LinedList"/>
    <dgm:cxn modelId="{4E585BFA-68CB-49FA-9BC5-B84732B1B1E6}" type="presOf" srcId="{77AFA329-95FE-4DD6-A6CD-5687A5ACA638}" destId="{FE420F66-8A42-4515-824F-6FDA81BED4CE}" srcOrd="0" destOrd="0" presId="urn:microsoft.com/office/officeart/2008/layout/LinedList"/>
    <dgm:cxn modelId="{BD0C4BFC-DB8E-43C7-96D8-68080BC2F8E7}" type="presOf" srcId="{93D02F86-7287-4FBE-81F4-679162A57466}" destId="{E21964F9-0E51-446D-A2FA-A365FC823D5F}" srcOrd="0" destOrd="0" presId="urn:microsoft.com/office/officeart/2008/layout/LinedList"/>
    <dgm:cxn modelId="{EA136B4C-233F-40DA-B341-E8379690B893}" type="presParOf" srcId="{FAA2EEF8-75DF-4A1E-AFBF-6DE238B64CF5}" destId="{EB7A9759-FBB8-4404-A5D7-C90D2D2C3941}" srcOrd="0" destOrd="0" presId="urn:microsoft.com/office/officeart/2008/layout/LinedList"/>
    <dgm:cxn modelId="{7D60C763-C78A-42A2-9CCC-25D3EB975313}" type="presParOf" srcId="{FAA2EEF8-75DF-4A1E-AFBF-6DE238B64CF5}" destId="{AE0E67E7-271C-4C30-A72F-21E7D5B52C2E}" srcOrd="1" destOrd="0" presId="urn:microsoft.com/office/officeart/2008/layout/LinedList"/>
    <dgm:cxn modelId="{F0EFDD95-34FE-4ACA-8543-7F5E520D6F3E}" type="presParOf" srcId="{AE0E67E7-271C-4C30-A72F-21E7D5B52C2E}" destId="{0D57CA6F-B9A2-4EA6-9428-0D95E009F995}" srcOrd="0" destOrd="0" presId="urn:microsoft.com/office/officeart/2008/layout/LinedList"/>
    <dgm:cxn modelId="{D9ACFDE3-A3CE-4FF3-A4C3-5FC177CA888F}" type="presParOf" srcId="{AE0E67E7-271C-4C30-A72F-21E7D5B52C2E}" destId="{88E23242-A453-4BB6-A379-5B5A97F669FF}" srcOrd="1" destOrd="0" presId="urn:microsoft.com/office/officeart/2008/layout/LinedList"/>
    <dgm:cxn modelId="{95DAA931-FD56-4014-BF03-93A8959CD754}" type="presParOf" srcId="{FAA2EEF8-75DF-4A1E-AFBF-6DE238B64CF5}" destId="{8E2DABC7-88A3-48D5-90D4-813D4B598EFB}" srcOrd="2" destOrd="0" presId="urn:microsoft.com/office/officeart/2008/layout/LinedList"/>
    <dgm:cxn modelId="{CAC76618-6DF1-4E3E-A391-E61033F789DB}" type="presParOf" srcId="{FAA2EEF8-75DF-4A1E-AFBF-6DE238B64CF5}" destId="{6B85085A-6859-4A71-AC31-261754D6DC42}" srcOrd="3" destOrd="0" presId="urn:microsoft.com/office/officeart/2008/layout/LinedList"/>
    <dgm:cxn modelId="{2C8D6814-340C-4CD2-BC61-C1AC68579651}" type="presParOf" srcId="{6B85085A-6859-4A71-AC31-261754D6DC42}" destId="{49F83684-4A76-4376-B190-F84C87D3E861}" srcOrd="0" destOrd="0" presId="urn:microsoft.com/office/officeart/2008/layout/LinedList"/>
    <dgm:cxn modelId="{E92F5A69-F9DA-49F4-8B87-F37C949DFF03}" type="presParOf" srcId="{6B85085A-6859-4A71-AC31-261754D6DC42}" destId="{D8446F49-72EB-4BDF-8461-D6EFBE212F3E}" srcOrd="1" destOrd="0" presId="urn:microsoft.com/office/officeart/2008/layout/LinedList"/>
    <dgm:cxn modelId="{A9FFD598-5655-49A4-8561-46F45012FA2E}" type="presParOf" srcId="{FAA2EEF8-75DF-4A1E-AFBF-6DE238B64CF5}" destId="{3597942E-39CC-4E81-9DF5-EEEBB4151FFC}" srcOrd="4" destOrd="0" presId="urn:microsoft.com/office/officeart/2008/layout/LinedList"/>
    <dgm:cxn modelId="{76AD83A6-722E-4E0F-B93D-E87C59F05D02}" type="presParOf" srcId="{FAA2EEF8-75DF-4A1E-AFBF-6DE238B64CF5}" destId="{2068913C-C500-49EA-9B64-09AC21FDEE51}" srcOrd="5" destOrd="0" presId="urn:microsoft.com/office/officeart/2008/layout/LinedList"/>
    <dgm:cxn modelId="{9632113A-1670-4289-AB88-43EC41C9979D}" type="presParOf" srcId="{2068913C-C500-49EA-9B64-09AC21FDEE51}" destId="{77036615-5665-475E-BD25-3673DA99EA5D}" srcOrd="0" destOrd="0" presId="urn:microsoft.com/office/officeart/2008/layout/LinedList"/>
    <dgm:cxn modelId="{7C01B136-7F2D-430E-9DEE-CD85497578F3}" type="presParOf" srcId="{2068913C-C500-49EA-9B64-09AC21FDEE51}" destId="{3564A02B-0CFE-4140-92AE-B1600CA58C38}" srcOrd="1" destOrd="0" presId="urn:microsoft.com/office/officeart/2008/layout/LinedList"/>
    <dgm:cxn modelId="{6A9525B3-FAC7-48D0-92B9-122818802285}" type="presParOf" srcId="{FAA2EEF8-75DF-4A1E-AFBF-6DE238B64CF5}" destId="{F9350895-460D-48E3-ABB2-B5F6959F8A41}" srcOrd="6" destOrd="0" presId="urn:microsoft.com/office/officeart/2008/layout/LinedList"/>
    <dgm:cxn modelId="{FF5186F9-8649-4CCC-B5DB-FA187E573E5F}" type="presParOf" srcId="{FAA2EEF8-75DF-4A1E-AFBF-6DE238B64CF5}" destId="{E0DFFD4D-D5F9-4E2F-ACAC-51716D66CEA3}" srcOrd="7" destOrd="0" presId="urn:microsoft.com/office/officeart/2008/layout/LinedList"/>
    <dgm:cxn modelId="{62ABCCC4-8E25-4A44-9592-9CCEE03BEB39}" type="presParOf" srcId="{E0DFFD4D-D5F9-4E2F-ACAC-51716D66CEA3}" destId="{B7E7CC73-4D7C-491A-B982-8E93D0545DBF}" srcOrd="0" destOrd="0" presId="urn:microsoft.com/office/officeart/2008/layout/LinedList"/>
    <dgm:cxn modelId="{22C7ADAC-A8B0-4499-90D7-44888239CA64}" type="presParOf" srcId="{E0DFFD4D-D5F9-4E2F-ACAC-51716D66CEA3}" destId="{19F1F62F-76F4-4D3E-B951-1173B5B06CFB}" srcOrd="1" destOrd="0" presId="urn:microsoft.com/office/officeart/2008/layout/LinedList"/>
    <dgm:cxn modelId="{0A4B5523-0399-47E4-8C2A-969B57D747D2}" type="presParOf" srcId="{FAA2EEF8-75DF-4A1E-AFBF-6DE238B64CF5}" destId="{C01732C5-A116-485B-BEB2-E417226267E7}" srcOrd="8" destOrd="0" presId="urn:microsoft.com/office/officeart/2008/layout/LinedList"/>
    <dgm:cxn modelId="{E0DA313F-DAFA-4699-A0F8-FBDD9430842A}" type="presParOf" srcId="{FAA2EEF8-75DF-4A1E-AFBF-6DE238B64CF5}" destId="{71F4DF72-E689-4576-B0A7-63B8CDEBB4A3}" srcOrd="9" destOrd="0" presId="urn:microsoft.com/office/officeart/2008/layout/LinedList"/>
    <dgm:cxn modelId="{968BC842-DA25-4870-9474-EEBCB504AE53}" type="presParOf" srcId="{71F4DF72-E689-4576-B0A7-63B8CDEBB4A3}" destId="{45DC1374-AAFF-4D43-80AE-21379C793B9A}" srcOrd="0" destOrd="0" presId="urn:microsoft.com/office/officeart/2008/layout/LinedList"/>
    <dgm:cxn modelId="{05E41570-5568-4A56-9CA7-387160074B35}" type="presParOf" srcId="{71F4DF72-E689-4576-B0A7-63B8CDEBB4A3}" destId="{B6A2B457-CDCB-4822-82F8-A0EB42299AF8}" srcOrd="1" destOrd="0" presId="urn:microsoft.com/office/officeart/2008/layout/LinedList"/>
    <dgm:cxn modelId="{164B9449-6F97-4DCE-A730-14248020AB88}" type="presParOf" srcId="{FAA2EEF8-75DF-4A1E-AFBF-6DE238B64CF5}" destId="{A98BB38D-58B4-4F15-A83B-571A35E7DE22}" srcOrd="10" destOrd="0" presId="urn:microsoft.com/office/officeart/2008/layout/LinedList"/>
    <dgm:cxn modelId="{2395890B-4666-49A9-ABCE-9AB28DBD536F}" type="presParOf" srcId="{FAA2EEF8-75DF-4A1E-AFBF-6DE238B64CF5}" destId="{93C6B47D-EEF4-44D4-96E5-499DBA638E4D}" srcOrd="11" destOrd="0" presId="urn:microsoft.com/office/officeart/2008/layout/LinedList"/>
    <dgm:cxn modelId="{95067B6F-6AD9-4E3A-AB53-B2DEB5AD8C43}" type="presParOf" srcId="{93C6B47D-EEF4-44D4-96E5-499DBA638E4D}" destId="{77CCF761-EF29-4F6B-96A1-1DE01C45260F}" srcOrd="0" destOrd="0" presId="urn:microsoft.com/office/officeart/2008/layout/LinedList"/>
    <dgm:cxn modelId="{673ED91F-F02A-49C2-90C1-E4486AEE014F}" type="presParOf" srcId="{93C6B47D-EEF4-44D4-96E5-499DBA638E4D}" destId="{23F80FED-EAF6-400B-9504-4CCD22D01524}" srcOrd="1" destOrd="0" presId="urn:microsoft.com/office/officeart/2008/layout/LinedList"/>
    <dgm:cxn modelId="{6F6989D9-A31F-4ED6-A3CD-74D546EEA3C2}" type="presParOf" srcId="{FAA2EEF8-75DF-4A1E-AFBF-6DE238B64CF5}" destId="{C204DFF2-E352-4853-B50D-3B9AA9FF4C1C}" srcOrd="12" destOrd="0" presId="urn:microsoft.com/office/officeart/2008/layout/LinedList"/>
    <dgm:cxn modelId="{B933D001-B046-431D-9D86-AD068D250970}" type="presParOf" srcId="{FAA2EEF8-75DF-4A1E-AFBF-6DE238B64CF5}" destId="{C4DFFECA-C6F7-4C9A-B6D4-96A5666C48C8}" srcOrd="13" destOrd="0" presId="urn:microsoft.com/office/officeart/2008/layout/LinedList"/>
    <dgm:cxn modelId="{24D9A21E-C8EE-477A-A5B2-9CC995F28C0D}" type="presParOf" srcId="{C4DFFECA-C6F7-4C9A-B6D4-96A5666C48C8}" destId="{B93600C6-91C4-4A05-9270-82432B1B6391}" srcOrd="0" destOrd="0" presId="urn:microsoft.com/office/officeart/2008/layout/LinedList"/>
    <dgm:cxn modelId="{72D3A5CE-A786-43B6-9382-B668EE957A6D}" type="presParOf" srcId="{C4DFFECA-C6F7-4C9A-B6D4-96A5666C48C8}" destId="{81E3C551-F91E-4D37-9407-229666C722B4}" srcOrd="1" destOrd="0" presId="urn:microsoft.com/office/officeart/2008/layout/LinedList"/>
    <dgm:cxn modelId="{9D45E8BE-EA80-48A9-9635-DA5EBFE408F1}" type="presParOf" srcId="{FAA2EEF8-75DF-4A1E-AFBF-6DE238B64CF5}" destId="{E9EABA67-6A89-480F-B7E2-F381CA236B57}" srcOrd="14" destOrd="0" presId="urn:microsoft.com/office/officeart/2008/layout/LinedList"/>
    <dgm:cxn modelId="{A2F6472D-8D5E-492C-ADEF-B58A73798B51}" type="presParOf" srcId="{FAA2EEF8-75DF-4A1E-AFBF-6DE238B64CF5}" destId="{7D733849-4DF2-409D-930A-2817ABA1B5CC}" srcOrd="15" destOrd="0" presId="urn:microsoft.com/office/officeart/2008/layout/LinedList"/>
    <dgm:cxn modelId="{FD7388F2-A40A-4B60-8431-C1F6304B05C9}" type="presParOf" srcId="{7D733849-4DF2-409D-930A-2817ABA1B5CC}" destId="{4A46687E-060C-409F-A83B-3D6F285A76C7}" srcOrd="0" destOrd="0" presId="urn:microsoft.com/office/officeart/2008/layout/LinedList"/>
    <dgm:cxn modelId="{F6B496B1-4D6F-46FC-BFB7-25CE2F952B01}" type="presParOf" srcId="{7D733849-4DF2-409D-930A-2817ABA1B5CC}" destId="{6EA568B8-EEBC-4C5F-ACCD-B7EDC18198D9}" srcOrd="1" destOrd="0" presId="urn:microsoft.com/office/officeart/2008/layout/LinedList"/>
    <dgm:cxn modelId="{FDD3C7FA-6C9F-4A1C-BD39-00002FFEC422}" type="presParOf" srcId="{FAA2EEF8-75DF-4A1E-AFBF-6DE238B64CF5}" destId="{0622A753-C665-4C57-B108-066E79CB3E3C}" srcOrd="16" destOrd="0" presId="urn:microsoft.com/office/officeart/2008/layout/LinedList"/>
    <dgm:cxn modelId="{8F8B20F3-ADB1-47F7-8E81-BD1C4FF2BBEB}" type="presParOf" srcId="{FAA2EEF8-75DF-4A1E-AFBF-6DE238B64CF5}" destId="{E2FD1C62-BB04-4F18-A386-13CCE9EF6FA9}" srcOrd="17" destOrd="0" presId="urn:microsoft.com/office/officeart/2008/layout/LinedList"/>
    <dgm:cxn modelId="{CF4C53A6-FE6F-4282-92A4-BB3AD9198428}" type="presParOf" srcId="{E2FD1C62-BB04-4F18-A386-13CCE9EF6FA9}" destId="{9B8D814E-2B2F-44F3-8789-F4D293E2D90B}" srcOrd="0" destOrd="0" presId="urn:microsoft.com/office/officeart/2008/layout/LinedList"/>
    <dgm:cxn modelId="{9F968E49-F730-4EA3-B512-0CC9C9B3654A}" type="presParOf" srcId="{E2FD1C62-BB04-4F18-A386-13CCE9EF6FA9}" destId="{130B4B9F-EE45-4851-BE64-D26DA228BBD3}" srcOrd="1" destOrd="0" presId="urn:microsoft.com/office/officeart/2008/layout/LinedList"/>
    <dgm:cxn modelId="{43256E9A-03F1-47E1-ADA7-9832EC552393}" type="presParOf" srcId="{FAA2EEF8-75DF-4A1E-AFBF-6DE238B64CF5}" destId="{0FD826B7-D73D-4E8F-84EB-669FBFFEED72}" srcOrd="18" destOrd="0" presId="urn:microsoft.com/office/officeart/2008/layout/LinedList"/>
    <dgm:cxn modelId="{FD41043A-8695-4E67-861F-447CCD4FFB17}" type="presParOf" srcId="{FAA2EEF8-75DF-4A1E-AFBF-6DE238B64CF5}" destId="{41936FCA-6F14-47F1-B67F-611561A5D3B1}" srcOrd="19" destOrd="0" presId="urn:microsoft.com/office/officeart/2008/layout/LinedList"/>
    <dgm:cxn modelId="{09B23338-98C3-4632-A51C-A40B68CD4D72}" type="presParOf" srcId="{41936FCA-6F14-47F1-B67F-611561A5D3B1}" destId="{C2145D41-03BF-4725-939F-78477B5BD389}" srcOrd="0" destOrd="0" presId="urn:microsoft.com/office/officeart/2008/layout/LinedList"/>
    <dgm:cxn modelId="{0CC2EC79-C7F5-4179-B2D1-2BC548A147EE}" type="presParOf" srcId="{41936FCA-6F14-47F1-B67F-611561A5D3B1}" destId="{DE2E1591-3FA1-4E61-B464-9E9E5BCF43BF}" srcOrd="1" destOrd="0" presId="urn:microsoft.com/office/officeart/2008/layout/LinedList"/>
    <dgm:cxn modelId="{FA753607-023D-40D0-89A1-A0E88AB74131}" type="presParOf" srcId="{FAA2EEF8-75DF-4A1E-AFBF-6DE238B64CF5}" destId="{6C671E44-57DA-43F3-9916-34FED675DA75}" srcOrd="20" destOrd="0" presId="urn:microsoft.com/office/officeart/2008/layout/LinedList"/>
    <dgm:cxn modelId="{06200C22-80A9-4F1D-9A5B-2911445F92D4}" type="presParOf" srcId="{FAA2EEF8-75DF-4A1E-AFBF-6DE238B64CF5}" destId="{02604F34-AF97-474C-B237-58577D5E4B47}" srcOrd="21" destOrd="0" presId="urn:microsoft.com/office/officeart/2008/layout/LinedList"/>
    <dgm:cxn modelId="{557E9D80-F22F-476C-95A4-D40FF504F7D1}" type="presParOf" srcId="{02604F34-AF97-474C-B237-58577D5E4B47}" destId="{E21964F9-0E51-446D-A2FA-A365FC823D5F}" srcOrd="0" destOrd="0" presId="urn:microsoft.com/office/officeart/2008/layout/LinedList"/>
    <dgm:cxn modelId="{7AF08388-82A0-4F3D-991E-F3C9CCA9D158}" type="presParOf" srcId="{02604F34-AF97-474C-B237-58577D5E4B47}" destId="{DD1897B7-2F43-4A32-9747-7E261684DD1C}" srcOrd="1" destOrd="0" presId="urn:microsoft.com/office/officeart/2008/layout/LinedList"/>
    <dgm:cxn modelId="{B65E4D8D-061E-4B8E-944D-D586155346E5}" type="presParOf" srcId="{FAA2EEF8-75DF-4A1E-AFBF-6DE238B64CF5}" destId="{EAD4EE17-6565-4E7A-B81A-1DC2B9730A7A}" srcOrd="22" destOrd="0" presId="urn:microsoft.com/office/officeart/2008/layout/LinedList"/>
    <dgm:cxn modelId="{E35EEA69-E98D-4FC5-ACA4-B6F27AD3EEF9}" type="presParOf" srcId="{FAA2EEF8-75DF-4A1E-AFBF-6DE238B64CF5}" destId="{B320FB8D-8E6F-4718-A1AA-C08EE063396C}" srcOrd="23" destOrd="0" presId="urn:microsoft.com/office/officeart/2008/layout/LinedList"/>
    <dgm:cxn modelId="{ABA7CA0F-28CA-439E-BC03-A683D6385828}" type="presParOf" srcId="{B320FB8D-8E6F-4718-A1AA-C08EE063396C}" destId="{3B9CE797-B275-4B7C-A87A-C424C2CFEA6E}" srcOrd="0" destOrd="0" presId="urn:microsoft.com/office/officeart/2008/layout/LinedList"/>
    <dgm:cxn modelId="{D814847C-32C8-4897-818E-6DA8D46ACE42}" type="presParOf" srcId="{B320FB8D-8E6F-4718-A1AA-C08EE063396C}" destId="{68BE5520-D412-4757-AA97-AEFCE85E73E0}" srcOrd="1" destOrd="0" presId="urn:microsoft.com/office/officeart/2008/layout/LinedList"/>
    <dgm:cxn modelId="{5F754FBC-B326-4BEF-A31C-AEC72C0954A1}" type="presParOf" srcId="{FAA2EEF8-75DF-4A1E-AFBF-6DE238B64CF5}" destId="{B7E14ABA-3DFB-46B1-ADAA-2076BD06BF01}" srcOrd="24" destOrd="0" presId="urn:microsoft.com/office/officeart/2008/layout/LinedList"/>
    <dgm:cxn modelId="{DE858C4D-C5B3-485E-8561-EE49BB65CFA4}" type="presParOf" srcId="{FAA2EEF8-75DF-4A1E-AFBF-6DE238B64CF5}" destId="{150B0F88-ACCD-41CD-B2CE-30912D377C90}" srcOrd="25" destOrd="0" presId="urn:microsoft.com/office/officeart/2008/layout/LinedList"/>
    <dgm:cxn modelId="{124A406F-BE10-45DA-B758-A9A5592E7068}" type="presParOf" srcId="{150B0F88-ACCD-41CD-B2CE-30912D377C90}" destId="{AC8E6433-BEDB-47E9-A206-2A1C7D6DCFCA}" srcOrd="0" destOrd="0" presId="urn:microsoft.com/office/officeart/2008/layout/LinedList"/>
    <dgm:cxn modelId="{744A08A9-D5DC-4092-82FB-898337DEB205}" type="presParOf" srcId="{150B0F88-ACCD-41CD-B2CE-30912D377C90}" destId="{56E93109-5EC8-48C0-B33D-D5A2C5A16933}" srcOrd="1" destOrd="0" presId="urn:microsoft.com/office/officeart/2008/layout/LinedList"/>
    <dgm:cxn modelId="{C8980D87-1BA3-4659-BE77-62559907E675}" type="presParOf" srcId="{FAA2EEF8-75DF-4A1E-AFBF-6DE238B64CF5}" destId="{D5D1AAEB-3A8C-4380-B33A-422D2F5F9488}" srcOrd="26" destOrd="0" presId="urn:microsoft.com/office/officeart/2008/layout/LinedList"/>
    <dgm:cxn modelId="{41F48214-E5C4-49BB-BF53-F94B3CD2F13D}" type="presParOf" srcId="{FAA2EEF8-75DF-4A1E-AFBF-6DE238B64CF5}" destId="{5076E7F2-60EF-4CB7-B677-D0A60D99329D}" srcOrd="27" destOrd="0" presId="urn:microsoft.com/office/officeart/2008/layout/LinedList"/>
    <dgm:cxn modelId="{075EDF79-9BC3-4E6C-BDEE-8046891A4665}" type="presParOf" srcId="{5076E7F2-60EF-4CB7-B677-D0A60D99329D}" destId="{4AE75897-0F78-42F0-8B02-686164ACD625}" srcOrd="0" destOrd="0" presId="urn:microsoft.com/office/officeart/2008/layout/LinedList"/>
    <dgm:cxn modelId="{17677938-61A2-437F-A824-7726E7C3A02D}" type="presParOf" srcId="{5076E7F2-60EF-4CB7-B677-D0A60D99329D}" destId="{B9AC6F69-7C6D-4790-9B07-A0F1DE32971C}" srcOrd="1" destOrd="0" presId="urn:microsoft.com/office/officeart/2008/layout/LinedList"/>
    <dgm:cxn modelId="{34F1219A-CDD5-4097-85F9-1E26DD26B646}" type="presParOf" srcId="{FAA2EEF8-75DF-4A1E-AFBF-6DE238B64CF5}" destId="{626C560F-B6AC-4A3C-A9E6-E45B7EBE2F3A}" srcOrd="28" destOrd="0" presId="urn:microsoft.com/office/officeart/2008/layout/LinedList"/>
    <dgm:cxn modelId="{7F2A070E-547A-454F-B7F2-B4207963499E}" type="presParOf" srcId="{FAA2EEF8-75DF-4A1E-AFBF-6DE238B64CF5}" destId="{7DC00B02-D825-48FC-9156-1C9F33EB372D}" srcOrd="29" destOrd="0" presId="urn:microsoft.com/office/officeart/2008/layout/LinedList"/>
    <dgm:cxn modelId="{67AC4D29-7E22-43D8-A5A3-2AE516453D96}" type="presParOf" srcId="{7DC00B02-D825-48FC-9156-1C9F33EB372D}" destId="{E191014B-F789-4EF4-9E95-11F505BFC815}" srcOrd="0" destOrd="0" presId="urn:microsoft.com/office/officeart/2008/layout/LinedList"/>
    <dgm:cxn modelId="{B8F1E117-88CF-47E4-BAA5-53679F850E67}" type="presParOf" srcId="{7DC00B02-D825-48FC-9156-1C9F33EB372D}" destId="{898B5864-0D2D-4F9B-8D74-90E394EE2E91}" srcOrd="1" destOrd="0" presId="urn:microsoft.com/office/officeart/2008/layout/LinedList"/>
    <dgm:cxn modelId="{82F25FFB-C80E-4B0E-B537-88DB3DA0FBA5}" type="presParOf" srcId="{898B5864-0D2D-4F9B-8D74-90E394EE2E91}" destId="{DD16F6FD-A7EE-4EEF-9717-109F9C2B327E}" srcOrd="0" destOrd="0" presId="urn:microsoft.com/office/officeart/2008/layout/LinedList"/>
    <dgm:cxn modelId="{64EFB014-7D51-4EB8-9D9F-FD5EF8116E78}" type="presParOf" srcId="{898B5864-0D2D-4F9B-8D74-90E394EE2E91}" destId="{77ABD623-4572-43E3-9C04-AA3309372401}" srcOrd="1" destOrd="0" presId="urn:microsoft.com/office/officeart/2008/layout/LinedList"/>
    <dgm:cxn modelId="{AC7D184D-9D5B-46B5-8723-256550BB3EB5}" type="presParOf" srcId="{77ABD623-4572-43E3-9C04-AA3309372401}" destId="{0C4F2012-C34D-4C07-98B7-64DBCF8A0BE2}" srcOrd="0" destOrd="0" presId="urn:microsoft.com/office/officeart/2008/layout/LinedList"/>
    <dgm:cxn modelId="{4BE3883F-4DC7-44BB-9581-8ECA63BCE3E3}" type="presParOf" srcId="{77ABD623-4572-43E3-9C04-AA3309372401}" destId="{FB8E51BD-A427-46F7-AA27-C08C787A9CBE}" srcOrd="1" destOrd="0" presId="urn:microsoft.com/office/officeart/2008/layout/LinedList"/>
    <dgm:cxn modelId="{B617D83C-5348-483B-B6DD-6FF160B3F463}" type="presParOf" srcId="{77ABD623-4572-43E3-9C04-AA3309372401}" destId="{6BD3EF78-951F-4E85-8E65-03CCBA954084}" srcOrd="2" destOrd="0" presId="urn:microsoft.com/office/officeart/2008/layout/LinedList"/>
    <dgm:cxn modelId="{FFEECBD2-7695-4A7E-B3A5-3575BF2B9F82}" type="presParOf" srcId="{898B5864-0D2D-4F9B-8D74-90E394EE2E91}" destId="{2168C057-B68D-4AD4-A55B-5964F7730DA2}" srcOrd="2" destOrd="0" presId="urn:microsoft.com/office/officeart/2008/layout/LinedList"/>
    <dgm:cxn modelId="{523CE161-45E1-48B2-8266-004762A1C146}" type="presParOf" srcId="{898B5864-0D2D-4F9B-8D74-90E394EE2E91}" destId="{C3614FA7-061F-4BE4-B017-0C00B5792B0B}" srcOrd="3" destOrd="0" presId="urn:microsoft.com/office/officeart/2008/layout/LinedList"/>
    <dgm:cxn modelId="{9DDDFE94-15BE-44FB-8352-871A78F64B73}" type="presParOf" srcId="{898B5864-0D2D-4F9B-8D74-90E394EE2E91}" destId="{F8F4A7C3-DAD7-480D-8C44-37CEF5F506B2}" srcOrd="4" destOrd="0" presId="urn:microsoft.com/office/officeart/2008/layout/LinedList"/>
    <dgm:cxn modelId="{8820D1E1-2E3E-410F-8E0A-5EC9CB7FD4B6}" type="presParOf" srcId="{F8F4A7C3-DAD7-480D-8C44-37CEF5F506B2}" destId="{1E237D2D-F13F-4F14-ADB7-7877203411BD}" srcOrd="0" destOrd="0" presId="urn:microsoft.com/office/officeart/2008/layout/LinedList"/>
    <dgm:cxn modelId="{C6475234-8A91-42FD-83E8-B4401C3288FF}" type="presParOf" srcId="{F8F4A7C3-DAD7-480D-8C44-37CEF5F506B2}" destId="{CD79E38E-D5AB-4297-9680-8F1966527809}" srcOrd="1" destOrd="0" presId="urn:microsoft.com/office/officeart/2008/layout/LinedList"/>
    <dgm:cxn modelId="{D46B7B9D-77D5-4E5E-AD8F-16201F93D164}" type="presParOf" srcId="{F8F4A7C3-DAD7-480D-8C44-37CEF5F506B2}" destId="{6E6F544D-BB71-4154-AD22-3FBD177AEB64}" srcOrd="2" destOrd="0" presId="urn:microsoft.com/office/officeart/2008/layout/LinedList"/>
    <dgm:cxn modelId="{A274BF1A-F203-46DD-B801-21A07E366D3E}" type="presParOf" srcId="{898B5864-0D2D-4F9B-8D74-90E394EE2E91}" destId="{051CFF84-01CE-45F1-9B27-72D760A676CE}" srcOrd="5" destOrd="0" presId="urn:microsoft.com/office/officeart/2008/layout/LinedList"/>
    <dgm:cxn modelId="{BFA7B861-893F-4383-8F04-46F8FAD8C09C}" type="presParOf" srcId="{898B5864-0D2D-4F9B-8D74-90E394EE2E91}" destId="{1A5FB9F4-2473-430A-A9E7-2159D32F11DF}" srcOrd="6" destOrd="0" presId="urn:microsoft.com/office/officeart/2008/layout/LinedList"/>
    <dgm:cxn modelId="{73E08383-E5F1-4DA6-A77E-0BAD15C50DB4}" type="presParOf" srcId="{898B5864-0D2D-4F9B-8D74-90E394EE2E91}" destId="{DB09EACA-43C4-4473-8BE5-AC83910C86E3}" srcOrd="7" destOrd="0" presId="urn:microsoft.com/office/officeart/2008/layout/LinedList"/>
    <dgm:cxn modelId="{2C955D31-D286-4FB2-88F1-F21000685E5B}" type="presParOf" srcId="{DB09EACA-43C4-4473-8BE5-AC83910C86E3}" destId="{921F8A1E-EB48-4FA2-B98B-ED459F5D6FFE}" srcOrd="0" destOrd="0" presId="urn:microsoft.com/office/officeart/2008/layout/LinedList"/>
    <dgm:cxn modelId="{BF99499D-112D-48D0-A553-DABBC7A89634}" type="presParOf" srcId="{DB09EACA-43C4-4473-8BE5-AC83910C86E3}" destId="{A901D29F-5C00-43A1-80A7-4557406EA06F}" srcOrd="1" destOrd="0" presId="urn:microsoft.com/office/officeart/2008/layout/LinedList"/>
    <dgm:cxn modelId="{76F83E6B-15A4-4FAF-B0B7-305007ACF72F}" type="presParOf" srcId="{DB09EACA-43C4-4473-8BE5-AC83910C86E3}" destId="{00715D2A-8022-4976-B5C5-59C86E601585}" srcOrd="2" destOrd="0" presId="urn:microsoft.com/office/officeart/2008/layout/LinedList"/>
    <dgm:cxn modelId="{FC4E885D-789B-4976-A247-58E4AF2C099A}" type="presParOf" srcId="{898B5864-0D2D-4F9B-8D74-90E394EE2E91}" destId="{BE2E91F3-C88A-4232-8B3F-6085173DD894}" srcOrd="8" destOrd="0" presId="urn:microsoft.com/office/officeart/2008/layout/LinedList"/>
    <dgm:cxn modelId="{B41005A3-C131-478D-95E7-EE79AA1D8576}" type="presParOf" srcId="{898B5864-0D2D-4F9B-8D74-90E394EE2E91}" destId="{D527A529-E781-48DA-B325-EA00B463276D}" srcOrd="9" destOrd="0" presId="urn:microsoft.com/office/officeart/2008/layout/LinedList"/>
    <dgm:cxn modelId="{7F8CFBA6-3F1E-4530-AAD3-22426B1629A7}" type="presParOf" srcId="{FAA2EEF8-75DF-4A1E-AFBF-6DE238B64CF5}" destId="{5D9553CD-477C-4338-9237-A356B33A8503}" srcOrd="30" destOrd="0" presId="urn:microsoft.com/office/officeart/2008/layout/LinedList"/>
    <dgm:cxn modelId="{DE6B520B-BF13-4011-92DC-3EB388394891}" type="presParOf" srcId="{FAA2EEF8-75DF-4A1E-AFBF-6DE238B64CF5}" destId="{B03DF1F4-79D8-4A05-B1AC-CB0A3881E451}" srcOrd="31" destOrd="0" presId="urn:microsoft.com/office/officeart/2008/layout/LinedList"/>
    <dgm:cxn modelId="{724B278C-6158-4B77-B0CC-4A2CEA158A7E}" type="presParOf" srcId="{B03DF1F4-79D8-4A05-B1AC-CB0A3881E451}" destId="{E1462CBD-B5DE-4A09-B845-F6D1B88E4635}" srcOrd="0" destOrd="0" presId="urn:microsoft.com/office/officeart/2008/layout/LinedList"/>
    <dgm:cxn modelId="{C7F6B4FD-EAC3-4ACD-B76B-F86F9E3B5640}" type="presParOf" srcId="{B03DF1F4-79D8-4A05-B1AC-CB0A3881E451}" destId="{F7EAC765-23C5-4D2D-82BF-0459CDF03EA0}" srcOrd="1" destOrd="0" presId="urn:microsoft.com/office/officeart/2008/layout/LinedList"/>
    <dgm:cxn modelId="{BB114FB5-88E7-4041-A3C9-D5BB8186171A}" type="presParOf" srcId="{FAA2EEF8-75DF-4A1E-AFBF-6DE238B64CF5}" destId="{618D5E3B-F1EE-4214-9D21-CA7B1A4D9004}" srcOrd="32" destOrd="0" presId="urn:microsoft.com/office/officeart/2008/layout/LinedList"/>
    <dgm:cxn modelId="{3FD5A101-E911-4B27-A1B2-C3373AAF752B}" type="presParOf" srcId="{FAA2EEF8-75DF-4A1E-AFBF-6DE238B64CF5}" destId="{4AE624F2-B8BB-4D40-8476-C3493EF53300}" srcOrd="33" destOrd="0" presId="urn:microsoft.com/office/officeart/2008/layout/LinedList"/>
    <dgm:cxn modelId="{E005CB47-08ED-4B3E-AB0A-189804DE4F4D}" type="presParOf" srcId="{4AE624F2-B8BB-4D40-8476-C3493EF53300}" destId="{7CE067FF-44D7-4497-AF60-8BC3453E52F6}" srcOrd="0" destOrd="0" presId="urn:microsoft.com/office/officeart/2008/layout/LinedList"/>
    <dgm:cxn modelId="{0B4E2CC7-0E1A-45EE-88BE-829C2199DA88}" type="presParOf" srcId="{4AE624F2-B8BB-4D40-8476-C3493EF53300}" destId="{094FE3B0-83EB-490E-B3E8-99263A1872C9}" srcOrd="1" destOrd="0" presId="urn:microsoft.com/office/officeart/2008/layout/LinedList"/>
    <dgm:cxn modelId="{E16EDC86-54C0-41A6-8F45-84CB6E6C8F8C}" type="presParOf" srcId="{FAA2EEF8-75DF-4A1E-AFBF-6DE238B64CF5}" destId="{31CA842C-7FD1-4926-831E-3F1642ADDA20}" srcOrd="34" destOrd="0" presId="urn:microsoft.com/office/officeart/2008/layout/LinedList"/>
    <dgm:cxn modelId="{C87DA3FF-3729-4AA7-9EA7-133ADFE2118B}" type="presParOf" srcId="{FAA2EEF8-75DF-4A1E-AFBF-6DE238B64CF5}" destId="{2037F849-F784-4667-B9AD-7D3147965908}" srcOrd="35" destOrd="0" presId="urn:microsoft.com/office/officeart/2008/layout/LinedList"/>
    <dgm:cxn modelId="{06B3BF39-3EA9-41CE-B6C9-E60DE45EDAD5}" type="presParOf" srcId="{2037F849-F784-4667-B9AD-7D3147965908}" destId="{1DE12E2B-317B-40E2-856C-C170A00C05FB}" srcOrd="0" destOrd="0" presId="urn:microsoft.com/office/officeart/2008/layout/LinedList"/>
    <dgm:cxn modelId="{42BB70DE-4433-4653-9A6F-60E438E64E7E}" type="presParOf" srcId="{2037F849-F784-4667-B9AD-7D3147965908}" destId="{1D4DACAA-95C0-422E-8A8A-1DBCFCE3988A}" srcOrd="1" destOrd="0" presId="urn:microsoft.com/office/officeart/2008/layout/LinedList"/>
    <dgm:cxn modelId="{1DC18EA8-E8A2-4772-A615-E995C04D5CBA}" type="presParOf" srcId="{FAA2EEF8-75DF-4A1E-AFBF-6DE238B64CF5}" destId="{EB612542-963F-47A3-B119-CA92347416D5}" srcOrd="36" destOrd="0" presId="urn:microsoft.com/office/officeart/2008/layout/LinedList"/>
    <dgm:cxn modelId="{5B2B8195-7E79-4AF0-B0E8-A1AD7FA85721}" type="presParOf" srcId="{FAA2EEF8-75DF-4A1E-AFBF-6DE238B64CF5}" destId="{D58F6553-50E4-42B2-BAED-3DD64C136B52}" srcOrd="37" destOrd="0" presId="urn:microsoft.com/office/officeart/2008/layout/LinedList"/>
    <dgm:cxn modelId="{4E9EF387-E5C9-4E06-BEC6-BE409008ABA8}" type="presParOf" srcId="{D58F6553-50E4-42B2-BAED-3DD64C136B52}" destId="{E59C5DBA-DF81-44B2-9F68-AF6CF1B3912E}" srcOrd="0" destOrd="0" presId="urn:microsoft.com/office/officeart/2008/layout/LinedList"/>
    <dgm:cxn modelId="{48143955-CEE9-495E-9A7A-7D0D3B8A52C7}" type="presParOf" srcId="{D58F6553-50E4-42B2-BAED-3DD64C136B52}" destId="{59D920C1-96F9-4CB0-B851-02320A04C235}" srcOrd="1" destOrd="0" presId="urn:microsoft.com/office/officeart/2008/layout/LinedList"/>
    <dgm:cxn modelId="{BC20D67A-470F-4136-A1F1-762C84E5D88B}" type="presParOf" srcId="{FAA2EEF8-75DF-4A1E-AFBF-6DE238B64CF5}" destId="{B7BA14BD-26CC-4DB9-99B3-CA7450DC4DB7}" srcOrd="38" destOrd="0" presId="urn:microsoft.com/office/officeart/2008/layout/LinedList"/>
    <dgm:cxn modelId="{6CF7DC53-EF79-4D01-86C6-1A9B1ABFD6D4}" type="presParOf" srcId="{FAA2EEF8-75DF-4A1E-AFBF-6DE238B64CF5}" destId="{17B61A37-30E1-4EB8-B75D-F1C0A48D0DB4}" srcOrd="39" destOrd="0" presId="urn:microsoft.com/office/officeart/2008/layout/LinedList"/>
    <dgm:cxn modelId="{63F31362-A5DA-4272-9F1F-AD30CB10027B}" type="presParOf" srcId="{17B61A37-30E1-4EB8-B75D-F1C0A48D0DB4}" destId="{D3758955-3CEF-4F6D-8537-9EEF19FFD969}" srcOrd="0" destOrd="0" presId="urn:microsoft.com/office/officeart/2008/layout/LinedList"/>
    <dgm:cxn modelId="{7786A51E-E4EA-44AE-83B3-80153F18A7E6}" type="presParOf" srcId="{17B61A37-30E1-4EB8-B75D-F1C0A48D0DB4}" destId="{4E826FC4-1381-4DEC-B1B8-5EF6A751D9D6}" srcOrd="1" destOrd="0" presId="urn:microsoft.com/office/officeart/2008/layout/LinedList"/>
    <dgm:cxn modelId="{C5E931C4-04C6-465F-BDFE-5AF25A24F3D7}" type="presParOf" srcId="{FAA2EEF8-75DF-4A1E-AFBF-6DE238B64CF5}" destId="{2AE2ED89-B012-46B9-AA72-11BA5CA320F2}" srcOrd="40" destOrd="0" presId="urn:microsoft.com/office/officeart/2008/layout/LinedList"/>
    <dgm:cxn modelId="{6EE3D627-9B50-48CB-AF94-B5FF557D587B}" type="presParOf" srcId="{FAA2EEF8-75DF-4A1E-AFBF-6DE238B64CF5}" destId="{8AF10DA0-2672-48FB-B95B-5386E8811492}" srcOrd="41" destOrd="0" presId="urn:microsoft.com/office/officeart/2008/layout/LinedList"/>
    <dgm:cxn modelId="{0E638EC9-3E90-4D9B-97B4-F7DA423AA3FD}" type="presParOf" srcId="{8AF10DA0-2672-48FB-B95B-5386E8811492}" destId="{4ED4D67F-EE54-4668-A762-14C673CADB90}" srcOrd="0" destOrd="0" presId="urn:microsoft.com/office/officeart/2008/layout/LinedList"/>
    <dgm:cxn modelId="{986CB38E-1EDA-4E93-893F-3AFEF5DDAC54}" type="presParOf" srcId="{8AF10DA0-2672-48FB-B95B-5386E8811492}" destId="{030CD969-C6BF-4504-A877-A8F65BA5F41D}" srcOrd="1" destOrd="0" presId="urn:microsoft.com/office/officeart/2008/layout/LinedList"/>
    <dgm:cxn modelId="{05E9AE3D-BD06-4361-A36A-6CE1C871436E}" type="presParOf" srcId="{FAA2EEF8-75DF-4A1E-AFBF-6DE238B64CF5}" destId="{CC122C45-1289-4896-833A-31AF402A10AB}" srcOrd="42" destOrd="0" presId="urn:microsoft.com/office/officeart/2008/layout/LinedList"/>
    <dgm:cxn modelId="{26A70E40-C747-4850-972D-E78659691BFE}" type="presParOf" srcId="{FAA2EEF8-75DF-4A1E-AFBF-6DE238B64CF5}" destId="{E0077C1A-D817-4AF4-AFA0-F1AD5CE2FDD5}" srcOrd="43" destOrd="0" presId="urn:microsoft.com/office/officeart/2008/layout/LinedList"/>
    <dgm:cxn modelId="{47567CBA-CE6F-47A8-95B8-7163EA198242}" type="presParOf" srcId="{E0077C1A-D817-4AF4-AFA0-F1AD5CE2FDD5}" destId="{8CEE91DC-A8C8-4AEF-8E3A-24A40FDB3B65}" srcOrd="0" destOrd="0" presId="urn:microsoft.com/office/officeart/2008/layout/LinedList"/>
    <dgm:cxn modelId="{6140B110-08CD-4BFF-9DE8-8F01BD4F5985}" type="presParOf" srcId="{E0077C1A-D817-4AF4-AFA0-F1AD5CE2FDD5}" destId="{8CE6D4AD-5601-451E-8FBC-F1230D9166FF}" srcOrd="1" destOrd="0" presId="urn:microsoft.com/office/officeart/2008/layout/LinedList"/>
    <dgm:cxn modelId="{E4B7BE7E-94E4-4417-AAAE-BFEFA731D8DA}" type="presParOf" srcId="{FAA2EEF8-75DF-4A1E-AFBF-6DE238B64CF5}" destId="{447B3553-C19E-4B3E-B53E-6958D5E46680}" srcOrd="44" destOrd="0" presId="urn:microsoft.com/office/officeart/2008/layout/LinedList"/>
    <dgm:cxn modelId="{CD8EDCF8-CFD7-42E5-BCF5-F40F95063770}" type="presParOf" srcId="{FAA2EEF8-75DF-4A1E-AFBF-6DE238B64CF5}" destId="{7088DE12-BB96-4E1C-BD61-7DDA1B9C8F50}" srcOrd="45" destOrd="0" presId="urn:microsoft.com/office/officeart/2008/layout/LinedList"/>
    <dgm:cxn modelId="{07C8E7F7-EE5C-425F-9A9F-1FDD1C0B5411}" type="presParOf" srcId="{7088DE12-BB96-4E1C-BD61-7DDA1B9C8F50}" destId="{C95A85AA-B775-45F3-B156-343582DEE553}" srcOrd="0" destOrd="0" presId="urn:microsoft.com/office/officeart/2008/layout/LinedList"/>
    <dgm:cxn modelId="{94A83839-D7F9-4884-B26A-E3B2A6AEBFDA}" type="presParOf" srcId="{7088DE12-BB96-4E1C-BD61-7DDA1B9C8F50}" destId="{34654755-F719-4A84-97DD-85E584B32741}" srcOrd="1" destOrd="0" presId="urn:microsoft.com/office/officeart/2008/layout/LinedList"/>
    <dgm:cxn modelId="{9A5E875C-53DC-4F42-A9E8-A840B57EA4F8}" type="presParOf" srcId="{FAA2EEF8-75DF-4A1E-AFBF-6DE238B64CF5}" destId="{BB317ABD-B905-4089-BEA6-08472FEF0807}" srcOrd="46" destOrd="0" presId="urn:microsoft.com/office/officeart/2008/layout/LinedList"/>
    <dgm:cxn modelId="{DD1BA055-80FC-4B64-B63E-ACADD49B58AB}" type="presParOf" srcId="{FAA2EEF8-75DF-4A1E-AFBF-6DE238B64CF5}" destId="{FB8C5E23-2C57-4211-BA19-65439038F64D}" srcOrd="47" destOrd="0" presId="urn:microsoft.com/office/officeart/2008/layout/LinedList"/>
    <dgm:cxn modelId="{E2FC11F3-3105-4BB6-A69B-18057A694D4C}" type="presParOf" srcId="{FB8C5E23-2C57-4211-BA19-65439038F64D}" destId="{E8B0AB92-7490-4710-98BD-DD0D65C39273}" srcOrd="0" destOrd="0" presId="urn:microsoft.com/office/officeart/2008/layout/LinedList"/>
    <dgm:cxn modelId="{D9244E00-D973-4343-B849-089BC70A6ACB}" type="presParOf" srcId="{FB8C5E23-2C57-4211-BA19-65439038F64D}" destId="{B825BE24-06BC-4FDC-BE58-AD55BCBB9240}" srcOrd="1" destOrd="0" presId="urn:microsoft.com/office/officeart/2008/layout/LinedList"/>
    <dgm:cxn modelId="{89E7FE80-C6F3-4BFB-904C-1DD854E7885E}" type="presParOf" srcId="{FAA2EEF8-75DF-4A1E-AFBF-6DE238B64CF5}" destId="{4952EC3E-17BA-41F5-93AF-3CB123389ED3}" srcOrd="48" destOrd="0" presId="urn:microsoft.com/office/officeart/2008/layout/LinedList"/>
    <dgm:cxn modelId="{848463CC-50C5-4DB5-955F-2A64B4F734FD}" type="presParOf" srcId="{FAA2EEF8-75DF-4A1E-AFBF-6DE238B64CF5}" destId="{94BA61D4-03E6-42CA-A77D-DDB61FE14A7C}" srcOrd="49" destOrd="0" presId="urn:microsoft.com/office/officeart/2008/layout/LinedList"/>
    <dgm:cxn modelId="{84BA0353-EB02-4F06-8D85-E684CB9D95E6}" type="presParOf" srcId="{94BA61D4-03E6-42CA-A77D-DDB61FE14A7C}" destId="{3D960017-0CA2-4041-85C8-C62BC31BC15D}" srcOrd="0" destOrd="0" presId="urn:microsoft.com/office/officeart/2008/layout/LinedList"/>
    <dgm:cxn modelId="{2CEDEA94-350F-4CAA-8537-3C94A5BF2ED6}" type="presParOf" srcId="{94BA61D4-03E6-42CA-A77D-DDB61FE14A7C}" destId="{669DB954-9C48-4539-B29C-62C4079CAC45}" srcOrd="1" destOrd="0" presId="urn:microsoft.com/office/officeart/2008/layout/LinedList"/>
    <dgm:cxn modelId="{92B4FFD5-0002-4A39-9C83-FFFA51C2C38A}" type="presParOf" srcId="{FAA2EEF8-75DF-4A1E-AFBF-6DE238B64CF5}" destId="{C1071507-3997-405A-AEB4-8DF5ED84E32B}" srcOrd="50" destOrd="0" presId="urn:microsoft.com/office/officeart/2008/layout/LinedList"/>
    <dgm:cxn modelId="{F7E473E5-017D-45C8-8B7B-0CBD9E2D6DB5}" type="presParOf" srcId="{FAA2EEF8-75DF-4A1E-AFBF-6DE238B64CF5}" destId="{AE8D0F10-9F2F-476F-9642-934DB033BA3E}" srcOrd="51" destOrd="0" presId="urn:microsoft.com/office/officeart/2008/layout/LinedList"/>
    <dgm:cxn modelId="{9DC07A9B-8CC3-4D79-A6F7-DFC37E519202}" type="presParOf" srcId="{AE8D0F10-9F2F-476F-9642-934DB033BA3E}" destId="{8D2DBA04-4BD9-430B-9B5D-AC3BF77601B5}" srcOrd="0" destOrd="0" presId="urn:microsoft.com/office/officeart/2008/layout/LinedList"/>
    <dgm:cxn modelId="{08AD76EA-A98A-4DAC-B345-FD49BE596642}" type="presParOf" srcId="{AE8D0F10-9F2F-476F-9642-934DB033BA3E}" destId="{B3B752EF-771D-4F55-98C6-96347D25F1EA}" srcOrd="1" destOrd="0" presId="urn:microsoft.com/office/officeart/2008/layout/LinedList"/>
    <dgm:cxn modelId="{28FB2B7A-394F-40A4-AB91-12911E8F6FA6}" type="presParOf" srcId="{FAA2EEF8-75DF-4A1E-AFBF-6DE238B64CF5}" destId="{49E6C6BF-BB4B-494B-9721-45D2FA0F8E81}" srcOrd="52" destOrd="0" presId="urn:microsoft.com/office/officeart/2008/layout/LinedList"/>
    <dgm:cxn modelId="{DB9DF934-E920-4421-8A59-C7522E3FCC75}" type="presParOf" srcId="{FAA2EEF8-75DF-4A1E-AFBF-6DE238B64CF5}" destId="{E4D74605-12B0-41D1-87A1-9B8153220AD3}" srcOrd="53" destOrd="0" presId="urn:microsoft.com/office/officeart/2008/layout/LinedList"/>
    <dgm:cxn modelId="{F4A58852-9E68-4E1E-8ED7-3449B43FB631}" type="presParOf" srcId="{E4D74605-12B0-41D1-87A1-9B8153220AD3}" destId="{FE420F66-8A42-4515-824F-6FDA81BED4CE}" srcOrd="0" destOrd="0" presId="urn:microsoft.com/office/officeart/2008/layout/LinedList"/>
    <dgm:cxn modelId="{8CD28BAE-D51A-460B-934D-193A39785763}" type="presParOf" srcId="{E4D74605-12B0-41D1-87A1-9B8153220AD3}" destId="{8D32CA23-9EDE-436B-982C-19057B770B04}" srcOrd="1" destOrd="0" presId="urn:microsoft.com/office/officeart/2008/layout/LinedLis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65F1C-37F7-4FB0-BE16-5D6649C85F95}">
      <dsp:nvSpPr>
        <dsp:cNvPr id="0" name=""/>
        <dsp:cNvSpPr/>
      </dsp:nvSpPr>
      <dsp:spPr>
        <a:xfrm rot="16200000">
          <a:off x="928492" y="-928492"/>
          <a:ext cx="1152916" cy="3009900"/>
        </a:xfrm>
        <a:prstGeom prst="round1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kern="1200" dirty="0">
              <a:solidFill>
                <a:schemeClr val="tx1"/>
              </a:solidFill>
            </a:rPr>
            <a:t>Worsening patient’s condition</a:t>
          </a:r>
        </a:p>
      </dsp:txBody>
      <dsp:txXfrm rot="5400000">
        <a:off x="0" y="0"/>
        <a:ext cx="3009900" cy="864687"/>
      </dsp:txXfrm>
    </dsp:sp>
    <dsp:sp modelId="{10D1BC14-06F5-4F04-A3B6-600F7C233FAD}">
      <dsp:nvSpPr>
        <dsp:cNvPr id="0" name=""/>
        <dsp:cNvSpPr/>
      </dsp:nvSpPr>
      <dsp:spPr>
        <a:xfrm>
          <a:off x="3025942" y="10883"/>
          <a:ext cx="2933689" cy="1152916"/>
        </a:xfrm>
        <a:prstGeom prst="round1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kern="1200" dirty="0">
              <a:solidFill>
                <a:schemeClr val="tx1"/>
              </a:solidFill>
            </a:rPr>
            <a:t>Leaving hospital without  treatment</a:t>
          </a:r>
        </a:p>
      </dsp:txBody>
      <dsp:txXfrm>
        <a:off x="3025942" y="10883"/>
        <a:ext cx="2933689" cy="864687"/>
      </dsp:txXfrm>
    </dsp:sp>
    <dsp:sp modelId="{4B921AF8-A46C-4278-8473-2DCF89219F9D}">
      <dsp:nvSpPr>
        <dsp:cNvPr id="0" name=""/>
        <dsp:cNvSpPr/>
      </dsp:nvSpPr>
      <dsp:spPr>
        <a:xfrm rot="10800000">
          <a:off x="0" y="1152916"/>
          <a:ext cx="3009900" cy="1152916"/>
        </a:xfrm>
        <a:prstGeom prst="round1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kern="1200" dirty="0">
              <a:solidFill>
                <a:schemeClr val="tx1"/>
              </a:solidFill>
            </a:rPr>
            <a:t>Hampering Reputation</a:t>
          </a:r>
        </a:p>
      </dsp:txBody>
      <dsp:txXfrm rot="10800000">
        <a:off x="0" y="1441144"/>
        <a:ext cx="3009900" cy="864687"/>
      </dsp:txXfrm>
    </dsp:sp>
    <dsp:sp modelId="{B972FEFE-F328-44A5-8EA0-EA8FF23DCB54}">
      <dsp:nvSpPr>
        <dsp:cNvPr id="0" name=""/>
        <dsp:cNvSpPr/>
      </dsp:nvSpPr>
      <dsp:spPr>
        <a:xfrm rot="5400000">
          <a:off x="3938392" y="224424"/>
          <a:ext cx="1152916" cy="3009900"/>
        </a:xfrm>
        <a:prstGeom prst="round1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IN" sz="2000" b="1" kern="1200" dirty="0">
              <a:solidFill>
                <a:schemeClr val="tx1"/>
              </a:solidFill>
            </a:rPr>
            <a:t>Decreasing Reliability</a:t>
          </a:r>
        </a:p>
      </dsp:txBody>
      <dsp:txXfrm rot="-5400000">
        <a:off x="3009900" y="1441144"/>
        <a:ext cx="3009900" cy="864687"/>
      </dsp:txXfrm>
    </dsp:sp>
    <dsp:sp modelId="{C81F84FD-65A0-4DAC-BFC1-AA846E484D83}">
      <dsp:nvSpPr>
        <dsp:cNvPr id="0" name=""/>
        <dsp:cNvSpPr/>
      </dsp:nvSpPr>
      <dsp:spPr>
        <a:xfrm>
          <a:off x="2106930" y="864687"/>
          <a:ext cx="1805940" cy="576458"/>
        </a:xfrm>
        <a:prstGeom prst="roundRect">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IN" sz="2000" b="1" kern="1200" dirty="0"/>
            <a:t>Effects of waiting time</a:t>
          </a:r>
        </a:p>
      </dsp:txBody>
      <dsp:txXfrm>
        <a:off x="2135070" y="892827"/>
        <a:ext cx="1749660" cy="520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2924A-45FC-4FE9-8691-D04768ECE6FF}">
      <dsp:nvSpPr>
        <dsp:cNvPr id="0" name=""/>
        <dsp:cNvSpPr/>
      </dsp:nvSpPr>
      <dsp:spPr>
        <a:xfrm>
          <a:off x="1767438" y="834259"/>
          <a:ext cx="6192774" cy="215066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343A8E-621E-44F3-B3A6-762180CB227D}">
      <dsp:nvSpPr>
        <dsp:cNvPr id="0" name=""/>
        <dsp:cNvSpPr/>
      </dsp:nvSpPr>
      <dsp:spPr>
        <a:xfrm>
          <a:off x="4200525" y="5814866"/>
          <a:ext cx="1200150" cy="768095"/>
        </a:xfrm>
        <a:prstGeom prst="down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BAA959D8-8743-4022-9E09-92DF59135407}">
      <dsp:nvSpPr>
        <dsp:cNvPr id="0" name=""/>
        <dsp:cNvSpPr/>
      </dsp:nvSpPr>
      <dsp:spPr>
        <a:xfrm>
          <a:off x="1920240" y="6569378"/>
          <a:ext cx="5760720" cy="1160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IN" sz="2400" b="1" kern="1200" dirty="0">
              <a:solidFill>
                <a:srgbClr val="003399"/>
              </a:solidFill>
              <a:effectLst/>
              <a:latin typeface="+mn-lt"/>
              <a:ea typeface="Noto Sans Symbols"/>
              <a:cs typeface="Noto Sans Symbols"/>
            </a:rPr>
            <a:t>Over 52 crore outpatients in a year are treated in the OPD of </a:t>
          </a:r>
          <a:r>
            <a:rPr lang="en-IN" sz="2800" b="1" kern="1200" dirty="0">
              <a:solidFill>
                <a:srgbClr val="003399"/>
              </a:solidFill>
              <a:effectLst/>
              <a:latin typeface="+mn-lt"/>
              <a:ea typeface="Noto Sans Symbols"/>
              <a:cs typeface="Noto Sans Symbols"/>
            </a:rPr>
            <a:t>hospitals</a:t>
          </a:r>
          <a:br>
            <a:rPr lang="en-IN" sz="2400" kern="1200" dirty="0">
              <a:effectLst/>
              <a:latin typeface="+mn-lt"/>
              <a:ea typeface="Noto Sans Symbols"/>
              <a:cs typeface="Noto Sans Symbols"/>
            </a:rPr>
          </a:br>
          <a:endParaRPr lang="en-IN" sz="2400" kern="1200" dirty="0">
            <a:effectLst/>
            <a:latin typeface="+mn-lt"/>
            <a:ea typeface="Noto Sans Symbols"/>
            <a:cs typeface="Noto Sans Symbols"/>
          </a:endParaRPr>
        </a:p>
      </dsp:txBody>
      <dsp:txXfrm>
        <a:off x="1920240" y="6569378"/>
        <a:ext cx="5760720" cy="1160108"/>
      </dsp:txXfrm>
    </dsp:sp>
    <dsp:sp modelId="{8D1E961D-0200-4B8C-B143-5C645C4D932C}">
      <dsp:nvSpPr>
        <dsp:cNvPr id="0" name=""/>
        <dsp:cNvSpPr/>
      </dsp:nvSpPr>
      <dsp:spPr>
        <a:xfrm>
          <a:off x="3946093" y="2865377"/>
          <a:ext cx="2160270" cy="2160270"/>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IN" sz="2000" b="1" kern="1200" dirty="0">
              <a:solidFill>
                <a:schemeClr val="tx1"/>
              </a:solidFill>
              <a:effectLst/>
              <a:latin typeface="+mn-lt"/>
              <a:ea typeface="Noto Sans Symbols"/>
              <a:cs typeface="Noto Sans Symbols"/>
            </a:rPr>
            <a:t>For each hospital bed, about 600 outpatients per year are given service</a:t>
          </a:r>
          <a:endParaRPr lang="en-IN" sz="2000" b="1" kern="1200" dirty="0">
            <a:solidFill>
              <a:schemeClr val="tx1"/>
            </a:solidFill>
          </a:endParaRPr>
        </a:p>
      </dsp:txBody>
      <dsp:txXfrm>
        <a:off x="4262457" y="3181741"/>
        <a:ext cx="1527542" cy="1527542"/>
      </dsp:txXfrm>
    </dsp:sp>
    <dsp:sp modelId="{651D2C90-3D4E-405B-A4F4-F8001C07977C}">
      <dsp:nvSpPr>
        <dsp:cNvPr id="0" name=""/>
        <dsp:cNvSpPr/>
      </dsp:nvSpPr>
      <dsp:spPr>
        <a:xfrm>
          <a:off x="2273978" y="817371"/>
          <a:ext cx="2541276" cy="262736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IN" sz="2000" b="1" kern="1200" dirty="0">
              <a:solidFill>
                <a:schemeClr val="tx1"/>
              </a:solidFill>
              <a:effectLst/>
              <a:latin typeface="Noto Sans Symbols"/>
              <a:ea typeface="Noto Sans Symbols"/>
              <a:cs typeface="Noto Sans Symbols"/>
            </a:rPr>
            <a:t>With 8,70,160 beds in the country, more than 1.7 crore inpatients are served per year </a:t>
          </a:r>
          <a:endParaRPr lang="en-IN" sz="2000" b="1" kern="1200" dirty="0">
            <a:solidFill>
              <a:schemeClr val="tx1"/>
            </a:solidFill>
          </a:endParaRPr>
        </a:p>
      </dsp:txBody>
      <dsp:txXfrm>
        <a:off x="2646139" y="1202139"/>
        <a:ext cx="1796954" cy="1857827"/>
      </dsp:txXfrm>
    </dsp:sp>
    <dsp:sp modelId="{058E865A-4D4C-48C8-A409-9AF9A6767E4E}">
      <dsp:nvSpPr>
        <dsp:cNvPr id="0" name=""/>
        <dsp:cNvSpPr/>
      </dsp:nvSpPr>
      <dsp:spPr>
        <a:xfrm>
          <a:off x="4572002" y="291329"/>
          <a:ext cx="2715632" cy="2762164"/>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Wingdings" panose="05000000000000000000" pitchFamily="2" charset="2"/>
            <a:buNone/>
          </a:pPr>
          <a:r>
            <a:rPr lang="en-IN" sz="2000" b="1" kern="1200" dirty="0">
              <a:solidFill>
                <a:schemeClr val="tx1"/>
              </a:solidFill>
              <a:effectLst/>
              <a:latin typeface="Noto Sans Symbols"/>
              <a:ea typeface="Noto Sans Symbols"/>
              <a:cs typeface="Noto Sans Symbols"/>
            </a:rPr>
            <a:t>About 20-25 inpatients are given service per bed in a year</a:t>
          </a:r>
          <a:endParaRPr lang="en-IN" sz="2000" b="1" kern="1200" dirty="0">
            <a:solidFill>
              <a:schemeClr val="tx1"/>
            </a:solidFill>
          </a:endParaRPr>
        </a:p>
      </dsp:txBody>
      <dsp:txXfrm>
        <a:off x="4969697" y="695839"/>
        <a:ext cx="1920242" cy="1953144"/>
      </dsp:txXfrm>
    </dsp:sp>
    <dsp:sp modelId="{BEFF9315-9A09-4E3A-9B7C-D28B4AC7C1CC}">
      <dsp:nvSpPr>
        <dsp:cNvPr id="0" name=""/>
        <dsp:cNvSpPr/>
      </dsp:nvSpPr>
      <dsp:spPr>
        <a:xfrm>
          <a:off x="1642410" y="201559"/>
          <a:ext cx="6720840" cy="5376672"/>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7DD495-CE56-4995-9DA5-5B120153814D}">
      <dsp:nvSpPr>
        <dsp:cNvPr id="0" name=""/>
        <dsp:cNvSpPr/>
      </dsp:nvSpPr>
      <dsp:spPr>
        <a:xfrm rot="5398119">
          <a:off x="1188307" y="2491749"/>
          <a:ext cx="3858360"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F24E20F-FBE7-4601-8A53-7939BBA12EBA}">
      <dsp:nvSpPr>
        <dsp:cNvPr id="0" name=""/>
        <dsp:cNvSpPr/>
      </dsp:nvSpPr>
      <dsp:spPr>
        <a:xfrm>
          <a:off x="2130426" y="63627"/>
          <a:ext cx="4910230" cy="294613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endParaRPr lang="en-IN" sz="2200" kern="1200" dirty="0"/>
        </a:p>
        <a:p>
          <a:pPr marL="0" lvl="0" indent="0" algn="l" defTabSz="977900">
            <a:lnSpc>
              <a:spcPct val="90000"/>
            </a:lnSpc>
            <a:spcBef>
              <a:spcPct val="0"/>
            </a:spcBef>
            <a:spcAft>
              <a:spcPct val="35000"/>
            </a:spcAft>
            <a:buNone/>
          </a:pPr>
          <a:endParaRPr lang="en-IN" sz="2200" kern="1200" dirty="0"/>
        </a:p>
        <a:p>
          <a:pPr marL="0" lvl="0" indent="0" algn="ctr" defTabSz="977900">
            <a:lnSpc>
              <a:spcPct val="90000"/>
            </a:lnSpc>
            <a:spcBef>
              <a:spcPct val="0"/>
            </a:spcBef>
            <a:spcAft>
              <a:spcPct val="35000"/>
            </a:spcAft>
            <a:buNone/>
          </a:pPr>
          <a:r>
            <a:rPr lang="en-IN" sz="2200" b="0" kern="1200" dirty="0"/>
            <a:t>Study 1 Location: Government Medical College, Nanded, Maharashtra</a:t>
          </a:r>
        </a:p>
        <a:p>
          <a:pPr marL="0" lvl="0" indent="0" algn="ctr" defTabSz="977900">
            <a:lnSpc>
              <a:spcPct val="90000"/>
            </a:lnSpc>
            <a:spcBef>
              <a:spcPct val="0"/>
            </a:spcBef>
            <a:spcAft>
              <a:spcPct val="35000"/>
            </a:spcAft>
            <a:buNone/>
          </a:pPr>
          <a:r>
            <a:rPr lang="en-IN" sz="2200" b="0" kern="1200" dirty="0"/>
            <a:t>-Mobile Calls</a:t>
          </a:r>
        </a:p>
        <a:p>
          <a:pPr marL="0" lvl="0" indent="0" algn="ctr" defTabSz="977900">
            <a:lnSpc>
              <a:spcPct val="90000"/>
            </a:lnSpc>
            <a:spcBef>
              <a:spcPct val="0"/>
            </a:spcBef>
            <a:spcAft>
              <a:spcPct val="35000"/>
            </a:spcAft>
            <a:buNone/>
          </a:pPr>
          <a:r>
            <a:rPr lang="en-IN" sz="2200" b="0" kern="1200" dirty="0"/>
            <a:t>-Difficulties locating room</a:t>
          </a:r>
        </a:p>
        <a:p>
          <a:pPr marL="0" lvl="0" indent="0" algn="ctr" defTabSz="977900">
            <a:lnSpc>
              <a:spcPct val="90000"/>
            </a:lnSpc>
            <a:spcBef>
              <a:spcPct val="0"/>
            </a:spcBef>
            <a:spcAft>
              <a:spcPct val="35000"/>
            </a:spcAft>
            <a:buNone/>
          </a:pPr>
          <a:r>
            <a:rPr lang="en-IN" sz="2200" b="0" kern="1200" dirty="0"/>
            <a:t>-VIP patients jumping queue</a:t>
          </a:r>
        </a:p>
        <a:p>
          <a:pPr marL="0" lvl="0" indent="0" algn="ctr" defTabSz="977900">
            <a:lnSpc>
              <a:spcPct val="90000"/>
            </a:lnSpc>
            <a:spcBef>
              <a:spcPct val="0"/>
            </a:spcBef>
            <a:spcAft>
              <a:spcPct val="35000"/>
            </a:spcAft>
            <a:buNone/>
          </a:pPr>
          <a:r>
            <a:rPr lang="en-IN" sz="2200" b="0" kern="1200" dirty="0"/>
            <a:t>-Overcrowding at registration counter</a:t>
          </a:r>
        </a:p>
        <a:p>
          <a:pPr marL="0" lvl="0" indent="0" algn="ctr" defTabSz="977900">
            <a:lnSpc>
              <a:spcPct val="90000"/>
            </a:lnSpc>
            <a:spcBef>
              <a:spcPct val="0"/>
            </a:spcBef>
            <a:spcAft>
              <a:spcPct val="35000"/>
            </a:spcAft>
            <a:buNone/>
          </a:pPr>
          <a:r>
            <a:rPr lang="en-IN" sz="2200" b="0" kern="1200" dirty="0"/>
            <a:t>-Registration clerk not attending duty on time</a:t>
          </a:r>
        </a:p>
        <a:p>
          <a:pPr marL="0" lvl="0" indent="0" algn="l" defTabSz="977900">
            <a:lnSpc>
              <a:spcPct val="90000"/>
            </a:lnSpc>
            <a:spcBef>
              <a:spcPct val="0"/>
            </a:spcBef>
            <a:spcAft>
              <a:spcPct val="35000"/>
            </a:spcAft>
            <a:buNone/>
          </a:pPr>
          <a:endParaRPr lang="en-IN" sz="2200" b="0" kern="1200" dirty="0"/>
        </a:p>
        <a:p>
          <a:pPr marL="0" lvl="0" indent="0" algn="l" defTabSz="977900">
            <a:lnSpc>
              <a:spcPct val="90000"/>
            </a:lnSpc>
            <a:spcBef>
              <a:spcPct val="0"/>
            </a:spcBef>
            <a:spcAft>
              <a:spcPct val="35000"/>
            </a:spcAft>
            <a:buNone/>
          </a:pPr>
          <a:endParaRPr lang="en-IN" sz="2200" b="0" kern="1200" dirty="0"/>
        </a:p>
      </dsp:txBody>
      <dsp:txXfrm>
        <a:off x="2216715" y="149916"/>
        <a:ext cx="4737652" cy="2773560"/>
      </dsp:txXfrm>
    </dsp:sp>
    <dsp:sp modelId="{F68ACB46-8B1A-4C23-9468-2127DF0B9DD6}">
      <dsp:nvSpPr>
        <dsp:cNvPr id="0" name=""/>
        <dsp:cNvSpPr/>
      </dsp:nvSpPr>
      <dsp:spPr>
        <a:xfrm rot="5355536">
          <a:off x="1189851" y="6383881"/>
          <a:ext cx="3907928"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B271D13-8A94-4E0D-BE92-3AFFFFEF3C7B}">
      <dsp:nvSpPr>
        <dsp:cNvPr id="0" name=""/>
        <dsp:cNvSpPr/>
      </dsp:nvSpPr>
      <dsp:spPr>
        <a:xfrm>
          <a:off x="2219104" y="3701224"/>
          <a:ext cx="4737095" cy="340473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t>Study 2 location: Apollo Hospitals Jubilee Hills, Hyderabad</a:t>
          </a:r>
        </a:p>
        <a:p>
          <a:pPr marL="0" lvl="0" indent="0" algn="ctr" defTabSz="977900">
            <a:lnSpc>
              <a:spcPct val="90000"/>
            </a:lnSpc>
            <a:spcBef>
              <a:spcPct val="0"/>
            </a:spcBef>
            <a:spcAft>
              <a:spcPct val="35000"/>
            </a:spcAft>
            <a:buNone/>
          </a:pPr>
          <a:r>
            <a:rPr lang="en-IN" sz="2200" b="0" kern="1200" dirty="0"/>
            <a:t>-Billing at different places</a:t>
          </a:r>
        </a:p>
        <a:p>
          <a:pPr marL="0" lvl="0" indent="0" algn="ctr" defTabSz="977900">
            <a:lnSpc>
              <a:spcPct val="90000"/>
            </a:lnSpc>
            <a:spcBef>
              <a:spcPct val="0"/>
            </a:spcBef>
            <a:spcAft>
              <a:spcPct val="35000"/>
            </a:spcAft>
            <a:buNone/>
          </a:pPr>
          <a:r>
            <a:rPr lang="en-IN" sz="2200" b="0" kern="1200" dirty="0"/>
            <a:t>-Lack of enough manpower</a:t>
          </a:r>
        </a:p>
        <a:p>
          <a:pPr marL="0" lvl="0" indent="0" algn="ctr" defTabSz="977900">
            <a:lnSpc>
              <a:spcPct val="90000"/>
            </a:lnSpc>
            <a:spcBef>
              <a:spcPct val="0"/>
            </a:spcBef>
            <a:spcAft>
              <a:spcPct val="35000"/>
            </a:spcAft>
            <a:buNone/>
          </a:pPr>
          <a:r>
            <a:rPr lang="en-IN" sz="2200" b="0" kern="1200" dirty="0"/>
            <a:t>-Lack of functional computers at counters</a:t>
          </a:r>
        </a:p>
        <a:p>
          <a:pPr marL="0" lvl="0" indent="0" algn="ctr" defTabSz="977900">
            <a:lnSpc>
              <a:spcPct val="90000"/>
            </a:lnSpc>
            <a:spcBef>
              <a:spcPct val="0"/>
            </a:spcBef>
            <a:spcAft>
              <a:spcPct val="35000"/>
            </a:spcAft>
            <a:buNone/>
          </a:pPr>
          <a:r>
            <a:rPr lang="en-IN" sz="2200" b="0" kern="1200" dirty="0"/>
            <a:t>-Inappropriate appointment system (coordination, without appointment patients)</a:t>
          </a:r>
        </a:p>
      </dsp:txBody>
      <dsp:txXfrm>
        <a:off x="2318825" y="3800945"/>
        <a:ext cx="4537653" cy="3205292"/>
      </dsp:txXfrm>
    </dsp:sp>
    <dsp:sp modelId="{25285BEB-FC5D-42E1-A313-107746ABA349}">
      <dsp:nvSpPr>
        <dsp:cNvPr id="0" name=""/>
        <dsp:cNvSpPr/>
      </dsp:nvSpPr>
      <dsp:spPr>
        <a:xfrm rot="21521048">
          <a:off x="3176146" y="8262856"/>
          <a:ext cx="6516704"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5AB8DAF-0682-4B47-9C12-42D75834BBB6}">
      <dsp:nvSpPr>
        <dsp:cNvPr id="0" name=""/>
        <dsp:cNvSpPr/>
      </dsp:nvSpPr>
      <dsp:spPr>
        <a:xfrm>
          <a:off x="2187041" y="7842699"/>
          <a:ext cx="4910230" cy="294613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t>Study 3 Location: Gujarat Medical Education Research Hospital, Valsad, GJ</a:t>
          </a:r>
        </a:p>
        <a:p>
          <a:pPr marL="0" lvl="0" indent="0" algn="ctr" defTabSz="977900">
            <a:lnSpc>
              <a:spcPct val="90000"/>
            </a:lnSpc>
            <a:spcBef>
              <a:spcPct val="0"/>
            </a:spcBef>
            <a:spcAft>
              <a:spcPct val="35000"/>
            </a:spcAft>
            <a:buNone/>
          </a:pPr>
          <a:r>
            <a:rPr lang="en-IN" sz="2200" b="0" kern="1200" dirty="0"/>
            <a:t>-No Help Desk</a:t>
          </a:r>
        </a:p>
        <a:p>
          <a:pPr marL="0" lvl="0" indent="0" algn="ctr" defTabSz="977900">
            <a:lnSpc>
              <a:spcPct val="90000"/>
            </a:lnSpc>
            <a:spcBef>
              <a:spcPct val="0"/>
            </a:spcBef>
            <a:spcAft>
              <a:spcPct val="35000"/>
            </a:spcAft>
            <a:buNone/>
          </a:pPr>
          <a:r>
            <a:rPr lang="en-IN" sz="2200" b="0" kern="1200" dirty="0"/>
            <a:t>-Departments in different buildings</a:t>
          </a:r>
        </a:p>
        <a:p>
          <a:pPr marL="0" lvl="0" indent="0" algn="ctr" defTabSz="977900">
            <a:lnSpc>
              <a:spcPct val="90000"/>
            </a:lnSpc>
            <a:spcBef>
              <a:spcPct val="0"/>
            </a:spcBef>
            <a:spcAft>
              <a:spcPct val="35000"/>
            </a:spcAft>
            <a:buNone/>
          </a:pPr>
          <a:r>
            <a:rPr lang="en-IN" sz="2200" b="0" kern="1200" dirty="0"/>
            <a:t>-Difficulty in finding OPDs and lack of enough sign boards to guide</a:t>
          </a:r>
        </a:p>
        <a:p>
          <a:pPr marL="0" lvl="0" indent="0" algn="l" defTabSz="977900">
            <a:lnSpc>
              <a:spcPct val="90000"/>
            </a:lnSpc>
            <a:spcBef>
              <a:spcPct val="0"/>
            </a:spcBef>
            <a:spcAft>
              <a:spcPct val="35000"/>
            </a:spcAft>
            <a:buNone/>
          </a:pPr>
          <a:endParaRPr lang="en-IN" sz="2200" b="0" kern="1200" dirty="0"/>
        </a:p>
      </dsp:txBody>
      <dsp:txXfrm>
        <a:off x="2273330" y="7928988"/>
        <a:ext cx="4737652" cy="2773560"/>
      </dsp:txXfrm>
    </dsp:sp>
    <dsp:sp modelId="{9C9EB091-8885-4A06-A853-92EA87A806CE}">
      <dsp:nvSpPr>
        <dsp:cNvPr id="0" name=""/>
        <dsp:cNvSpPr/>
      </dsp:nvSpPr>
      <dsp:spPr>
        <a:xfrm rot="16200000">
          <a:off x="7777912" y="6265205"/>
          <a:ext cx="3828158"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9638CF-1142-4E33-B119-A24AC4249166}">
      <dsp:nvSpPr>
        <dsp:cNvPr id="0" name=""/>
        <dsp:cNvSpPr/>
      </dsp:nvSpPr>
      <dsp:spPr>
        <a:xfrm>
          <a:off x="8663144" y="7534857"/>
          <a:ext cx="4995914" cy="325377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t>Study 4 Location: Yenepoya Medical College Hospital, Mangalore, Karnataka</a:t>
          </a:r>
        </a:p>
        <a:p>
          <a:pPr marL="0" lvl="0" indent="0" algn="ctr" defTabSz="977900">
            <a:lnSpc>
              <a:spcPct val="90000"/>
            </a:lnSpc>
            <a:spcBef>
              <a:spcPct val="0"/>
            </a:spcBef>
            <a:spcAft>
              <a:spcPct val="35000"/>
            </a:spcAft>
            <a:buNone/>
          </a:pPr>
          <a:r>
            <a:rPr lang="en-IN" sz="2200" b="0" kern="1200" dirty="0"/>
            <a:t>-Incorrect referral</a:t>
          </a:r>
        </a:p>
        <a:p>
          <a:pPr marL="0" lvl="0" indent="0" algn="ctr" defTabSz="977900">
            <a:lnSpc>
              <a:spcPct val="90000"/>
            </a:lnSpc>
            <a:spcBef>
              <a:spcPct val="0"/>
            </a:spcBef>
            <a:spcAft>
              <a:spcPct val="35000"/>
            </a:spcAft>
            <a:buNone/>
          </a:pPr>
          <a:r>
            <a:rPr lang="en-IN" sz="2200" b="0" kern="1200" dirty="0"/>
            <a:t>-Unexpected leave</a:t>
          </a:r>
        </a:p>
        <a:p>
          <a:pPr marL="0" lvl="0" indent="0" algn="ctr" defTabSz="977900">
            <a:lnSpc>
              <a:spcPct val="90000"/>
            </a:lnSpc>
            <a:spcBef>
              <a:spcPct val="0"/>
            </a:spcBef>
            <a:spcAft>
              <a:spcPct val="35000"/>
            </a:spcAft>
            <a:buNone/>
          </a:pPr>
          <a:r>
            <a:rPr lang="en-IN" sz="2200" b="0" kern="1200" dirty="0"/>
            <a:t>-Inadequate ancillary staff</a:t>
          </a:r>
        </a:p>
        <a:p>
          <a:pPr marL="0" lvl="0" indent="0" algn="ctr" defTabSz="977900">
            <a:lnSpc>
              <a:spcPct val="90000"/>
            </a:lnSpc>
            <a:spcBef>
              <a:spcPct val="0"/>
            </a:spcBef>
            <a:spcAft>
              <a:spcPct val="35000"/>
            </a:spcAft>
            <a:buNone/>
          </a:pPr>
          <a:r>
            <a:rPr lang="en-IN" sz="2200" b="0" kern="1200" dirty="0"/>
            <a:t>-Disorganized investigation forms</a:t>
          </a:r>
        </a:p>
        <a:p>
          <a:pPr marL="0" lvl="0" indent="0" algn="ctr" defTabSz="977900">
            <a:lnSpc>
              <a:spcPct val="90000"/>
            </a:lnSpc>
            <a:spcBef>
              <a:spcPct val="0"/>
            </a:spcBef>
            <a:spcAft>
              <a:spcPct val="35000"/>
            </a:spcAft>
            <a:buNone/>
          </a:pPr>
          <a:r>
            <a:rPr lang="en-IN" sz="2200" b="0" kern="1200" dirty="0"/>
            <a:t>-Non-availability of wheelchairs, clinical examination instruments when needed</a:t>
          </a:r>
        </a:p>
      </dsp:txBody>
      <dsp:txXfrm>
        <a:off x="8758444" y="7630157"/>
        <a:ext cx="4805314" cy="3063174"/>
      </dsp:txXfrm>
    </dsp:sp>
    <dsp:sp modelId="{E07DEB21-0666-4E56-9FF5-1DBC4E3B716A}">
      <dsp:nvSpPr>
        <dsp:cNvPr id="0" name=""/>
        <dsp:cNvSpPr/>
      </dsp:nvSpPr>
      <dsp:spPr>
        <a:xfrm rot="16200000">
          <a:off x="7812745" y="2463960"/>
          <a:ext cx="3758493"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DB38D1-B125-4198-A1D2-8F1AD8460ED0}">
      <dsp:nvSpPr>
        <dsp:cNvPr id="0" name=""/>
        <dsp:cNvSpPr/>
      </dsp:nvSpPr>
      <dsp:spPr>
        <a:xfrm>
          <a:off x="8705986" y="3852184"/>
          <a:ext cx="4910230" cy="294613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t>Study 5 Location: Tertiary care Hospital, Maharashtra</a:t>
          </a:r>
        </a:p>
        <a:p>
          <a:pPr marL="0" lvl="0" indent="0" algn="ctr" defTabSz="977900">
            <a:lnSpc>
              <a:spcPct val="90000"/>
            </a:lnSpc>
            <a:spcBef>
              <a:spcPct val="0"/>
            </a:spcBef>
            <a:spcAft>
              <a:spcPct val="35000"/>
            </a:spcAft>
            <a:buNone/>
          </a:pPr>
          <a:r>
            <a:rPr lang="en-IN" sz="2200" b="0" kern="1200" dirty="0"/>
            <a:t>-Unavailability of drugs</a:t>
          </a:r>
        </a:p>
        <a:p>
          <a:pPr marL="0" lvl="0" indent="0" algn="ctr" defTabSz="977900">
            <a:lnSpc>
              <a:spcPct val="90000"/>
            </a:lnSpc>
            <a:spcBef>
              <a:spcPct val="0"/>
            </a:spcBef>
            <a:spcAft>
              <a:spcPct val="35000"/>
            </a:spcAft>
            <a:buNone/>
          </a:pPr>
          <a:r>
            <a:rPr lang="en-IN" sz="2200" b="0" kern="1200" dirty="0"/>
            <a:t>-Rush at pharmacy counter</a:t>
          </a:r>
        </a:p>
        <a:p>
          <a:pPr marL="0" lvl="0" indent="0" algn="ctr" defTabSz="977900">
            <a:lnSpc>
              <a:spcPct val="90000"/>
            </a:lnSpc>
            <a:spcBef>
              <a:spcPct val="0"/>
            </a:spcBef>
            <a:spcAft>
              <a:spcPct val="35000"/>
            </a:spcAft>
            <a:buNone/>
          </a:pPr>
          <a:r>
            <a:rPr lang="en-IN" sz="2200" b="0" kern="1200" dirty="0"/>
            <a:t>-Improper appointment system</a:t>
          </a:r>
        </a:p>
        <a:p>
          <a:pPr marL="0" lvl="0" indent="0" algn="ctr" defTabSz="977900">
            <a:lnSpc>
              <a:spcPct val="90000"/>
            </a:lnSpc>
            <a:spcBef>
              <a:spcPct val="0"/>
            </a:spcBef>
            <a:spcAft>
              <a:spcPct val="35000"/>
            </a:spcAft>
            <a:buNone/>
          </a:pPr>
          <a:r>
            <a:rPr lang="en-IN" sz="2200" b="0" kern="1200" dirty="0"/>
            <a:t>-Overcrowding for consultation  </a:t>
          </a:r>
        </a:p>
      </dsp:txBody>
      <dsp:txXfrm>
        <a:off x="8792275" y="3938473"/>
        <a:ext cx="4737652" cy="2773560"/>
      </dsp:txXfrm>
    </dsp:sp>
    <dsp:sp modelId="{9B9DEFB6-D37E-4729-8E48-5E03EC4993D9}">
      <dsp:nvSpPr>
        <dsp:cNvPr id="0" name=""/>
        <dsp:cNvSpPr/>
      </dsp:nvSpPr>
      <dsp:spPr>
        <a:xfrm rot="99501">
          <a:off x="9690614" y="679870"/>
          <a:ext cx="6576202"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C3AF725-F9CE-4AF5-B5D4-1F25C06E442C}">
      <dsp:nvSpPr>
        <dsp:cNvPr id="0" name=""/>
        <dsp:cNvSpPr/>
      </dsp:nvSpPr>
      <dsp:spPr>
        <a:xfrm>
          <a:off x="8704267" y="1581"/>
          <a:ext cx="4913667" cy="311406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IN" sz="2200" b="0" kern="1200" dirty="0"/>
        </a:p>
        <a:p>
          <a:pPr marL="0" lvl="0" indent="0" algn="ctr" defTabSz="977900">
            <a:lnSpc>
              <a:spcPct val="90000"/>
            </a:lnSpc>
            <a:spcBef>
              <a:spcPct val="0"/>
            </a:spcBef>
            <a:spcAft>
              <a:spcPct val="35000"/>
            </a:spcAft>
            <a:buNone/>
          </a:pPr>
          <a:r>
            <a:rPr lang="en-IN" sz="2200" b="0" kern="1200" dirty="0"/>
            <a:t>Study 6 Location: Tertiary care teaching Hospital, AIIMS, Bhubaneshwar</a:t>
          </a:r>
        </a:p>
        <a:p>
          <a:pPr marL="0" lvl="0" indent="0" algn="ctr" defTabSz="977900">
            <a:lnSpc>
              <a:spcPct val="90000"/>
            </a:lnSpc>
            <a:spcBef>
              <a:spcPct val="0"/>
            </a:spcBef>
            <a:spcAft>
              <a:spcPct val="35000"/>
            </a:spcAft>
            <a:buNone/>
          </a:pPr>
          <a:r>
            <a:rPr lang="en-IN" sz="2200" b="0" kern="1200" dirty="0"/>
            <a:t>-High Patient load due to referrals</a:t>
          </a:r>
        </a:p>
        <a:p>
          <a:pPr marL="0" lvl="0" indent="0" algn="ctr" defTabSz="977900">
            <a:lnSpc>
              <a:spcPct val="90000"/>
            </a:lnSpc>
            <a:spcBef>
              <a:spcPct val="0"/>
            </a:spcBef>
            <a:spcAft>
              <a:spcPct val="35000"/>
            </a:spcAft>
            <a:buNone/>
          </a:pPr>
          <a:r>
            <a:rPr lang="en-IN" sz="2200" b="0" kern="1200" dirty="0"/>
            <a:t>-Too many investigations in laboratory</a:t>
          </a:r>
        </a:p>
        <a:p>
          <a:pPr marL="0" lvl="0" indent="0" algn="ctr" defTabSz="977900">
            <a:lnSpc>
              <a:spcPct val="90000"/>
            </a:lnSpc>
            <a:spcBef>
              <a:spcPct val="0"/>
            </a:spcBef>
            <a:spcAft>
              <a:spcPct val="35000"/>
            </a:spcAft>
            <a:buNone/>
          </a:pPr>
          <a:r>
            <a:rPr lang="en-IN" sz="2200" b="0" kern="1200" dirty="0"/>
            <a:t>-Signage boards were not used enough by patients </a:t>
          </a:r>
        </a:p>
        <a:p>
          <a:pPr marL="0" lvl="0" indent="0" algn="ctr" defTabSz="977900">
            <a:lnSpc>
              <a:spcPct val="90000"/>
            </a:lnSpc>
            <a:spcBef>
              <a:spcPct val="0"/>
            </a:spcBef>
            <a:spcAft>
              <a:spcPct val="35000"/>
            </a:spcAft>
            <a:buNone/>
          </a:pPr>
          <a:r>
            <a:rPr lang="en-IN" sz="2200" b="0" kern="1200" dirty="0"/>
            <a:t>-Overcrowding at registration counter and billing counter</a:t>
          </a:r>
        </a:p>
        <a:p>
          <a:pPr marL="0" lvl="0" indent="0" algn="ctr" defTabSz="977900">
            <a:lnSpc>
              <a:spcPct val="90000"/>
            </a:lnSpc>
            <a:spcBef>
              <a:spcPct val="0"/>
            </a:spcBef>
            <a:spcAft>
              <a:spcPct val="35000"/>
            </a:spcAft>
            <a:buNone/>
          </a:pPr>
          <a:r>
            <a:rPr lang="en-IN" sz="2200" b="0" kern="1200" dirty="0"/>
            <a:t> </a:t>
          </a:r>
        </a:p>
      </dsp:txBody>
      <dsp:txXfrm>
        <a:off x="8795475" y="92789"/>
        <a:ext cx="4731251" cy="2931652"/>
      </dsp:txXfrm>
    </dsp:sp>
    <dsp:sp modelId="{2F2514D8-4B2A-4D16-9833-4926EA008D05}">
      <dsp:nvSpPr>
        <dsp:cNvPr id="0" name=""/>
        <dsp:cNvSpPr/>
      </dsp:nvSpPr>
      <dsp:spPr>
        <a:xfrm rot="5400000">
          <a:off x="14286852" y="2763055"/>
          <a:ext cx="3957175"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ACC5A91-CD15-4621-9E26-0FEBE86C48B4}">
      <dsp:nvSpPr>
        <dsp:cNvPr id="0" name=""/>
        <dsp:cNvSpPr/>
      </dsp:nvSpPr>
      <dsp:spPr>
        <a:xfrm>
          <a:off x="15347171" y="1581"/>
          <a:ext cx="4774757" cy="3512504"/>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endParaRPr lang="en-IN" sz="2200" b="0" kern="1200" dirty="0"/>
        </a:p>
        <a:p>
          <a:pPr marL="0" lvl="0" indent="0" algn="ctr" defTabSz="977900">
            <a:lnSpc>
              <a:spcPct val="90000"/>
            </a:lnSpc>
            <a:spcBef>
              <a:spcPct val="0"/>
            </a:spcBef>
            <a:spcAft>
              <a:spcPct val="35000"/>
            </a:spcAft>
            <a:buNone/>
          </a:pPr>
          <a:r>
            <a:rPr lang="en-IN" sz="2200" b="0" kern="1200" dirty="0"/>
            <a:t>Study 7 Location: Tertiary care Hospital, Pune</a:t>
          </a:r>
        </a:p>
        <a:p>
          <a:pPr marL="0" lvl="0" indent="0" algn="ctr" defTabSz="977900">
            <a:lnSpc>
              <a:spcPct val="90000"/>
            </a:lnSpc>
            <a:spcBef>
              <a:spcPct val="0"/>
            </a:spcBef>
            <a:spcAft>
              <a:spcPct val="35000"/>
            </a:spcAft>
            <a:buNone/>
          </a:pPr>
          <a:r>
            <a:rPr lang="en-IN" sz="2200" b="0" kern="1200" dirty="0"/>
            <a:t>-Incorrect registrations</a:t>
          </a:r>
        </a:p>
        <a:p>
          <a:pPr marL="0" lvl="0" indent="0" algn="ctr" defTabSz="977900">
            <a:lnSpc>
              <a:spcPct val="90000"/>
            </a:lnSpc>
            <a:spcBef>
              <a:spcPct val="0"/>
            </a:spcBef>
            <a:spcAft>
              <a:spcPct val="35000"/>
            </a:spcAft>
            <a:buNone/>
          </a:pPr>
          <a:r>
            <a:rPr lang="en-IN" sz="2200" b="0" kern="1200" dirty="0"/>
            <a:t>-No queue around counters</a:t>
          </a:r>
        </a:p>
        <a:p>
          <a:pPr marL="0" lvl="0" indent="0" algn="ctr" defTabSz="977900">
            <a:lnSpc>
              <a:spcPct val="90000"/>
            </a:lnSpc>
            <a:spcBef>
              <a:spcPct val="0"/>
            </a:spcBef>
            <a:spcAft>
              <a:spcPct val="35000"/>
            </a:spcAft>
            <a:buNone/>
          </a:pPr>
          <a:r>
            <a:rPr lang="en-IN" sz="2200" b="0" kern="1200" dirty="0"/>
            <a:t>-Reception act as enquiry counter</a:t>
          </a:r>
        </a:p>
        <a:p>
          <a:pPr marL="0" lvl="0" indent="0" algn="ctr" defTabSz="977900">
            <a:lnSpc>
              <a:spcPct val="90000"/>
            </a:lnSpc>
            <a:spcBef>
              <a:spcPct val="0"/>
            </a:spcBef>
            <a:spcAft>
              <a:spcPct val="35000"/>
            </a:spcAft>
            <a:buNone/>
          </a:pPr>
          <a:r>
            <a:rPr lang="en-IN" sz="2200" b="0" kern="1200" dirty="0"/>
            <a:t>--Patients not adhering to OPD timings</a:t>
          </a:r>
        </a:p>
        <a:p>
          <a:pPr marL="0" lvl="0" indent="0" algn="ctr" defTabSz="977900">
            <a:lnSpc>
              <a:spcPct val="90000"/>
            </a:lnSpc>
            <a:spcBef>
              <a:spcPct val="0"/>
            </a:spcBef>
            <a:spcAft>
              <a:spcPct val="35000"/>
            </a:spcAft>
            <a:buNone/>
          </a:pPr>
          <a:r>
            <a:rPr lang="en-IN" sz="2200" b="0" kern="1200" dirty="0"/>
            <a:t>-Doctors on round during OPD timings</a:t>
          </a:r>
        </a:p>
        <a:p>
          <a:pPr marL="0" lvl="0" indent="0" algn="ctr" defTabSz="977900">
            <a:lnSpc>
              <a:spcPct val="90000"/>
            </a:lnSpc>
            <a:spcBef>
              <a:spcPct val="0"/>
            </a:spcBef>
            <a:spcAft>
              <a:spcPct val="35000"/>
            </a:spcAft>
            <a:buNone/>
          </a:pPr>
          <a:r>
            <a:rPr lang="en-IN" sz="2200" b="0" kern="1200" dirty="0"/>
            <a:t>-Unavailability of junior residents for minor procedures</a:t>
          </a:r>
        </a:p>
        <a:p>
          <a:pPr marL="0" lvl="0" indent="0" algn="ctr" defTabSz="977900">
            <a:lnSpc>
              <a:spcPct val="90000"/>
            </a:lnSpc>
            <a:spcBef>
              <a:spcPct val="0"/>
            </a:spcBef>
            <a:spcAft>
              <a:spcPct val="35000"/>
            </a:spcAft>
            <a:buNone/>
          </a:pPr>
          <a:endParaRPr lang="en-IN" sz="2200" b="0" kern="1200" dirty="0"/>
        </a:p>
      </dsp:txBody>
      <dsp:txXfrm>
        <a:off x="15450049" y="104459"/>
        <a:ext cx="4569001" cy="3306748"/>
      </dsp:txXfrm>
    </dsp:sp>
    <dsp:sp modelId="{51883201-FCD4-4333-947B-4BAD5CD39479}">
      <dsp:nvSpPr>
        <dsp:cNvPr id="0" name=""/>
        <dsp:cNvSpPr/>
      </dsp:nvSpPr>
      <dsp:spPr>
        <a:xfrm rot="5445445">
          <a:off x="14537923" y="6454392"/>
          <a:ext cx="3409958" cy="441920"/>
        </a:xfrm>
        <a:prstGeom prst="rect">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73AB60-5970-4156-A4E0-A9B2322CF9BE}">
      <dsp:nvSpPr>
        <dsp:cNvPr id="0" name=""/>
        <dsp:cNvSpPr/>
      </dsp:nvSpPr>
      <dsp:spPr>
        <a:xfrm>
          <a:off x="15279434" y="4250620"/>
          <a:ext cx="4910230" cy="294613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t>Study 8 Location: Multi-Speciality Hospital, Chennai</a:t>
          </a:r>
        </a:p>
        <a:p>
          <a:pPr marL="0" lvl="0" indent="0" algn="ctr" defTabSz="977900">
            <a:lnSpc>
              <a:spcPct val="90000"/>
            </a:lnSpc>
            <a:spcBef>
              <a:spcPct val="0"/>
            </a:spcBef>
            <a:spcAft>
              <a:spcPct val="35000"/>
            </a:spcAft>
            <a:buNone/>
          </a:pPr>
          <a:r>
            <a:rPr lang="en-IN" sz="2200" b="0" kern="1200" dirty="0"/>
            <a:t>-Confusion in appointments</a:t>
          </a:r>
        </a:p>
        <a:p>
          <a:pPr marL="0" lvl="0" indent="0" algn="ctr" defTabSz="977900">
            <a:lnSpc>
              <a:spcPct val="90000"/>
            </a:lnSpc>
            <a:spcBef>
              <a:spcPct val="0"/>
            </a:spcBef>
            <a:spcAft>
              <a:spcPct val="35000"/>
            </a:spcAft>
            <a:buNone/>
          </a:pPr>
          <a:r>
            <a:rPr lang="en-IN" sz="2200" b="0" kern="1200" dirty="0"/>
            <a:t>-Long queue at billing counter</a:t>
          </a:r>
        </a:p>
        <a:p>
          <a:pPr marL="0" lvl="0" indent="0" algn="ctr" defTabSz="977900">
            <a:lnSpc>
              <a:spcPct val="90000"/>
            </a:lnSpc>
            <a:spcBef>
              <a:spcPct val="0"/>
            </a:spcBef>
            <a:spcAft>
              <a:spcPct val="35000"/>
            </a:spcAft>
            <a:buNone/>
          </a:pPr>
          <a:r>
            <a:rPr lang="en-IN" sz="2200" b="0" kern="1200" dirty="0"/>
            <a:t>-Shortage of staff in pharmacy, billing counter</a:t>
          </a:r>
        </a:p>
        <a:p>
          <a:pPr marL="0" lvl="0" indent="0" algn="ctr" defTabSz="977900">
            <a:lnSpc>
              <a:spcPct val="90000"/>
            </a:lnSpc>
            <a:spcBef>
              <a:spcPct val="0"/>
            </a:spcBef>
            <a:spcAft>
              <a:spcPct val="35000"/>
            </a:spcAft>
            <a:buNone/>
          </a:pPr>
          <a:r>
            <a:rPr lang="en-IN" sz="2200" b="0" kern="1200" dirty="0"/>
            <a:t>-Lack of staff in the laboratory and radiology departments</a:t>
          </a:r>
        </a:p>
      </dsp:txBody>
      <dsp:txXfrm>
        <a:off x="15365723" y="4336909"/>
        <a:ext cx="4737652" cy="2773560"/>
      </dsp:txXfrm>
    </dsp:sp>
    <dsp:sp modelId="{98D12CF1-B3C8-4731-90BD-1CB50853CC0D}">
      <dsp:nvSpPr>
        <dsp:cNvPr id="0" name=""/>
        <dsp:cNvSpPr/>
      </dsp:nvSpPr>
      <dsp:spPr>
        <a:xfrm>
          <a:off x="15234358" y="7668199"/>
          <a:ext cx="4910230" cy="2946138"/>
        </a:xfrm>
        <a:prstGeom prst="roundRect">
          <a:avLst>
            <a:gd name="adj" fmla="val 10000"/>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N" sz="2200" b="0" kern="1200" dirty="0"/>
            <a:t>Study 9 Location: Dental Institute, Chennai</a:t>
          </a:r>
        </a:p>
        <a:p>
          <a:pPr marL="0" lvl="0" indent="0" algn="ctr" defTabSz="977900">
            <a:lnSpc>
              <a:spcPct val="90000"/>
            </a:lnSpc>
            <a:spcBef>
              <a:spcPct val="0"/>
            </a:spcBef>
            <a:spcAft>
              <a:spcPct val="35000"/>
            </a:spcAft>
            <a:buNone/>
          </a:pPr>
          <a:r>
            <a:rPr lang="en-IN" sz="2200" b="0" kern="1200" dirty="0"/>
            <a:t>-High patient load</a:t>
          </a:r>
        </a:p>
        <a:p>
          <a:pPr marL="0" lvl="0" indent="0" algn="ctr" defTabSz="977900">
            <a:lnSpc>
              <a:spcPct val="90000"/>
            </a:lnSpc>
            <a:spcBef>
              <a:spcPct val="0"/>
            </a:spcBef>
            <a:spcAft>
              <a:spcPct val="35000"/>
            </a:spcAft>
            <a:buNone/>
          </a:pPr>
          <a:r>
            <a:rPr lang="en-IN" sz="2200" b="0" kern="1200" dirty="0"/>
            <a:t>-Few doctors</a:t>
          </a:r>
        </a:p>
        <a:p>
          <a:pPr marL="0" lvl="0" indent="0" algn="ctr" defTabSz="977900">
            <a:lnSpc>
              <a:spcPct val="90000"/>
            </a:lnSpc>
            <a:spcBef>
              <a:spcPct val="0"/>
            </a:spcBef>
            <a:spcAft>
              <a:spcPct val="35000"/>
            </a:spcAft>
            <a:buNone/>
          </a:pPr>
          <a:r>
            <a:rPr lang="en-IN" sz="2200" b="0" kern="1200" dirty="0"/>
            <a:t>-Lack of record clerks</a:t>
          </a:r>
        </a:p>
      </dsp:txBody>
      <dsp:txXfrm>
        <a:off x="15320647" y="7754488"/>
        <a:ext cx="4737652" cy="27735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CA717-B865-4A22-B552-FFF4438556A5}">
      <dsp:nvSpPr>
        <dsp:cNvPr id="0" name=""/>
        <dsp:cNvSpPr/>
      </dsp:nvSpPr>
      <dsp:spPr>
        <a:xfrm>
          <a:off x="0" y="810"/>
          <a:ext cx="9038492" cy="82827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No clear advice about how, when and how long to take medications</a:t>
          </a:r>
        </a:p>
      </dsp:txBody>
      <dsp:txXfrm>
        <a:off x="40433" y="41243"/>
        <a:ext cx="8957626" cy="747411"/>
      </dsp:txXfrm>
    </dsp:sp>
    <dsp:sp modelId="{85841FA5-B2ED-41B9-A041-409086EFCE25}">
      <dsp:nvSpPr>
        <dsp:cNvPr id="0" name=""/>
        <dsp:cNvSpPr/>
      </dsp:nvSpPr>
      <dsp:spPr>
        <a:xfrm>
          <a:off x="0" y="841224"/>
          <a:ext cx="9038492" cy="82827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Absence or inappropriate appointment system</a:t>
          </a:r>
        </a:p>
      </dsp:txBody>
      <dsp:txXfrm>
        <a:off x="40433" y="881657"/>
        <a:ext cx="8957626" cy="747411"/>
      </dsp:txXfrm>
    </dsp:sp>
    <dsp:sp modelId="{B7FDA60E-FE7F-40E7-81BC-AE4340BE6299}">
      <dsp:nvSpPr>
        <dsp:cNvPr id="0" name=""/>
        <dsp:cNvSpPr/>
      </dsp:nvSpPr>
      <dsp:spPr>
        <a:xfrm>
          <a:off x="0" y="1681637"/>
          <a:ext cx="9038492" cy="82827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Staff often misbehaves that results in violence</a:t>
          </a:r>
        </a:p>
      </dsp:txBody>
      <dsp:txXfrm>
        <a:off x="40433" y="1722070"/>
        <a:ext cx="8957626" cy="747411"/>
      </dsp:txXfrm>
    </dsp:sp>
    <dsp:sp modelId="{FC7E0498-C026-4891-98B1-28AA81423C44}">
      <dsp:nvSpPr>
        <dsp:cNvPr id="0" name=""/>
        <dsp:cNvSpPr/>
      </dsp:nvSpPr>
      <dsp:spPr>
        <a:xfrm>
          <a:off x="0" y="2522051"/>
          <a:ext cx="9038492" cy="82827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Absence of noticeable serial number</a:t>
          </a:r>
        </a:p>
      </dsp:txBody>
      <dsp:txXfrm>
        <a:off x="40433" y="2562484"/>
        <a:ext cx="8957626" cy="747411"/>
      </dsp:txXfrm>
    </dsp:sp>
    <dsp:sp modelId="{C22798DC-77B0-496B-A68C-D7D6A6BB972D}">
      <dsp:nvSpPr>
        <dsp:cNvPr id="0" name=""/>
        <dsp:cNvSpPr/>
      </dsp:nvSpPr>
      <dsp:spPr>
        <a:xfrm>
          <a:off x="0" y="3362465"/>
          <a:ext cx="9038492" cy="82827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Unreadable handwriting of doctor</a:t>
          </a:r>
        </a:p>
      </dsp:txBody>
      <dsp:txXfrm>
        <a:off x="40433" y="3402898"/>
        <a:ext cx="8957626" cy="747411"/>
      </dsp:txXfrm>
    </dsp:sp>
    <dsp:sp modelId="{76702242-F8FD-470F-B929-9F6EFCF1B765}">
      <dsp:nvSpPr>
        <dsp:cNvPr id="0" name=""/>
        <dsp:cNvSpPr/>
      </dsp:nvSpPr>
      <dsp:spPr>
        <a:xfrm>
          <a:off x="0" y="4200913"/>
          <a:ext cx="9038492" cy="828277"/>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Patient reporting to wrong OPD or Difficulty locating OPD</a:t>
          </a:r>
        </a:p>
      </dsp:txBody>
      <dsp:txXfrm>
        <a:off x="40433" y="4241346"/>
        <a:ext cx="8957626" cy="747411"/>
      </dsp:txXfrm>
    </dsp:sp>
    <dsp:sp modelId="{07E3B0F7-1FBD-4D9D-B3EE-4EFE9CC02653}">
      <dsp:nvSpPr>
        <dsp:cNvPr id="0" name=""/>
        <dsp:cNvSpPr/>
      </dsp:nvSpPr>
      <dsp:spPr>
        <a:xfrm>
          <a:off x="0" y="5043292"/>
          <a:ext cx="9038492" cy="82827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Unavailability of clinical examination instruments, Stationary, Organized Investigation forms</a:t>
          </a:r>
        </a:p>
      </dsp:txBody>
      <dsp:txXfrm>
        <a:off x="40433" y="5083725"/>
        <a:ext cx="8957626" cy="747411"/>
      </dsp:txXfrm>
    </dsp:sp>
    <dsp:sp modelId="{A73BA09A-A7EA-4E3F-93D2-F62627099529}">
      <dsp:nvSpPr>
        <dsp:cNvPr id="0" name=""/>
        <dsp:cNvSpPr/>
      </dsp:nvSpPr>
      <dsp:spPr>
        <a:xfrm>
          <a:off x="0" y="5883706"/>
          <a:ext cx="9038492" cy="82827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Investigation/Consultation breaks by phone calls, attending VIPs, receiving guests</a:t>
          </a:r>
        </a:p>
      </dsp:txBody>
      <dsp:txXfrm>
        <a:off x="40433" y="5924139"/>
        <a:ext cx="8957626" cy="747411"/>
      </dsp:txXfrm>
    </dsp:sp>
    <dsp:sp modelId="{223D0946-60AA-410C-86C9-9B4D297FA8AC}">
      <dsp:nvSpPr>
        <dsp:cNvPr id="0" name=""/>
        <dsp:cNvSpPr/>
      </dsp:nvSpPr>
      <dsp:spPr>
        <a:xfrm>
          <a:off x="0" y="6718297"/>
          <a:ext cx="9038492" cy="828277"/>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Overcrowding at Registration, Billing, Pharmacy Counters</a:t>
          </a:r>
        </a:p>
      </dsp:txBody>
      <dsp:txXfrm>
        <a:off x="40433" y="6758730"/>
        <a:ext cx="8957626" cy="747411"/>
      </dsp:txXfrm>
    </dsp:sp>
    <dsp:sp modelId="{65AC1696-EBE0-4C9D-8481-52FF624116BB}">
      <dsp:nvSpPr>
        <dsp:cNvPr id="0" name=""/>
        <dsp:cNvSpPr/>
      </dsp:nvSpPr>
      <dsp:spPr>
        <a:xfrm>
          <a:off x="0" y="7564533"/>
          <a:ext cx="9038492" cy="828277"/>
        </a:xfrm>
        <a:prstGeom prst="roundRect">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IN" sz="2600" b="1" kern="1200" dirty="0"/>
            <a:t>Unavailability of Junior Residents for minor procedures</a:t>
          </a:r>
        </a:p>
      </dsp:txBody>
      <dsp:txXfrm>
        <a:off x="40433" y="7604966"/>
        <a:ext cx="8957626" cy="7474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7A9759-FBB8-4404-A5D7-C90D2D2C3941}">
      <dsp:nvSpPr>
        <dsp:cNvPr id="0" name=""/>
        <dsp:cNvSpPr/>
      </dsp:nvSpPr>
      <dsp:spPr>
        <a:xfrm>
          <a:off x="0" y="109"/>
          <a:ext cx="100818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D57CA6F-B9A2-4EA6-9428-0D95E009F995}">
      <dsp:nvSpPr>
        <dsp:cNvPr id="0" name=""/>
        <dsp:cNvSpPr/>
      </dsp:nvSpPr>
      <dsp:spPr>
        <a:xfrm>
          <a:off x="0" y="109"/>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R </a:t>
          </a:r>
        </a:p>
      </dsp:txBody>
      <dsp:txXfrm>
        <a:off x="0" y="109"/>
        <a:ext cx="2016369" cy="976974"/>
      </dsp:txXfrm>
    </dsp:sp>
    <dsp:sp modelId="{8E2DABC7-88A3-48D5-90D4-813D4B598EFB}">
      <dsp:nvSpPr>
        <dsp:cNvPr id="0" name=""/>
        <dsp:cNvSpPr/>
      </dsp:nvSpPr>
      <dsp:spPr>
        <a:xfrm>
          <a:off x="0" y="977083"/>
          <a:ext cx="100818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9F83684-4A76-4376-B190-F84C87D3E861}">
      <dsp:nvSpPr>
        <dsp:cNvPr id="0" name=""/>
        <dsp:cNvSpPr/>
      </dsp:nvSpPr>
      <dsp:spPr>
        <a:xfrm>
          <a:off x="0" y="977083"/>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E</a:t>
          </a:r>
        </a:p>
      </dsp:txBody>
      <dsp:txXfrm>
        <a:off x="0" y="977083"/>
        <a:ext cx="2016369" cy="976974"/>
      </dsp:txXfrm>
    </dsp:sp>
    <dsp:sp modelId="{3597942E-39CC-4E81-9DF5-EEEBB4151FFC}">
      <dsp:nvSpPr>
        <dsp:cNvPr id="0" name=""/>
        <dsp:cNvSpPr/>
      </dsp:nvSpPr>
      <dsp:spPr>
        <a:xfrm>
          <a:off x="0" y="1954057"/>
          <a:ext cx="1008184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7036615-5665-475E-BD25-3673DA99EA5D}">
      <dsp:nvSpPr>
        <dsp:cNvPr id="0" name=""/>
        <dsp:cNvSpPr/>
      </dsp:nvSpPr>
      <dsp:spPr>
        <a:xfrm>
          <a:off x="0" y="1954057"/>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C</a:t>
          </a:r>
        </a:p>
      </dsp:txBody>
      <dsp:txXfrm>
        <a:off x="0" y="1954057"/>
        <a:ext cx="2016369" cy="976974"/>
      </dsp:txXfrm>
    </dsp:sp>
    <dsp:sp modelId="{F9350895-460D-48E3-ABB2-B5F6959F8A41}">
      <dsp:nvSpPr>
        <dsp:cNvPr id="0" name=""/>
        <dsp:cNvSpPr/>
      </dsp:nvSpPr>
      <dsp:spPr>
        <a:xfrm>
          <a:off x="0" y="2931031"/>
          <a:ext cx="1008184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7E7CC73-4D7C-491A-B982-8E93D0545DBF}">
      <dsp:nvSpPr>
        <dsp:cNvPr id="0" name=""/>
        <dsp:cNvSpPr/>
      </dsp:nvSpPr>
      <dsp:spPr>
        <a:xfrm>
          <a:off x="0" y="2931031"/>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O</a:t>
          </a:r>
        </a:p>
      </dsp:txBody>
      <dsp:txXfrm>
        <a:off x="0" y="2931031"/>
        <a:ext cx="2016369" cy="976974"/>
      </dsp:txXfrm>
    </dsp:sp>
    <dsp:sp modelId="{C01732C5-A116-485B-BEB2-E417226267E7}">
      <dsp:nvSpPr>
        <dsp:cNvPr id="0" name=""/>
        <dsp:cNvSpPr/>
      </dsp:nvSpPr>
      <dsp:spPr>
        <a:xfrm>
          <a:off x="0" y="3908005"/>
          <a:ext cx="1008184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5DC1374-AAFF-4D43-80AE-21379C793B9A}">
      <dsp:nvSpPr>
        <dsp:cNvPr id="0" name=""/>
        <dsp:cNvSpPr/>
      </dsp:nvSpPr>
      <dsp:spPr>
        <a:xfrm>
          <a:off x="0" y="3908005"/>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M</a:t>
          </a:r>
        </a:p>
      </dsp:txBody>
      <dsp:txXfrm>
        <a:off x="0" y="3908005"/>
        <a:ext cx="2016369" cy="976974"/>
      </dsp:txXfrm>
    </dsp:sp>
    <dsp:sp modelId="{A98BB38D-58B4-4F15-A83B-571A35E7DE22}">
      <dsp:nvSpPr>
        <dsp:cNvPr id="0" name=""/>
        <dsp:cNvSpPr/>
      </dsp:nvSpPr>
      <dsp:spPr>
        <a:xfrm>
          <a:off x="0" y="4884979"/>
          <a:ext cx="100818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7CCF761-EF29-4F6B-96A1-1DE01C45260F}">
      <dsp:nvSpPr>
        <dsp:cNvPr id="0" name=""/>
        <dsp:cNvSpPr/>
      </dsp:nvSpPr>
      <dsp:spPr>
        <a:xfrm>
          <a:off x="0" y="4884979"/>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M</a:t>
          </a:r>
        </a:p>
      </dsp:txBody>
      <dsp:txXfrm>
        <a:off x="0" y="4884979"/>
        <a:ext cx="2016369" cy="976974"/>
      </dsp:txXfrm>
    </dsp:sp>
    <dsp:sp modelId="{C204DFF2-E352-4853-B50D-3B9AA9FF4C1C}">
      <dsp:nvSpPr>
        <dsp:cNvPr id="0" name=""/>
        <dsp:cNvSpPr/>
      </dsp:nvSpPr>
      <dsp:spPr>
        <a:xfrm>
          <a:off x="0" y="5861953"/>
          <a:ext cx="100818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93600C6-91C4-4A05-9270-82432B1B6391}">
      <dsp:nvSpPr>
        <dsp:cNvPr id="0" name=""/>
        <dsp:cNvSpPr/>
      </dsp:nvSpPr>
      <dsp:spPr>
        <a:xfrm>
          <a:off x="0" y="5861953"/>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E</a:t>
          </a:r>
        </a:p>
      </dsp:txBody>
      <dsp:txXfrm>
        <a:off x="0" y="5861953"/>
        <a:ext cx="2016369" cy="976974"/>
      </dsp:txXfrm>
    </dsp:sp>
    <dsp:sp modelId="{E9EABA67-6A89-480F-B7E2-F381CA236B57}">
      <dsp:nvSpPr>
        <dsp:cNvPr id="0" name=""/>
        <dsp:cNvSpPr/>
      </dsp:nvSpPr>
      <dsp:spPr>
        <a:xfrm>
          <a:off x="0" y="6838927"/>
          <a:ext cx="1008184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A46687E-060C-409F-A83B-3D6F285A76C7}">
      <dsp:nvSpPr>
        <dsp:cNvPr id="0" name=""/>
        <dsp:cNvSpPr/>
      </dsp:nvSpPr>
      <dsp:spPr>
        <a:xfrm>
          <a:off x="0" y="6838927"/>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N</a:t>
          </a:r>
        </a:p>
      </dsp:txBody>
      <dsp:txXfrm>
        <a:off x="0" y="6838927"/>
        <a:ext cx="2016369" cy="976974"/>
      </dsp:txXfrm>
    </dsp:sp>
    <dsp:sp modelId="{0622A753-C665-4C57-B108-066E79CB3E3C}">
      <dsp:nvSpPr>
        <dsp:cNvPr id="0" name=""/>
        <dsp:cNvSpPr/>
      </dsp:nvSpPr>
      <dsp:spPr>
        <a:xfrm>
          <a:off x="0" y="7815901"/>
          <a:ext cx="1008184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B8D814E-2B2F-44F3-8789-F4D293E2D90B}">
      <dsp:nvSpPr>
        <dsp:cNvPr id="0" name=""/>
        <dsp:cNvSpPr/>
      </dsp:nvSpPr>
      <dsp:spPr>
        <a:xfrm>
          <a:off x="0" y="7815901"/>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D</a:t>
          </a:r>
        </a:p>
      </dsp:txBody>
      <dsp:txXfrm>
        <a:off x="0" y="7815901"/>
        <a:ext cx="2016369" cy="976974"/>
      </dsp:txXfrm>
    </dsp:sp>
    <dsp:sp modelId="{0FD826B7-D73D-4E8F-84EB-669FBFFEED72}">
      <dsp:nvSpPr>
        <dsp:cNvPr id="0" name=""/>
        <dsp:cNvSpPr/>
      </dsp:nvSpPr>
      <dsp:spPr>
        <a:xfrm>
          <a:off x="0" y="8792875"/>
          <a:ext cx="1008184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145D41-03BF-4725-939F-78477B5BD389}">
      <dsp:nvSpPr>
        <dsp:cNvPr id="0" name=""/>
        <dsp:cNvSpPr/>
      </dsp:nvSpPr>
      <dsp:spPr>
        <a:xfrm>
          <a:off x="0" y="8792875"/>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A</a:t>
          </a:r>
        </a:p>
      </dsp:txBody>
      <dsp:txXfrm>
        <a:off x="0" y="8792875"/>
        <a:ext cx="2016369" cy="976974"/>
      </dsp:txXfrm>
    </dsp:sp>
    <dsp:sp modelId="{6C671E44-57DA-43F3-9916-34FED675DA75}">
      <dsp:nvSpPr>
        <dsp:cNvPr id="0" name=""/>
        <dsp:cNvSpPr/>
      </dsp:nvSpPr>
      <dsp:spPr>
        <a:xfrm>
          <a:off x="0" y="9769849"/>
          <a:ext cx="100818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21964F9-0E51-446D-A2FA-A365FC823D5F}">
      <dsp:nvSpPr>
        <dsp:cNvPr id="0" name=""/>
        <dsp:cNvSpPr/>
      </dsp:nvSpPr>
      <dsp:spPr>
        <a:xfrm>
          <a:off x="0" y="9769849"/>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T</a:t>
          </a:r>
        </a:p>
      </dsp:txBody>
      <dsp:txXfrm>
        <a:off x="0" y="9769849"/>
        <a:ext cx="2016369" cy="976974"/>
      </dsp:txXfrm>
    </dsp:sp>
    <dsp:sp modelId="{EAD4EE17-6565-4E7A-B81A-1DC2B9730A7A}">
      <dsp:nvSpPr>
        <dsp:cNvPr id="0" name=""/>
        <dsp:cNvSpPr/>
      </dsp:nvSpPr>
      <dsp:spPr>
        <a:xfrm>
          <a:off x="0" y="10746823"/>
          <a:ext cx="100818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B9CE797-B275-4B7C-A87A-C424C2CFEA6E}">
      <dsp:nvSpPr>
        <dsp:cNvPr id="0" name=""/>
        <dsp:cNvSpPr/>
      </dsp:nvSpPr>
      <dsp:spPr>
        <a:xfrm>
          <a:off x="0" y="10746823"/>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I</a:t>
          </a:r>
        </a:p>
      </dsp:txBody>
      <dsp:txXfrm>
        <a:off x="0" y="10746823"/>
        <a:ext cx="2016369" cy="976974"/>
      </dsp:txXfrm>
    </dsp:sp>
    <dsp:sp modelId="{B7E14ABA-3DFB-46B1-ADAA-2076BD06BF01}">
      <dsp:nvSpPr>
        <dsp:cNvPr id="0" name=""/>
        <dsp:cNvSpPr/>
      </dsp:nvSpPr>
      <dsp:spPr>
        <a:xfrm>
          <a:off x="0" y="11723797"/>
          <a:ext cx="1008184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AC8E6433-BEDB-47E9-A206-2A1C7D6DCFCA}">
      <dsp:nvSpPr>
        <dsp:cNvPr id="0" name=""/>
        <dsp:cNvSpPr/>
      </dsp:nvSpPr>
      <dsp:spPr>
        <a:xfrm>
          <a:off x="0" y="11723797"/>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O</a:t>
          </a:r>
        </a:p>
      </dsp:txBody>
      <dsp:txXfrm>
        <a:off x="0" y="11723797"/>
        <a:ext cx="2016369" cy="976974"/>
      </dsp:txXfrm>
    </dsp:sp>
    <dsp:sp modelId="{D5D1AAEB-3A8C-4380-B33A-422D2F5F9488}">
      <dsp:nvSpPr>
        <dsp:cNvPr id="0" name=""/>
        <dsp:cNvSpPr/>
      </dsp:nvSpPr>
      <dsp:spPr>
        <a:xfrm>
          <a:off x="0" y="12700771"/>
          <a:ext cx="1008184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AE75897-0F78-42F0-8B02-686164ACD625}">
      <dsp:nvSpPr>
        <dsp:cNvPr id="0" name=""/>
        <dsp:cNvSpPr/>
      </dsp:nvSpPr>
      <dsp:spPr>
        <a:xfrm>
          <a:off x="0" y="12700771"/>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N</a:t>
          </a:r>
        </a:p>
      </dsp:txBody>
      <dsp:txXfrm>
        <a:off x="0" y="12700771"/>
        <a:ext cx="2016369" cy="976974"/>
      </dsp:txXfrm>
    </dsp:sp>
    <dsp:sp modelId="{626C560F-B6AC-4A3C-A9E6-E45B7EBE2F3A}">
      <dsp:nvSpPr>
        <dsp:cNvPr id="0" name=""/>
        <dsp:cNvSpPr/>
      </dsp:nvSpPr>
      <dsp:spPr>
        <a:xfrm>
          <a:off x="0" y="13677745"/>
          <a:ext cx="1008184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191014B-F789-4EF4-9E95-11F505BFC815}">
      <dsp:nvSpPr>
        <dsp:cNvPr id="0" name=""/>
        <dsp:cNvSpPr/>
      </dsp:nvSpPr>
      <dsp:spPr>
        <a:xfrm>
          <a:off x="0" y="13677745"/>
          <a:ext cx="2016369"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S</a:t>
          </a:r>
        </a:p>
      </dsp:txBody>
      <dsp:txXfrm>
        <a:off x="0" y="13677745"/>
        <a:ext cx="2016369" cy="976974"/>
      </dsp:txXfrm>
    </dsp:sp>
    <dsp:sp modelId="{FB8E51BD-A427-46F7-AA27-C08C787A9CBE}">
      <dsp:nvSpPr>
        <dsp:cNvPr id="0" name=""/>
        <dsp:cNvSpPr/>
      </dsp:nvSpPr>
      <dsp:spPr>
        <a:xfrm>
          <a:off x="1474625" y="236289"/>
          <a:ext cx="7914249" cy="305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Font typeface="Wingdings" panose="05000000000000000000" pitchFamily="2" charset="2"/>
            <a:buNone/>
          </a:pPr>
          <a:r>
            <a:rPr lang="en-IN" sz="2000" b="1" kern="1200" dirty="0"/>
            <a:t>Registration &amp; Billing counters can be increased; Refreshments can be provided; Regular assessments every 6 months</a:t>
          </a:r>
        </a:p>
      </dsp:txBody>
      <dsp:txXfrm>
        <a:off x="1474625" y="236289"/>
        <a:ext cx="7914249" cy="305304"/>
      </dsp:txXfrm>
    </dsp:sp>
    <dsp:sp modelId="{2168C057-B68D-4AD4-A55B-5964F7730DA2}">
      <dsp:nvSpPr>
        <dsp:cNvPr id="0" name=""/>
        <dsp:cNvSpPr/>
      </dsp:nvSpPr>
      <dsp:spPr>
        <a:xfrm>
          <a:off x="1805376" y="16082017"/>
          <a:ext cx="806547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CD79E38E-D5AB-4297-9680-8F1966527809}">
      <dsp:nvSpPr>
        <dsp:cNvPr id="0" name=""/>
        <dsp:cNvSpPr/>
      </dsp:nvSpPr>
      <dsp:spPr>
        <a:xfrm>
          <a:off x="1474625" y="1227649"/>
          <a:ext cx="7914249" cy="305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Easily Readable Signage in both Hindi and English; Easily accessible billing counters</a:t>
          </a:r>
        </a:p>
      </dsp:txBody>
      <dsp:txXfrm>
        <a:off x="1474625" y="1227649"/>
        <a:ext cx="7914249" cy="305304"/>
      </dsp:txXfrm>
    </dsp:sp>
    <dsp:sp modelId="{051CFF84-01CE-45F1-9B27-72D760A676CE}">
      <dsp:nvSpPr>
        <dsp:cNvPr id="0" name=""/>
        <dsp:cNvSpPr/>
      </dsp:nvSpPr>
      <dsp:spPr>
        <a:xfrm>
          <a:off x="1805376" y="16188990"/>
          <a:ext cx="806547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A901D29F-5C00-43A1-80A7-4557406EA06F}">
      <dsp:nvSpPr>
        <dsp:cNvPr id="0" name=""/>
        <dsp:cNvSpPr/>
      </dsp:nvSpPr>
      <dsp:spPr>
        <a:xfrm>
          <a:off x="1534377" y="2024463"/>
          <a:ext cx="7914249" cy="305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Complaint and Suggestion Box; Checking on the attending on-duty doctors is advance and giving warning or drawbacks on uninformed absenteeism; Creating a strategy for no-show and late arrivals</a:t>
          </a:r>
        </a:p>
      </dsp:txBody>
      <dsp:txXfrm>
        <a:off x="1534377" y="2024463"/>
        <a:ext cx="7914249" cy="305304"/>
      </dsp:txXfrm>
    </dsp:sp>
    <dsp:sp modelId="{BE2E91F3-C88A-4232-8B3F-6085173DD894}">
      <dsp:nvSpPr>
        <dsp:cNvPr id="0" name=""/>
        <dsp:cNvSpPr/>
      </dsp:nvSpPr>
      <dsp:spPr>
        <a:xfrm>
          <a:off x="2016369" y="14639454"/>
          <a:ext cx="8065476"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dsp:style>
    </dsp:sp>
    <dsp:sp modelId="{5D9553CD-477C-4338-9237-A356B33A8503}">
      <dsp:nvSpPr>
        <dsp:cNvPr id="0" name=""/>
        <dsp:cNvSpPr/>
      </dsp:nvSpPr>
      <dsp:spPr>
        <a:xfrm>
          <a:off x="0" y="14654719"/>
          <a:ext cx="100818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1462CBD-B5DE-4A09-B845-F6D1B88E4635}">
      <dsp:nvSpPr>
        <dsp:cNvPr id="0" name=""/>
        <dsp:cNvSpPr/>
      </dsp:nvSpPr>
      <dsp:spPr>
        <a:xfrm>
          <a:off x="1474631" y="3087435"/>
          <a:ext cx="7889286" cy="61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Offering telemedicine to least critical cases; Outreach Programmes to lessen the burden and marketing</a:t>
          </a:r>
        </a:p>
      </dsp:txBody>
      <dsp:txXfrm>
        <a:off x="1474631" y="3087435"/>
        <a:ext cx="7889286" cy="611351"/>
      </dsp:txXfrm>
    </dsp:sp>
    <dsp:sp modelId="{618D5E3B-F1EE-4214-9D21-CA7B1A4D9004}">
      <dsp:nvSpPr>
        <dsp:cNvPr id="0" name=""/>
        <dsp:cNvSpPr/>
      </dsp:nvSpPr>
      <dsp:spPr>
        <a:xfrm>
          <a:off x="0" y="15812839"/>
          <a:ext cx="100818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CE067FF-44D7-4497-AF60-8BC3453E52F6}">
      <dsp:nvSpPr>
        <dsp:cNvPr id="0" name=""/>
        <dsp:cNvSpPr/>
      </dsp:nvSpPr>
      <dsp:spPr>
        <a:xfrm>
          <a:off x="1485035" y="3970531"/>
          <a:ext cx="8261246" cy="533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Manpower can be increased to distribute the burden; Making mandatory to switch-off mobiles or its’ meticulous use; Meetings and in-service training when OPD is  least crowded </a:t>
          </a:r>
        </a:p>
      </dsp:txBody>
      <dsp:txXfrm>
        <a:off x="1485035" y="3970531"/>
        <a:ext cx="8261246" cy="533046"/>
      </dsp:txXfrm>
    </dsp:sp>
    <dsp:sp modelId="{31CA842C-7FD1-4926-831E-3F1642ADDA20}">
      <dsp:nvSpPr>
        <dsp:cNvPr id="0" name=""/>
        <dsp:cNvSpPr/>
      </dsp:nvSpPr>
      <dsp:spPr>
        <a:xfrm>
          <a:off x="0" y="16018419"/>
          <a:ext cx="1008184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DE12E2B-317B-40E2-856C-C170A00C05FB}">
      <dsp:nvSpPr>
        <dsp:cNvPr id="0" name=""/>
        <dsp:cNvSpPr/>
      </dsp:nvSpPr>
      <dsp:spPr>
        <a:xfrm>
          <a:off x="1494895" y="4924244"/>
          <a:ext cx="8319962" cy="9769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Making Waiting Lines Bent; Making provision of appropriate seating, Wi-Fi, clean toilets, purified water, working LEDs, educational material, mobile charging points, kids corner, and strengthening mobile networks</a:t>
          </a:r>
        </a:p>
      </dsp:txBody>
      <dsp:txXfrm>
        <a:off x="1494895" y="4924244"/>
        <a:ext cx="8319962" cy="976974"/>
      </dsp:txXfrm>
    </dsp:sp>
    <dsp:sp modelId="{EB612542-963F-47A3-B119-CA92347416D5}">
      <dsp:nvSpPr>
        <dsp:cNvPr id="0" name=""/>
        <dsp:cNvSpPr/>
      </dsp:nvSpPr>
      <dsp:spPr>
        <a:xfrm>
          <a:off x="0" y="16776092"/>
          <a:ext cx="1008184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59C5DBA-DF81-44B2-9F68-AF6CF1B3912E}">
      <dsp:nvSpPr>
        <dsp:cNvPr id="0" name=""/>
        <dsp:cNvSpPr/>
      </dsp:nvSpPr>
      <dsp:spPr>
        <a:xfrm>
          <a:off x="1474631" y="6009525"/>
          <a:ext cx="7889286" cy="61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Electronic calling and token display system; Enough time to each patient to explain the condition, medicine usage, precautions </a:t>
          </a:r>
        </a:p>
      </dsp:txBody>
      <dsp:txXfrm>
        <a:off x="1474631" y="6009525"/>
        <a:ext cx="7889286" cy="611351"/>
      </dsp:txXfrm>
    </dsp:sp>
    <dsp:sp modelId="{B7BA14BD-26CC-4DB9-99B3-CA7450DC4DB7}">
      <dsp:nvSpPr>
        <dsp:cNvPr id="0" name=""/>
        <dsp:cNvSpPr/>
      </dsp:nvSpPr>
      <dsp:spPr>
        <a:xfrm>
          <a:off x="0" y="17387443"/>
          <a:ext cx="1008184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3758955-3CEF-4F6D-8537-9EEF19FFD969}">
      <dsp:nvSpPr>
        <dsp:cNvPr id="0" name=""/>
        <dsp:cNvSpPr/>
      </dsp:nvSpPr>
      <dsp:spPr>
        <a:xfrm>
          <a:off x="1474631" y="6986284"/>
          <a:ext cx="7889286" cy="61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Notifying</a:t>
          </a:r>
          <a:r>
            <a:rPr lang="en-IN" sz="2000" b="1" kern="1200" baseline="0" dirty="0"/>
            <a:t> on-duty doctors about appointments</a:t>
          </a:r>
          <a:endParaRPr lang="en-IN" sz="2000" b="1" kern="1200" dirty="0"/>
        </a:p>
      </dsp:txBody>
      <dsp:txXfrm>
        <a:off x="1474631" y="6986284"/>
        <a:ext cx="7889286" cy="611351"/>
      </dsp:txXfrm>
    </dsp:sp>
    <dsp:sp modelId="{2AE2ED89-B012-46B9-AA72-11BA5CA320F2}">
      <dsp:nvSpPr>
        <dsp:cNvPr id="0" name=""/>
        <dsp:cNvSpPr/>
      </dsp:nvSpPr>
      <dsp:spPr>
        <a:xfrm>
          <a:off x="0" y="17998794"/>
          <a:ext cx="100818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4ED4D67F-EE54-4668-A762-14C673CADB90}">
      <dsp:nvSpPr>
        <dsp:cNvPr id="0" name=""/>
        <dsp:cNvSpPr/>
      </dsp:nvSpPr>
      <dsp:spPr>
        <a:xfrm>
          <a:off x="1474631" y="7971035"/>
          <a:ext cx="7889286" cy="61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Doctors schedule available at reception and registration; Doctors and other staff motivation  </a:t>
          </a:r>
        </a:p>
      </dsp:txBody>
      <dsp:txXfrm>
        <a:off x="1474631" y="7971035"/>
        <a:ext cx="7889286" cy="611351"/>
      </dsp:txXfrm>
    </dsp:sp>
    <dsp:sp modelId="{CC122C45-1289-4896-833A-31AF402A10AB}">
      <dsp:nvSpPr>
        <dsp:cNvPr id="0" name=""/>
        <dsp:cNvSpPr/>
      </dsp:nvSpPr>
      <dsp:spPr>
        <a:xfrm>
          <a:off x="0" y="18610145"/>
          <a:ext cx="100818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CEE91DC-A8C8-4AEF-8E3A-24A40FDB3B65}">
      <dsp:nvSpPr>
        <dsp:cNvPr id="0" name=""/>
        <dsp:cNvSpPr/>
      </dsp:nvSpPr>
      <dsp:spPr>
        <a:xfrm>
          <a:off x="1529274" y="8846794"/>
          <a:ext cx="7889286" cy="611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Appointing a patient relation executive; Adequate stationary, wheelchairs, instruments; Allocating junior doctors with senior residents </a:t>
          </a:r>
        </a:p>
      </dsp:txBody>
      <dsp:txXfrm>
        <a:off x="1529274" y="8846794"/>
        <a:ext cx="7889286" cy="611351"/>
      </dsp:txXfrm>
    </dsp:sp>
    <dsp:sp modelId="{447B3553-C19E-4B3E-B53E-6958D5E46680}">
      <dsp:nvSpPr>
        <dsp:cNvPr id="0" name=""/>
        <dsp:cNvSpPr/>
      </dsp:nvSpPr>
      <dsp:spPr>
        <a:xfrm>
          <a:off x="0" y="21781834"/>
          <a:ext cx="1008184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95A85AA-B775-45F3-B156-343582DEE553}">
      <dsp:nvSpPr>
        <dsp:cNvPr id="0" name=""/>
        <dsp:cNvSpPr/>
      </dsp:nvSpPr>
      <dsp:spPr>
        <a:xfrm>
          <a:off x="1497142" y="9774998"/>
          <a:ext cx="8213958" cy="1033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Training of Ancillary staff on patient transfer, time and interaction; Telephone, texting or emailing patient in case they are unable to honour appointment; Token system at the pharmacy counter</a:t>
          </a:r>
        </a:p>
      </dsp:txBody>
      <dsp:txXfrm>
        <a:off x="1497142" y="9774998"/>
        <a:ext cx="8213958" cy="1033843"/>
      </dsp:txXfrm>
    </dsp:sp>
    <dsp:sp modelId="{BB317ABD-B905-4089-BEA6-08472FEF0807}">
      <dsp:nvSpPr>
        <dsp:cNvPr id="0" name=""/>
        <dsp:cNvSpPr/>
      </dsp:nvSpPr>
      <dsp:spPr>
        <a:xfrm>
          <a:off x="0" y="20255340"/>
          <a:ext cx="1008184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B0AB92-7490-4710-98BD-DD0D65C39273}">
      <dsp:nvSpPr>
        <dsp:cNvPr id="0" name=""/>
        <dsp:cNvSpPr/>
      </dsp:nvSpPr>
      <dsp:spPr>
        <a:xfrm>
          <a:off x="1588374" y="10761458"/>
          <a:ext cx="8388841" cy="58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Increasing staff at counters; Instead handwritten prescriptions, printouts should be given; Investigation forms with labelling; IT-Software; Identifying peak hours; Infrastructural considerations</a:t>
          </a:r>
        </a:p>
      </dsp:txBody>
      <dsp:txXfrm>
        <a:off x="1588374" y="10761458"/>
        <a:ext cx="8388841" cy="580263"/>
      </dsp:txXfrm>
    </dsp:sp>
    <dsp:sp modelId="{4952EC3E-17BA-41F5-93AF-3CB123389ED3}">
      <dsp:nvSpPr>
        <dsp:cNvPr id="0" name=""/>
        <dsp:cNvSpPr/>
      </dsp:nvSpPr>
      <dsp:spPr>
        <a:xfrm>
          <a:off x="0" y="21491512"/>
          <a:ext cx="1008184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D960017-0CA2-4041-85C8-C62BC31BC15D}">
      <dsp:nvSpPr>
        <dsp:cNvPr id="0" name=""/>
        <dsp:cNvSpPr/>
      </dsp:nvSpPr>
      <dsp:spPr>
        <a:xfrm>
          <a:off x="1435009" y="11906443"/>
          <a:ext cx="8646836" cy="58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Online Appointment system; Online Consultation </a:t>
          </a:r>
        </a:p>
      </dsp:txBody>
      <dsp:txXfrm>
        <a:off x="1435009" y="11906443"/>
        <a:ext cx="8646836" cy="580263"/>
      </dsp:txXfrm>
    </dsp:sp>
    <dsp:sp modelId="{C1071507-3997-405A-AEB4-8DF5ED84E32B}">
      <dsp:nvSpPr>
        <dsp:cNvPr id="0" name=""/>
        <dsp:cNvSpPr/>
      </dsp:nvSpPr>
      <dsp:spPr>
        <a:xfrm>
          <a:off x="0" y="21415868"/>
          <a:ext cx="1008184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D2DBA04-4BD9-430B-9B5D-AC3BF77601B5}">
      <dsp:nvSpPr>
        <dsp:cNvPr id="0" name=""/>
        <dsp:cNvSpPr/>
      </dsp:nvSpPr>
      <dsp:spPr>
        <a:xfrm>
          <a:off x="1385265" y="12890382"/>
          <a:ext cx="8646836" cy="58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 </a:t>
          </a:r>
          <a:r>
            <a:rPr lang="en-IN" sz="2000" b="1" kern="1200" baseline="0" dirty="0"/>
            <a:t>Notifying and reminding visiting patients the consultation time </a:t>
          </a:r>
          <a:endParaRPr lang="en-IN" sz="2000" b="1" kern="1200" dirty="0"/>
        </a:p>
      </dsp:txBody>
      <dsp:txXfrm>
        <a:off x="1385265" y="12890382"/>
        <a:ext cx="8646836" cy="580263"/>
      </dsp:txXfrm>
    </dsp:sp>
    <dsp:sp modelId="{49E6C6BF-BB4B-494B-9721-45D2FA0F8E81}">
      <dsp:nvSpPr>
        <dsp:cNvPr id="0" name=""/>
        <dsp:cNvSpPr/>
      </dsp:nvSpPr>
      <dsp:spPr>
        <a:xfrm>
          <a:off x="0" y="21996132"/>
          <a:ext cx="1008184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E420F66-8A42-4515-824F-6FDA81BED4CE}">
      <dsp:nvSpPr>
        <dsp:cNvPr id="0" name=""/>
        <dsp:cNvSpPr/>
      </dsp:nvSpPr>
      <dsp:spPr>
        <a:xfrm>
          <a:off x="1385265" y="13832185"/>
          <a:ext cx="8646836" cy="580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IN" sz="2000" b="1" kern="1200" dirty="0"/>
            <a:t>SWOT</a:t>
          </a:r>
          <a:r>
            <a:rPr lang="en-IN" sz="2000" b="1" kern="1200" baseline="0" dirty="0"/>
            <a:t> Analysis; Separate Consultation rooms for VIPs, senior citizens, post-operative patients</a:t>
          </a:r>
          <a:endParaRPr lang="en-IN" sz="2000" b="1" kern="1200" dirty="0"/>
        </a:p>
      </dsp:txBody>
      <dsp:txXfrm>
        <a:off x="1385265" y="13832185"/>
        <a:ext cx="8646836" cy="58026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4099" name="Rectangle 3"/>
          <p:cNvSpPr>
            <a:spLocks noGrp="1" noChangeArrowheads="1"/>
          </p:cNvSpPr>
          <p:nvPr>
            <p:ph type="dt" sz="quarter"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4100" name="Rectangle 4"/>
          <p:cNvSpPr>
            <a:spLocks noGrp="1" noChangeArrowheads="1"/>
          </p:cNvSpPr>
          <p:nvPr>
            <p:ph type="ftr" sz="quarter" idx="2"/>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4101" name="Rectangle 5"/>
          <p:cNvSpPr>
            <a:spLocks noGrp="1" noChangeArrowheads="1"/>
          </p:cNvSpPr>
          <p:nvPr>
            <p:ph type="sldNum" sz="quarter" idx="3"/>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40C443C-8022-4F5D-8F2E-5133654FC91D}" type="slidenum">
              <a:rPr lang="en-AU"/>
              <a:pPr>
                <a:defRPr/>
              </a:pPr>
              <a:t>‹#›</a:t>
            </a:fld>
            <a:endParaRPr lang="en-AU"/>
          </a:p>
        </p:txBody>
      </p:sp>
    </p:spTree>
    <p:extLst>
      <p:ext uri="{BB962C8B-B14F-4D97-AF65-F5344CB8AC3E}">
        <p14:creationId xmlns:p14="http://schemas.microsoft.com/office/powerpoint/2010/main" val="3997928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defTabSz="4508500">
              <a:defRPr sz="6000"/>
            </a:lvl1pPr>
          </a:lstStyle>
          <a:p>
            <a:pPr>
              <a:defRPr/>
            </a:pPr>
            <a:endParaRPr lang="en-AU"/>
          </a:p>
        </p:txBody>
      </p:sp>
      <p:sp>
        <p:nvSpPr>
          <p:cNvPr id="3075" name="Rectangle 3"/>
          <p:cNvSpPr>
            <a:spLocks noGrp="1" noChangeArrowheads="1"/>
          </p:cNvSpPr>
          <p:nvPr>
            <p:ph type="dt" idx="1"/>
          </p:nvPr>
        </p:nvSpPr>
        <p:spPr bwMode="auto">
          <a:xfrm>
            <a:off x="17941925" y="0"/>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vl1pPr algn="r" defTabSz="4508500">
              <a:defRPr sz="6000"/>
            </a:lvl1pPr>
          </a:lstStyle>
          <a:p>
            <a:pPr>
              <a:defRPr/>
            </a:pPr>
            <a:endParaRPr lang="en-AU"/>
          </a:p>
        </p:txBody>
      </p:sp>
      <p:sp>
        <p:nvSpPr>
          <p:cNvPr id="3076" name="Rectangle 4"/>
          <p:cNvSpPr>
            <a:spLocks noGrp="1" noRot="1" noChangeAspect="1" noChangeArrowheads="1" noTextEdit="1"/>
          </p:cNvSpPr>
          <p:nvPr>
            <p:ph type="sldImg" idx="2"/>
          </p:nvPr>
        </p:nvSpPr>
        <p:spPr bwMode="auto">
          <a:xfrm>
            <a:off x="3378200" y="3757613"/>
            <a:ext cx="24996775" cy="18748375"/>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4137025" y="24004588"/>
            <a:ext cx="23456900" cy="2251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t" anchorCtr="0" compatLnSpc="1">
            <a:prstTxWarp prst="textNoShape">
              <a:avLst/>
            </a:prstTxWarp>
          </a:bodyPr>
          <a:lstStyle>
            <a:defPPr>
              <a:defRPr kern="1200" smtId="4294967295"/>
            </a:defP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3078" name="Rectangle 6"/>
          <p:cNvSpPr>
            <a:spLocks noGrp="1" noChangeArrowheads="1"/>
          </p:cNvSpPr>
          <p:nvPr>
            <p:ph type="ftr" sz="quarter" idx="4"/>
          </p:nvPr>
        </p:nvSpPr>
        <p:spPr bwMode="auto">
          <a:xfrm>
            <a:off x="0" y="47639288"/>
            <a:ext cx="138049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defTabSz="4508500">
              <a:defRPr sz="6000"/>
            </a:lvl1pPr>
          </a:lstStyle>
          <a:p>
            <a:pPr>
              <a:defRPr/>
            </a:pPr>
            <a:endParaRPr lang="en-AU"/>
          </a:p>
        </p:txBody>
      </p:sp>
      <p:sp>
        <p:nvSpPr>
          <p:cNvPr id="3079" name="Rectangle 7"/>
          <p:cNvSpPr>
            <a:spLocks noGrp="1" noChangeArrowheads="1"/>
          </p:cNvSpPr>
          <p:nvPr>
            <p:ph type="sldNum" sz="quarter" idx="5"/>
          </p:nvPr>
        </p:nvSpPr>
        <p:spPr bwMode="auto">
          <a:xfrm>
            <a:off x="17941925" y="47639288"/>
            <a:ext cx="1413510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0028" tIns="225014" rIns="450028" bIns="225014" anchor="b" anchorCtr="0" compatLnSpc="1">
            <a:prstTxWarp prst="textNoShape">
              <a:avLst/>
            </a:prstTxWarp>
          </a:bodyPr>
          <a:lstStyle>
            <a:defPPr>
              <a:defRPr kern="1200" smtId="4294967295"/>
            </a:defPPr>
            <a:lvl1pPr algn="r" defTabSz="4508500">
              <a:defRPr sz="6000"/>
            </a:lvl1pPr>
          </a:lstStyle>
          <a:p>
            <a:pPr>
              <a:defRPr/>
            </a:pPr>
            <a:fld id="{42207482-9F38-4AF6-9B91-768DCEDA59AC}" type="slidenum">
              <a:rPr lang="en-AU"/>
              <a:pPr>
                <a:defRPr/>
              </a:pPr>
              <a:t>‹#›</a:t>
            </a:fld>
            <a:endParaRPr lang="en-AU"/>
          </a:p>
        </p:txBody>
      </p:sp>
    </p:spTree>
    <p:extLst>
      <p:ext uri="{BB962C8B-B14F-4D97-AF65-F5344CB8AC3E}">
        <p14:creationId xmlns:p14="http://schemas.microsoft.com/office/powerpoint/2010/main" val="40907993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defPPr>
              <a:defRPr kern="1200" smtId="4294967295"/>
            </a:defPPr>
            <a:lvl1pPr defTabSz="4508500">
              <a:defRPr sz="2400">
                <a:solidFill>
                  <a:schemeClr val="tx1"/>
                </a:solidFill>
                <a:latin typeface="Times New Roman" pitchFamily="18" charset="0"/>
              </a:defRPr>
            </a:lvl1pPr>
            <a:lvl2pPr marL="742950" indent="-285750" defTabSz="4508500">
              <a:defRPr sz="2400">
                <a:solidFill>
                  <a:schemeClr val="tx1"/>
                </a:solidFill>
                <a:latin typeface="Times New Roman" pitchFamily="18" charset="0"/>
              </a:defRPr>
            </a:lvl2pPr>
            <a:lvl3pPr marL="1143000" indent="-228600" defTabSz="4508500">
              <a:defRPr sz="2400">
                <a:solidFill>
                  <a:schemeClr val="tx1"/>
                </a:solidFill>
                <a:latin typeface="Times New Roman" pitchFamily="18" charset="0"/>
              </a:defRPr>
            </a:lvl3pPr>
            <a:lvl4pPr marL="1600200" indent="-228600" defTabSz="4508500">
              <a:defRPr sz="2400">
                <a:solidFill>
                  <a:schemeClr val="tx1"/>
                </a:solidFill>
                <a:latin typeface="Times New Roman" pitchFamily="18" charset="0"/>
              </a:defRPr>
            </a:lvl4pPr>
            <a:lvl5pPr marL="2057400" indent="-228600" defTabSz="4508500">
              <a:defRPr sz="2400">
                <a:solidFill>
                  <a:schemeClr val="tx1"/>
                </a:solidFill>
                <a:latin typeface="Times New Roman" pitchFamily="18" charset="0"/>
              </a:defRPr>
            </a:lvl5pPr>
            <a:lvl6pPr marL="2514600" indent="-228600" defTabSz="4508500" eaLnBrk="0" fontAlgn="base" hangingPunct="0">
              <a:spcBef>
                <a:spcPct val="0"/>
              </a:spcBef>
              <a:spcAft>
                <a:spcPct val="0"/>
              </a:spcAft>
              <a:defRPr sz="2400">
                <a:solidFill>
                  <a:schemeClr val="tx1"/>
                </a:solidFill>
                <a:latin typeface="Times New Roman" pitchFamily="18" charset="0"/>
              </a:defRPr>
            </a:lvl6pPr>
            <a:lvl7pPr marL="2971800" indent="-228600" defTabSz="4508500" eaLnBrk="0" fontAlgn="base" hangingPunct="0">
              <a:spcBef>
                <a:spcPct val="0"/>
              </a:spcBef>
              <a:spcAft>
                <a:spcPct val="0"/>
              </a:spcAft>
              <a:defRPr sz="2400">
                <a:solidFill>
                  <a:schemeClr val="tx1"/>
                </a:solidFill>
                <a:latin typeface="Times New Roman" pitchFamily="18" charset="0"/>
              </a:defRPr>
            </a:lvl7pPr>
            <a:lvl8pPr marL="3429000" indent="-228600" defTabSz="4508500" eaLnBrk="0" fontAlgn="base" hangingPunct="0">
              <a:spcBef>
                <a:spcPct val="0"/>
              </a:spcBef>
              <a:spcAft>
                <a:spcPct val="0"/>
              </a:spcAft>
              <a:defRPr sz="2400">
                <a:solidFill>
                  <a:schemeClr val="tx1"/>
                </a:solidFill>
                <a:latin typeface="Times New Roman" pitchFamily="18" charset="0"/>
              </a:defRPr>
            </a:lvl8pPr>
            <a:lvl9pPr marL="3886200" indent="-228600" defTabSz="4508500" eaLnBrk="0" fontAlgn="base" hangingPunct="0">
              <a:spcBef>
                <a:spcPct val="0"/>
              </a:spcBef>
              <a:spcAft>
                <a:spcPct val="0"/>
              </a:spcAft>
              <a:defRPr sz="2400">
                <a:solidFill>
                  <a:schemeClr val="tx1"/>
                </a:solidFill>
                <a:latin typeface="Times New Roman" pitchFamily="18" charset="0"/>
              </a:defRPr>
            </a:lvl9pPr>
          </a:lstStyle>
          <a:p>
            <a:fld id="{842B0325-ACC9-488E-8876-C4E9E3B68AD8}" type="slidenum">
              <a:rPr lang="en-AU" sz="6000" smtClean="0"/>
              <a:t>1</a:t>
            </a:fld>
            <a:endParaRPr lang="en-AU" sz="6000"/>
          </a:p>
        </p:txBody>
      </p:sp>
      <p:sp>
        <p:nvSpPr>
          <p:cNvPr id="4099" name="Rectangle 2"/>
          <p:cNvSpPr>
            <a:spLocks noGrp="1" noRot="1" noChangeAspect="1" noChangeArrowheads="1" noTextEdit="1"/>
          </p:cNvSpPr>
          <p:nvPr>
            <p:ph type="sldImg"/>
          </p:nvPr>
        </p:nvSpPr>
        <p:spPr/>
      </p:sp>
      <p:sp>
        <p:nvSpPr>
          <p:cNvPr id="4100" name="Rectangle 3"/>
          <p:cNvSpPr>
            <a:spLocks noGrp="1" noChangeArrowheads="1"/>
          </p:cNvSpPr>
          <p:nvPr>
            <p:ph type="body" idx="1"/>
          </p:nvPr>
        </p:nvSpPr>
        <p:spPr>
          <a:noFill/>
        </p:spPr>
        <p:txBody>
          <a:bodyPr/>
          <a:lstStyle>
            <a:defPPr>
              <a:defRPr kern="1200" smtId="4294967295"/>
            </a:defP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123" y="10226675"/>
            <a:ext cx="37306957" cy="7054850"/>
          </a:xfrm>
        </p:spPr>
        <p:txBody>
          <a:bodyPr/>
          <a:lstStyle>
            <a:defPPr>
              <a:defRPr kern="1200" smtId="4294967295"/>
            </a:defPPr>
          </a:lstStyle>
          <a:p>
            <a:r>
              <a:rPr lang="en-US"/>
              <a:t>Click to edit Master title style</a:t>
            </a:r>
          </a:p>
        </p:txBody>
      </p:sp>
      <p:sp>
        <p:nvSpPr>
          <p:cNvPr id="3" name="Subtitle 2"/>
          <p:cNvSpPr>
            <a:spLocks noGrp="1"/>
          </p:cNvSpPr>
          <p:nvPr>
            <p:ph type="subTitle" idx="1"/>
          </p:nvPr>
        </p:nvSpPr>
        <p:spPr>
          <a:xfrm>
            <a:off x="6584245" y="18653125"/>
            <a:ext cx="30722711" cy="8413750"/>
          </a:xfrm>
        </p:spPr>
        <p:txBody>
          <a:bodyPr/>
          <a:lstStyle>
            <a:defPPr>
              <a:defRPr kern="1200" smtId="4294967295"/>
            </a:defPPr>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DA66E67-F948-4693-96A5-27BC239C04A3}" type="slidenum">
              <a:rPr lang="en-US"/>
              <a:pPr>
                <a:defRPr/>
              </a:pPr>
              <a:t>‹#›</a:t>
            </a:fld>
            <a:endParaRPr lang="en-US"/>
          </a:p>
        </p:txBody>
      </p:sp>
    </p:spTree>
    <p:extLst>
      <p:ext uri="{BB962C8B-B14F-4D97-AF65-F5344CB8AC3E}">
        <p14:creationId xmlns:p14="http://schemas.microsoft.com/office/powerpoint/2010/main" val="36489225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2DA27A25-0059-41B6-A6E5-54D93C10805F}" type="slidenum">
              <a:rPr lang="en-US"/>
              <a:pPr>
                <a:defRPr/>
              </a:pPr>
              <a:t>‹#›</a:t>
            </a:fld>
            <a:endParaRPr lang="en-US"/>
          </a:p>
        </p:txBody>
      </p:sp>
    </p:spTree>
    <p:extLst>
      <p:ext uri="{BB962C8B-B14F-4D97-AF65-F5344CB8AC3E}">
        <p14:creationId xmlns:p14="http://schemas.microsoft.com/office/powerpoint/2010/main" val="41811874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1635" y="2925763"/>
            <a:ext cx="9326033" cy="26335038"/>
          </a:xfrm>
        </p:spPr>
        <p:txBody>
          <a:bodyPr vert="eaVert"/>
          <a:lstStyle>
            <a:defPPr>
              <a:defRPr kern="1200" smtId="4294967295"/>
            </a:defPPr>
          </a:lstStyle>
          <a:p>
            <a:r>
              <a:rPr lang="en-US"/>
              <a:t>Click to edit Master title style</a:t>
            </a:r>
          </a:p>
        </p:txBody>
      </p:sp>
      <p:sp>
        <p:nvSpPr>
          <p:cNvPr id="3" name="Vertical Text Placeholder 2"/>
          <p:cNvSpPr>
            <a:spLocks noGrp="1"/>
          </p:cNvSpPr>
          <p:nvPr>
            <p:ph type="body" orient="vert" idx="1"/>
          </p:nvPr>
        </p:nvSpPr>
        <p:spPr>
          <a:xfrm>
            <a:off x="3293534" y="2925763"/>
            <a:ext cx="27842635" cy="26335038"/>
          </a:xfrm>
        </p:spPr>
        <p:txBody>
          <a:bodyPr vert="eaVert"/>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43B26BC-A2E6-4CDA-9F76-12293F26600A}" type="slidenum">
              <a:rPr lang="en-US"/>
              <a:pPr>
                <a:defRPr/>
              </a:pPr>
              <a:t>‹#›</a:t>
            </a:fld>
            <a:endParaRPr lang="en-US"/>
          </a:p>
        </p:txBody>
      </p:sp>
    </p:spTree>
    <p:extLst>
      <p:ext uri="{BB962C8B-B14F-4D97-AF65-F5344CB8AC3E}">
        <p14:creationId xmlns:p14="http://schemas.microsoft.com/office/powerpoint/2010/main" val="349418540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idx="1"/>
          </p:nvPr>
        </p:nvSpPr>
        <p:spPr/>
        <p:txBody>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0EC1B4D6-BEE2-4AF6-A92E-38CD68913D5A}" type="slidenum">
              <a:rPr lang="en-US"/>
              <a:pPr>
                <a:defRPr/>
              </a:pPr>
              <a:t>‹#›</a:t>
            </a:fld>
            <a:endParaRPr lang="en-US"/>
          </a:p>
        </p:txBody>
      </p:sp>
    </p:spTree>
    <p:extLst>
      <p:ext uri="{BB962C8B-B14F-4D97-AF65-F5344CB8AC3E}">
        <p14:creationId xmlns:p14="http://schemas.microsoft.com/office/powerpoint/2010/main" val="31777626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6957" cy="6537325"/>
          </a:xfrm>
        </p:spPr>
        <p:txBody>
          <a:bodyPr anchor="t"/>
          <a:lstStyle>
            <a:defPPr>
              <a:defRPr kern="1200" smtId="4294967295"/>
            </a:defPPr>
            <a:lvl1pPr algn="l">
              <a:defRPr sz="4000" b="1" cap="all"/>
            </a:lvl1pPr>
          </a:lstStyle>
          <a:p>
            <a:r>
              <a:rPr lang="en-US"/>
              <a:t>Click to edit Master title style</a:t>
            </a:r>
          </a:p>
        </p:txBody>
      </p:sp>
      <p:sp>
        <p:nvSpPr>
          <p:cNvPr id="3" name="Text Placeholder 2"/>
          <p:cNvSpPr>
            <a:spLocks noGrp="1"/>
          </p:cNvSpPr>
          <p:nvPr>
            <p:ph type="body" idx="1"/>
          </p:nvPr>
        </p:nvSpPr>
        <p:spPr>
          <a:xfrm>
            <a:off x="3467101" y="13952538"/>
            <a:ext cx="37306957" cy="7200900"/>
          </a:xfrm>
        </p:spPr>
        <p:txBody>
          <a:bodyPr anchor="b"/>
          <a:lstStyle>
            <a:defPPr>
              <a:defRPr kern="1200" smtId="4294967295"/>
            </a:defPPr>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5"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6" name="Rectangle 6"/>
          <p:cNvSpPr>
            <a:spLocks noGrp="1" noChangeArrowheads="1"/>
          </p:cNvSpPr>
          <p:nvPr>
            <p:ph type="sldNum" sz="quarter" idx="12"/>
          </p:nvPr>
        </p:nvSpPr>
        <p:spPr/>
        <p:txBody>
          <a:bodyPr/>
          <a:lstStyle>
            <a:defPPr>
              <a:defRPr kern="1200" smtId="4294967295"/>
            </a:defPPr>
            <a:lvl1pPr>
              <a:defRPr/>
            </a:lvl1pPr>
          </a:lstStyle>
          <a:p>
            <a:pPr>
              <a:defRPr/>
            </a:pPr>
            <a:fld id="{D8650354-6837-43DB-843B-C6021BD2EF37}" type="slidenum">
              <a:rPr lang="en-US"/>
              <a:pPr>
                <a:defRPr/>
              </a:pPr>
              <a:t>‹#›</a:t>
            </a:fld>
            <a:endParaRPr lang="en-US"/>
          </a:p>
        </p:txBody>
      </p:sp>
    </p:spTree>
    <p:extLst>
      <p:ext uri="{BB962C8B-B14F-4D97-AF65-F5344CB8AC3E}">
        <p14:creationId xmlns:p14="http://schemas.microsoft.com/office/powerpoint/2010/main" val="256863821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Content Placeholder 2"/>
          <p:cNvSpPr>
            <a:spLocks noGrp="1"/>
          </p:cNvSpPr>
          <p:nvPr>
            <p:ph sz="half" idx="1"/>
          </p:nvPr>
        </p:nvSpPr>
        <p:spPr>
          <a:xfrm>
            <a:off x="32935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013334" y="9509126"/>
            <a:ext cx="18584332" cy="19751675"/>
          </a:xfrm>
        </p:spPr>
        <p:txBody>
          <a:bodyPr/>
          <a:lstStyle>
            <a:defPPr>
              <a:defRPr kern="1200" smtId="4294967295"/>
            </a:defPPr>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4296FF25-ADB1-4315-9622-9852994CD1E5}" type="slidenum">
              <a:rPr lang="en-US"/>
              <a:pPr>
                <a:defRPr/>
              </a:pPr>
              <a:t>‹#›</a:t>
            </a:fld>
            <a:endParaRPr lang="en-US"/>
          </a:p>
        </p:txBody>
      </p:sp>
    </p:spTree>
    <p:extLst>
      <p:ext uri="{BB962C8B-B14F-4D97-AF65-F5344CB8AC3E}">
        <p14:creationId xmlns:p14="http://schemas.microsoft.com/office/powerpoint/2010/main" val="261830916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279" y="1317625"/>
            <a:ext cx="39502643" cy="5486400"/>
          </a:xfrm>
        </p:spPr>
        <p:txBody>
          <a:bodyPr/>
          <a:lstStyle>
            <a:defPPr>
              <a:defRPr kern="1200" smtId="4294967295"/>
            </a:defPPr>
            <a:lvl1pPr>
              <a:defRPr/>
            </a:lvl1pPr>
          </a:lstStyle>
          <a:p>
            <a:r>
              <a:rPr lang="en-US"/>
              <a:t>Click to edit Master title style</a:t>
            </a:r>
          </a:p>
        </p:txBody>
      </p:sp>
      <p:sp>
        <p:nvSpPr>
          <p:cNvPr id="3" name="Text Placeholder 2"/>
          <p:cNvSpPr>
            <a:spLocks noGrp="1"/>
          </p:cNvSpPr>
          <p:nvPr>
            <p:ph type="body" idx="1"/>
          </p:nvPr>
        </p:nvSpPr>
        <p:spPr>
          <a:xfrm>
            <a:off x="2194278" y="7369176"/>
            <a:ext cx="19392900"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4278" y="10439400"/>
            <a:ext cx="19392900"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5555" y="7369176"/>
            <a:ext cx="19401368" cy="3070225"/>
          </a:xfrm>
        </p:spPr>
        <p:txBody>
          <a:bodyPr anchor="b"/>
          <a:lstStyle>
            <a:defPPr>
              <a:defRPr kern="1200" smtId="4294967295"/>
            </a:defPPr>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5555" y="10439400"/>
            <a:ext cx="19401368" cy="18965862"/>
          </a:xfrm>
        </p:spPr>
        <p:txBody>
          <a:bodyPr/>
          <a:lstStyle>
            <a:defPPr>
              <a:defRPr kern="1200" smtId="4294967295"/>
            </a:defPPr>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8"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9" name="Rectangle 6"/>
          <p:cNvSpPr>
            <a:spLocks noGrp="1" noChangeArrowheads="1"/>
          </p:cNvSpPr>
          <p:nvPr>
            <p:ph type="sldNum" sz="quarter" idx="12"/>
          </p:nvPr>
        </p:nvSpPr>
        <p:spPr/>
        <p:txBody>
          <a:bodyPr/>
          <a:lstStyle>
            <a:defPPr>
              <a:defRPr kern="1200" smtId="4294967295"/>
            </a:defPPr>
            <a:lvl1pPr>
              <a:defRPr/>
            </a:lvl1pPr>
          </a:lstStyle>
          <a:p>
            <a:pPr>
              <a:defRPr/>
            </a:pPr>
            <a:fld id="{72EF82B1-171C-4CAC-B9C4-22062286C8C4}" type="slidenum">
              <a:rPr lang="en-US"/>
              <a:pPr>
                <a:defRPr/>
              </a:pPr>
              <a:t>‹#›</a:t>
            </a:fld>
            <a:endParaRPr lang="en-US"/>
          </a:p>
        </p:txBody>
      </p:sp>
    </p:spTree>
    <p:extLst>
      <p:ext uri="{BB962C8B-B14F-4D97-AF65-F5344CB8AC3E}">
        <p14:creationId xmlns:p14="http://schemas.microsoft.com/office/powerpoint/2010/main" val="360122392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defPPr>
              <a:defRPr kern="1200" smtId="4294967295"/>
            </a:defPPr>
          </a:lstStyle>
          <a:p>
            <a:r>
              <a:rPr lang="en-US"/>
              <a:t>Click to edit Master title style</a:t>
            </a:r>
          </a:p>
        </p:txBody>
      </p:sp>
      <p:sp>
        <p:nvSpPr>
          <p:cNvPr id="3"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4"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5" name="Rectangle 6"/>
          <p:cNvSpPr>
            <a:spLocks noGrp="1" noChangeArrowheads="1"/>
          </p:cNvSpPr>
          <p:nvPr>
            <p:ph type="sldNum" sz="quarter" idx="12"/>
          </p:nvPr>
        </p:nvSpPr>
        <p:spPr/>
        <p:txBody>
          <a:bodyPr/>
          <a:lstStyle>
            <a:defPPr>
              <a:defRPr kern="1200" smtId="4294967295"/>
            </a:defPPr>
            <a:lvl1pPr>
              <a:defRPr/>
            </a:lvl1pPr>
          </a:lstStyle>
          <a:p>
            <a:pPr>
              <a:defRPr/>
            </a:pPr>
            <a:fld id="{678F620B-8934-45A0-BE2C-EF6C76032C45}" type="slidenum">
              <a:rPr lang="en-US"/>
              <a:pPr>
                <a:defRPr/>
              </a:pPr>
              <a:t>‹#›</a:t>
            </a:fld>
            <a:endParaRPr lang="en-US"/>
          </a:p>
        </p:txBody>
      </p:sp>
    </p:spTree>
    <p:extLst>
      <p:ext uri="{BB962C8B-B14F-4D97-AF65-F5344CB8AC3E}">
        <p14:creationId xmlns:p14="http://schemas.microsoft.com/office/powerpoint/2010/main" val="352938633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3"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4" name="Rectangle 6"/>
          <p:cNvSpPr>
            <a:spLocks noGrp="1" noChangeArrowheads="1"/>
          </p:cNvSpPr>
          <p:nvPr>
            <p:ph type="sldNum" sz="quarter" idx="12"/>
          </p:nvPr>
        </p:nvSpPr>
        <p:spPr/>
        <p:txBody>
          <a:bodyPr/>
          <a:lstStyle>
            <a:defPPr>
              <a:defRPr kern="1200" smtId="4294967295"/>
            </a:defPPr>
            <a:lvl1pPr>
              <a:defRPr/>
            </a:lvl1pPr>
          </a:lstStyle>
          <a:p>
            <a:pPr>
              <a:defRPr/>
            </a:pPr>
            <a:fld id="{A3ECE3F5-A3DD-46D3-8112-19EE7FD1DDFA}" type="slidenum">
              <a:rPr lang="en-US"/>
              <a:pPr>
                <a:defRPr/>
              </a:pPr>
              <a:t>‹#›</a:t>
            </a:fld>
            <a:endParaRPr lang="en-US"/>
          </a:p>
        </p:txBody>
      </p:sp>
    </p:spTree>
    <p:extLst>
      <p:ext uri="{BB962C8B-B14F-4D97-AF65-F5344CB8AC3E}">
        <p14:creationId xmlns:p14="http://schemas.microsoft.com/office/powerpoint/2010/main" val="233742527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278" y="1311275"/>
            <a:ext cx="14439900" cy="5576888"/>
          </a:xfrm>
        </p:spPr>
        <p:txBody>
          <a:bodyPr anchor="b"/>
          <a:lstStyle>
            <a:defPPr>
              <a:defRPr kern="1200" smtId="4294967295"/>
            </a:defPPr>
            <a:lvl1pPr algn="l">
              <a:defRPr sz="2000" b="1"/>
            </a:lvl1pPr>
          </a:lstStyle>
          <a:p>
            <a:r>
              <a:rPr lang="en-US"/>
              <a:t>Click to edit Master title style</a:t>
            </a:r>
          </a:p>
        </p:txBody>
      </p:sp>
      <p:sp>
        <p:nvSpPr>
          <p:cNvPr id="3" name="Content Placeholder 2"/>
          <p:cNvSpPr>
            <a:spLocks noGrp="1"/>
          </p:cNvSpPr>
          <p:nvPr>
            <p:ph idx="1"/>
          </p:nvPr>
        </p:nvSpPr>
        <p:spPr>
          <a:xfrm>
            <a:off x="17160523" y="1311275"/>
            <a:ext cx="24536400" cy="28093988"/>
          </a:xfrm>
        </p:spPr>
        <p:txBody>
          <a:bodyPr/>
          <a:lstStyle>
            <a:defPPr>
              <a:defRPr kern="1200" smtId="4294967295"/>
            </a:defPPr>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278" y="6888163"/>
            <a:ext cx="14439900" cy="22517100"/>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96691E56-DA67-4BF5-BA67-706F30B37046}" type="slidenum">
              <a:rPr lang="en-US"/>
              <a:pPr>
                <a:defRPr/>
              </a:pPr>
              <a:t>‹#›</a:t>
            </a:fld>
            <a:endParaRPr lang="en-US"/>
          </a:p>
        </p:txBody>
      </p:sp>
    </p:spTree>
    <p:extLst>
      <p:ext uri="{BB962C8B-B14F-4D97-AF65-F5344CB8AC3E}">
        <p14:creationId xmlns:p14="http://schemas.microsoft.com/office/powerpoint/2010/main" val="398289561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3545" y="23042564"/>
            <a:ext cx="26334157" cy="2720975"/>
          </a:xfrm>
        </p:spPr>
        <p:txBody>
          <a:bodyPr anchor="b"/>
          <a:lstStyle>
            <a:defPPr>
              <a:defRPr kern="1200" smtId="4294967295"/>
            </a:defPPr>
            <a:lvl1pPr algn="l">
              <a:defRPr sz="2000" b="1"/>
            </a:lvl1pPr>
          </a:lstStyle>
          <a:p>
            <a:r>
              <a:rPr lang="en-US"/>
              <a:t>Click to edit Master title style</a:t>
            </a:r>
          </a:p>
        </p:txBody>
      </p:sp>
      <p:sp>
        <p:nvSpPr>
          <p:cNvPr id="3" name="Picture Placeholder 2"/>
          <p:cNvSpPr>
            <a:spLocks noGrp="1"/>
          </p:cNvSpPr>
          <p:nvPr>
            <p:ph type="pic" idx="1"/>
          </p:nvPr>
        </p:nvSpPr>
        <p:spPr>
          <a:xfrm>
            <a:off x="8603545" y="2941638"/>
            <a:ext cx="26334157" cy="19750088"/>
          </a:xfrm>
        </p:spPr>
        <p:txBody>
          <a:bodyPr/>
          <a:lstStyle>
            <a:defPPr>
              <a:defRPr kern="1200" smtId="4294967295"/>
            </a:defPPr>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603545" y="25763539"/>
            <a:ext cx="26334157" cy="3862387"/>
          </a:xfrm>
        </p:spPr>
        <p:txBody>
          <a:bodyPr/>
          <a:lstStyle>
            <a:defPPr>
              <a:defRPr kern="1200" smtId="4294967295"/>
            </a:defPPr>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defPPr>
              <a:defRPr kern="1200" smtId="4294967295"/>
            </a:defPPr>
            <a:lvl1pPr>
              <a:defRPr/>
            </a:lvl1pPr>
          </a:lstStyle>
          <a:p>
            <a:pPr>
              <a:defRPr/>
            </a:pPr>
            <a:endParaRPr lang="en-US"/>
          </a:p>
        </p:txBody>
      </p:sp>
      <p:sp>
        <p:nvSpPr>
          <p:cNvPr id="6" name="Rectangle 5"/>
          <p:cNvSpPr>
            <a:spLocks noGrp="1" noChangeArrowheads="1"/>
          </p:cNvSpPr>
          <p:nvPr>
            <p:ph type="ftr" sz="quarter" idx="11"/>
          </p:nvPr>
        </p:nvSpPr>
        <p:spPr/>
        <p:txBody>
          <a:bodyPr/>
          <a:lstStyle>
            <a:defPPr>
              <a:defRPr kern="1200" smtId="4294967295"/>
            </a:defPPr>
            <a:lvl1pPr>
              <a:defRPr/>
            </a:lvl1pPr>
          </a:lstStyle>
          <a:p>
            <a:pPr>
              <a:defRPr/>
            </a:pPr>
            <a:endParaRPr lang="en-US"/>
          </a:p>
        </p:txBody>
      </p:sp>
      <p:sp>
        <p:nvSpPr>
          <p:cNvPr id="7" name="Rectangle 6"/>
          <p:cNvSpPr>
            <a:spLocks noGrp="1" noChangeArrowheads="1"/>
          </p:cNvSpPr>
          <p:nvPr>
            <p:ph type="sldNum" sz="quarter" idx="12"/>
          </p:nvPr>
        </p:nvSpPr>
        <p:spPr/>
        <p:txBody>
          <a:bodyPr/>
          <a:lstStyle>
            <a:defPPr>
              <a:defRPr kern="1200" smtId="4294967295"/>
            </a:defPPr>
            <a:lvl1pPr>
              <a:defRPr/>
            </a:lvl1pPr>
          </a:lstStyle>
          <a:p>
            <a:pPr>
              <a:defRPr/>
            </a:pPr>
            <a:fld id="{87F51DAE-E528-43E1-8BE0-91521416EFB0}" type="slidenum">
              <a:rPr lang="en-US"/>
              <a:pPr>
                <a:defRPr/>
              </a:pPr>
              <a:t>‹#›</a:t>
            </a:fld>
            <a:endParaRPr lang="en-US"/>
          </a:p>
        </p:txBody>
      </p:sp>
    </p:spTree>
    <p:extLst>
      <p:ext uri="{BB962C8B-B14F-4D97-AF65-F5344CB8AC3E}">
        <p14:creationId xmlns:p14="http://schemas.microsoft.com/office/powerpoint/2010/main" val="2154294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0094B3"/>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4063" y="2925763"/>
            <a:ext cx="37303075"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ctr" anchorCtr="0" compatLnSpc="1">
            <a:prstTxWarp prst="textNoShape">
              <a:avLst/>
            </a:prstTxWarp>
          </a:bodyPr>
          <a:lstStyle>
            <a:defPPr>
              <a:defRPr kern="1200" smtId="4294967295"/>
            </a:defPPr>
          </a:lstStyle>
          <a:p>
            <a:pPr lvl="0"/>
            <a:r>
              <a:rPr lang="en-US"/>
              <a:t>Click to edit Master title style</a:t>
            </a:r>
          </a:p>
        </p:txBody>
      </p:sp>
      <p:sp>
        <p:nvSpPr>
          <p:cNvPr id="1027" name="Rectangle 3"/>
          <p:cNvSpPr>
            <a:spLocks noGrp="1" noChangeArrowheads="1"/>
          </p:cNvSpPr>
          <p:nvPr>
            <p:ph type="body" idx="1"/>
          </p:nvPr>
        </p:nvSpPr>
        <p:spPr bwMode="auto">
          <a:xfrm>
            <a:off x="3294063" y="9509125"/>
            <a:ext cx="37303075" cy="1975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3294063"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defTabSz="4267200">
              <a:defRPr sz="6500"/>
            </a:lvl1pPr>
          </a:lstStyle>
          <a:p>
            <a:pPr>
              <a:defRPr/>
            </a:pPr>
            <a:endParaRPr lang="en-US"/>
          </a:p>
        </p:txBody>
      </p:sp>
      <p:sp>
        <p:nvSpPr>
          <p:cNvPr id="1029" name="Rectangle 5"/>
          <p:cNvSpPr>
            <a:spLocks noGrp="1" noChangeArrowheads="1"/>
          </p:cNvSpPr>
          <p:nvPr>
            <p:ph type="ftr" sz="quarter" idx="3"/>
          </p:nvPr>
        </p:nvSpPr>
        <p:spPr bwMode="auto">
          <a:xfrm>
            <a:off x="14993938" y="29992638"/>
            <a:ext cx="139033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ctr" defTabSz="4267200">
              <a:defRPr sz="6500"/>
            </a:lvl1pPr>
          </a:lstStyle>
          <a:p>
            <a:pPr>
              <a:defRPr/>
            </a:pPr>
            <a:endParaRPr lang="en-US"/>
          </a:p>
        </p:txBody>
      </p:sp>
      <p:sp>
        <p:nvSpPr>
          <p:cNvPr id="1030" name="Rectangle 6"/>
          <p:cNvSpPr>
            <a:spLocks noGrp="1" noChangeArrowheads="1"/>
          </p:cNvSpPr>
          <p:nvPr>
            <p:ph type="sldNum" sz="quarter" idx="4"/>
          </p:nvPr>
        </p:nvSpPr>
        <p:spPr bwMode="auto">
          <a:xfrm>
            <a:off x="31453138" y="29992638"/>
            <a:ext cx="9144000"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6714" tIns="213357" rIns="426714" bIns="213357" anchor="t" anchorCtr="0" compatLnSpc="1">
            <a:prstTxWarp prst="textNoShape">
              <a:avLst/>
            </a:prstTxWarp>
          </a:bodyPr>
          <a:lstStyle>
            <a:defPPr>
              <a:defRPr kern="1200" smtId="4294967295"/>
            </a:defPPr>
            <a:lvl1pPr algn="r" defTabSz="4267200">
              <a:defRPr sz="6500"/>
            </a:lvl1pPr>
          </a:lstStyle>
          <a:p>
            <a:pPr>
              <a:defRPr/>
            </a:pPr>
            <a:fld id="{469A0CB4-D18D-4AEF-B324-9EDF067D136D}" type="slidenum">
              <a:rPr lang="en-US"/>
              <a:pPr>
                <a:defRPr/>
              </a:pPr>
              <a:t>‹#›</a:t>
            </a:fld>
            <a:endParaRPr lang="en-US"/>
          </a:p>
        </p:txBody>
      </p:sp>
      <p:pic>
        <p:nvPicPr>
          <p:cNvPr id="1031" name="New picture"/>
          <p:cNvPicPr/>
          <p:nvPr/>
        </p:nvPicPr>
        <p:blipFill>
          <a:blip r:embed="rId13"/>
          <a:stretch>
            <a:fillRect/>
          </a:stretch>
        </p:blipFill>
        <p:spPr>
          <a:xfrm rot="16200000">
            <a:off x="-11506200" y="16459200"/>
            <a:ext cx="14274800" cy="4368800"/>
          </a:xfrm>
          <a:prstGeom prst="rect">
            <a:avLst/>
          </a:prstGeom>
        </p:spPr>
      </p:pic>
      <p:pic>
        <p:nvPicPr>
          <p:cNvPr id="1032" name="New picture"/>
          <p:cNvPicPr/>
          <p:nvPr/>
        </p:nvPicPr>
        <p:blipFill>
          <a:blip r:embed="rId13"/>
          <a:stretch>
            <a:fillRect/>
          </a:stretch>
        </p:blipFill>
        <p:spPr>
          <a:xfrm rot="5400000">
            <a:off x="41122600" y="16459200"/>
            <a:ext cx="14274800" cy="4368800"/>
          </a:xfrm>
          <a:prstGeom prst="rect">
            <a:avLst/>
          </a:prstGeom>
        </p:spPr>
      </p:pic>
      <p:pic>
        <p:nvPicPr>
          <p:cNvPr id="1033" name="New picture"/>
          <p:cNvPicPr/>
          <p:nvPr/>
        </p:nvPicPr>
        <p:blipFill>
          <a:blip r:embed="rId14"/>
          <a:stretch>
            <a:fillRect/>
          </a:stretch>
        </p:blipFill>
        <p:spPr>
          <a:xfrm>
            <a:off x="6959600" y="33426400"/>
            <a:ext cx="29972000" cy="1549400"/>
          </a:xfrm>
          <a:prstGeom prst="rect">
            <a:avLst/>
          </a:prstGeom>
        </p:spPr>
      </p:pic>
      <p:sp>
        <p:nvSpPr>
          <p:cNvPr id="1034" name="New shape"/>
          <p:cNvSpPr/>
          <p:nvPr/>
        </p:nvSpPr>
        <p:spPr>
          <a:xfrm>
            <a:off x="6959600" y="33997900"/>
            <a:ext cx="219456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sz="4880">
                <a:solidFill>
                  <a:srgbClr val="808080"/>
                </a:solidFill>
              </a:rPr>
              <a:t>Template ID: persuadingsapphire  Size: 48x36</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a:defRPr kern="1200" smtId="4294967295"/>
      </a:defPPr>
      <a:lvl1pPr algn="ctr" defTabSz="4267200" rtl="0" eaLnBrk="0" fontAlgn="base" hangingPunct="0">
        <a:spcBef>
          <a:spcPct val="0"/>
        </a:spcBef>
        <a:spcAft>
          <a:spcPct val="0"/>
        </a:spcAft>
        <a:defRPr sz="20500">
          <a:solidFill>
            <a:schemeClr val="tx2"/>
          </a:solidFill>
          <a:latin typeface="+mj-lt"/>
          <a:ea typeface="+mj-ea"/>
          <a:cs typeface="+mj-cs"/>
        </a:defRPr>
      </a:lvl1pPr>
      <a:lvl2pPr algn="ctr" defTabSz="4267200" rtl="0" eaLnBrk="0" fontAlgn="base" hangingPunct="0">
        <a:spcBef>
          <a:spcPct val="0"/>
        </a:spcBef>
        <a:spcAft>
          <a:spcPct val="0"/>
        </a:spcAft>
        <a:defRPr sz="20500">
          <a:solidFill>
            <a:schemeClr val="tx2"/>
          </a:solidFill>
          <a:latin typeface="Times New Roman" pitchFamily="18" charset="0"/>
        </a:defRPr>
      </a:lvl2pPr>
      <a:lvl3pPr algn="ctr" defTabSz="4267200" rtl="0" eaLnBrk="0" fontAlgn="base" hangingPunct="0">
        <a:spcBef>
          <a:spcPct val="0"/>
        </a:spcBef>
        <a:spcAft>
          <a:spcPct val="0"/>
        </a:spcAft>
        <a:defRPr sz="20500">
          <a:solidFill>
            <a:schemeClr val="tx2"/>
          </a:solidFill>
          <a:latin typeface="Times New Roman" pitchFamily="18" charset="0"/>
        </a:defRPr>
      </a:lvl3pPr>
      <a:lvl4pPr algn="ctr" defTabSz="4267200" rtl="0" eaLnBrk="0" fontAlgn="base" hangingPunct="0">
        <a:spcBef>
          <a:spcPct val="0"/>
        </a:spcBef>
        <a:spcAft>
          <a:spcPct val="0"/>
        </a:spcAft>
        <a:defRPr sz="20500">
          <a:solidFill>
            <a:schemeClr val="tx2"/>
          </a:solidFill>
          <a:latin typeface="Times New Roman" pitchFamily="18" charset="0"/>
        </a:defRPr>
      </a:lvl4pPr>
      <a:lvl5pPr algn="ctr" defTabSz="4267200" rtl="0" eaLnBrk="0" fontAlgn="base" hangingPunct="0">
        <a:spcBef>
          <a:spcPct val="0"/>
        </a:spcBef>
        <a:spcAft>
          <a:spcPct val="0"/>
        </a:spcAft>
        <a:defRPr sz="20500">
          <a:solidFill>
            <a:schemeClr val="tx2"/>
          </a:solidFill>
          <a:latin typeface="Times New Roman" pitchFamily="18" charset="0"/>
        </a:defRPr>
      </a:lvl5pPr>
      <a:lvl6pPr marL="457200" algn="ctr" defTabSz="4267200" rtl="0" eaLnBrk="0" fontAlgn="base" hangingPunct="0">
        <a:spcBef>
          <a:spcPct val="0"/>
        </a:spcBef>
        <a:spcAft>
          <a:spcPct val="0"/>
        </a:spcAft>
        <a:defRPr sz="20500">
          <a:solidFill>
            <a:schemeClr val="tx2"/>
          </a:solidFill>
          <a:latin typeface="Times New Roman" pitchFamily="18" charset="0"/>
        </a:defRPr>
      </a:lvl6pPr>
      <a:lvl7pPr marL="914400" algn="ctr" defTabSz="4267200" rtl="0" eaLnBrk="0" fontAlgn="base" hangingPunct="0">
        <a:spcBef>
          <a:spcPct val="0"/>
        </a:spcBef>
        <a:spcAft>
          <a:spcPct val="0"/>
        </a:spcAft>
        <a:defRPr sz="20500">
          <a:solidFill>
            <a:schemeClr val="tx2"/>
          </a:solidFill>
          <a:latin typeface="Times New Roman" pitchFamily="18" charset="0"/>
        </a:defRPr>
      </a:lvl7pPr>
      <a:lvl8pPr marL="1371600" algn="ctr" defTabSz="4267200" rtl="0" eaLnBrk="0" fontAlgn="base" hangingPunct="0">
        <a:spcBef>
          <a:spcPct val="0"/>
        </a:spcBef>
        <a:spcAft>
          <a:spcPct val="0"/>
        </a:spcAft>
        <a:defRPr sz="20500">
          <a:solidFill>
            <a:schemeClr val="tx2"/>
          </a:solidFill>
          <a:latin typeface="Times New Roman" pitchFamily="18" charset="0"/>
        </a:defRPr>
      </a:lvl8pPr>
      <a:lvl9pPr marL="1828800" algn="ctr" defTabSz="4267200" rtl="0" eaLnBrk="0" fontAlgn="base" hangingPunct="0">
        <a:spcBef>
          <a:spcPct val="0"/>
        </a:spcBef>
        <a:spcAft>
          <a:spcPct val="0"/>
        </a:spcAft>
        <a:defRPr sz="20500">
          <a:solidFill>
            <a:schemeClr val="tx2"/>
          </a:solidFill>
          <a:latin typeface="Times New Roman" pitchFamily="18" charset="0"/>
        </a:defRPr>
      </a:lvl9pPr>
    </p:titleStyle>
    <p:bodyStyle>
      <a:defPPr>
        <a:defRPr kern="1200" smtId="4294967295"/>
      </a:defPPr>
      <a:lvl1pPr marL="1600200" indent="-1600200" algn="l" defTabSz="4267200" rtl="0" eaLnBrk="0" fontAlgn="base" hangingPunct="0">
        <a:spcBef>
          <a:spcPct val="20000"/>
        </a:spcBef>
        <a:spcAft>
          <a:spcPct val="0"/>
        </a:spcAft>
        <a:buChar char="•"/>
        <a:defRPr sz="14900">
          <a:solidFill>
            <a:schemeClr val="tx1"/>
          </a:solidFill>
          <a:latin typeface="+mn-lt"/>
          <a:ea typeface="+mn-ea"/>
          <a:cs typeface="+mn-cs"/>
        </a:defRPr>
      </a:lvl1pPr>
      <a:lvl2pPr marL="3467100" indent="-1333500" algn="l" defTabSz="4267200" rtl="0" eaLnBrk="0" fontAlgn="base" hangingPunct="0">
        <a:spcBef>
          <a:spcPct val="20000"/>
        </a:spcBef>
        <a:spcAft>
          <a:spcPct val="0"/>
        </a:spcAft>
        <a:buChar char="–"/>
        <a:defRPr sz="13100">
          <a:solidFill>
            <a:schemeClr val="tx1"/>
          </a:solidFill>
          <a:latin typeface="+mn-lt"/>
        </a:defRPr>
      </a:lvl2pPr>
      <a:lvl3pPr marL="5334000" indent="-1066800" algn="l" defTabSz="4267200" rtl="0" eaLnBrk="0" fontAlgn="base" hangingPunct="0">
        <a:spcBef>
          <a:spcPct val="20000"/>
        </a:spcBef>
        <a:spcAft>
          <a:spcPct val="0"/>
        </a:spcAft>
        <a:buChar char="•"/>
        <a:defRPr sz="11200">
          <a:solidFill>
            <a:schemeClr val="tx1"/>
          </a:solidFill>
          <a:latin typeface="+mn-lt"/>
        </a:defRPr>
      </a:lvl3pPr>
      <a:lvl4pPr marL="7467600" indent="-1066800" algn="l" defTabSz="4267200" rtl="0" eaLnBrk="0" fontAlgn="base" hangingPunct="0">
        <a:spcBef>
          <a:spcPct val="20000"/>
        </a:spcBef>
        <a:spcAft>
          <a:spcPct val="0"/>
        </a:spcAft>
        <a:buChar char="–"/>
        <a:defRPr sz="9300">
          <a:solidFill>
            <a:schemeClr val="tx1"/>
          </a:solidFill>
          <a:latin typeface="+mn-lt"/>
        </a:defRPr>
      </a:lvl4pPr>
      <a:lvl5pPr marL="9601200" indent="-1066800" algn="l" defTabSz="4267200" rtl="0" eaLnBrk="0" fontAlgn="base" hangingPunct="0">
        <a:spcBef>
          <a:spcPct val="20000"/>
        </a:spcBef>
        <a:spcAft>
          <a:spcPct val="0"/>
        </a:spcAft>
        <a:buChar char="»"/>
        <a:defRPr sz="9300">
          <a:solidFill>
            <a:schemeClr val="tx1"/>
          </a:solidFill>
          <a:latin typeface="+mn-lt"/>
        </a:defRPr>
      </a:lvl5pPr>
      <a:lvl6pPr marL="10058400" indent="-1066800" algn="l" defTabSz="4267200" rtl="0" eaLnBrk="0" fontAlgn="base" hangingPunct="0">
        <a:spcBef>
          <a:spcPct val="20000"/>
        </a:spcBef>
        <a:spcAft>
          <a:spcPct val="0"/>
        </a:spcAft>
        <a:buChar char="»"/>
        <a:defRPr sz="9300">
          <a:solidFill>
            <a:schemeClr val="tx1"/>
          </a:solidFill>
          <a:latin typeface="+mn-lt"/>
        </a:defRPr>
      </a:lvl6pPr>
      <a:lvl7pPr marL="10515600" indent="-1066800" algn="l" defTabSz="4267200" rtl="0" eaLnBrk="0" fontAlgn="base" hangingPunct="0">
        <a:spcBef>
          <a:spcPct val="20000"/>
        </a:spcBef>
        <a:spcAft>
          <a:spcPct val="0"/>
        </a:spcAft>
        <a:buChar char="»"/>
        <a:defRPr sz="9300">
          <a:solidFill>
            <a:schemeClr val="tx1"/>
          </a:solidFill>
          <a:latin typeface="+mn-lt"/>
        </a:defRPr>
      </a:lvl7pPr>
      <a:lvl8pPr marL="10972800" indent="-1066800" algn="l" defTabSz="4267200" rtl="0" eaLnBrk="0" fontAlgn="base" hangingPunct="0">
        <a:spcBef>
          <a:spcPct val="20000"/>
        </a:spcBef>
        <a:spcAft>
          <a:spcPct val="0"/>
        </a:spcAft>
        <a:buChar char="»"/>
        <a:defRPr sz="9300">
          <a:solidFill>
            <a:schemeClr val="tx1"/>
          </a:solidFill>
          <a:latin typeface="+mn-lt"/>
        </a:defRPr>
      </a:lvl8pPr>
      <a:lvl9pPr marL="11430000" indent="-1066800" algn="l" defTabSz="4267200" rtl="0" eaLnBrk="0" fontAlgn="base" hangingPunct="0">
        <a:spcBef>
          <a:spcPct val="20000"/>
        </a:spcBef>
        <a:spcAft>
          <a:spcPct val="0"/>
        </a:spcAft>
        <a:buChar char="»"/>
        <a:defRPr sz="9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3.png"/><Relationship Id="rId26" Type="http://schemas.openxmlformats.org/officeDocument/2006/relationships/diagramQuickStyle" Target="../diagrams/quickStyle5.xml"/><Relationship Id="rId3" Type="http://schemas.openxmlformats.org/officeDocument/2006/relationships/diagramData" Target="../diagrams/data1.xml"/><Relationship Id="rId21" Type="http://schemas.openxmlformats.org/officeDocument/2006/relationships/diagramQuickStyle" Target="../diagrams/quickStyle4.xml"/><Relationship Id="rId34" Type="http://schemas.openxmlformats.org/officeDocument/2006/relationships/image" Target="../media/image4.jpg"/><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Layout" Target="../diagrams/layout5.xml"/><Relationship Id="rId33" Type="http://schemas.openxmlformats.org/officeDocument/2006/relationships/hyperlink" Target="https://www.ncbi.nlm.nih.gov/pmc/articles/PMC6281223/" TargetMode="External"/><Relationship Id="rId2" Type="http://schemas.openxmlformats.org/officeDocument/2006/relationships/notesSlide" Target="../notesSlides/notesSlide1.xml"/><Relationship Id="rId16" Type="http://schemas.openxmlformats.org/officeDocument/2006/relationships/diagramColors" Target="../diagrams/colors3.xml"/><Relationship Id="rId20" Type="http://schemas.openxmlformats.org/officeDocument/2006/relationships/diagramLayout" Target="../diagrams/layout4.xml"/><Relationship Id="rId29" Type="http://schemas.openxmlformats.org/officeDocument/2006/relationships/hyperlink" Target="https://www.researchgate.net/publication/334536566_Evaluation_of_waiting_period_recall_period_and_appointment_scheduling_of_outpatients_in_a_dental_hospital" TargetMode="External"/><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Data" Target="../diagrams/data5.xml"/><Relationship Id="rId32" Type="http://schemas.openxmlformats.org/officeDocument/2006/relationships/hyperlink" Target="https://www.researchgate.net/publication/324594239_5_OPD_Waiting_Time_on_Patient_Satisfaction" TargetMode="Externa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QuickStyle" Target="../diagrams/quickStyle2.xml"/><Relationship Id="rId19" Type="http://schemas.openxmlformats.org/officeDocument/2006/relationships/diagramData" Target="../diagrams/data4.xml"/><Relationship Id="rId31" Type="http://schemas.openxmlformats.org/officeDocument/2006/relationships/hyperlink" Target="https://www.scribd.com/document/332414371/BM-Sakharkar-Principles-of-Hospital-Administration-and-Planning-2nd-Edition-pdf" TargetMode="Externa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openxmlformats.org/officeDocument/2006/relationships/diagramColors" Target="../diagrams/colors4.xml"/><Relationship Id="rId27" Type="http://schemas.openxmlformats.org/officeDocument/2006/relationships/diagramColors" Target="../diagrams/colors5.xml"/><Relationship Id="rId30" Type="http://schemas.openxmlformats.org/officeDocument/2006/relationships/hyperlink" Target="https://www.slideshare.net/zulfiquer732/outpatient-department-opd" TargetMode="External"/><Relationship Id="rId3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1482A5"/>
            </a:gs>
          </a:gsLst>
          <a:lin ang="5400000" scaled="1"/>
        </a:gradFill>
        <a:effectLst/>
      </p:bgPr>
    </p:bg>
    <p:spTree>
      <p:nvGrpSpPr>
        <p:cNvPr id="1" name=""/>
        <p:cNvGrpSpPr/>
        <p:nvPr/>
      </p:nvGrpSpPr>
      <p:grpSpPr>
        <a:xfrm>
          <a:off x="0" y="0"/>
          <a:ext cx="0" cy="0"/>
          <a:chOff x="0" y="0"/>
          <a:chExt cx="0" cy="0"/>
        </a:xfrm>
      </p:grpSpPr>
      <p:sp>
        <p:nvSpPr>
          <p:cNvPr id="41" name="Title 11">
            <a:extLst>
              <a:ext uri="{FF2B5EF4-FFF2-40B4-BE49-F238E27FC236}">
                <a16:creationId xmlns:a16="http://schemas.microsoft.com/office/drawing/2014/main" id="{8785E597-B0C8-4CA8-9A56-A0F3996D088D}"/>
              </a:ext>
            </a:extLst>
          </p:cNvPr>
          <p:cNvSpPr txBox="1"/>
          <p:nvPr/>
        </p:nvSpPr>
        <p:spPr>
          <a:xfrm>
            <a:off x="7924800" y="1065475"/>
            <a:ext cx="28041600" cy="2746935"/>
          </a:xfrm>
          <a:prstGeom prst="rect">
            <a:avLst/>
          </a:prstGeom>
        </p:spPr>
        <p:style>
          <a:lnRef idx="2">
            <a:schemeClr val="dk1"/>
          </a:lnRef>
          <a:fillRef idx="1">
            <a:schemeClr val="lt1"/>
          </a:fillRef>
          <a:effectRef idx="0">
            <a:schemeClr val="dk1"/>
          </a:effectRef>
          <a:fontRef idx="minor">
            <a:schemeClr val="dk1"/>
          </a:fontRef>
        </p:style>
        <p:txBody>
          <a:bodyPr lIns="128016" tIns="64008" rIns="128016" bIns="64008"/>
          <a:lstStyle>
            <a:defPPr>
              <a:defRPr kern="1200" smtId="4294967295"/>
            </a:defPPr>
            <a:lvl1pPr algn="ctr" defTabSz="4389028" rtl="0" eaLnBrk="1" latinLnBrk="0" hangingPunct="1">
              <a:spcBef>
                <a:spcPct val="0"/>
              </a:spcBef>
              <a:buNone/>
              <a:defRPr sz="13400" kern="1200">
                <a:solidFill>
                  <a:schemeClr val="tx1"/>
                </a:solidFill>
                <a:latin typeface="+mj-lt"/>
                <a:ea typeface="+mj-ea"/>
                <a:cs typeface="+mj-cs"/>
              </a:defRPr>
            </a:lvl1pPr>
          </a:lstStyle>
          <a:p>
            <a:r>
              <a:rPr lang="en-IN" sz="6600" b="1" dirty="0">
                <a:effectLst/>
                <a:latin typeface="+mn-lt"/>
                <a:ea typeface="Calibri" panose="020F0502020204030204" pitchFamily="34" charset="0"/>
              </a:rPr>
              <a:t>PATIENTS’ WAITING TIME AT THE OUTPATIENT DEPARTMENT OF HOSPITALS IN INDIA: REASONS AND RECOMMENDATIONS</a:t>
            </a:r>
            <a:endParaRPr lang="en-IN" sz="6600" dirty="0">
              <a:effectLst/>
              <a:latin typeface="+mn-lt"/>
              <a:ea typeface="Calibri" panose="020F0502020204030204" pitchFamily="34" charset="0"/>
            </a:endParaRPr>
          </a:p>
          <a:p>
            <a:endParaRPr lang="en-US" sz="8500" dirty="0">
              <a:solidFill>
                <a:srgbClr val="235078"/>
              </a:solidFill>
              <a:latin typeface="Libre Baskerville" panose="02000000000000000000" pitchFamily="2" charset="0"/>
            </a:endParaRPr>
          </a:p>
        </p:txBody>
      </p:sp>
      <p:sp>
        <p:nvSpPr>
          <p:cNvPr id="42" name="Text Placeholder 16">
            <a:extLst>
              <a:ext uri="{FF2B5EF4-FFF2-40B4-BE49-F238E27FC236}">
                <a16:creationId xmlns:a16="http://schemas.microsoft.com/office/drawing/2014/main" id="{EBC3B70E-A392-4069-A147-C1FCF37051AF}"/>
              </a:ext>
            </a:extLst>
          </p:cNvPr>
          <p:cNvSpPr txBox="1"/>
          <p:nvPr/>
        </p:nvSpPr>
        <p:spPr>
          <a:xfrm>
            <a:off x="5524500" y="4416937"/>
            <a:ext cx="33604200" cy="2025170"/>
          </a:xfrm>
          <a:prstGeom prst="rect">
            <a:avLst/>
          </a:prstGeom>
        </p:spPr>
        <p:style>
          <a:lnRef idx="2">
            <a:schemeClr val="dk1"/>
          </a:lnRef>
          <a:fillRef idx="1">
            <a:schemeClr val="lt1"/>
          </a:fillRef>
          <a:effectRef idx="0">
            <a:schemeClr val="dk1"/>
          </a:effectRef>
          <a:fontRef idx="minor">
            <a:schemeClr val="dk1"/>
          </a:fontRef>
        </p:style>
        <p:txBody>
          <a:bodyPr wrap="square" lIns="128016" tIns="64008" rIns="128016" bIns="64008">
            <a:spAutoFit/>
          </a:bodyPr>
          <a:lstStyle>
            <a:defPPr>
              <a:defRPr kern="1200" smtId="4294967295"/>
            </a:defPPr>
            <a:lvl1pPr marL="0" indent="0" algn="l" defTabSz="4389028" rtl="0" eaLnBrk="1" latinLnBrk="0" hangingPunct="1">
              <a:spcBef>
                <a:spcPct val="20000"/>
              </a:spcBef>
              <a:buFont typeface="Arial" pitchFamily="34" charset="0"/>
              <a:buNone/>
              <a:defRPr sz="13400" kern="1200" baseline="0">
                <a:solidFill>
                  <a:schemeClr val="tx1"/>
                </a:solidFill>
                <a:latin typeface="+mn-lt"/>
                <a:ea typeface="+mn-ea"/>
                <a:cs typeface="+mn-cs"/>
              </a:defRPr>
            </a:lvl1pPr>
            <a:lvl2pPr marL="3566086" indent="-1371572" algn="l" defTabSz="4389028"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286" indent="-1097257" algn="l" defTabSz="4389028"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800"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875314"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069828"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264342"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458857"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653371" indent="-1097257" algn="l" defTabSz="4389028" rtl="0" eaLnBrk="1" latinLnBrk="0" hangingPunct="1">
              <a:spcBef>
                <a:spcPct val="20000"/>
              </a:spcBef>
              <a:buFont typeface="Arial" pitchFamily="34" charset="0"/>
              <a:buChar char="•"/>
              <a:defRPr sz="9700" kern="1200">
                <a:solidFill>
                  <a:schemeClr val="tx1"/>
                </a:solidFill>
                <a:latin typeface="+mn-lt"/>
                <a:ea typeface="+mn-ea"/>
                <a:cs typeface="+mn-cs"/>
              </a:defRPr>
            </a:lvl9pPr>
          </a:lstStyle>
          <a:p>
            <a:r>
              <a:rPr lang="en-US" sz="5600" b="1" dirty="0">
                <a:latin typeface="+mj-lt"/>
              </a:rPr>
              <a:t>AUTHOR: AMAAN HASAN                                                                       GUIDED BY: DR. SUMESH KUMAR</a:t>
            </a:r>
          </a:p>
          <a:p>
            <a:pPr algn="ctr"/>
            <a:r>
              <a:rPr lang="en-US" sz="5600" b="1" dirty="0">
                <a:latin typeface="+mj-lt"/>
              </a:rPr>
              <a:t>INTERNATIONAL INSTITUTE OF HEALTHCARE MANAGEMENT AND RESEARCH, DELHI</a:t>
            </a:r>
          </a:p>
        </p:txBody>
      </p:sp>
      <p:sp>
        <p:nvSpPr>
          <p:cNvPr id="46" name="Rectangle 45">
            <a:extLst>
              <a:ext uri="{FF2B5EF4-FFF2-40B4-BE49-F238E27FC236}">
                <a16:creationId xmlns:a16="http://schemas.microsoft.com/office/drawing/2014/main" id="{2C718E78-BDD8-4BAD-851F-D423AE935B0D}"/>
              </a:ext>
            </a:extLst>
          </p:cNvPr>
          <p:cNvSpPr/>
          <p:nvPr/>
        </p:nvSpPr>
        <p:spPr>
          <a:xfrm>
            <a:off x="685800" y="7745164"/>
            <a:ext cx="10058400" cy="250208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latin typeface="+mj-lt"/>
            </a:endParaRPr>
          </a:p>
        </p:txBody>
      </p:sp>
      <p:sp>
        <p:nvSpPr>
          <p:cNvPr id="47" name="Rectangle 46">
            <a:extLst>
              <a:ext uri="{FF2B5EF4-FFF2-40B4-BE49-F238E27FC236}">
                <a16:creationId xmlns:a16="http://schemas.microsoft.com/office/drawing/2014/main" id="{B9C39BF6-8B9A-45D3-A730-4CDDF5EAA7F1}"/>
              </a:ext>
            </a:extLst>
          </p:cNvPr>
          <p:cNvSpPr/>
          <p:nvPr/>
        </p:nvSpPr>
        <p:spPr>
          <a:xfrm>
            <a:off x="11315701" y="18798732"/>
            <a:ext cx="20231100" cy="1396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r>
              <a:rPr lang="en-US" sz="9600" dirty="0"/>
              <a:t>+</a:t>
            </a:r>
          </a:p>
        </p:txBody>
      </p:sp>
      <p:sp>
        <p:nvSpPr>
          <p:cNvPr id="48" name="Rectangle 47">
            <a:extLst>
              <a:ext uri="{FF2B5EF4-FFF2-40B4-BE49-F238E27FC236}">
                <a16:creationId xmlns:a16="http://schemas.microsoft.com/office/drawing/2014/main" id="{3E6D1C9C-2516-4738-BC80-673A19ECE5BD}"/>
              </a:ext>
            </a:extLst>
          </p:cNvPr>
          <p:cNvSpPr/>
          <p:nvPr/>
        </p:nvSpPr>
        <p:spPr>
          <a:xfrm>
            <a:off x="32208276" y="14460252"/>
            <a:ext cx="10997123" cy="16061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b="1" dirty="0"/>
          </a:p>
        </p:txBody>
      </p:sp>
      <p:sp>
        <p:nvSpPr>
          <p:cNvPr id="49" name="Rectangle 48">
            <a:extLst>
              <a:ext uri="{FF2B5EF4-FFF2-40B4-BE49-F238E27FC236}">
                <a16:creationId xmlns:a16="http://schemas.microsoft.com/office/drawing/2014/main" id="{8F25EFAD-7AAF-4CAF-BA69-869B3D423F7F}"/>
              </a:ext>
            </a:extLst>
          </p:cNvPr>
          <p:cNvSpPr/>
          <p:nvPr/>
        </p:nvSpPr>
        <p:spPr>
          <a:xfrm>
            <a:off x="11302512" y="7745165"/>
            <a:ext cx="10058400" cy="38420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lvl="0">
              <a:lnSpc>
                <a:spcPct val="107000"/>
              </a:lnSpc>
              <a:spcAft>
                <a:spcPts val="0"/>
              </a:spcAft>
            </a:pPr>
            <a:endParaRPr lang="en-IN" sz="2200" b="1" dirty="0">
              <a:solidFill>
                <a:srgbClr val="000000"/>
              </a:solidFill>
              <a:latin typeface="Noto Sans Symbols"/>
              <a:ea typeface="Noto Sans Symbols"/>
              <a:cs typeface="Noto Sans Symbols"/>
            </a:endParaRPr>
          </a:p>
          <a:p>
            <a:pPr marL="342900" lvl="0" indent="-342900">
              <a:lnSpc>
                <a:spcPct val="107000"/>
              </a:lnSpc>
              <a:spcAft>
                <a:spcPts val="0"/>
              </a:spcAft>
              <a:buFont typeface="Wingdings" panose="05000000000000000000" pitchFamily="2" charset="2"/>
              <a:buChar char="Ø"/>
            </a:pPr>
            <a:r>
              <a:rPr lang="en-IN" sz="2600" b="1" dirty="0">
                <a:solidFill>
                  <a:srgbClr val="000000"/>
                </a:solidFill>
                <a:latin typeface="Noto Sans Symbols"/>
                <a:ea typeface="Noto Sans Symbols"/>
                <a:cs typeface="Noto Sans Symbols"/>
              </a:rPr>
              <a:t>To enlist the v</a:t>
            </a:r>
            <a:r>
              <a:rPr lang="en-IN" sz="2600" b="1" dirty="0">
                <a:solidFill>
                  <a:srgbClr val="000000"/>
                </a:solidFill>
                <a:effectLst/>
                <a:latin typeface="Noto Sans Symbols"/>
                <a:ea typeface="Noto Sans Symbols"/>
                <a:cs typeface="Noto Sans Symbols"/>
              </a:rPr>
              <a:t>arious reasons for prolonged waiting time in the OPD of Indian Hospitals.</a:t>
            </a:r>
            <a:endParaRPr lang="en-IN" sz="2600" b="1" dirty="0">
              <a:effectLst/>
              <a:latin typeface="Noto Sans Symbols"/>
              <a:ea typeface="Noto Sans Symbols"/>
              <a:cs typeface="Noto Sans Symbols"/>
            </a:endParaRPr>
          </a:p>
          <a:p>
            <a:pPr marL="342900" lvl="0" indent="-342900">
              <a:lnSpc>
                <a:spcPct val="107000"/>
              </a:lnSpc>
              <a:spcAft>
                <a:spcPts val="0"/>
              </a:spcAft>
              <a:buFont typeface="Wingdings" panose="05000000000000000000" pitchFamily="2" charset="2"/>
              <a:buChar char="Ø"/>
            </a:pPr>
            <a:r>
              <a:rPr lang="en-IN" sz="2600" b="1" dirty="0">
                <a:solidFill>
                  <a:srgbClr val="000000"/>
                </a:solidFill>
                <a:latin typeface="Noto Sans Symbols"/>
                <a:ea typeface="Noto Sans Symbols"/>
                <a:cs typeface="Noto Sans Symbols"/>
              </a:rPr>
              <a:t>To </a:t>
            </a:r>
            <a:r>
              <a:rPr lang="en-IN" sz="2600" b="1" dirty="0">
                <a:solidFill>
                  <a:srgbClr val="000000"/>
                </a:solidFill>
                <a:effectLst/>
                <a:latin typeface="Noto Sans Symbols"/>
                <a:ea typeface="Noto Sans Symbols"/>
                <a:cs typeface="Noto Sans Symbols"/>
              </a:rPr>
              <a:t> give recommendations  to reduce waiting time in hospitals </a:t>
            </a:r>
            <a:endParaRPr lang="en-IN" sz="2600" b="1" dirty="0">
              <a:effectLst/>
              <a:latin typeface="Noto Sans Symbols"/>
              <a:ea typeface="Noto Sans Symbols"/>
              <a:cs typeface="Noto Sans Symbols"/>
            </a:endParaRPr>
          </a:p>
          <a:p>
            <a:pPr marL="342900" lvl="0" indent="-342900">
              <a:lnSpc>
                <a:spcPct val="107000"/>
              </a:lnSpc>
              <a:spcAft>
                <a:spcPts val="0"/>
              </a:spcAft>
              <a:buFont typeface="Arial" panose="020B0604020202020204" pitchFamily="34" charset="0"/>
              <a:buChar char="●"/>
            </a:pPr>
            <a:endParaRPr lang="en-IN" b="1" dirty="0">
              <a:effectLst/>
              <a:latin typeface="Noto Sans Symbols"/>
              <a:ea typeface="Noto Sans Symbols"/>
              <a:cs typeface="Noto Sans Symbols"/>
            </a:endParaRPr>
          </a:p>
        </p:txBody>
      </p:sp>
      <p:sp>
        <p:nvSpPr>
          <p:cNvPr id="51" name="Rectangle 50">
            <a:extLst>
              <a:ext uri="{FF2B5EF4-FFF2-40B4-BE49-F238E27FC236}">
                <a16:creationId xmlns:a16="http://schemas.microsoft.com/office/drawing/2014/main" id="{BF801B80-E24E-4773-AC4E-37DC17B0424E}"/>
              </a:ext>
            </a:extLst>
          </p:cNvPr>
          <p:cNvSpPr/>
          <p:nvPr/>
        </p:nvSpPr>
        <p:spPr>
          <a:xfrm>
            <a:off x="11265877" y="12368884"/>
            <a:ext cx="10058400" cy="6095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dirty="0"/>
          </a:p>
        </p:txBody>
      </p:sp>
      <p:sp>
        <p:nvSpPr>
          <p:cNvPr id="53" name="TextBox 52">
            <a:extLst>
              <a:ext uri="{FF2B5EF4-FFF2-40B4-BE49-F238E27FC236}">
                <a16:creationId xmlns:a16="http://schemas.microsoft.com/office/drawing/2014/main" id="{B9BDD4D7-12C6-4DBA-AD93-2C88BC17BC8B}"/>
              </a:ext>
            </a:extLst>
          </p:cNvPr>
          <p:cNvSpPr txBox="1"/>
          <p:nvPr/>
        </p:nvSpPr>
        <p:spPr>
          <a:xfrm>
            <a:off x="914400" y="8745118"/>
            <a:ext cx="9601200" cy="31620003"/>
          </a:xfrm>
          <a:prstGeom prst="rect">
            <a:avLst/>
          </a:prstGeom>
          <a:noFill/>
        </p:spPr>
        <p:txBody>
          <a:bodyPr wrap="square" rtlCol="0">
            <a:spAutoFit/>
          </a:bodyPr>
          <a:lstStyle>
            <a:defPPr>
              <a:defRPr kern="1200" smtId="4294967295"/>
            </a:defPPr>
          </a:lstStyle>
          <a:p>
            <a:pPr marL="342900" indent="-342900">
              <a:lnSpc>
                <a:spcPct val="107000"/>
              </a:lnSpc>
              <a:spcAft>
                <a:spcPts val="0"/>
              </a:spcAft>
              <a:buFont typeface="Wingdings" panose="05000000000000000000" pitchFamily="2" charset="2"/>
              <a:buChar char="Ø"/>
            </a:pPr>
            <a:r>
              <a:rPr lang="en-IN" sz="2200" b="1" u="none" strike="noStrike" dirty="0">
                <a:effectLst/>
                <a:latin typeface="+mn-lt"/>
                <a:ea typeface="Calibri" panose="020F0502020204030204" pitchFamily="34" charset="0"/>
              </a:rPr>
              <a:t>Outpatient Department (OPD) is defined as “</a:t>
            </a:r>
            <a:r>
              <a:rPr lang="en-IN" sz="2200" b="1" i="1" u="none" strike="noStrike" dirty="0">
                <a:effectLst/>
                <a:latin typeface="+mn-lt"/>
                <a:ea typeface="Calibri" panose="020F0502020204030204" pitchFamily="34" charset="0"/>
              </a:rPr>
              <a:t>a part of the hospital with allotted physical facilities and medical and other staff, with regularly scheduled hours, to provide care for patients who are not registered as inpatients</a:t>
            </a:r>
            <a:r>
              <a:rPr lang="en-IN" sz="2200" b="1" u="none" strike="noStrike" dirty="0">
                <a:effectLst/>
                <a:latin typeface="+mn-lt"/>
                <a:ea typeface="Calibri" panose="020F0502020204030204" pitchFamily="34" charset="0"/>
              </a:rPr>
              <a:t>”.</a:t>
            </a:r>
          </a:p>
          <a:p>
            <a:pPr>
              <a:lnSpc>
                <a:spcPct val="107000"/>
              </a:lnSpc>
              <a:spcAft>
                <a:spcPts val="0"/>
              </a:spcAft>
            </a:pPr>
            <a:endParaRPr lang="en-IN" sz="2200" b="1" u="none" strike="noStrike" dirty="0">
              <a:effectLst/>
              <a:latin typeface="+mn-lt"/>
              <a:ea typeface="Calibri" panose="020F0502020204030204" pitchFamily="34" charset="0"/>
            </a:endParaRPr>
          </a:p>
          <a:p>
            <a:pPr marL="342900" indent="-342900">
              <a:lnSpc>
                <a:spcPct val="107000"/>
              </a:lnSpc>
              <a:spcAft>
                <a:spcPts val="0"/>
              </a:spcAft>
              <a:buFont typeface="Arial" panose="020B0604020202020204" pitchFamily="34" charset="0"/>
              <a:buChar char="⮚"/>
            </a:pPr>
            <a:r>
              <a:rPr lang="en-IN" sz="2200" b="1" dirty="0">
                <a:effectLst/>
                <a:latin typeface="+mn-lt"/>
                <a:ea typeface="Calibri" panose="020F0502020204030204" pitchFamily="34" charset="0"/>
              </a:rPr>
              <a:t>According to the current available statistics in India, as mentioned in a text book Principles of Hospital Administration and Planning</a:t>
            </a:r>
            <a:r>
              <a:rPr lang="en-IN" sz="2200" b="1" dirty="0">
                <a:latin typeface="+mn-lt"/>
                <a:ea typeface="Calibri" panose="020F0502020204030204" pitchFamily="34" charset="0"/>
              </a:rPr>
              <a:t> by Author Sakahrkar B.M,</a:t>
            </a: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dirty="0">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a:lnSpc>
                <a:spcPct val="107000"/>
              </a:lnSpc>
              <a:spcAft>
                <a:spcPts val="0"/>
              </a:spcAft>
            </a:pPr>
            <a:endParaRPr lang="en-IN" sz="2000" b="1" u="none" strike="noStrike" dirty="0">
              <a:effectLst/>
              <a:latin typeface="+mn-lt"/>
              <a:ea typeface="Calibri" panose="020F0502020204030204" pitchFamily="34" charset="0"/>
            </a:endParaRPr>
          </a:p>
          <a:p>
            <a:pPr marL="342900" lvl="0" indent="-342900">
              <a:lnSpc>
                <a:spcPct val="107000"/>
              </a:lnSpc>
              <a:spcAft>
                <a:spcPts val="0"/>
              </a:spcAft>
              <a:buFont typeface="Wingdings" panose="05000000000000000000" pitchFamily="2" charset="2"/>
              <a:buChar char="Ø"/>
            </a:pPr>
            <a:r>
              <a:rPr lang="en-IN" sz="2200" b="1" dirty="0">
                <a:solidFill>
                  <a:srgbClr val="000000"/>
                </a:solidFill>
                <a:effectLst/>
                <a:latin typeface="+mn-lt"/>
                <a:ea typeface="Noto Sans Symbols"/>
                <a:cs typeface="Noto Sans Symbols"/>
              </a:rPr>
              <a:t>Outpatient Department in any hospital is regarded as the shop window of the hospital as it is the first-step </a:t>
            </a:r>
            <a:r>
              <a:rPr lang="en-IN" sz="2200" b="1" dirty="0">
                <a:effectLst/>
                <a:latin typeface="+mn-lt"/>
                <a:ea typeface="Noto Sans Symbols"/>
                <a:cs typeface="Noto Sans Symbols"/>
              </a:rPr>
              <a:t>of the treatment</a:t>
            </a:r>
            <a:r>
              <a:rPr lang="en-IN" sz="2200" b="1" dirty="0">
                <a:solidFill>
                  <a:srgbClr val="000000"/>
                </a:solidFill>
                <a:effectLst/>
                <a:latin typeface="+mn-lt"/>
                <a:ea typeface="Noto Sans Symbols"/>
                <a:cs typeface="Noto Sans Symbols"/>
              </a:rPr>
              <a:t> system and point of contiguity between the hospital and community and the patient’s impression of hospital starts at the OPD</a:t>
            </a:r>
            <a:r>
              <a:rPr lang="en-IN" sz="2200" b="1" dirty="0">
                <a:solidFill>
                  <a:srgbClr val="000000"/>
                </a:solidFill>
                <a:latin typeface="+mn-lt"/>
                <a:ea typeface="Noto Sans Symbols"/>
                <a:cs typeface="Noto Sans Symbols"/>
              </a:rPr>
              <a:t>.</a:t>
            </a:r>
            <a:endParaRPr lang="en-IN" sz="2200" b="1" dirty="0">
              <a:solidFill>
                <a:srgbClr val="000000"/>
              </a:solidFill>
              <a:effectLst/>
              <a:latin typeface="+mn-lt"/>
              <a:ea typeface="Noto Sans Symbols"/>
              <a:cs typeface="Noto Sans Symbols"/>
            </a:endParaRPr>
          </a:p>
          <a:p>
            <a:pPr lvl="0">
              <a:lnSpc>
                <a:spcPct val="107000"/>
              </a:lnSpc>
              <a:spcAft>
                <a:spcPts val="0"/>
              </a:spcAft>
            </a:pPr>
            <a:endParaRPr lang="en-IN" sz="2200" b="1" dirty="0">
              <a:solidFill>
                <a:srgbClr val="000000"/>
              </a:solidFill>
              <a:effectLst/>
              <a:latin typeface="+mn-lt"/>
              <a:ea typeface="Noto Sans Symbols"/>
              <a:cs typeface="Noto Sans Symbols"/>
            </a:endParaRPr>
          </a:p>
          <a:p>
            <a:pPr marL="342900" indent="-342900">
              <a:lnSpc>
                <a:spcPct val="107000"/>
              </a:lnSpc>
              <a:spcAft>
                <a:spcPts val="0"/>
              </a:spcAft>
              <a:buFont typeface="Arial" panose="020B0604020202020204" pitchFamily="34" charset="0"/>
              <a:buChar char="⮚"/>
            </a:pPr>
            <a:r>
              <a:rPr lang="en-IN" sz="2200" b="1" dirty="0">
                <a:effectLst/>
                <a:latin typeface="+mn-lt"/>
                <a:ea typeface="Noto Sans Symbols"/>
                <a:cs typeface="Noto Sans Symbols"/>
              </a:rPr>
              <a:t>Nowadays</a:t>
            </a:r>
            <a:r>
              <a:rPr lang="en-IN" sz="2200" b="1" dirty="0">
                <a:solidFill>
                  <a:srgbClr val="000000"/>
                </a:solidFill>
                <a:effectLst/>
                <a:latin typeface="+mn-lt"/>
                <a:ea typeface="Noto Sans Symbols"/>
                <a:cs typeface="Noto Sans Symbols"/>
              </a:rPr>
              <a:t> OPD services of almost each and every </a:t>
            </a:r>
            <a:r>
              <a:rPr lang="en-IN" sz="2200" b="1" dirty="0">
                <a:effectLst/>
                <a:latin typeface="+mn-lt"/>
                <a:ea typeface="Noto Sans Symbols"/>
                <a:cs typeface="Noto Sans Symbols"/>
              </a:rPr>
              <a:t>hospital, especially</a:t>
            </a:r>
            <a:r>
              <a:rPr lang="en-IN" sz="2200" b="1" dirty="0">
                <a:solidFill>
                  <a:srgbClr val="000000"/>
                </a:solidFill>
                <a:effectLst/>
                <a:latin typeface="+mn-lt"/>
                <a:ea typeface="Noto Sans Symbols"/>
                <a:cs typeface="Noto Sans Symbols"/>
              </a:rPr>
              <a:t> public facilities have a major challenge of “waiting time” as an outcome of overcrowding, lack of manpower, poor doctor-patient ratio, over-utilization and many more reasons that </a:t>
            </a:r>
            <a:r>
              <a:rPr lang="en-IN" sz="2200" b="1" dirty="0">
                <a:effectLst/>
                <a:latin typeface="+mn-lt"/>
                <a:ea typeface="Noto Sans Symbols"/>
                <a:cs typeface="Noto Sans Symbols"/>
              </a:rPr>
              <a:t>need</a:t>
            </a:r>
            <a:r>
              <a:rPr lang="en-IN" sz="2200" b="1" dirty="0">
                <a:solidFill>
                  <a:srgbClr val="000000"/>
                </a:solidFill>
                <a:effectLst/>
                <a:latin typeface="+mn-lt"/>
                <a:ea typeface="Noto Sans Symbols"/>
                <a:cs typeface="Noto Sans Symbols"/>
              </a:rPr>
              <a:t> attention.</a:t>
            </a:r>
          </a:p>
          <a:p>
            <a:pPr>
              <a:lnSpc>
                <a:spcPct val="107000"/>
              </a:lnSpc>
              <a:spcAft>
                <a:spcPts val="0"/>
              </a:spcAft>
            </a:pPr>
            <a:endParaRPr lang="en-IN" sz="2200" b="1" dirty="0">
              <a:effectLst/>
              <a:latin typeface="+mn-lt"/>
              <a:ea typeface="Noto Sans Symbols"/>
              <a:cs typeface="Noto Sans Symbols"/>
            </a:endParaRPr>
          </a:p>
          <a:p>
            <a:pPr marL="342900" indent="-342900">
              <a:lnSpc>
                <a:spcPct val="107000"/>
              </a:lnSpc>
              <a:spcAft>
                <a:spcPts val="0"/>
              </a:spcAft>
              <a:buFont typeface="Arial" panose="020B0604020202020204" pitchFamily="34" charset="0"/>
              <a:buChar char="⮚"/>
            </a:pPr>
            <a:r>
              <a:rPr lang="en-IN" sz="2200" b="1" dirty="0">
                <a:solidFill>
                  <a:srgbClr val="000000"/>
                </a:solidFill>
                <a:effectLst/>
                <a:latin typeface="+mn-lt"/>
                <a:ea typeface="Noto Sans Symbols"/>
                <a:cs typeface="Noto Sans Symbols"/>
              </a:rPr>
              <a:t>Waiting time is the time spent just after the patient’s arrival at the OPD to meet his health needs. It is the total time elapsed by the patient from </a:t>
            </a:r>
            <a:r>
              <a:rPr lang="en-IN" sz="2200" b="1" dirty="0">
                <a:solidFill>
                  <a:srgbClr val="000000"/>
                </a:solidFill>
                <a:latin typeface="+mn-lt"/>
                <a:ea typeface="Noto Sans Symbols"/>
                <a:cs typeface="Noto Sans Symbols"/>
              </a:rPr>
              <a:t>the moment he/she enters the hospital to the time he leaves the hospital.</a:t>
            </a:r>
            <a:endParaRPr lang="en-IN" sz="2200" b="1" dirty="0">
              <a:solidFill>
                <a:srgbClr val="000000"/>
              </a:solidFill>
              <a:effectLst/>
              <a:latin typeface="+mn-lt"/>
              <a:ea typeface="Noto Sans Symbols"/>
              <a:cs typeface="Noto Sans Symbols"/>
            </a:endParaRPr>
          </a:p>
          <a:p>
            <a:pPr>
              <a:lnSpc>
                <a:spcPct val="107000"/>
              </a:lnSpc>
              <a:spcAft>
                <a:spcPts val="0"/>
              </a:spcAft>
            </a:pPr>
            <a:endParaRPr lang="en-IN" sz="2200" b="1" dirty="0">
              <a:effectLst/>
              <a:latin typeface="+mn-lt"/>
              <a:ea typeface="Noto Sans Symbols"/>
              <a:cs typeface="Noto Sans Symbols"/>
            </a:endParaRPr>
          </a:p>
          <a:p>
            <a:pPr marL="342900" lvl="0" indent="-342900">
              <a:lnSpc>
                <a:spcPct val="107000"/>
              </a:lnSpc>
              <a:spcAft>
                <a:spcPts val="0"/>
              </a:spcAft>
              <a:buFont typeface="Arial" panose="020B0604020202020204" pitchFamily="34" charset="0"/>
              <a:buChar char="⮚"/>
            </a:pPr>
            <a:r>
              <a:rPr lang="en-IN" sz="2200" b="1" dirty="0">
                <a:effectLst/>
                <a:latin typeface="+mn-lt"/>
                <a:ea typeface="Calibri" panose="020F0502020204030204" pitchFamily="34" charset="0"/>
              </a:rPr>
              <a:t>Waiting time includes</a:t>
            </a:r>
            <a:r>
              <a:rPr lang="en-IN" sz="2200" b="1" dirty="0">
                <a:solidFill>
                  <a:srgbClr val="000000"/>
                </a:solidFill>
                <a:effectLst/>
                <a:latin typeface="+mn-lt"/>
                <a:ea typeface="Calibri" panose="020F0502020204030204" pitchFamily="34" charset="0"/>
              </a:rPr>
              <a:t> the time drained at reception for collection of </a:t>
            </a:r>
            <a:r>
              <a:rPr lang="en-IN" sz="2200" b="1" dirty="0">
                <a:effectLst/>
                <a:latin typeface="+mn-lt"/>
                <a:ea typeface="Calibri" panose="020F0502020204030204" pitchFamily="34" charset="0"/>
              </a:rPr>
              <a:t>tickets</a:t>
            </a:r>
            <a:r>
              <a:rPr lang="en-IN" sz="2200" b="1" dirty="0">
                <a:solidFill>
                  <a:srgbClr val="000000"/>
                </a:solidFill>
                <a:effectLst/>
                <a:latin typeface="+mn-lt"/>
                <a:ea typeface="Calibri" panose="020F0502020204030204" pitchFamily="34" charset="0"/>
              </a:rPr>
              <a:t>, for meeting the physician, submission of samples for investigations and for collection of medicines from the pharmacy till getting admitted or going back home. </a:t>
            </a:r>
          </a:p>
          <a:p>
            <a:pPr>
              <a:lnSpc>
                <a:spcPct val="107000"/>
              </a:lnSpc>
              <a:spcAft>
                <a:spcPts val="0"/>
              </a:spcAft>
            </a:pPr>
            <a:endParaRPr lang="en-IN" sz="2000" b="1" dirty="0">
              <a:solidFill>
                <a:srgbClr val="000000"/>
              </a:solidFill>
              <a:effectLst/>
              <a:latin typeface="+mn-lt"/>
              <a:ea typeface="Noto Sans Symbols"/>
              <a:cs typeface="Noto Sans Symbols"/>
            </a:endParaRPr>
          </a:p>
          <a:p>
            <a:pPr>
              <a:lnSpc>
                <a:spcPct val="107000"/>
              </a:lnSpc>
              <a:spcAft>
                <a:spcPts val="0"/>
              </a:spcAft>
            </a:pPr>
            <a:endParaRPr lang="en-IN" sz="2000" b="1" dirty="0">
              <a:latin typeface="Calibri" panose="020F0502020204030204" pitchFamily="34" charset="0"/>
              <a:ea typeface="Calibri" panose="020F0502020204030204" pitchFamily="34" charset="0"/>
            </a:endParaRPr>
          </a:p>
          <a:p>
            <a:pPr>
              <a:lnSpc>
                <a:spcPct val="107000"/>
              </a:lnSpc>
              <a:spcAft>
                <a:spcPts val="0"/>
              </a:spcAft>
            </a:pPr>
            <a:endParaRPr lang="en-IN" sz="2000" b="1" u="none" strike="noStrike" dirty="0">
              <a:effectLst/>
              <a:latin typeface="Calibri" panose="020F0502020204030204" pitchFamily="34" charset="0"/>
              <a:ea typeface="Calibri" panose="020F0502020204030204" pitchFamily="34" charset="0"/>
            </a:endParaRPr>
          </a:p>
          <a:p>
            <a:pPr>
              <a:lnSpc>
                <a:spcPct val="107000"/>
              </a:lnSpc>
              <a:spcAft>
                <a:spcPts val="0"/>
              </a:spcAft>
            </a:pPr>
            <a:endParaRPr lang="en-IN" sz="2000" b="1" dirty="0">
              <a:latin typeface="Calibri" panose="020F0502020204030204" pitchFamily="34" charset="0"/>
              <a:ea typeface="Calibri" panose="020F0502020204030204" pitchFamily="34" charset="0"/>
            </a:endParaRPr>
          </a:p>
          <a:p>
            <a:pPr>
              <a:lnSpc>
                <a:spcPct val="107000"/>
              </a:lnSpc>
              <a:spcAft>
                <a:spcPts val="0"/>
              </a:spcAft>
            </a:pPr>
            <a:endParaRPr lang="en-IN" sz="2000" b="1" u="none" strike="noStrike" dirty="0">
              <a:effectLst/>
              <a:latin typeface="Calibri" panose="020F0502020204030204" pitchFamily="34" charset="0"/>
              <a:ea typeface="Calibri" panose="020F0502020204030204" pitchFamily="34" charset="0"/>
            </a:endParaRPr>
          </a:p>
          <a:p>
            <a:pPr>
              <a:lnSpc>
                <a:spcPct val="107000"/>
              </a:lnSpc>
              <a:spcAft>
                <a:spcPts val="0"/>
              </a:spcAft>
            </a:pPr>
            <a:endParaRPr lang="en-IN" sz="2000" b="1" dirty="0">
              <a:latin typeface="Calibri" panose="020F0502020204030204" pitchFamily="34" charset="0"/>
              <a:ea typeface="Calibri" panose="020F0502020204030204" pitchFamily="34" charset="0"/>
            </a:endParaRPr>
          </a:p>
          <a:p>
            <a:pPr>
              <a:lnSpc>
                <a:spcPct val="107000"/>
              </a:lnSpc>
              <a:spcAft>
                <a:spcPts val="0"/>
              </a:spcAft>
            </a:pPr>
            <a:endParaRPr lang="en-IN" sz="2000" b="1" dirty="0">
              <a:latin typeface="Calibri" panose="020F0502020204030204" pitchFamily="34" charset="0"/>
              <a:ea typeface="Calibri" panose="020F0502020204030204" pitchFamily="34" charset="0"/>
            </a:endParaRPr>
          </a:p>
          <a:p>
            <a:pPr>
              <a:lnSpc>
                <a:spcPct val="107000"/>
              </a:lnSpc>
              <a:spcAft>
                <a:spcPts val="0"/>
              </a:spcAft>
            </a:pPr>
            <a:endParaRPr lang="en-IN" sz="2000" b="1" dirty="0">
              <a:latin typeface="Calibri" panose="020F0502020204030204" pitchFamily="34" charset="0"/>
              <a:ea typeface="Calibri" panose="020F0502020204030204" pitchFamily="34" charset="0"/>
            </a:endParaRPr>
          </a:p>
          <a:p>
            <a:pPr marL="342900" indent="-342900">
              <a:lnSpc>
                <a:spcPct val="107000"/>
              </a:lnSpc>
              <a:spcAft>
                <a:spcPts val="0"/>
              </a:spcAft>
              <a:buFont typeface="Arial" panose="020B0604020202020204" pitchFamily="34" charset="0"/>
              <a:buChar char="⮚"/>
            </a:pPr>
            <a:r>
              <a:rPr lang="en-IN" sz="2200" b="1" u="none" strike="noStrike" dirty="0">
                <a:effectLst/>
                <a:latin typeface="Calibri" panose="020F0502020204030204" pitchFamily="34" charset="0"/>
                <a:ea typeface="Calibri" panose="020F0502020204030204" pitchFamily="34" charset="0"/>
              </a:rPr>
              <a:t>For many public health institutions, they have a goal of achieving many targets with a minimal budget. In such cases, waiting for a longer period will seriously affect the number of consumers and will eventually lead to loss of reputation.</a:t>
            </a:r>
            <a:endParaRPr lang="en-IN" sz="2200" b="1" u="none" strike="noStrike" dirty="0">
              <a:solidFill>
                <a:srgbClr val="000000"/>
              </a:solidFill>
              <a:latin typeface="+mn-lt"/>
              <a:ea typeface="Calibri" panose="020F0502020204030204" pitchFamily="34" charset="0"/>
            </a:endParaRPr>
          </a:p>
          <a:p>
            <a:pPr marL="342900" indent="-342900">
              <a:lnSpc>
                <a:spcPct val="107000"/>
              </a:lnSpc>
              <a:spcAft>
                <a:spcPts val="0"/>
              </a:spcAft>
              <a:buFont typeface="Arial" panose="020B0604020202020204" pitchFamily="34" charset="0"/>
              <a:buChar char="⮚"/>
            </a:pPr>
            <a:endParaRPr lang="en-IN" sz="2200" b="1" dirty="0">
              <a:effectLst/>
              <a:latin typeface="+mn-lt"/>
              <a:ea typeface="Noto Sans Symbols"/>
              <a:cs typeface="Noto Sans Symbols"/>
            </a:endParaRPr>
          </a:p>
          <a:p>
            <a:pPr marL="342900" lvl="0" indent="-342900">
              <a:lnSpc>
                <a:spcPct val="107000"/>
              </a:lnSpc>
              <a:spcAft>
                <a:spcPts val="0"/>
              </a:spcAft>
              <a:buFont typeface="Arial" panose="020B0604020202020204" pitchFamily="34" charset="0"/>
              <a:buChar char="⮚"/>
            </a:pPr>
            <a:r>
              <a:rPr lang="en-IN" sz="2200" b="1" dirty="0">
                <a:solidFill>
                  <a:srgbClr val="000000"/>
                </a:solidFill>
                <a:effectLst/>
                <a:latin typeface="+mn-lt"/>
                <a:ea typeface="Calibri" panose="020F0502020204030204" pitchFamily="34" charset="0"/>
              </a:rPr>
              <a:t>The causes of long wait times are complex and often unique to different </a:t>
            </a:r>
            <a:r>
              <a:rPr lang="en-IN" sz="2200" b="1" dirty="0">
                <a:effectLst/>
                <a:latin typeface="+mn-lt"/>
                <a:ea typeface="Calibri" panose="020F0502020204030204" pitchFamily="34" charset="0"/>
              </a:rPr>
              <a:t>departments</a:t>
            </a:r>
            <a:r>
              <a:rPr lang="en-IN" sz="2200" b="1" dirty="0">
                <a:solidFill>
                  <a:srgbClr val="000000"/>
                </a:solidFill>
                <a:effectLst/>
                <a:latin typeface="+mn-lt"/>
                <a:ea typeface="Calibri" panose="020F0502020204030204" pitchFamily="34" charset="0"/>
              </a:rPr>
              <a:t> at different hospitals.</a:t>
            </a:r>
            <a:r>
              <a:rPr lang="en-IN" sz="2200" b="1" dirty="0">
                <a:effectLst/>
                <a:latin typeface="+mn-lt"/>
                <a:ea typeface="Calibri" panose="020F0502020204030204" pitchFamily="34" charset="0"/>
              </a:rPr>
              <a:t> A</a:t>
            </a:r>
            <a:r>
              <a:rPr lang="en-IN" sz="2200" b="1" dirty="0">
                <a:solidFill>
                  <a:srgbClr val="000000"/>
                </a:solidFill>
                <a:effectLst/>
                <a:latin typeface="+mn-lt"/>
                <a:ea typeface="Calibri" panose="020F0502020204030204" pitchFamily="34" charset="0"/>
              </a:rPr>
              <a:t>n extended waiting time directly reflects on the provided service quality which somehow affects the ability of hospital to attract new business. It’s tough to sell services if people are disappointed with the delayed processes and expanded waiting time. Therefore, it is unfavourable for a hospital as a whole to </a:t>
            </a:r>
            <a:r>
              <a:rPr lang="en-IN" sz="2200" b="1" dirty="0">
                <a:effectLst/>
                <a:latin typeface="+mn-lt"/>
                <a:ea typeface="Calibri" panose="020F0502020204030204" pitchFamily="34" charset="0"/>
              </a:rPr>
              <a:t>have a long</a:t>
            </a:r>
            <a:r>
              <a:rPr lang="en-IN" sz="2200" b="1" dirty="0">
                <a:solidFill>
                  <a:srgbClr val="000000"/>
                </a:solidFill>
                <a:effectLst/>
                <a:latin typeface="+mn-lt"/>
                <a:ea typeface="Calibri" panose="020F0502020204030204" pitchFamily="34" charset="0"/>
              </a:rPr>
              <a:t> waiting time.</a:t>
            </a:r>
          </a:p>
          <a:p>
            <a:pPr lvl="0">
              <a:lnSpc>
                <a:spcPct val="107000"/>
              </a:lnSpc>
              <a:spcAft>
                <a:spcPts val="0"/>
              </a:spcAft>
            </a:pPr>
            <a:r>
              <a:rPr lang="en-IN" sz="2000" b="1" dirty="0">
                <a:solidFill>
                  <a:srgbClr val="000000"/>
                </a:solidFill>
                <a:effectLst/>
                <a:latin typeface="+mn-lt"/>
                <a:ea typeface="Calibri" panose="020F0502020204030204" pitchFamily="34" charset="0"/>
              </a:rPr>
              <a:t> </a:t>
            </a:r>
            <a:endParaRPr lang="en-IN" sz="2000" b="1" dirty="0">
              <a:solidFill>
                <a:srgbClr val="000000"/>
              </a:solidFill>
              <a:latin typeface="+mn-lt"/>
              <a:ea typeface="Calibri" panose="020F0502020204030204" pitchFamily="34" charset="0"/>
            </a:endParaRPr>
          </a:p>
          <a:p>
            <a:pPr>
              <a:lnSpc>
                <a:spcPct val="107000"/>
              </a:lnSpc>
              <a:spcAft>
                <a:spcPts val="0"/>
              </a:spcAft>
            </a:pPr>
            <a:endParaRPr lang="en-IN" sz="2000" b="1" u="none" strike="noStrike" dirty="0">
              <a:effectLst/>
              <a:latin typeface="Calibri" panose="020F0502020204030204" pitchFamily="34" charset="0"/>
              <a:ea typeface="Calibri" panose="020F0502020204030204" pitchFamily="34" charset="0"/>
            </a:endParaRPr>
          </a:p>
          <a:p>
            <a:pPr>
              <a:lnSpc>
                <a:spcPct val="107000"/>
              </a:lnSpc>
              <a:spcAft>
                <a:spcPts val="0"/>
              </a:spcAft>
            </a:pPr>
            <a:endParaRPr lang="en-IN" sz="2000" b="1" u="none" strike="noStrike" dirty="0">
              <a:effectLst/>
              <a:latin typeface="Calibri" panose="020F0502020204030204" pitchFamily="34" charset="0"/>
              <a:ea typeface="Calibri" panose="020F0502020204030204" pitchFamily="34" charset="0"/>
            </a:endParaRPr>
          </a:p>
          <a:p>
            <a:pPr lvl="0">
              <a:lnSpc>
                <a:spcPct val="107000"/>
              </a:lnSpc>
              <a:spcAft>
                <a:spcPts val="0"/>
              </a:spcAft>
            </a:pPr>
            <a:r>
              <a:rPr lang="en-IN" sz="2000" b="1" dirty="0">
                <a:solidFill>
                  <a:srgbClr val="000000"/>
                </a:solidFill>
                <a:effectLst/>
                <a:latin typeface="+mn-lt"/>
                <a:ea typeface="Calibri" panose="020F0502020204030204" pitchFamily="34" charset="0"/>
              </a:rPr>
              <a:t> </a:t>
            </a:r>
            <a:endParaRPr lang="en-IN" sz="2000" b="1" dirty="0">
              <a:solidFill>
                <a:srgbClr val="000000"/>
              </a:solidFill>
              <a:latin typeface="+mn-lt"/>
              <a:ea typeface="Calibri" panose="020F0502020204030204" pitchFamily="34" charset="0"/>
            </a:endParaRPr>
          </a:p>
          <a:p>
            <a:pPr marL="342900" lvl="0" indent="-342900">
              <a:lnSpc>
                <a:spcPct val="107000"/>
              </a:lnSpc>
              <a:spcAft>
                <a:spcPts val="0"/>
              </a:spcAft>
              <a:buFont typeface="Arial" panose="020B0604020202020204" pitchFamily="34" charset="0"/>
              <a:buChar char="⮚"/>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lvl="0">
              <a:lnSpc>
                <a:spcPct val="107000"/>
              </a:lnSpc>
              <a:spcAft>
                <a:spcPts val="0"/>
              </a:spcAft>
            </a:pPr>
            <a:endParaRPr lang="en-IN" sz="2000" b="1" dirty="0">
              <a:solidFill>
                <a:srgbClr val="000000"/>
              </a:solidFill>
              <a:latin typeface="+mn-lt"/>
              <a:ea typeface="Noto Sans Symbols"/>
              <a:cs typeface="Noto Sans Symbols"/>
            </a:endParaRPr>
          </a:p>
          <a:p>
            <a:pPr marL="342900" lvl="0" indent="-342900">
              <a:lnSpc>
                <a:spcPct val="107000"/>
              </a:lnSpc>
              <a:spcAft>
                <a:spcPts val="0"/>
              </a:spcAft>
              <a:buFont typeface="Arial" panose="020B0604020202020204" pitchFamily="34" charset="0"/>
              <a:buChar char="⮚"/>
            </a:pPr>
            <a:endParaRPr lang="en-IN" sz="2000" b="1" dirty="0">
              <a:solidFill>
                <a:srgbClr val="000000"/>
              </a:solidFill>
              <a:effectLst/>
              <a:latin typeface="+mn-lt"/>
              <a:ea typeface="Noto Sans Symbols"/>
              <a:cs typeface="Noto Sans Symbols"/>
            </a:endParaRPr>
          </a:p>
        </p:txBody>
      </p:sp>
      <p:sp>
        <p:nvSpPr>
          <p:cNvPr id="54" name="TextBox 53">
            <a:extLst>
              <a:ext uri="{FF2B5EF4-FFF2-40B4-BE49-F238E27FC236}">
                <a16:creationId xmlns:a16="http://schemas.microsoft.com/office/drawing/2014/main" id="{E4864E4E-50A2-403F-84B8-E4F7E820612B}"/>
              </a:ext>
            </a:extLst>
          </p:cNvPr>
          <p:cNvSpPr txBox="1"/>
          <p:nvPr/>
        </p:nvSpPr>
        <p:spPr>
          <a:xfrm>
            <a:off x="1244112" y="8077199"/>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Introduction</a:t>
            </a:r>
          </a:p>
        </p:txBody>
      </p:sp>
      <p:sp>
        <p:nvSpPr>
          <p:cNvPr id="61" name="TextBox 60">
            <a:extLst>
              <a:ext uri="{FF2B5EF4-FFF2-40B4-BE49-F238E27FC236}">
                <a16:creationId xmlns:a16="http://schemas.microsoft.com/office/drawing/2014/main" id="{A6E6C31F-098B-45F7-BEE5-8A51FA70D59F}"/>
              </a:ext>
            </a:extLst>
          </p:cNvPr>
          <p:cNvSpPr txBox="1"/>
          <p:nvPr/>
        </p:nvSpPr>
        <p:spPr>
          <a:xfrm>
            <a:off x="32684526" y="14758096"/>
            <a:ext cx="9601200" cy="707886"/>
          </a:xfrm>
          <a:prstGeom prst="rect">
            <a:avLst/>
          </a:prstGeom>
          <a:noFill/>
        </p:spPr>
        <p:txBody>
          <a:bodyPr wrap="square" rtlCol="0">
            <a:spAutoFit/>
          </a:bodyPr>
          <a:lstStyle>
            <a:defPPr>
              <a:defRPr kern="1200" smtId="4294967295"/>
            </a:defPPr>
          </a:lstStyle>
          <a:p>
            <a:r>
              <a:rPr lang="en-US" sz="4000" dirty="0">
                <a:solidFill>
                  <a:srgbClr val="235078"/>
                </a:solidFill>
                <a:latin typeface="Libre Baskerville" panose="02000000000000000000" pitchFamily="2" charset="0"/>
              </a:rPr>
              <a:t>Recommendations</a:t>
            </a:r>
          </a:p>
        </p:txBody>
      </p:sp>
      <p:sp>
        <p:nvSpPr>
          <p:cNvPr id="63" name="TextBox 62">
            <a:extLst>
              <a:ext uri="{FF2B5EF4-FFF2-40B4-BE49-F238E27FC236}">
                <a16:creationId xmlns:a16="http://schemas.microsoft.com/office/drawing/2014/main" id="{92D5F59B-F8CA-463C-871F-D1042309DE00}"/>
              </a:ext>
            </a:extLst>
          </p:cNvPr>
          <p:cNvSpPr txBox="1"/>
          <p:nvPr/>
        </p:nvSpPr>
        <p:spPr>
          <a:xfrm>
            <a:off x="11494477" y="7993706"/>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 Objectives of the study</a:t>
            </a:r>
          </a:p>
        </p:txBody>
      </p:sp>
      <p:sp>
        <p:nvSpPr>
          <p:cNvPr id="64" name="TextBox 63">
            <a:extLst>
              <a:ext uri="{FF2B5EF4-FFF2-40B4-BE49-F238E27FC236}">
                <a16:creationId xmlns:a16="http://schemas.microsoft.com/office/drawing/2014/main" id="{499918C8-D8D3-4947-B7FD-9341EAE5F7F2}"/>
              </a:ext>
            </a:extLst>
          </p:cNvPr>
          <p:cNvSpPr txBox="1"/>
          <p:nvPr/>
        </p:nvSpPr>
        <p:spPr>
          <a:xfrm>
            <a:off x="11356143" y="13121979"/>
            <a:ext cx="9601200" cy="5693866"/>
          </a:xfrm>
          <a:prstGeom prst="rect">
            <a:avLst/>
          </a:prstGeom>
          <a:noFill/>
        </p:spPr>
        <p:txBody>
          <a:bodyPr wrap="square" rtlCol="0">
            <a:spAutoFit/>
          </a:bodyPr>
          <a:lstStyle>
            <a:defPPr>
              <a:defRPr kern="1200" smtId="4294967295"/>
            </a:defPPr>
          </a:lstStyle>
          <a:p>
            <a:pPr marL="342900" indent="-342900">
              <a:buFont typeface="Wingdings" panose="05000000000000000000" pitchFamily="2" charset="2"/>
              <a:buChar char="Ø"/>
            </a:pPr>
            <a:r>
              <a:rPr lang="en-US" sz="2600" b="1" dirty="0">
                <a:latin typeface="+mn-lt"/>
                <a:ea typeface="Open Sans" panose="020B0606030504020204" pitchFamily="34" charset="0"/>
                <a:cs typeface="Open Sans" panose="020B0606030504020204" pitchFamily="34" charset="0"/>
              </a:rPr>
              <a:t>This report is a secondary literature-based study</a:t>
            </a:r>
          </a:p>
          <a:p>
            <a:pPr marL="342900" indent="-342900">
              <a:buFont typeface="Wingdings" panose="05000000000000000000" pitchFamily="2" charset="2"/>
              <a:buChar char="Ø"/>
            </a:pPr>
            <a:endParaRPr lang="en-US" sz="2600" b="1" dirty="0">
              <a:latin typeface="+mn-lt"/>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r>
              <a:rPr lang="en-US" sz="2600" b="1" dirty="0">
                <a:latin typeface="+mn-lt"/>
                <a:ea typeface="Open Sans" panose="020B0606030504020204" pitchFamily="34" charset="0"/>
                <a:cs typeface="Open Sans" panose="020B0606030504020204" pitchFamily="34" charset="0"/>
              </a:rPr>
              <a:t>Past 05 years available scientific papers on Research gate, Google Scholar, and Google search engine using the terms ‘prolonged waiting time’, ‘waiting time in OPD, ‘OPD AND waiting time’ and relevant articles were studied.</a:t>
            </a:r>
          </a:p>
          <a:p>
            <a:endParaRPr lang="en-US" sz="2600" b="1" dirty="0">
              <a:latin typeface="+mn-lt"/>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r>
              <a:rPr lang="en-US" sz="2600" b="1" dirty="0">
                <a:latin typeface="+mn-lt"/>
                <a:ea typeface="Open Sans" panose="020B0606030504020204" pitchFamily="34" charset="0"/>
                <a:cs typeface="Open Sans" panose="020B0606030504020204" pitchFamily="34" charset="0"/>
              </a:rPr>
              <a:t>Inclusion Criteria: </a:t>
            </a:r>
          </a:p>
          <a:p>
            <a:pPr marL="342900" indent="-342900">
              <a:buFont typeface="Wingdings" panose="05000000000000000000" pitchFamily="2" charset="2"/>
              <a:buChar char="ü"/>
            </a:pPr>
            <a:r>
              <a:rPr lang="en-US" sz="2600" b="1" dirty="0">
                <a:latin typeface="+mn-lt"/>
                <a:ea typeface="Open Sans" panose="020B0606030504020204" pitchFamily="34" charset="0"/>
                <a:cs typeface="Open Sans" panose="020B0606030504020204" pitchFamily="34" charset="0"/>
              </a:rPr>
              <a:t>09 scientific papers relevant to the study</a:t>
            </a:r>
          </a:p>
          <a:p>
            <a:pPr marL="342900" indent="-342900">
              <a:buFont typeface="Wingdings" panose="05000000000000000000" pitchFamily="2" charset="2"/>
              <a:buChar char="ü"/>
            </a:pPr>
            <a:r>
              <a:rPr lang="en-US" sz="2600" b="1" dirty="0">
                <a:latin typeface="+mn-lt"/>
                <a:ea typeface="Open Sans" panose="020B0606030504020204" pitchFamily="34" charset="0"/>
                <a:cs typeface="Open Sans" panose="020B0606030504020204" pitchFamily="34" charset="0"/>
              </a:rPr>
              <a:t>Relevant Articles</a:t>
            </a:r>
          </a:p>
          <a:p>
            <a:endParaRPr lang="en-US" sz="2600" b="1" dirty="0">
              <a:latin typeface="+mn-lt"/>
              <a:ea typeface="Open Sans" panose="020B0606030504020204" pitchFamily="34" charset="0"/>
              <a:cs typeface="Open Sans" panose="020B0606030504020204" pitchFamily="34" charset="0"/>
            </a:endParaRPr>
          </a:p>
          <a:p>
            <a:pPr marL="342900" indent="-342900">
              <a:buFont typeface="Wingdings" panose="05000000000000000000" pitchFamily="2" charset="2"/>
              <a:buChar char="Ø"/>
            </a:pPr>
            <a:r>
              <a:rPr lang="en-US" sz="2600" b="1" dirty="0">
                <a:latin typeface="+mn-lt"/>
                <a:ea typeface="Open Sans" panose="020B0606030504020204" pitchFamily="34" charset="0"/>
                <a:cs typeface="Open Sans" panose="020B0606030504020204" pitchFamily="34" charset="0"/>
              </a:rPr>
              <a:t>Exclusion Criteria:</a:t>
            </a:r>
          </a:p>
          <a:p>
            <a:pPr marL="342900" indent="-342900">
              <a:buFont typeface="Wingdings" panose="05000000000000000000" pitchFamily="2" charset="2"/>
              <a:buChar char="ü"/>
            </a:pPr>
            <a:r>
              <a:rPr lang="en-US" sz="2600" b="1" dirty="0">
                <a:latin typeface="+mn-lt"/>
                <a:ea typeface="Open Sans" panose="020B0606030504020204" pitchFamily="34" charset="0"/>
                <a:cs typeface="Open Sans" panose="020B0606030504020204" pitchFamily="34" charset="0"/>
              </a:rPr>
              <a:t>Studies done outside India were excluded </a:t>
            </a:r>
          </a:p>
          <a:p>
            <a:pPr marL="342900" indent="-342900">
              <a:buFont typeface="Wingdings" panose="05000000000000000000" pitchFamily="2" charset="2"/>
              <a:buChar char="ü"/>
            </a:pPr>
            <a:endParaRPr lang="en-US" sz="2600" b="1" dirty="0">
              <a:solidFill>
                <a:srgbClr val="1482A5"/>
              </a:solidFill>
              <a:latin typeface="+mn-lt"/>
              <a:ea typeface="Open Sans" panose="020B0606030504020204" pitchFamily="34" charset="0"/>
              <a:cs typeface="Open Sans" panose="020B0606030504020204" pitchFamily="34" charset="0"/>
            </a:endParaRPr>
          </a:p>
        </p:txBody>
      </p:sp>
      <p:sp>
        <p:nvSpPr>
          <p:cNvPr id="65" name="TextBox 64">
            <a:extLst>
              <a:ext uri="{FF2B5EF4-FFF2-40B4-BE49-F238E27FC236}">
                <a16:creationId xmlns:a16="http://schemas.microsoft.com/office/drawing/2014/main" id="{68744D3E-CEF9-4748-9719-25AAABF27BDD}"/>
              </a:ext>
            </a:extLst>
          </p:cNvPr>
          <p:cNvSpPr txBox="1"/>
          <p:nvPr/>
        </p:nvSpPr>
        <p:spPr>
          <a:xfrm>
            <a:off x="11734800" y="12494481"/>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Methodology</a:t>
            </a:r>
          </a:p>
        </p:txBody>
      </p:sp>
      <p:sp>
        <p:nvSpPr>
          <p:cNvPr id="66" name="TextBox 65">
            <a:extLst>
              <a:ext uri="{FF2B5EF4-FFF2-40B4-BE49-F238E27FC236}">
                <a16:creationId xmlns:a16="http://schemas.microsoft.com/office/drawing/2014/main" id="{223EAA92-7B93-4F15-A4CA-18552CBA76AE}"/>
              </a:ext>
            </a:extLst>
          </p:cNvPr>
          <p:cNvSpPr txBox="1"/>
          <p:nvPr/>
        </p:nvSpPr>
        <p:spPr>
          <a:xfrm>
            <a:off x="11734800" y="17568440"/>
            <a:ext cx="9601200" cy="856838"/>
          </a:xfrm>
          <a:prstGeom prst="rect">
            <a:avLst/>
          </a:prstGeom>
          <a:noFill/>
        </p:spPr>
        <p:txBody>
          <a:bodyPr wrap="square" rtlCol="0">
            <a:spAutoFit/>
          </a:bodyPr>
          <a:lstStyle>
            <a:defPPr>
              <a:defRPr kern="1200" smtId="4294967295"/>
            </a:defPPr>
          </a:lstStyle>
          <a:p>
            <a:pPr>
              <a:lnSpc>
                <a:spcPct val="107000"/>
              </a:lnSpc>
              <a:spcAft>
                <a:spcPts val="0"/>
              </a:spcAft>
            </a:pPr>
            <a:endParaRPr lang="en-IN" sz="2400" u="none" strike="noStrike" dirty="0">
              <a:effectLst/>
              <a:latin typeface="Calibri" panose="020F0502020204030204" pitchFamily="34" charset="0"/>
              <a:ea typeface="Calibri" panose="020F0502020204030204" pitchFamily="34" charset="0"/>
            </a:endParaRPr>
          </a:p>
          <a:p>
            <a:endParaRPr lang="en-US" dirty="0">
              <a:solidFill>
                <a:srgbClr val="1482A5"/>
              </a:solidFill>
              <a:latin typeface="Montserrat Light" panose="00000400000000000000" pitchFamily="50" charset="0"/>
              <a:ea typeface="Open Sans" panose="020B0606030504020204" pitchFamily="34" charset="0"/>
              <a:cs typeface="Open Sans" panose="020B0606030504020204" pitchFamily="34" charset="0"/>
            </a:endParaRPr>
          </a:p>
        </p:txBody>
      </p:sp>
      <p:sp>
        <p:nvSpPr>
          <p:cNvPr id="68" name="TextBox 67">
            <a:extLst>
              <a:ext uri="{FF2B5EF4-FFF2-40B4-BE49-F238E27FC236}">
                <a16:creationId xmlns:a16="http://schemas.microsoft.com/office/drawing/2014/main" id="{47F717BC-0897-4243-A282-98EF911708EA}"/>
              </a:ext>
            </a:extLst>
          </p:cNvPr>
          <p:cNvSpPr txBox="1"/>
          <p:nvPr/>
        </p:nvSpPr>
        <p:spPr>
          <a:xfrm>
            <a:off x="11444654" y="20063781"/>
            <a:ext cx="19302046" cy="1357679"/>
          </a:xfrm>
          <a:prstGeom prst="rect">
            <a:avLst/>
          </a:prstGeom>
          <a:noFill/>
        </p:spPr>
        <p:txBody>
          <a:bodyPr wrap="square" rtlCol="0">
            <a:spAutoFit/>
          </a:bodyPr>
          <a:lstStyle>
            <a:defPPr>
              <a:defRPr kern="1200" smtId="4294967295"/>
            </a:defPPr>
          </a:lstStyle>
          <a:p>
            <a:pPr marL="342900" lvl="0" indent="-342900">
              <a:lnSpc>
                <a:spcPct val="107000"/>
              </a:lnSpc>
              <a:spcAft>
                <a:spcPts val="0"/>
              </a:spcAft>
              <a:buFont typeface="Wingdings" panose="05000000000000000000" pitchFamily="2" charset="2"/>
              <a:buChar char="Ø"/>
            </a:pPr>
            <a:r>
              <a:rPr lang="en-IN" sz="2600" b="1" u="none" strike="noStrike" dirty="0">
                <a:effectLst/>
                <a:latin typeface="Calibri" panose="020F0502020204030204" pitchFamily="34" charset="0"/>
                <a:ea typeface="Calibri" panose="020F0502020204030204" pitchFamily="34" charset="0"/>
              </a:rPr>
              <a:t>After studying all the papers and articles, it has been found that the problem of long waiting time in health-care institutions is a tremendously increased concern, specifically in OPD.</a:t>
            </a:r>
          </a:p>
          <a:p>
            <a:pPr marL="342900" lvl="0" indent="-342900">
              <a:lnSpc>
                <a:spcPct val="107000"/>
              </a:lnSpc>
              <a:spcAft>
                <a:spcPts val="0"/>
              </a:spcAft>
              <a:buFont typeface="Wingdings" panose="05000000000000000000" pitchFamily="2" charset="2"/>
              <a:buChar char="Ø"/>
            </a:pPr>
            <a:r>
              <a:rPr lang="en-IN" sz="2600" b="1" dirty="0">
                <a:latin typeface="Calibri" panose="020F0502020204030204" pitchFamily="34" charset="0"/>
                <a:ea typeface="Calibri" panose="020F0502020204030204" pitchFamily="34" charset="0"/>
              </a:rPr>
              <a:t>The various reasons that were found in the 09 studied research paper that accounts for the prolonged waiting time were:</a:t>
            </a:r>
            <a:endParaRPr lang="en-IN" sz="2600" b="1" u="none" strike="noStrike" dirty="0">
              <a:effectLst/>
              <a:latin typeface="Calibri" panose="020F0502020204030204" pitchFamily="34" charset="0"/>
              <a:ea typeface="Calibri" panose="020F0502020204030204" pitchFamily="34" charset="0"/>
            </a:endParaRPr>
          </a:p>
        </p:txBody>
      </p:sp>
      <p:sp>
        <p:nvSpPr>
          <p:cNvPr id="69" name="TextBox 68">
            <a:extLst>
              <a:ext uri="{FF2B5EF4-FFF2-40B4-BE49-F238E27FC236}">
                <a16:creationId xmlns:a16="http://schemas.microsoft.com/office/drawing/2014/main" id="{27A0BB3C-427E-42CA-963C-DA612C8F2B9C}"/>
              </a:ext>
            </a:extLst>
          </p:cNvPr>
          <p:cNvSpPr txBox="1"/>
          <p:nvPr/>
        </p:nvSpPr>
        <p:spPr>
          <a:xfrm>
            <a:off x="12077700" y="19235911"/>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Results</a:t>
            </a:r>
          </a:p>
        </p:txBody>
      </p:sp>
      <p:graphicFrame>
        <p:nvGraphicFramePr>
          <p:cNvPr id="17" name="Diagram 16">
            <a:extLst>
              <a:ext uri="{FF2B5EF4-FFF2-40B4-BE49-F238E27FC236}">
                <a16:creationId xmlns:a16="http://schemas.microsoft.com/office/drawing/2014/main" id="{5161B7B3-F2AA-4B1F-BCCB-44D6928FC6F5}"/>
              </a:ext>
            </a:extLst>
          </p:cNvPr>
          <p:cNvGraphicFramePr/>
          <p:nvPr>
            <p:extLst>
              <p:ext uri="{D42A27DB-BD31-4B8C-83A1-F6EECF244321}">
                <p14:modId xmlns:p14="http://schemas.microsoft.com/office/powerpoint/2010/main" val="1863773880"/>
              </p:ext>
            </p:extLst>
          </p:nvPr>
        </p:nvGraphicFramePr>
        <p:xfrm>
          <a:off x="2658564" y="25771479"/>
          <a:ext cx="6019800" cy="2305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a:extLst>
              <a:ext uri="{FF2B5EF4-FFF2-40B4-BE49-F238E27FC236}">
                <a16:creationId xmlns:a16="http://schemas.microsoft.com/office/drawing/2014/main" id="{BAE9535D-830D-41B1-8807-69FF20842BEC}"/>
              </a:ext>
            </a:extLst>
          </p:cNvPr>
          <p:cNvGraphicFramePr/>
          <p:nvPr>
            <p:extLst>
              <p:ext uri="{D42A27DB-BD31-4B8C-83A1-F6EECF244321}">
                <p14:modId xmlns:p14="http://schemas.microsoft.com/office/powerpoint/2010/main" val="821625888"/>
              </p:ext>
            </p:extLst>
          </p:nvPr>
        </p:nvGraphicFramePr>
        <p:xfrm>
          <a:off x="739139" y="11560908"/>
          <a:ext cx="9601200" cy="8014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 20">
            <a:extLst>
              <a:ext uri="{FF2B5EF4-FFF2-40B4-BE49-F238E27FC236}">
                <a16:creationId xmlns:a16="http://schemas.microsoft.com/office/drawing/2014/main" id="{033CD6FC-222A-4005-88B8-BDA865B586B0}"/>
              </a:ext>
            </a:extLst>
          </p:cNvPr>
          <p:cNvGraphicFramePr/>
          <p:nvPr>
            <p:extLst>
              <p:ext uri="{D42A27DB-BD31-4B8C-83A1-F6EECF244321}">
                <p14:modId xmlns:p14="http://schemas.microsoft.com/office/powerpoint/2010/main" val="586739051"/>
              </p:ext>
            </p:extLst>
          </p:nvPr>
        </p:nvGraphicFramePr>
        <p:xfrm>
          <a:off x="9983666" y="21653223"/>
          <a:ext cx="22322203" cy="108810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3" name="Picture 22">
            <a:extLst>
              <a:ext uri="{FF2B5EF4-FFF2-40B4-BE49-F238E27FC236}">
                <a16:creationId xmlns:a16="http://schemas.microsoft.com/office/drawing/2014/main" id="{DEE87838-E8B8-4B9E-8DA1-7BAD33F88AD1}"/>
              </a:ext>
            </a:extLst>
          </p:cNvPr>
          <p:cNvPicPr>
            <a:picLocks noChangeAspect="1"/>
          </p:cNvPicPr>
          <p:nvPr/>
        </p:nvPicPr>
        <p:blipFill>
          <a:blip r:embed="rId18"/>
          <a:stretch>
            <a:fillRect/>
          </a:stretch>
        </p:blipFill>
        <p:spPr>
          <a:xfrm>
            <a:off x="21915703" y="7745164"/>
            <a:ext cx="9615855" cy="10718882"/>
          </a:xfrm>
          <a:prstGeom prst="rect">
            <a:avLst/>
          </a:prstGeom>
          <a:ln>
            <a:noFill/>
          </a:ln>
          <a:effectLst>
            <a:softEdge rad="112500"/>
          </a:effectLst>
        </p:spPr>
      </p:pic>
      <p:sp>
        <p:nvSpPr>
          <p:cNvPr id="71" name="TextBox 70">
            <a:extLst>
              <a:ext uri="{FF2B5EF4-FFF2-40B4-BE49-F238E27FC236}">
                <a16:creationId xmlns:a16="http://schemas.microsoft.com/office/drawing/2014/main" id="{5ECED98E-5C76-489B-AD02-BEAB2E1DF7CA}"/>
              </a:ext>
            </a:extLst>
          </p:cNvPr>
          <p:cNvSpPr txBox="1"/>
          <p:nvPr/>
        </p:nvSpPr>
        <p:spPr>
          <a:xfrm>
            <a:off x="22326600" y="8243983"/>
            <a:ext cx="9038492" cy="954107"/>
          </a:xfrm>
          <a:prstGeom prst="rect">
            <a:avLst/>
          </a:prstGeom>
          <a:noFill/>
        </p:spPr>
        <p:txBody>
          <a:bodyPr wrap="square">
            <a:spAutoFit/>
          </a:bodyPr>
          <a:lstStyle/>
          <a:p>
            <a:pPr algn="ctr"/>
            <a:r>
              <a:rPr lang="en-US" sz="2800" b="1" dirty="0">
                <a:latin typeface="Montserrat Light" panose="00000400000000000000" pitchFamily="50" charset="0"/>
                <a:ea typeface="Open Sans" panose="020B0606030504020204" pitchFamily="34" charset="0"/>
                <a:cs typeface="Open Sans" panose="020B0606030504020204" pitchFamily="34" charset="0"/>
              </a:rPr>
              <a:t>Some notable common reasons for long waiting time mentioned in the papers and articles: </a:t>
            </a:r>
            <a:endParaRPr lang="en-IN" sz="2800" b="1" dirty="0"/>
          </a:p>
        </p:txBody>
      </p:sp>
      <p:graphicFrame>
        <p:nvGraphicFramePr>
          <p:cNvPr id="25" name="Diagram 24">
            <a:extLst>
              <a:ext uri="{FF2B5EF4-FFF2-40B4-BE49-F238E27FC236}">
                <a16:creationId xmlns:a16="http://schemas.microsoft.com/office/drawing/2014/main" id="{AAA6B623-CAE5-4C22-9AB9-8F164B58C26D}"/>
              </a:ext>
            </a:extLst>
          </p:cNvPr>
          <p:cNvGraphicFramePr/>
          <p:nvPr>
            <p:extLst>
              <p:ext uri="{D42A27DB-BD31-4B8C-83A1-F6EECF244321}">
                <p14:modId xmlns:p14="http://schemas.microsoft.com/office/powerpoint/2010/main" val="2944572415"/>
              </p:ext>
            </p:extLst>
          </p:nvPr>
        </p:nvGraphicFramePr>
        <p:xfrm>
          <a:off x="22241169" y="9456784"/>
          <a:ext cx="9038492" cy="839362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7" name="Diagram 26">
            <a:extLst>
              <a:ext uri="{FF2B5EF4-FFF2-40B4-BE49-F238E27FC236}">
                <a16:creationId xmlns:a16="http://schemas.microsoft.com/office/drawing/2014/main" id="{C78733E0-B41B-40B8-AA5A-4926F62E891E}"/>
              </a:ext>
            </a:extLst>
          </p:cNvPr>
          <p:cNvGraphicFramePr/>
          <p:nvPr>
            <p:extLst>
              <p:ext uri="{D42A27DB-BD31-4B8C-83A1-F6EECF244321}">
                <p14:modId xmlns:p14="http://schemas.microsoft.com/office/powerpoint/2010/main" val="439214605"/>
              </p:ext>
            </p:extLst>
          </p:nvPr>
        </p:nvGraphicFramePr>
        <p:xfrm>
          <a:off x="32684526" y="15752005"/>
          <a:ext cx="10081846" cy="22576506"/>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52" name="Rectangle 51">
            <a:extLst>
              <a:ext uri="{FF2B5EF4-FFF2-40B4-BE49-F238E27FC236}">
                <a16:creationId xmlns:a16="http://schemas.microsoft.com/office/drawing/2014/main" id="{F6D8A1CF-B987-4F36-8586-4BEDACCCAB04}"/>
              </a:ext>
            </a:extLst>
          </p:cNvPr>
          <p:cNvSpPr/>
          <p:nvPr/>
        </p:nvSpPr>
        <p:spPr>
          <a:xfrm>
            <a:off x="32283006" y="7745164"/>
            <a:ext cx="10997123" cy="64038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55" name="Rectangle 54">
            <a:extLst>
              <a:ext uri="{FF2B5EF4-FFF2-40B4-BE49-F238E27FC236}">
                <a16:creationId xmlns:a16="http://schemas.microsoft.com/office/drawing/2014/main" id="{32418A42-DDE0-497E-98DF-5F9BFF98DA6B}"/>
              </a:ext>
            </a:extLst>
          </p:cNvPr>
          <p:cNvSpPr/>
          <p:nvPr/>
        </p:nvSpPr>
        <p:spPr>
          <a:xfrm>
            <a:off x="32208276" y="30690918"/>
            <a:ext cx="10997123" cy="2012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35" name="Rectangle 34">
            <a:extLst>
              <a:ext uri="{FF2B5EF4-FFF2-40B4-BE49-F238E27FC236}">
                <a16:creationId xmlns:a16="http://schemas.microsoft.com/office/drawing/2014/main" id="{683A1097-48DB-4874-95E6-DCE897ABCDC0}"/>
              </a:ext>
            </a:extLst>
          </p:cNvPr>
          <p:cNvSpPr/>
          <p:nvPr/>
        </p:nvSpPr>
        <p:spPr>
          <a:xfrm flipV="1">
            <a:off x="32730833" y="24676135"/>
            <a:ext cx="1021080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kern="1200" smtId="4294967295"/>
            </a:defPPr>
          </a:lstStyle>
          <a:p>
            <a:pPr algn="ctr"/>
            <a:endParaRPr lang="en-US" sz="9600"/>
          </a:p>
        </p:txBody>
      </p:sp>
      <p:sp>
        <p:nvSpPr>
          <p:cNvPr id="36" name="TextBox 35">
            <a:extLst>
              <a:ext uri="{FF2B5EF4-FFF2-40B4-BE49-F238E27FC236}">
                <a16:creationId xmlns:a16="http://schemas.microsoft.com/office/drawing/2014/main" id="{CBE53A8D-604B-4BBE-9D0A-83A35DC87AC7}"/>
              </a:ext>
            </a:extLst>
          </p:cNvPr>
          <p:cNvSpPr txBox="1"/>
          <p:nvPr/>
        </p:nvSpPr>
        <p:spPr>
          <a:xfrm>
            <a:off x="32740505" y="8013927"/>
            <a:ext cx="9601200" cy="646331"/>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Discussion</a:t>
            </a:r>
          </a:p>
        </p:txBody>
      </p:sp>
      <p:sp>
        <p:nvSpPr>
          <p:cNvPr id="37" name="TextBox 36">
            <a:extLst>
              <a:ext uri="{FF2B5EF4-FFF2-40B4-BE49-F238E27FC236}">
                <a16:creationId xmlns:a16="http://schemas.microsoft.com/office/drawing/2014/main" id="{0EF9F1A9-4E21-4D1A-95F8-55521059C6B5}"/>
              </a:ext>
            </a:extLst>
          </p:cNvPr>
          <p:cNvSpPr txBox="1"/>
          <p:nvPr/>
        </p:nvSpPr>
        <p:spPr>
          <a:xfrm>
            <a:off x="32435705" y="8606983"/>
            <a:ext cx="10210800" cy="5632311"/>
          </a:xfrm>
          <a:prstGeom prst="rect">
            <a:avLst/>
          </a:prstGeom>
          <a:noFill/>
        </p:spPr>
        <p:txBody>
          <a:bodyPr wrap="square" rtlCol="0">
            <a:spAutoFit/>
          </a:bodyPr>
          <a:lstStyle>
            <a:defPPr>
              <a:defRPr kern="1200" smtId="4294967295"/>
            </a:defPPr>
          </a:lstStyle>
          <a:p>
            <a:pPr marL="571500" indent="-571500">
              <a:buFont typeface="Wingdings" panose="05000000000000000000" pitchFamily="2" charset="2"/>
              <a:buChar char="Ø"/>
            </a:pPr>
            <a:r>
              <a:rPr lang="en-IN" b="1" dirty="0">
                <a:effectLst/>
                <a:latin typeface="Calibri" panose="020F0502020204030204" pitchFamily="34" charset="0"/>
                <a:ea typeface="Calibri" panose="020F0502020204030204" pitchFamily="34" charset="0"/>
              </a:rPr>
              <a:t>With a steep increase in life-style diseases and public health awareness, the demand for outpatient services has been increasing</a:t>
            </a:r>
            <a:endParaRPr lang="en-IN" b="1" dirty="0">
              <a:effectLst/>
              <a:latin typeface="+mn-lt"/>
              <a:ea typeface="Calibri" panose="020F0502020204030204" pitchFamily="34" charset="0"/>
            </a:endParaRPr>
          </a:p>
          <a:p>
            <a:pPr marL="571500" indent="-571500">
              <a:buFont typeface="Wingdings" panose="05000000000000000000" pitchFamily="2" charset="2"/>
              <a:buChar char="Ø"/>
            </a:pPr>
            <a:r>
              <a:rPr lang="en-IN" b="1" dirty="0">
                <a:effectLst/>
                <a:latin typeface="Calibri" panose="020F0502020204030204" pitchFamily="34" charset="0"/>
                <a:ea typeface="Calibri" panose="020F0502020204030204" pitchFamily="34" charset="0"/>
              </a:rPr>
              <a:t>Most of the hospitals in India are facing problem with waiting time. Such problem is even more apparent in OPD, which are mostly overcrowded, over-utilized, inappropriately staffed, and often lack coordination of care.</a:t>
            </a:r>
          </a:p>
          <a:p>
            <a:pPr marL="571500" indent="-571500">
              <a:buFont typeface="Wingdings" panose="05000000000000000000" pitchFamily="2" charset="2"/>
              <a:buChar char="Ø"/>
            </a:pPr>
            <a:r>
              <a:rPr lang="en-IN" b="1" dirty="0">
                <a:effectLst/>
                <a:latin typeface="Calibri" panose="020F0502020204030204" pitchFamily="34" charset="0"/>
                <a:ea typeface="Calibri" panose="020F0502020204030204" pitchFamily="34" charset="0"/>
              </a:rPr>
              <a:t>The patient satisfaction is closely related to the quality of their waiting experience. And their satisfaction is very important for the hospital as they act as a source for new business by referring their friends, relatives, and family. </a:t>
            </a:r>
            <a:endParaRPr lang="en-IN" b="1" dirty="0">
              <a:latin typeface="Calibri" panose="020F0502020204030204" pitchFamily="34" charset="0"/>
              <a:ea typeface="Calibri" panose="020F0502020204030204" pitchFamily="34" charset="0"/>
            </a:endParaRPr>
          </a:p>
          <a:p>
            <a:pPr marL="571500" indent="-571500">
              <a:buFont typeface="Wingdings" panose="05000000000000000000" pitchFamily="2" charset="2"/>
              <a:buChar char="Ø"/>
            </a:pPr>
            <a:r>
              <a:rPr lang="en-IN" b="1" dirty="0">
                <a:effectLst/>
                <a:latin typeface="Calibri" panose="020F0502020204030204" pitchFamily="34" charset="0"/>
                <a:ea typeface="Calibri" panose="020F0502020204030204" pitchFamily="34" charset="0"/>
              </a:rPr>
              <a:t>In Hospitals, OPD services needs an improvement to lessen the waiting time as it is the most important factor that make people judge about the quality of services, and sometimes an overall impression of hospital. </a:t>
            </a:r>
          </a:p>
          <a:p>
            <a:pPr marL="571500" indent="-571500">
              <a:buFont typeface="Wingdings" panose="05000000000000000000" pitchFamily="2" charset="2"/>
              <a:buChar char="Ø"/>
            </a:pPr>
            <a:r>
              <a:rPr lang="en-IN" b="1" dirty="0">
                <a:effectLst/>
                <a:latin typeface="Calibri" panose="020F0502020204030204" pitchFamily="34" charset="0"/>
                <a:ea typeface="Calibri" panose="020F0502020204030204" pitchFamily="34" charset="0"/>
              </a:rPr>
              <a:t>Reduction in the waiting time and improving the patient experience will create a positive image of the hospital in the mind of people and the community. </a:t>
            </a:r>
            <a:endParaRPr lang="en-US" b="1" dirty="0">
              <a:solidFill>
                <a:srgbClr val="235078"/>
              </a:solidFill>
              <a:latin typeface="+mn-lt"/>
            </a:endParaRPr>
          </a:p>
        </p:txBody>
      </p:sp>
      <p:sp>
        <p:nvSpPr>
          <p:cNvPr id="38" name="TextBox 37">
            <a:extLst>
              <a:ext uri="{FF2B5EF4-FFF2-40B4-BE49-F238E27FC236}">
                <a16:creationId xmlns:a16="http://schemas.microsoft.com/office/drawing/2014/main" id="{8131A211-7010-4E45-A5B7-DB9B86AA67B1}"/>
              </a:ext>
            </a:extLst>
          </p:cNvPr>
          <p:cNvSpPr txBox="1"/>
          <p:nvPr/>
        </p:nvSpPr>
        <p:spPr>
          <a:xfrm>
            <a:off x="32707385" y="30761785"/>
            <a:ext cx="10668000" cy="3714094"/>
          </a:xfrm>
          <a:prstGeom prst="rect">
            <a:avLst/>
          </a:prstGeom>
          <a:noFill/>
        </p:spPr>
        <p:txBody>
          <a:bodyPr wrap="square" rtlCol="0">
            <a:spAutoFit/>
          </a:bodyPr>
          <a:lstStyle>
            <a:defPPr>
              <a:defRPr kern="1200" smtId="4294967295"/>
            </a:defPPr>
          </a:lstStyle>
          <a:p>
            <a:r>
              <a:rPr lang="en-US" sz="3600" dirty="0">
                <a:solidFill>
                  <a:srgbClr val="235078"/>
                </a:solidFill>
                <a:latin typeface="Libre Baskerville" panose="02000000000000000000" pitchFamily="2" charset="0"/>
              </a:rPr>
              <a:t>   References</a:t>
            </a:r>
          </a:p>
          <a:p>
            <a:pPr>
              <a:lnSpc>
                <a:spcPct val="107000"/>
              </a:lnSpc>
              <a:spcAft>
                <a:spcPts val="800"/>
              </a:spcAft>
            </a:pPr>
            <a:r>
              <a:rPr lang="en-IN" sz="800" u="sng" dirty="0">
                <a:effectLst/>
                <a:latin typeface="Calibri" panose="020F0502020204030204" pitchFamily="34" charset="0"/>
                <a:ea typeface="Calibri" panose="020F0502020204030204" pitchFamily="34" charset="0"/>
                <a:hlinkClick r:id="rId29">
                  <a:extLst>
                    <a:ext uri="{A12FA001-AC4F-418D-AE19-62706E023703}">
                      <ahyp:hlinkClr xmlns:ahyp="http://schemas.microsoft.com/office/drawing/2018/hyperlinkcolor" val="tx"/>
                    </a:ext>
                  </a:extLst>
                </a:hlinkClick>
              </a:rPr>
              <a:t>https://www.researchgate.net/publication/334536566_Evaluation_of_waiting_period_recall_period_and_appointment_scheduling_of_outpatients_in_a_dental_hospital</a:t>
            </a:r>
            <a:endParaRPr lang="en-IN" sz="800" dirty="0">
              <a:effectLst/>
              <a:latin typeface="Calibri" panose="020F0502020204030204" pitchFamily="34" charset="0"/>
              <a:ea typeface="Calibri" panose="020F0502020204030204" pitchFamily="34" charset="0"/>
            </a:endParaRPr>
          </a:p>
          <a:p>
            <a:pPr>
              <a:lnSpc>
                <a:spcPct val="107000"/>
              </a:lnSpc>
              <a:spcAft>
                <a:spcPts val="800"/>
              </a:spcAft>
            </a:pPr>
            <a:r>
              <a:rPr lang="en-IN" sz="800" u="sng" dirty="0">
                <a:effectLst/>
                <a:latin typeface="Calibri" panose="020F0502020204030204" pitchFamily="34" charset="0"/>
                <a:ea typeface="Calibri" panose="020F0502020204030204" pitchFamily="34" charset="0"/>
                <a:hlinkClick r:id="rId30">
                  <a:extLst>
                    <a:ext uri="{A12FA001-AC4F-418D-AE19-62706E023703}">
                      <ahyp:hlinkClr xmlns:ahyp="http://schemas.microsoft.com/office/drawing/2018/hyperlinkcolor" val="tx"/>
                    </a:ext>
                  </a:extLst>
                </a:hlinkClick>
              </a:rPr>
              <a:t>https://www.slideshare.net/zulfiquer732/outpatient-department-opd</a:t>
            </a:r>
            <a:endParaRPr lang="en-IN" sz="800" dirty="0">
              <a:effectLst/>
              <a:latin typeface="Calibri" panose="020F0502020204030204" pitchFamily="34" charset="0"/>
              <a:ea typeface="Calibri" panose="020F0502020204030204" pitchFamily="34" charset="0"/>
            </a:endParaRPr>
          </a:p>
          <a:p>
            <a:pPr>
              <a:lnSpc>
                <a:spcPct val="107000"/>
              </a:lnSpc>
              <a:spcAft>
                <a:spcPts val="800"/>
              </a:spcAft>
            </a:pPr>
            <a:r>
              <a:rPr lang="en-IN" sz="800" u="sng" dirty="0">
                <a:effectLst/>
                <a:latin typeface="Calibri" panose="020F0502020204030204" pitchFamily="34" charset="0"/>
                <a:ea typeface="Calibri" panose="020F0502020204030204" pitchFamily="34" charset="0"/>
                <a:hlinkClick r:id="rId31">
                  <a:extLst>
                    <a:ext uri="{A12FA001-AC4F-418D-AE19-62706E023703}">
                      <ahyp:hlinkClr xmlns:ahyp="http://schemas.microsoft.com/office/drawing/2018/hyperlinkcolor" val="tx"/>
                    </a:ext>
                  </a:extLst>
                </a:hlinkClick>
              </a:rPr>
              <a:t>https://www.scribd.com/document/332414371/BM-Sakharkar-Principles-of-Hospital-Administration-and-Planning-2nd-Edition-pdf</a:t>
            </a:r>
            <a:endParaRPr lang="en-IN" sz="800" u="sng" dirty="0">
              <a:effectLst/>
              <a:latin typeface="Calibri" panose="020F0502020204030204" pitchFamily="34" charset="0"/>
              <a:ea typeface="Calibri" panose="020F0502020204030204" pitchFamily="34" charset="0"/>
            </a:endParaRPr>
          </a:p>
          <a:p>
            <a:pPr>
              <a:lnSpc>
                <a:spcPct val="107000"/>
              </a:lnSpc>
              <a:spcAft>
                <a:spcPts val="800"/>
              </a:spcAft>
            </a:pPr>
            <a:r>
              <a:rPr lang="en-IN" sz="800" u="sng" dirty="0">
                <a:effectLst/>
                <a:latin typeface="Calibri" panose="020F0502020204030204" pitchFamily="34" charset="0"/>
                <a:ea typeface="Calibri" panose="020F0502020204030204" pitchFamily="34" charset="0"/>
                <a:hlinkClick r:id="rId32">
                  <a:extLst>
                    <a:ext uri="{A12FA001-AC4F-418D-AE19-62706E023703}">
                      <ahyp:hlinkClr xmlns:ahyp="http://schemas.microsoft.com/office/drawing/2018/hyperlinkcolor" val="tx"/>
                    </a:ext>
                  </a:extLst>
                </a:hlinkClick>
              </a:rPr>
              <a:t>https://www.researchgate.net/publication/324594239_5_OPD_Waiting_Time_on_Patient_Satisfaction</a:t>
            </a:r>
            <a:endParaRPr lang="en-IN" sz="800" dirty="0">
              <a:effectLst/>
              <a:latin typeface="Calibri" panose="020F0502020204030204" pitchFamily="34" charset="0"/>
              <a:ea typeface="Calibri" panose="020F0502020204030204" pitchFamily="34" charset="0"/>
            </a:endParaRPr>
          </a:p>
          <a:p>
            <a:pPr>
              <a:lnSpc>
                <a:spcPct val="107000"/>
              </a:lnSpc>
              <a:spcAft>
                <a:spcPts val="800"/>
              </a:spcAft>
            </a:pPr>
            <a:r>
              <a:rPr lang="en-IN" sz="800" u="sng" dirty="0">
                <a:effectLst/>
                <a:latin typeface="Calibri" panose="020F0502020204030204" pitchFamily="34" charset="0"/>
                <a:ea typeface="Calibri" panose="020F0502020204030204" pitchFamily="34" charset="0"/>
                <a:hlinkClick r:id="rId33">
                  <a:extLst>
                    <a:ext uri="{A12FA001-AC4F-418D-AE19-62706E023703}">
                      <ahyp:hlinkClr xmlns:ahyp="http://schemas.microsoft.com/office/drawing/2018/hyperlinkcolor" val="tx"/>
                    </a:ext>
                  </a:extLst>
                </a:hlinkClick>
              </a:rPr>
              <a:t>https://www.ncbi.nlm.nih.gov/pmc/articles/PMC6281223/</a:t>
            </a:r>
            <a:endParaRPr lang="en-IN" sz="800" dirty="0">
              <a:effectLst/>
              <a:latin typeface="Calibri" panose="020F0502020204030204" pitchFamily="34" charset="0"/>
              <a:ea typeface="Calibri" panose="020F0502020204030204" pitchFamily="34" charset="0"/>
            </a:endParaRPr>
          </a:p>
          <a:p>
            <a:pPr>
              <a:lnSpc>
                <a:spcPct val="107000"/>
              </a:lnSpc>
              <a:spcAft>
                <a:spcPts val="800"/>
              </a:spcAft>
            </a:pPr>
            <a:endParaRPr lang="en-IN" sz="800" dirty="0">
              <a:effectLst/>
              <a:latin typeface="Calibri" panose="020F0502020204030204" pitchFamily="34" charset="0"/>
              <a:ea typeface="Calibri" panose="020F0502020204030204" pitchFamily="34" charset="0"/>
            </a:endParaRPr>
          </a:p>
          <a:p>
            <a:endParaRPr lang="en-US" sz="3600" dirty="0">
              <a:solidFill>
                <a:srgbClr val="235078"/>
              </a:solidFill>
              <a:latin typeface="Libre Baskerville" panose="02000000000000000000" pitchFamily="2" charset="0"/>
            </a:endParaRPr>
          </a:p>
          <a:p>
            <a:endParaRPr lang="en-US" sz="3600" dirty="0">
              <a:solidFill>
                <a:srgbClr val="235078"/>
              </a:solidFill>
              <a:latin typeface="Libre Baskerville" panose="02000000000000000000" pitchFamily="2" charset="0"/>
            </a:endParaRPr>
          </a:p>
          <a:p>
            <a:endParaRPr lang="en-US" sz="3600" dirty="0">
              <a:solidFill>
                <a:srgbClr val="235078"/>
              </a:solidFill>
              <a:latin typeface="Libre Baskerville" panose="02000000000000000000" pitchFamily="2" charset="0"/>
            </a:endParaRPr>
          </a:p>
        </p:txBody>
      </p:sp>
      <p:pic>
        <p:nvPicPr>
          <p:cNvPr id="4" name="Picture 3" descr="A picture containing drawing&#10;&#10;Description automatically generated">
            <a:extLst>
              <a:ext uri="{FF2B5EF4-FFF2-40B4-BE49-F238E27FC236}">
                <a16:creationId xmlns:a16="http://schemas.microsoft.com/office/drawing/2014/main" id="{F6FEB37B-9FA6-4141-89AC-D613B2DA68FC}"/>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36728400" y="1065474"/>
            <a:ext cx="6119446" cy="2746935"/>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5" descr="A picture containing drawing&#10;&#10;Description automatically generated">
            <a:extLst>
              <a:ext uri="{FF2B5EF4-FFF2-40B4-BE49-F238E27FC236}">
                <a16:creationId xmlns:a16="http://schemas.microsoft.com/office/drawing/2014/main" id="{48ED34B4-C481-4609-99ED-DBEBAFD2C9FA}"/>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685800" y="1065475"/>
            <a:ext cx="6477000" cy="2746934"/>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6.09.30"/>
  <p:tag name="AS_TITLE" val="Aspose.Slides for .NET 4.0"/>
  <p:tag name="AS_VERSION" val="16.9.0.0"/>
  <p:tag name="MAKESIGNSTEMPLATE" val="persuadingsapphire|09-2018"/>
</p:tagLst>
</file>

<file path=ppt/theme/theme1.xml><?xml version="1.0" encoding="utf-8"?>
<a:theme xmlns:a="http://schemas.openxmlformats.org/drawingml/2006/main" name="Blank 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Blank Presentation">
      <a:majorFont>
        <a:latin typeface="Times New Roman"/>
        <a:ea typeface="Arial"/>
        <a:cs typeface="Arial"/>
      </a:majorFont>
      <a:minorFont>
        <a:latin typeface="Times New Roman"/>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4324</TotalTime>
  <Words>1622</Words>
  <Application>Microsoft Office PowerPoint</Application>
  <PresentationFormat>Custom</PresentationFormat>
  <Paragraphs>203</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Times New Roman</vt:lpstr>
      <vt:lpstr>Noto Sans Symbols</vt:lpstr>
      <vt:lpstr>Arial</vt:lpstr>
      <vt:lpstr>Wingdings</vt:lpstr>
      <vt:lpstr>Montserrat Light</vt:lpstr>
      <vt:lpstr>Calibri</vt:lpstr>
      <vt:lpstr>Libre Baskerville</vt:lpstr>
      <vt:lpstr>Blank Presentation</vt:lpstr>
      <vt:lpstr>PowerPoint Presentation</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 to make a scientific poster</dc:title>
  <dc:subject>Free Poster Presentation Example</dc:subject>
  <dc:creator>Graphicsland/MakeSigns.com</dc:creator>
  <cp:keywords>scientific, research, template, custom, poster, presentation, symposium, printing, PowerPoint, create, design, example, sample, download</cp:keywords>
  <dc:description>This is a free template from MakeSigns.com to help you create the perfect scientific poster.</dc:description>
  <cp:lastModifiedBy>JUNNI</cp:lastModifiedBy>
  <cp:revision>399</cp:revision>
  <cp:lastPrinted>2006-11-15T16:04:57Z</cp:lastPrinted>
  <dcterms:modified xsi:type="dcterms:W3CDTF">2020-06-30T21:25:54Z</dcterms:modified>
  <cp:category>templates for scientific poster</cp:category>
</cp:coreProperties>
</file>