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5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24BE7-93C3-4D55-9B7F-FFCD89721688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IN"/>
        </a:p>
      </dgm:t>
    </dgm:pt>
    <dgm:pt modelId="{11A838C4-E3F4-49AC-9A9E-BD5EA0F71187}">
      <dgm:prSet phldrT="[Text]"/>
      <dgm:spPr/>
      <dgm:t>
        <a:bodyPr/>
        <a:lstStyle/>
        <a:p>
          <a:pPr rtl="0"/>
          <a:r>
            <a:rPr lang="en-IN">
              <a:solidFill>
                <a:schemeClr val="tx1"/>
              </a:solidFill>
            </a:rPr>
            <a:t>Overview of NDHM</a:t>
          </a:r>
          <a:r>
            <a:rPr lang="en-IN">
              <a:solidFill>
                <a:schemeClr val="tx1"/>
              </a:solidFill>
              <a:latin typeface="Sitka Banner"/>
            </a:rPr>
            <a:t> </a:t>
          </a:r>
          <a:endParaRPr lang="en-IN">
            <a:solidFill>
              <a:schemeClr val="tx1"/>
            </a:solidFill>
          </a:endParaRPr>
        </a:p>
      </dgm:t>
    </dgm:pt>
    <dgm:pt modelId="{B90D3612-DA00-4593-8779-D89E83DA544A}" type="parTrans" cxnId="{F285FB8D-80DE-4EB4-B71A-F0F459787D49}">
      <dgm:prSet/>
      <dgm:spPr/>
      <dgm:t>
        <a:bodyPr/>
        <a:lstStyle/>
        <a:p>
          <a:endParaRPr lang="en-IN"/>
        </a:p>
      </dgm:t>
    </dgm:pt>
    <dgm:pt modelId="{C15249F0-D4A2-498C-ABD3-0352C9410239}" type="sibTrans" cxnId="{F285FB8D-80DE-4EB4-B71A-F0F459787D49}">
      <dgm:prSet/>
      <dgm:spPr/>
      <dgm:t>
        <a:bodyPr/>
        <a:lstStyle/>
        <a:p>
          <a:endParaRPr lang="en-IN"/>
        </a:p>
      </dgm:t>
    </dgm:pt>
    <dgm:pt modelId="{2B6B9EE4-A2ED-406F-A535-1A750EF09517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Guidelines for hospitals in order to integrate with NDHM</a:t>
          </a:r>
        </a:p>
      </dgm:t>
    </dgm:pt>
    <dgm:pt modelId="{23AD552B-136A-4E79-BA0D-E308BD62C6CD}" type="parTrans" cxnId="{3DB8E026-7355-4D5B-93FE-5CD473B36C13}">
      <dgm:prSet/>
      <dgm:spPr/>
      <dgm:t>
        <a:bodyPr/>
        <a:lstStyle/>
        <a:p>
          <a:endParaRPr lang="en-IN"/>
        </a:p>
      </dgm:t>
    </dgm:pt>
    <dgm:pt modelId="{5711F62D-65D3-41F1-B7EF-06AB0C62C03E}" type="sibTrans" cxnId="{3DB8E026-7355-4D5B-93FE-5CD473B36C13}">
      <dgm:prSet/>
      <dgm:spPr/>
      <dgm:t>
        <a:bodyPr/>
        <a:lstStyle/>
        <a:p>
          <a:endParaRPr lang="en-IN"/>
        </a:p>
      </dgm:t>
    </dgm:pt>
    <dgm:pt modelId="{5DB4B789-6842-4B41-BE5D-088590672797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Need of Healthcare digitalisation</a:t>
          </a:r>
        </a:p>
      </dgm:t>
    </dgm:pt>
    <dgm:pt modelId="{EB96CDEC-61E0-4B14-A563-308D46601247}" type="parTrans" cxnId="{1A8993D2-A4C8-4A44-8E12-1DA1F8487EA3}">
      <dgm:prSet/>
      <dgm:spPr/>
      <dgm:t>
        <a:bodyPr/>
        <a:lstStyle/>
        <a:p>
          <a:endParaRPr lang="en-IN"/>
        </a:p>
      </dgm:t>
    </dgm:pt>
    <dgm:pt modelId="{F2431350-CE89-4547-B365-CF7F577A734F}" type="sibTrans" cxnId="{1A8993D2-A4C8-4A44-8E12-1DA1F8487EA3}">
      <dgm:prSet/>
      <dgm:spPr/>
      <dgm:t>
        <a:bodyPr/>
        <a:lstStyle/>
        <a:p>
          <a:endParaRPr lang="en-IN"/>
        </a:p>
      </dgm:t>
    </dgm:pt>
    <dgm:pt modelId="{032482F7-25BE-476D-9978-A067D1F6831A}">
      <dgm:prSet phldrT="[Text]"/>
      <dgm:spPr/>
      <dgm:t>
        <a:bodyPr/>
        <a:lstStyle/>
        <a:p>
          <a:pPr rtl="0"/>
          <a:r>
            <a:rPr lang="en-IN">
              <a:solidFill>
                <a:schemeClr val="tx1"/>
              </a:solidFill>
            </a:rPr>
            <a:t>Current scenario of EMR implementation</a:t>
          </a:r>
          <a:r>
            <a:rPr lang="en-IN">
              <a:solidFill>
                <a:schemeClr val="tx1"/>
              </a:solidFill>
              <a:latin typeface="Sitka Banner"/>
            </a:rPr>
            <a:t> </a:t>
          </a:r>
          <a:endParaRPr lang="en-IN">
            <a:solidFill>
              <a:schemeClr val="tx1"/>
            </a:solidFill>
          </a:endParaRPr>
        </a:p>
      </dgm:t>
    </dgm:pt>
    <dgm:pt modelId="{8A028C62-C7ED-4CDE-8BDA-33DDD089B73C}" type="parTrans" cxnId="{6408800D-304C-433D-A4E1-CEA47B96670F}">
      <dgm:prSet/>
      <dgm:spPr/>
      <dgm:t>
        <a:bodyPr/>
        <a:lstStyle/>
        <a:p>
          <a:endParaRPr lang="en-IN"/>
        </a:p>
      </dgm:t>
    </dgm:pt>
    <dgm:pt modelId="{1B09F550-F5D6-464F-9647-0645DE7D830E}" type="sibTrans" cxnId="{6408800D-304C-433D-A4E1-CEA47B96670F}">
      <dgm:prSet/>
      <dgm:spPr/>
      <dgm:t>
        <a:bodyPr/>
        <a:lstStyle/>
        <a:p>
          <a:endParaRPr lang="en-IN"/>
        </a:p>
      </dgm:t>
    </dgm:pt>
    <dgm:pt modelId="{45C045E2-AB2C-49AF-82BF-9B83EC632F4D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Need of stakeholder trainings</a:t>
          </a:r>
        </a:p>
      </dgm:t>
    </dgm:pt>
    <dgm:pt modelId="{BC8C48A7-888F-4C06-BDFD-0A196EDF0B9C}" type="parTrans" cxnId="{F068FFBB-18D4-49D2-8D3A-08E5B9CC7B22}">
      <dgm:prSet/>
      <dgm:spPr/>
      <dgm:t>
        <a:bodyPr/>
        <a:lstStyle/>
        <a:p>
          <a:endParaRPr lang="en-IN"/>
        </a:p>
      </dgm:t>
    </dgm:pt>
    <dgm:pt modelId="{E318A889-2AFB-4815-9DAF-3D8164AB4B8D}" type="sibTrans" cxnId="{F068FFBB-18D4-49D2-8D3A-08E5B9CC7B22}">
      <dgm:prSet/>
      <dgm:spPr/>
      <dgm:t>
        <a:bodyPr/>
        <a:lstStyle/>
        <a:p>
          <a:endParaRPr lang="en-IN"/>
        </a:p>
      </dgm:t>
    </dgm:pt>
    <dgm:pt modelId="{025F8AE3-6015-49DB-AD4C-45C9BD818842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Infrastructure requirements for EMR Adoption</a:t>
          </a:r>
        </a:p>
      </dgm:t>
    </dgm:pt>
    <dgm:pt modelId="{B1D28E7D-3D29-4BA5-BF60-57578CC72104}" type="parTrans" cxnId="{49540583-07D3-4254-AB63-5F91765962F3}">
      <dgm:prSet/>
      <dgm:spPr/>
      <dgm:t>
        <a:bodyPr/>
        <a:lstStyle/>
        <a:p>
          <a:endParaRPr lang="en-IN"/>
        </a:p>
      </dgm:t>
    </dgm:pt>
    <dgm:pt modelId="{3186817A-1BBD-4D44-AFB9-144855EC3806}" type="sibTrans" cxnId="{49540583-07D3-4254-AB63-5F91765962F3}">
      <dgm:prSet/>
      <dgm:spPr/>
      <dgm:t>
        <a:bodyPr/>
        <a:lstStyle/>
        <a:p>
          <a:endParaRPr lang="en-IN"/>
        </a:p>
      </dgm:t>
    </dgm:pt>
    <dgm:pt modelId="{3E07F321-8570-46A2-8469-67035937603B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Checklist incorporation</a:t>
          </a:r>
        </a:p>
      </dgm:t>
    </dgm:pt>
    <dgm:pt modelId="{A9F84B33-5243-4C9D-AA9D-FDC201BC6D95}" type="parTrans" cxnId="{89A0E18B-D59A-4E1E-9C27-FD78216B7DA1}">
      <dgm:prSet/>
      <dgm:spPr/>
      <dgm:t>
        <a:bodyPr/>
        <a:lstStyle/>
        <a:p>
          <a:endParaRPr lang="en-IN"/>
        </a:p>
      </dgm:t>
    </dgm:pt>
    <dgm:pt modelId="{92FBB1F4-23F5-4BBD-94CC-C23B7747288E}" type="sibTrans" cxnId="{89A0E18B-D59A-4E1E-9C27-FD78216B7DA1}">
      <dgm:prSet/>
      <dgm:spPr/>
      <dgm:t>
        <a:bodyPr/>
        <a:lstStyle/>
        <a:p>
          <a:endParaRPr lang="en-IN"/>
        </a:p>
      </dgm:t>
    </dgm:pt>
    <dgm:pt modelId="{5B93AAC6-36B4-48FC-8DC5-255D35EAC89D}" type="pres">
      <dgm:prSet presAssocID="{A7224BE7-93C3-4D55-9B7F-FFCD89721688}" presName="diagram" presStyleCnt="0">
        <dgm:presLayoutVars>
          <dgm:dir/>
          <dgm:resizeHandles val="exact"/>
        </dgm:presLayoutVars>
      </dgm:prSet>
      <dgm:spPr/>
    </dgm:pt>
    <dgm:pt modelId="{84172788-AB27-4612-AE88-1F67DE6A79EB}" type="pres">
      <dgm:prSet presAssocID="{11A838C4-E3F4-49AC-9A9E-BD5EA0F71187}" presName="node" presStyleLbl="node1" presStyleIdx="0" presStyleCnt="7">
        <dgm:presLayoutVars>
          <dgm:bulletEnabled val="1"/>
        </dgm:presLayoutVars>
      </dgm:prSet>
      <dgm:spPr/>
    </dgm:pt>
    <dgm:pt modelId="{4563A1E8-DEF2-4148-B632-FA0470CEF399}" type="pres">
      <dgm:prSet presAssocID="{C15249F0-D4A2-498C-ABD3-0352C9410239}" presName="sibTrans" presStyleCnt="0"/>
      <dgm:spPr/>
    </dgm:pt>
    <dgm:pt modelId="{C6A79302-6D2B-4C69-B84C-C75425D6E7A5}" type="pres">
      <dgm:prSet presAssocID="{2B6B9EE4-A2ED-406F-A535-1A750EF09517}" presName="node" presStyleLbl="node1" presStyleIdx="1" presStyleCnt="7">
        <dgm:presLayoutVars>
          <dgm:bulletEnabled val="1"/>
        </dgm:presLayoutVars>
      </dgm:prSet>
      <dgm:spPr/>
    </dgm:pt>
    <dgm:pt modelId="{754783FD-9D5D-4365-9554-AD122B41BA37}" type="pres">
      <dgm:prSet presAssocID="{5711F62D-65D3-41F1-B7EF-06AB0C62C03E}" presName="sibTrans" presStyleCnt="0"/>
      <dgm:spPr/>
    </dgm:pt>
    <dgm:pt modelId="{802D5801-AE3E-4C51-85C2-539C30A04087}" type="pres">
      <dgm:prSet presAssocID="{5DB4B789-6842-4B41-BE5D-088590672797}" presName="node" presStyleLbl="node1" presStyleIdx="2" presStyleCnt="7">
        <dgm:presLayoutVars>
          <dgm:bulletEnabled val="1"/>
        </dgm:presLayoutVars>
      </dgm:prSet>
      <dgm:spPr/>
    </dgm:pt>
    <dgm:pt modelId="{23D0E68A-92B6-4F74-BEC8-53B1DD932218}" type="pres">
      <dgm:prSet presAssocID="{F2431350-CE89-4547-B365-CF7F577A734F}" presName="sibTrans" presStyleCnt="0"/>
      <dgm:spPr/>
    </dgm:pt>
    <dgm:pt modelId="{2A9E1A66-BCDE-4552-B35D-1224414A3A56}" type="pres">
      <dgm:prSet presAssocID="{032482F7-25BE-476D-9978-A067D1F6831A}" presName="node" presStyleLbl="node1" presStyleIdx="3" presStyleCnt="7">
        <dgm:presLayoutVars>
          <dgm:bulletEnabled val="1"/>
        </dgm:presLayoutVars>
      </dgm:prSet>
      <dgm:spPr/>
    </dgm:pt>
    <dgm:pt modelId="{AB27DB30-3B37-4E85-A331-59B9DD5D2ED4}" type="pres">
      <dgm:prSet presAssocID="{1B09F550-F5D6-464F-9647-0645DE7D830E}" presName="sibTrans" presStyleCnt="0"/>
      <dgm:spPr/>
    </dgm:pt>
    <dgm:pt modelId="{9DCDAD6A-24A3-4168-8992-6C5A5D4A3642}" type="pres">
      <dgm:prSet presAssocID="{45C045E2-AB2C-49AF-82BF-9B83EC632F4D}" presName="node" presStyleLbl="node1" presStyleIdx="4" presStyleCnt="7">
        <dgm:presLayoutVars>
          <dgm:bulletEnabled val="1"/>
        </dgm:presLayoutVars>
      </dgm:prSet>
      <dgm:spPr/>
    </dgm:pt>
    <dgm:pt modelId="{A14FD500-8B52-4329-8D9B-28EA36614DEB}" type="pres">
      <dgm:prSet presAssocID="{E318A889-2AFB-4815-9DAF-3D8164AB4B8D}" presName="sibTrans" presStyleCnt="0"/>
      <dgm:spPr/>
    </dgm:pt>
    <dgm:pt modelId="{9AF0FD83-7C03-4386-92D6-9AC78CF2BCBD}" type="pres">
      <dgm:prSet presAssocID="{025F8AE3-6015-49DB-AD4C-45C9BD818842}" presName="node" presStyleLbl="node1" presStyleIdx="5" presStyleCnt="7">
        <dgm:presLayoutVars>
          <dgm:bulletEnabled val="1"/>
        </dgm:presLayoutVars>
      </dgm:prSet>
      <dgm:spPr/>
    </dgm:pt>
    <dgm:pt modelId="{1CF3D80C-6AFC-4E14-A348-281ED98ACDD9}" type="pres">
      <dgm:prSet presAssocID="{3186817A-1BBD-4D44-AFB9-144855EC3806}" presName="sibTrans" presStyleCnt="0"/>
      <dgm:spPr/>
    </dgm:pt>
    <dgm:pt modelId="{4F9A18B2-C954-424B-BE65-AB24D4C60486}" type="pres">
      <dgm:prSet presAssocID="{3E07F321-8570-46A2-8469-67035937603B}" presName="node" presStyleLbl="node1" presStyleIdx="6" presStyleCnt="7">
        <dgm:presLayoutVars>
          <dgm:bulletEnabled val="1"/>
        </dgm:presLayoutVars>
      </dgm:prSet>
      <dgm:spPr/>
    </dgm:pt>
  </dgm:ptLst>
  <dgm:cxnLst>
    <dgm:cxn modelId="{8AED910C-932C-430C-9415-2D4AC5BC2A1A}" type="presOf" srcId="{025F8AE3-6015-49DB-AD4C-45C9BD818842}" destId="{9AF0FD83-7C03-4386-92D6-9AC78CF2BCBD}" srcOrd="0" destOrd="0" presId="urn:microsoft.com/office/officeart/2005/8/layout/default"/>
    <dgm:cxn modelId="{0E48010D-750C-4F94-8ACB-FF53EC9AE40F}" type="presOf" srcId="{5DB4B789-6842-4B41-BE5D-088590672797}" destId="{802D5801-AE3E-4C51-85C2-539C30A04087}" srcOrd="0" destOrd="0" presId="urn:microsoft.com/office/officeart/2005/8/layout/default"/>
    <dgm:cxn modelId="{6408800D-304C-433D-A4E1-CEA47B96670F}" srcId="{A7224BE7-93C3-4D55-9B7F-FFCD89721688}" destId="{032482F7-25BE-476D-9978-A067D1F6831A}" srcOrd="3" destOrd="0" parTransId="{8A028C62-C7ED-4CDE-8BDA-33DDD089B73C}" sibTransId="{1B09F550-F5D6-464F-9647-0645DE7D830E}"/>
    <dgm:cxn modelId="{8291E01A-49B6-4D7C-97C8-82551A4BB208}" type="presOf" srcId="{45C045E2-AB2C-49AF-82BF-9B83EC632F4D}" destId="{9DCDAD6A-24A3-4168-8992-6C5A5D4A3642}" srcOrd="0" destOrd="0" presId="urn:microsoft.com/office/officeart/2005/8/layout/default"/>
    <dgm:cxn modelId="{910CC921-63D5-47F9-96D9-D03B2E362F62}" type="presOf" srcId="{A7224BE7-93C3-4D55-9B7F-FFCD89721688}" destId="{5B93AAC6-36B4-48FC-8DC5-255D35EAC89D}" srcOrd="0" destOrd="0" presId="urn:microsoft.com/office/officeart/2005/8/layout/default"/>
    <dgm:cxn modelId="{3DB8E026-7355-4D5B-93FE-5CD473B36C13}" srcId="{A7224BE7-93C3-4D55-9B7F-FFCD89721688}" destId="{2B6B9EE4-A2ED-406F-A535-1A750EF09517}" srcOrd="1" destOrd="0" parTransId="{23AD552B-136A-4E79-BA0D-E308BD62C6CD}" sibTransId="{5711F62D-65D3-41F1-B7EF-06AB0C62C03E}"/>
    <dgm:cxn modelId="{0C459142-0B98-465B-8803-6C479699517F}" type="presOf" srcId="{3E07F321-8570-46A2-8469-67035937603B}" destId="{4F9A18B2-C954-424B-BE65-AB24D4C60486}" srcOrd="0" destOrd="0" presId="urn:microsoft.com/office/officeart/2005/8/layout/default"/>
    <dgm:cxn modelId="{1D263C67-1ED2-4FAC-9B0C-0369624572A8}" type="presOf" srcId="{2B6B9EE4-A2ED-406F-A535-1A750EF09517}" destId="{C6A79302-6D2B-4C69-B84C-C75425D6E7A5}" srcOrd="0" destOrd="0" presId="urn:microsoft.com/office/officeart/2005/8/layout/default"/>
    <dgm:cxn modelId="{49540583-07D3-4254-AB63-5F91765962F3}" srcId="{A7224BE7-93C3-4D55-9B7F-FFCD89721688}" destId="{025F8AE3-6015-49DB-AD4C-45C9BD818842}" srcOrd="5" destOrd="0" parTransId="{B1D28E7D-3D29-4BA5-BF60-57578CC72104}" sibTransId="{3186817A-1BBD-4D44-AFB9-144855EC3806}"/>
    <dgm:cxn modelId="{8DC34186-9E8A-419A-BF3E-B348B5785D25}" type="presOf" srcId="{11A838C4-E3F4-49AC-9A9E-BD5EA0F71187}" destId="{84172788-AB27-4612-AE88-1F67DE6A79EB}" srcOrd="0" destOrd="0" presId="urn:microsoft.com/office/officeart/2005/8/layout/default"/>
    <dgm:cxn modelId="{89A0E18B-D59A-4E1E-9C27-FD78216B7DA1}" srcId="{A7224BE7-93C3-4D55-9B7F-FFCD89721688}" destId="{3E07F321-8570-46A2-8469-67035937603B}" srcOrd="6" destOrd="0" parTransId="{A9F84B33-5243-4C9D-AA9D-FDC201BC6D95}" sibTransId="{92FBB1F4-23F5-4BBD-94CC-C23B7747288E}"/>
    <dgm:cxn modelId="{F285FB8D-80DE-4EB4-B71A-F0F459787D49}" srcId="{A7224BE7-93C3-4D55-9B7F-FFCD89721688}" destId="{11A838C4-E3F4-49AC-9A9E-BD5EA0F71187}" srcOrd="0" destOrd="0" parTransId="{B90D3612-DA00-4593-8779-D89E83DA544A}" sibTransId="{C15249F0-D4A2-498C-ABD3-0352C9410239}"/>
    <dgm:cxn modelId="{20C1A296-D948-4923-A6ED-606E205AAC08}" type="presOf" srcId="{032482F7-25BE-476D-9978-A067D1F6831A}" destId="{2A9E1A66-BCDE-4552-B35D-1224414A3A56}" srcOrd="0" destOrd="0" presId="urn:microsoft.com/office/officeart/2005/8/layout/default"/>
    <dgm:cxn modelId="{F068FFBB-18D4-49D2-8D3A-08E5B9CC7B22}" srcId="{A7224BE7-93C3-4D55-9B7F-FFCD89721688}" destId="{45C045E2-AB2C-49AF-82BF-9B83EC632F4D}" srcOrd="4" destOrd="0" parTransId="{BC8C48A7-888F-4C06-BDFD-0A196EDF0B9C}" sibTransId="{E318A889-2AFB-4815-9DAF-3D8164AB4B8D}"/>
    <dgm:cxn modelId="{1A8993D2-A4C8-4A44-8E12-1DA1F8487EA3}" srcId="{A7224BE7-93C3-4D55-9B7F-FFCD89721688}" destId="{5DB4B789-6842-4B41-BE5D-088590672797}" srcOrd="2" destOrd="0" parTransId="{EB96CDEC-61E0-4B14-A563-308D46601247}" sibTransId="{F2431350-CE89-4547-B365-CF7F577A734F}"/>
    <dgm:cxn modelId="{ED171B9A-D35A-45EA-B3E1-0D2E8967C3FE}" type="presParOf" srcId="{5B93AAC6-36B4-48FC-8DC5-255D35EAC89D}" destId="{84172788-AB27-4612-AE88-1F67DE6A79EB}" srcOrd="0" destOrd="0" presId="urn:microsoft.com/office/officeart/2005/8/layout/default"/>
    <dgm:cxn modelId="{F5F2B774-5BAC-46D8-8022-308849593F77}" type="presParOf" srcId="{5B93AAC6-36B4-48FC-8DC5-255D35EAC89D}" destId="{4563A1E8-DEF2-4148-B632-FA0470CEF399}" srcOrd="1" destOrd="0" presId="urn:microsoft.com/office/officeart/2005/8/layout/default"/>
    <dgm:cxn modelId="{7984173F-C507-4A51-B9F8-86EC42DB0FEA}" type="presParOf" srcId="{5B93AAC6-36B4-48FC-8DC5-255D35EAC89D}" destId="{C6A79302-6D2B-4C69-B84C-C75425D6E7A5}" srcOrd="2" destOrd="0" presId="urn:microsoft.com/office/officeart/2005/8/layout/default"/>
    <dgm:cxn modelId="{1FC00E57-3D49-4D9B-9609-AECD13B3B3F7}" type="presParOf" srcId="{5B93AAC6-36B4-48FC-8DC5-255D35EAC89D}" destId="{754783FD-9D5D-4365-9554-AD122B41BA37}" srcOrd="3" destOrd="0" presId="urn:microsoft.com/office/officeart/2005/8/layout/default"/>
    <dgm:cxn modelId="{04734170-F73C-4E08-B588-FD9555D106CB}" type="presParOf" srcId="{5B93AAC6-36B4-48FC-8DC5-255D35EAC89D}" destId="{802D5801-AE3E-4C51-85C2-539C30A04087}" srcOrd="4" destOrd="0" presId="urn:microsoft.com/office/officeart/2005/8/layout/default"/>
    <dgm:cxn modelId="{67C5C9A6-ED65-4592-8C9D-5909CE713348}" type="presParOf" srcId="{5B93AAC6-36B4-48FC-8DC5-255D35EAC89D}" destId="{23D0E68A-92B6-4F74-BEC8-53B1DD932218}" srcOrd="5" destOrd="0" presId="urn:microsoft.com/office/officeart/2005/8/layout/default"/>
    <dgm:cxn modelId="{7BC1D9FA-7069-463F-869B-2D355DDC18A5}" type="presParOf" srcId="{5B93AAC6-36B4-48FC-8DC5-255D35EAC89D}" destId="{2A9E1A66-BCDE-4552-B35D-1224414A3A56}" srcOrd="6" destOrd="0" presId="urn:microsoft.com/office/officeart/2005/8/layout/default"/>
    <dgm:cxn modelId="{F514E2FA-7AA0-4385-94E3-2D262429BB46}" type="presParOf" srcId="{5B93AAC6-36B4-48FC-8DC5-255D35EAC89D}" destId="{AB27DB30-3B37-4E85-A331-59B9DD5D2ED4}" srcOrd="7" destOrd="0" presId="urn:microsoft.com/office/officeart/2005/8/layout/default"/>
    <dgm:cxn modelId="{986AFC41-48B6-4109-8E28-E5AB053E06E1}" type="presParOf" srcId="{5B93AAC6-36B4-48FC-8DC5-255D35EAC89D}" destId="{9DCDAD6A-24A3-4168-8992-6C5A5D4A3642}" srcOrd="8" destOrd="0" presId="urn:microsoft.com/office/officeart/2005/8/layout/default"/>
    <dgm:cxn modelId="{AB5AF6F2-C1A3-4BFC-9ADC-D3A307CED35A}" type="presParOf" srcId="{5B93AAC6-36B4-48FC-8DC5-255D35EAC89D}" destId="{A14FD500-8B52-4329-8D9B-28EA36614DEB}" srcOrd="9" destOrd="0" presId="urn:microsoft.com/office/officeart/2005/8/layout/default"/>
    <dgm:cxn modelId="{CD4ADDEE-C5F4-404D-8A98-38BCB9B9FD30}" type="presParOf" srcId="{5B93AAC6-36B4-48FC-8DC5-255D35EAC89D}" destId="{9AF0FD83-7C03-4386-92D6-9AC78CF2BCBD}" srcOrd="10" destOrd="0" presId="urn:microsoft.com/office/officeart/2005/8/layout/default"/>
    <dgm:cxn modelId="{CA241E27-F30D-4BD2-A3FB-9891CDC09C1A}" type="presParOf" srcId="{5B93AAC6-36B4-48FC-8DC5-255D35EAC89D}" destId="{1CF3D80C-6AFC-4E14-A348-281ED98ACDD9}" srcOrd="11" destOrd="0" presId="urn:microsoft.com/office/officeart/2005/8/layout/default"/>
    <dgm:cxn modelId="{A9874A35-23C4-49E4-A445-C5D76B04D64B}" type="presParOf" srcId="{5B93AAC6-36B4-48FC-8DC5-255D35EAC89D}" destId="{4F9A18B2-C954-424B-BE65-AB24D4C6048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0BDE7-4BF3-4040-986B-450F83813DA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D64F060-C875-4770-B17A-6C5B023C6407}">
      <dgm:prSet/>
      <dgm:spPr/>
      <dgm:t>
        <a:bodyPr/>
        <a:lstStyle/>
        <a:p>
          <a:r>
            <a:rPr lang="en-US" b="1"/>
            <a:t>Collection of Health ID during registration</a:t>
          </a:r>
        </a:p>
      </dgm:t>
    </dgm:pt>
    <dgm:pt modelId="{F05242FA-A82F-4172-B7CE-FB073CA292AA}" type="parTrans" cxnId="{DF3B409D-6C24-452C-9FF2-61CD21D23AC8}">
      <dgm:prSet/>
      <dgm:spPr/>
      <dgm:t>
        <a:bodyPr/>
        <a:lstStyle/>
        <a:p>
          <a:endParaRPr lang="en-US"/>
        </a:p>
      </dgm:t>
    </dgm:pt>
    <dgm:pt modelId="{980CB3B7-0B43-4328-88FD-D2121058855D}" type="sibTrans" cxnId="{DF3B409D-6C24-452C-9FF2-61CD21D23AC8}">
      <dgm:prSet/>
      <dgm:spPr/>
      <dgm:t>
        <a:bodyPr/>
        <a:lstStyle/>
        <a:p>
          <a:endParaRPr lang="en-US"/>
        </a:p>
      </dgm:t>
    </dgm:pt>
    <dgm:pt modelId="{183AFCFB-BD1F-41B7-A12D-28777FA52537}">
      <dgm:prSet/>
      <dgm:spPr/>
      <dgm:t>
        <a:bodyPr/>
        <a:lstStyle/>
        <a:p>
          <a:r>
            <a:rPr lang="en-US" b="1"/>
            <a:t>Issuing of Health IDs to interested patients</a:t>
          </a:r>
        </a:p>
      </dgm:t>
    </dgm:pt>
    <dgm:pt modelId="{FAE56A13-CE09-4029-B760-50B916E4A144}" type="parTrans" cxnId="{AF341906-9AEA-44D2-B6D3-E293FA7EE574}">
      <dgm:prSet/>
      <dgm:spPr/>
      <dgm:t>
        <a:bodyPr/>
        <a:lstStyle/>
        <a:p>
          <a:endParaRPr lang="en-US"/>
        </a:p>
      </dgm:t>
    </dgm:pt>
    <dgm:pt modelId="{B14323DC-C4C2-4AA1-A544-C22C94A680C9}" type="sibTrans" cxnId="{AF341906-9AEA-44D2-B6D3-E293FA7EE574}">
      <dgm:prSet/>
      <dgm:spPr/>
      <dgm:t>
        <a:bodyPr/>
        <a:lstStyle/>
        <a:p>
          <a:endParaRPr lang="en-US"/>
        </a:p>
      </dgm:t>
    </dgm:pt>
    <dgm:pt modelId="{3BA6880B-AC99-4945-A47F-918ECFEDC0FD}">
      <dgm:prSet/>
      <dgm:spPr/>
      <dgm:t>
        <a:bodyPr/>
        <a:lstStyle/>
        <a:p>
          <a:r>
            <a:rPr lang="en-US" b="1"/>
            <a:t>Link the health ID to their health records and notify on new records</a:t>
          </a:r>
          <a:endParaRPr lang="en-US"/>
        </a:p>
      </dgm:t>
    </dgm:pt>
    <dgm:pt modelId="{6ADAD933-AC77-479B-A8FC-16725A32BB66}" type="parTrans" cxnId="{EEF4A219-407A-4E8E-8D4D-A9CF73D09A32}">
      <dgm:prSet/>
      <dgm:spPr/>
      <dgm:t>
        <a:bodyPr/>
        <a:lstStyle/>
        <a:p>
          <a:endParaRPr lang="en-US"/>
        </a:p>
      </dgm:t>
    </dgm:pt>
    <dgm:pt modelId="{84652CA4-6710-4C81-9719-444F30D7FA29}" type="sibTrans" cxnId="{EEF4A219-407A-4E8E-8D4D-A9CF73D09A32}">
      <dgm:prSet/>
      <dgm:spPr/>
      <dgm:t>
        <a:bodyPr/>
        <a:lstStyle/>
        <a:p>
          <a:endParaRPr lang="en-US"/>
        </a:p>
      </dgm:t>
    </dgm:pt>
    <dgm:pt modelId="{7873222C-5ECC-4FC9-A420-3F43AD1A3DED}">
      <dgm:prSet/>
      <dgm:spPr/>
      <dgm:t>
        <a:bodyPr/>
        <a:lstStyle/>
        <a:p>
          <a:r>
            <a:rPr lang="en-IN" b="1"/>
            <a:t>Operate a HIP Service</a:t>
          </a:r>
          <a:endParaRPr lang="en-US"/>
        </a:p>
      </dgm:t>
    </dgm:pt>
    <dgm:pt modelId="{77FE9E2E-9E69-44DE-B8C0-0A7462D6B6A0}" type="parTrans" cxnId="{7E18B626-9FCD-40F4-A08D-69014756D657}">
      <dgm:prSet/>
      <dgm:spPr/>
      <dgm:t>
        <a:bodyPr/>
        <a:lstStyle/>
        <a:p>
          <a:endParaRPr lang="en-US"/>
        </a:p>
      </dgm:t>
    </dgm:pt>
    <dgm:pt modelId="{CEBB5E41-FC33-40FC-870B-3A23DAE65240}" type="sibTrans" cxnId="{7E18B626-9FCD-40F4-A08D-69014756D657}">
      <dgm:prSet/>
      <dgm:spPr/>
      <dgm:t>
        <a:bodyPr/>
        <a:lstStyle/>
        <a:p>
          <a:endParaRPr lang="en-US"/>
        </a:p>
      </dgm:t>
    </dgm:pt>
    <dgm:pt modelId="{3759588B-D3F0-4AAF-B9E0-7DF412691A72}">
      <dgm:prSet/>
      <dgm:spPr/>
      <dgm:t>
        <a:bodyPr/>
        <a:lstStyle/>
        <a:p>
          <a:r>
            <a:rPr lang="en-IN" b="1"/>
            <a:t>Maintain OPD and IPD records digitally for long term</a:t>
          </a:r>
          <a:endParaRPr lang="en-US"/>
        </a:p>
      </dgm:t>
    </dgm:pt>
    <dgm:pt modelId="{BA2AF627-7B44-446B-872F-032D6F4A8B89}" type="parTrans" cxnId="{E9C8E26E-213B-4C9B-806F-1233DF0218BA}">
      <dgm:prSet/>
      <dgm:spPr/>
      <dgm:t>
        <a:bodyPr/>
        <a:lstStyle/>
        <a:p>
          <a:endParaRPr lang="en-US"/>
        </a:p>
      </dgm:t>
    </dgm:pt>
    <dgm:pt modelId="{6AA08633-A544-4C80-90C5-E93A9ABE748B}" type="sibTrans" cxnId="{E9C8E26E-213B-4C9B-806F-1233DF0218BA}">
      <dgm:prSet/>
      <dgm:spPr/>
      <dgm:t>
        <a:bodyPr/>
        <a:lstStyle/>
        <a:p>
          <a:endParaRPr lang="en-US"/>
        </a:p>
      </dgm:t>
    </dgm:pt>
    <dgm:pt modelId="{53FA514E-78D4-4E7D-AFF3-348525A8ABED}">
      <dgm:prSet/>
      <dgm:spPr/>
      <dgm:t>
        <a:bodyPr/>
        <a:lstStyle/>
        <a:p>
          <a:r>
            <a:rPr lang="en-IN" b="1"/>
            <a:t>Share aggregated data for public health</a:t>
          </a:r>
          <a:endParaRPr lang="en-US"/>
        </a:p>
      </dgm:t>
    </dgm:pt>
    <dgm:pt modelId="{F6A64DE6-A0E2-4E69-AD71-10602F9F1A5C}" type="parTrans" cxnId="{EA4771EA-C66A-432C-8EC0-4D5F2EFA84E3}">
      <dgm:prSet/>
      <dgm:spPr/>
      <dgm:t>
        <a:bodyPr/>
        <a:lstStyle/>
        <a:p>
          <a:endParaRPr lang="en-US"/>
        </a:p>
      </dgm:t>
    </dgm:pt>
    <dgm:pt modelId="{669F0E45-FF56-4C25-BEAC-BEC56408E44A}" type="sibTrans" cxnId="{EA4771EA-C66A-432C-8EC0-4D5F2EFA84E3}">
      <dgm:prSet/>
      <dgm:spPr/>
      <dgm:t>
        <a:bodyPr/>
        <a:lstStyle/>
        <a:p>
          <a:endParaRPr lang="en-US"/>
        </a:p>
      </dgm:t>
    </dgm:pt>
    <dgm:pt modelId="{2C0A7DA6-1CCB-4C11-9CE6-89B237D647C7}" type="pres">
      <dgm:prSet presAssocID="{EA90BDE7-4BF3-4040-986B-450F83813DA2}" presName="vert0" presStyleCnt="0">
        <dgm:presLayoutVars>
          <dgm:dir/>
          <dgm:animOne val="branch"/>
          <dgm:animLvl val="lvl"/>
        </dgm:presLayoutVars>
      </dgm:prSet>
      <dgm:spPr/>
    </dgm:pt>
    <dgm:pt modelId="{DBB2D1A7-0B41-4FCD-ABAC-8B92203995DA}" type="pres">
      <dgm:prSet presAssocID="{2D64F060-C875-4770-B17A-6C5B023C6407}" presName="thickLine" presStyleLbl="alignNode1" presStyleIdx="0" presStyleCnt="6"/>
      <dgm:spPr/>
    </dgm:pt>
    <dgm:pt modelId="{35255932-E18B-4A75-B23D-42EC035BDAFE}" type="pres">
      <dgm:prSet presAssocID="{2D64F060-C875-4770-B17A-6C5B023C6407}" presName="horz1" presStyleCnt="0"/>
      <dgm:spPr/>
    </dgm:pt>
    <dgm:pt modelId="{3107DB76-6E77-45F5-BD7D-6DF324FE4DA9}" type="pres">
      <dgm:prSet presAssocID="{2D64F060-C875-4770-B17A-6C5B023C6407}" presName="tx1" presStyleLbl="revTx" presStyleIdx="0" presStyleCnt="6"/>
      <dgm:spPr/>
    </dgm:pt>
    <dgm:pt modelId="{4F937F29-68C6-49AC-9A09-E83996520416}" type="pres">
      <dgm:prSet presAssocID="{2D64F060-C875-4770-B17A-6C5B023C6407}" presName="vert1" presStyleCnt="0"/>
      <dgm:spPr/>
    </dgm:pt>
    <dgm:pt modelId="{E2D3858B-05CE-43AE-BF4C-D1DC1C63EA70}" type="pres">
      <dgm:prSet presAssocID="{183AFCFB-BD1F-41B7-A12D-28777FA52537}" presName="thickLine" presStyleLbl="alignNode1" presStyleIdx="1" presStyleCnt="6"/>
      <dgm:spPr/>
    </dgm:pt>
    <dgm:pt modelId="{AAACE919-EC74-4F17-9698-961DEEB39C93}" type="pres">
      <dgm:prSet presAssocID="{183AFCFB-BD1F-41B7-A12D-28777FA52537}" presName="horz1" presStyleCnt="0"/>
      <dgm:spPr/>
    </dgm:pt>
    <dgm:pt modelId="{828804C4-2230-4CFC-823B-BA396AE22FB6}" type="pres">
      <dgm:prSet presAssocID="{183AFCFB-BD1F-41B7-A12D-28777FA52537}" presName="tx1" presStyleLbl="revTx" presStyleIdx="1" presStyleCnt="6"/>
      <dgm:spPr/>
    </dgm:pt>
    <dgm:pt modelId="{58101EDE-728F-4979-9D98-123E81556C3E}" type="pres">
      <dgm:prSet presAssocID="{183AFCFB-BD1F-41B7-A12D-28777FA52537}" presName="vert1" presStyleCnt="0"/>
      <dgm:spPr/>
    </dgm:pt>
    <dgm:pt modelId="{788AEED6-23DB-448C-911A-76A313AB46B3}" type="pres">
      <dgm:prSet presAssocID="{3BA6880B-AC99-4945-A47F-918ECFEDC0FD}" presName="thickLine" presStyleLbl="alignNode1" presStyleIdx="2" presStyleCnt="6"/>
      <dgm:spPr/>
    </dgm:pt>
    <dgm:pt modelId="{138EC05F-08F1-488C-8F43-E325E11CDC61}" type="pres">
      <dgm:prSet presAssocID="{3BA6880B-AC99-4945-A47F-918ECFEDC0FD}" presName="horz1" presStyleCnt="0"/>
      <dgm:spPr/>
    </dgm:pt>
    <dgm:pt modelId="{4B862962-D568-4C76-AE4A-FA16A4365F5F}" type="pres">
      <dgm:prSet presAssocID="{3BA6880B-AC99-4945-A47F-918ECFEDC0FD}" presName="tx1" presStyleLbl="revTx" presStyleIdx="2" presStyleCnt="6"/>
      <dgm:spPr/>
    </dgm:pt>
    <dgm:pt modelId="{0D9A7AE8-993E-4CA4-8F5F-82A956786EFF}" type="pres">
      <dgm:prSet presAssocID="{3BA6880B-AC99-4945-A47F-918ECFEDC0FD}" presName="vert1" presStyleCnt="0"/>
      <dgm:spPr/>
    </dgm:pt>
    <dgm:pt modelId="{82CD8CA8-0096-4E16-A646-019E2098AC96}" type="pres">
      <dgm:prSet presAssocID="{7873222C-5ECC-4FC9-A420-3F43AD1A3DED}" presName="thickLine" presStyleLbl="alignNode1" presStyleIdx="3" presStyleCnt="6"/>
      <dgm:spPr/>
    </dgm:pt>
    <dgm:pt modelId="{A5CE8639-4BB0-444C-A7A0-5930A6290DE7}" type="pres">
      <dgm:prSet presAssocID="{7873222C-5ECC-4FC9-A420-3F43AD1A3DED}" presName="horz1" presStyleCnt="0"/>
      <dgm:spPr/>
    </dgm:pt>
    <dgm:pt modelId="{C196BC57-16E6-4CF6-B889-7DF481BFE48A}" type="pres">
      <dgm:prSet presAssocID="{7873222C-5ECC-4FC9-A420-3F43AD1A3DED}" presName="tx1" presStyleLbl="revTx" presStyleIdx="3" presStyleCnt="6"/>
      <dgm:spPr/>
    </dgm:pt>
    <dgm:pt modelId="{8904A968-E033-4F85-BA68-C5D76EC5B484}" type="pres">
      <dgm:prSet presAssocID="{7873222C-5ECC-4FC9-A420-3F43AD1A3DED}" presName="vert1" presStyleCnt="0"/>
      <dgm:spPr/>
    </dgm:pt>
    <dgm:pt modelId="{C0A4FF54-82FA-454F-A937-F6EB582B9663}" type="pres">
      <dgm:prSet presAssocID="{3759588B-D3F0-4AAF-B9E0-7DF412691A72}" presName="thickLine" presStyleLbl="alignNode1" presStyleIdx="4" presStyleCnt="6"/>
      <dgm:spPr/>
    </dgm:pt>
    <dgm:pt modelId="{F6F0FA5D-7A22-490C-BC31-0A27B5D4C6DA}" type="pres">
      <dgm:prSet presAssocID="{3759588B-D3F0-4AAF-B9E0-7DF412691A72}" presName="horz1" presStyleCnt="0"/>
      <dgm:spPr/>
    </dgm:pt>
    <dgm:pt modelId="{802D5163-ABF3-43DF-81CD-E42EF9CD1106}" type="pres">
      <dgm:prSet presAssocID="{3759588B-D3F0-4AAF-B9E0-7DF412691A72}" presName="tx1" presStyleLbl="revTx" presStyleIdx="4" presStyleCnt="6"/>
      <dgm:spPr/>
    </dgm:pt>
    <dgm:pt modelId="{1D07B080-D797-471F-9B3F-217710EDC7CE}" type="pres">
      <dgm:prSet presAssocID="{3759588B-D3F0-4AAF-B9E0-7DF412691A72}" presName="vert1" presStyleCnt="0"/>
      <dgm:spPr/>
    </dgm:pt>
    <dgm:pt modelId="{88D83F0B-A45A-43A4-B797-E7DD60CB90C0}" type="pres">
      <dgm:prSet presAssocID="{53FA514E-78D4-4E7D-AFF3-348525A8ABED}" presName="thickLine" presStyleLbl="alignNode1" presStyleIdx="5" presStyleCnt="6"/>
      <dgm:spPr/>
    </dgm:pt>
    <dgm:pt modelId="{888C3B64-69D6-48CD-9B5A-6E230AD8F47C}" type="pres">
      <dgm:prSet presAssocID="{53FA514E-78D4-4E7D-AFF3-348525A8ABED}" presName="horz1" presStyleCnt="0"/>
      <dgm:spPr/>
    </dgm:pt>
    <dgm:pt modelId="{AE7A6F16-34D7-4ECA-B1D8-E910ED36BDB8}" type="pres">
      <dgm:prSet presAssocID="{53FA514E-78D4-4E7D-AFF3-348525A8ABED}" presName="tx1" presStyleLbl="revTx" presStyleIdx="5" presStyleCnt="6"/>
      <dgm:spPr/>
    </dgm:pt>
    <dgm:pt modelId="{72E39905-9DC7-4317-9BAF-BFAA5500FA4A}" type="pres">
      <dgm:prSet presAssocID="{53FA514E-78D4-4E7D-AFF3-348525A8ABED}" presName="vert1" presStyleCnt="0"/>
      <dgm:spPr/>
    </dgm:pt>
  </dgm:ptLst>
  <dgm:cxnLst>
    <dgm:cxn modelId="{AF341906-9AEA-44D2-B6D3-E293FA7EE574}" srcId="{EA90BDE7-4BF3-4040-986B-450F83813DA2}" destId="{183AFCFB-BD1F-41B7-A12D-28777FA52537}" srcOrd="1" destOrd="0" parTransId="{FAE56A13-CE09-4029-B760-50B916E4A144}" sibTransId="{B14323DC-C4C2-4AA1-A544-C22C94A680C9}"/>
    <dgm:cxn modelId="{37D8E415-5DE1-4CF6-BFB4-70E8022F65D6}" type="presOf" srcId="{2D64F060-C875-4770-B17A-6C5B023C6407}" destId="{3107DB76-6E77-45F5-BD7D-6DF324FE4DA9}" srcOrd="0" destOrd="0" presId="urn:microsoft.com/office/officeart/2008/layout/LinedList"/>
    <dgm:cxn modelId="{EEF4A219-407A-4E8E-8D4D-A9CF73D09A32}" srcId="{EA90BDE7-4BF3-4040-986B-450F83813DA2}" destId="{3BA6880B-AC99-4945-A47F-918ECFEDC0FD}" srcOrd="2" destOrd="0" parTransId="{6ADAD933-AC77-479B-A8FC-16725A32BB66}" sibTransId="{84652CA4-6710-4C81-9719-444F30D7FA29}"/>
    <dgm:cxn modelId="{7E18B626-9FCD-40F4-A08D-69014756D657}" srcId="{EA90BDE7-4BF3-4040-986B-450F83813DA2}" destId="{7873222C-5ECC-4FC9-A420-3F43AD1A3DED}" srcOrd="3" destOrd="0" parTransId="{77FE9E2E-9E69-44DE-B8C0-0A7462D6B6A0}" sibTransId="{CEBB5E41-FC33-40FC-870B-3A23DAE65240}"/>
    <dgm:cxn modelId="{A230DE60-079F-43CB-B742-DC3559A571D5}" type="presOf" srcId="{3BA6880B-AC99-4945-A47F-918ECFEDC0FD}" destId="{4B862962-D568-4C76-AE4A-FA16A4365F5F}" srcOrd="0" destOrd="0" presId="urn:microsoft.com/office/officeart/2008/layout/LinedList"/>
    <dgm:cxn modelId="{CE029048-27DB-4154-955F-9A09EE378BA1}" type="presOf" srcId="{53FA514E-78D4-4E7D-AFF3-348525A8ABED}" destId="{AE7A6F16-34D7-4ECA-B1D8-E910ED36BDB8}" srcOrd="0" destOrd="0" presId="urn:microsoft.com/office/officeart/2008/layout/LinedList"/>
    <dgm:cxn modelId="{E9C8E26E-213B-4C9B-806F-1233DF0218BA}" srcId="{EA90BDE7-4BF3-4040-986B-450F83813DA2}" destId="{3759588B-D3F0-4AAF-B9E0-7DF412691A72}" srcOrd="4" destOrd="0" parTransId="{BA2AF627-7B44-446B-872F-032D6F4A8B89}" sibTransId="{6AA08633-A544-4C80-90C5-E93A9ABE748B}"/>
    <dgm:cxn modelId="{F0C19796-703D-4598-982E-A01C40D966F7}" type="presOf" srcId="{7873222C-5ECC-4FC9-A420-3F43AD1A3DED}" destId="{C196BC57-16E6-4CF6-B889-7DF481BFE48A}" srcOrd="0" destOrd="0" presId="urn:microsoft.com/office/officeart/2008/layout/LinedList"/>
    <dgm:cxn modelId="{DF3B409D-6C24-452C-9FF2-61CD21D23AC8}" srcId="{EA90BDE7-4BF3-4040-986B-450F83813DA2}" destId="{2D64F060-C875-4770-B17A-6C5B023C6407}" srcOrd="0" destOrd="0" parTransId="{F05242FA-A82F-4172-B7CE-FB073CA292AA}" sibTransId="{980CB3B7-0B43-4328-88FD-D2121058855D}"/>
    <dgm:cxn modelId="{31FEB7C4-26BD-43BE-ABD7-96D33D3A9D69}" type="presOf" srcId="{EA90BDE7-4BF3-4040-986B-450F83813DA2}" destId="{2C0A7DA6-1CCB-4C11-9CE6-89B237D647C7}" srcOrd="0" destOrd="0" presId="urn:microsoft.com/office/officeart/2008/layout/LinedList"/>
    <dgm:cxn modelId="{5444A1E1-7F45-4B7E-84A0-9FBAD6A6843C}" type="presOf" srcId="{183AFCFB-BD1F-41B7-A12D-28777FA52537}" destId="{828804C4-2230-4CFC-823B-BA396AE22FB6}" srcOrd="0" destOrd="0" presId="urn:microsoft.com/office/officeart/2008/layout/LinedList"/>
    <dgm:cxn modelId="{EA4771EA-C66A-432C-8EC0-4D5F2EFA84E3}" srcId="{EA90BDE7-4BF3-4040-986B-450F83813DA2}" destId="{53FA514E-78D4-4E7D-AFF3-348525A8ABED}" srcOrd="5" destOrd="0" parTransId="{F6A64DE6-A0E2-4E69-AD71-10602F9F1A5C}" sibTransId="{669F0E45-FF56-4C25-BEAC-BEC56408E44A}"/>
    <dgm:cxn modelId="{609DD4F1-E4FF-44C5-80EA-721356193BF6}" type="presOf" srcId="{3759588B-D3F0-4AAF-B9E0-7DF412691A72}" destId="{802D5163-ABF3-43DF-81CD-E42EF9CD1106}" srcOrd="0" destOrd="0" presId="urn:microsoft.com/office/officeart/2008/layout/LinedList"/>
    <dgm:cxn modelId="{6B163FB6-7D4F-473B-9BED-39FE406E034A}" type="presParOf" srcId="{2C0A7DA6-1CCB-4C11-9CE6-89B237D647C7}" destId="{DBB2D1A7-0B41-4FCD-ABAC-8B92203995DA}" srcOrd="0" destOrd="0" presId="urn:microsoft.com/office/officeart/2008/layout/LinedList"/>
    <dgm:cxn modelId="{25A99602-51F9-414B-BD3D-DE282B6855BC}" type="presParOf" srcId="{2C0A7DA6-1CCB-4C11-9CE6-89B237D647C7}" destId="{35255932-E18B-4A75-B23D-42EC035BDAFE}" srcOrd="1" destOrd="0" presId="urn:microsoft.com/office/officeart/2008/layout/LinedList"/>
    <dgm:cxn modelId="{28617D73-0475-435B-AFB1-A8E6C6771E72}" type="presParOf" srcId="{35255932-E18B-4A75-B23D-42EC035BDAFE}" destId="{3107DB76-6E77-45F5-BD7D-6DF324FE4DA9}" srcOrd="0" destOrd="0" presId="urn:microsoft.com/office/officeart/2008/layout/LinedList"/>
    <dgm:cxn modelId="{7848B565-DE6C-4353-A90A-EECC3635007B}" type="presParOf" srcId="{35255932-E18B-4A75-B23D-42EC035BDAFE}" destId="{4F937F29-68C6-49AC-9A09-E83996520416}" srcOrd="1" destOrd="0" presId="urn:microsoft.com/office/officeart/2008/layout/LinedList"/>
    <dgm:cxn modelId="{B18A2440-2C8F-4F4A-B81E-3AA9AE833433}" type="presParOf" srcId="{2C0A7DA6-1CCB-4C11-9CE6-89B237D647C7}" destId="{E2D3858B-05CE-43AE-BF4C-D1DC1C63EA70}" srcOrd="2" destOrd="0" presId="urn:microsoft.com/office/officeart/2008/layout/LinedList"/>
    <dgm:cxn modelId="{8CAF1FF4-4D40-4F25-90DC-797D96644F37}" type="presParOf" srcId="{2C0A7DA6-1CCB-4C11-9CE6-89B237D647C7}" destId="{AAACE919-EC74-4F17-9698-961DEEB39C93}" srcOrd="3" destOrd="0" presId="urn:microsoft.com/office/officeart/2008/layout/LinedList"/>
    <dgm:cxn modelId="{7064FE6C-A3B8-4AFF-98BE-DEB48AC0E70A}" type="presParOf" srcId="{AAACE919-EC74-4F17-9698-961DEEB39C93}" destId="{828804C4-2230-4CFC-823B-BA396AE22FB6}" srcOrd="0" destOrd="0" presId="urn:microsoft.com/office/officeart/2008/layout/LinedList"/>
    <dgm:cxn modelId="{34BC606F-F1EF-40C0-8CB2-7D3EA4EF6DF8}" type="presParOf" srcId="{AAACE919-EC74-4F17-9698-961DEEB39C93}" destId="{58101EDE-728F-4979-9D98-123E81556C3E}" srcOrd="1" destOrd="0" presId="urn:microsoft.com/office/officeart/2008/layout/LinedList"/>
    <dgm:cxn modelId="{F9D1AC1E-9CCE-4FC5-BB2D-5AB02A59F49A}" type="presParOf" srcId="{2C0A7DA6-1CCB-4C11-9CE6-89B237D647C7}" destId="{788AEED6-23DB-448C-911A-76A313AB46B3}" srcOrd="4" destOrd="0" presId="urn:microsoft.com/office/officeart/2008/layout/LinedList"/>
    <dgm:cxn modelId="{A8067CB1-FD29-4A32-95A8-FEAC9AA947B0}" type="presParOf" srcId="{2C0A7DA6-1CCB-4C11-9CE6-89B237D647C7}" destId="{138EC05F-08F1-488C-8F43-E325E11CDC61}" srcOrd="5" destOrd="0" presId="urn:microsoft.com/office/officeart/2008/layout/LinedList"/>
    <dgm:cxn modelId="{897EEA4A-3B6A-4D65-84B1-8EA037F70009}" type="presParOf" srcId="{138EC05F-08F1-488C-8F43-E325E11CDC61}" destId="{4B862962-D568-4C76-AE4A-FA16A4365F5F}" srcOrd="0" destOrd="0" presId="urn:microsoft.com/office/officeart/2008/layout/LinedList"/>
    <dgm:cxn modelId="{6CBEFFBD-37F4-4479-BAC3-E73F617426E7}" type="presParOf" srcId="{138EC05F-08F1-488C-8F43-E325E11CDC61}" destId="{0D9A7AE8-993E-4CA4-8F5F-82A956786EFF}" srcOrd="1" destOrd="0" presId="urn:microsoft.com/office/officeart/2008/layout/LinedList"/>
    <dgm:cxn modelId="{0D449E20-9C91-4A50-982D-BE872C9374BA}" type="presParOf" srcId="{2C0A7DA6-1CCB-4C11-9CE6-89B237D647C7}" destId="{82CD8CA8-0096-4E16-A646-019E2098AC96}" srcOrd="6" destOrd="0" presId="urn:microsoft.com/office/officeart/2008/layout/LinedList"/>
    <dgm:cxn modelId="{9B491752-C756-439B-9D3A-30FC785BE42E}" type="presParOf" srcId="{2C0A7DA6-1CCB-4C11-9CE6-89B237D647C7}" destId="{A5CE8639-4BB0-444C-A7A0-5930A6290DE7}" srcOrd="7" destOrd="0" presId="urn:microsoft.com/office/officeart/2008/layout/LinedList"/>
    <dgm:cxn modelId="{261E525A-58AE-4DB4-996E-24CA15E05A77}" type="presParOf" srcId="{A5CE8639-4BB0-444C-A7A0-5930A6290DE7}" destId="{C196BC57-16E6-4CF6-B889-7DF481BFE48A}" srcOrd="0" destOrd="0" presId="urn:microsoft.com/office/officeart/2008/layout/LinedList"/>
    <dgm:cxn modelId="{2422E966-D128-42FB-BB02-533969E18D11}" type="presParOf" srcId="{A5CE8639-4BB0-444C-A7A0-5930A6290DE7}" destId="{8904A968-E033-4F85-BA68-C5D76EC5B484}" srcOrd="1" destOrd="0" presId="urn:microsoft.com/office/officeart/2008/layout/LinedList"/>
    <dgm:cxn modelId="{F132E641-49F5-49C2-801F-2B4E07B2DB43}" type="presParOf" srcId="{2C0A7DA6-1CCB-4C11-9CE6-89B237D647C7}" destId="{C0A4FF54-82FA-454F-A937-F6EB582B9663}" srcOrd="8" destOrd="0" presId="urn:microsoft.com/office/officeart/2008/layout/LinedList"/>
    <dgm:cxn modelId="{3C5C2C35-C8DE-4433-8811-820CCE1F59C5}" type="presParOf" srcId="{2C0A7DA6-1CCB-4C11-9CE6-89B237D647C7}" destId="{F6F0FA5D-7A22-490C-BC31-0A27B5D4C6DA}" srcOrd="9" destOrd="0" presId="urn:microsoft.com/office/officeart/2008/layout/LinedList"/>
    <dgm:cxn modelId="{76936F1D-67AF-4E74-AF07-4D845B0DD9EA}" type="presParOf" srcId="{F6F0FA5D-7A22-490C-BC31-0A27B5D4C6DA}" destId="{802D5163-ABF3-43DF-81CD-E42EF9CD1106}" srcOrd="0" destOrd="0" presId="urn:microsoft.com/office/officeart/2008/layout/LinedList"/>
    <dgm:cxn modelId="{53AFF942-B3AB-4262-A784-0A60B7947345}" type="presParOf" srcId="{F6F0FA5D-7A22-490C-BC31-0A27B5D4C6DA}" destId="{1D07B080-D797-471F-9B3F-217710EDC7CE}" srcOrd="1" destOrd="0" presId="urn:microsoft.com/office/officeart/2008/layout/LinedList"/>
    <dgm:cxn modelId="{8691443C-6F5A-4B6D-89F7-6D21AEF10E56}" type="presParOf" srcId="{2C0A7DA6-1CCB-4C11-9CE6-89B237D647C7}" destId="{88D83F0B-A45A-43A4-B797-E7DD60CB90C0}" srcOrd="10" destOrd="0" presId="urn:microsoft.com/office/officeart/2008/layout/LinedList"/>
    <dgm:cxn modelId="{219CBB9C-0E8B-4AA5-AAE9-4E990DF878CD}" type="presParOf" srcId="{2C0A7DA6-1CCB-4C11-9CE6-89B237D647C7}" destId="{888C3B64-69D6-48CD-9B5A-6E230AD8F47C}" srcOrd="11" destOrd="0" presId="urn:microsoft.com/office/officeart/2008/layout/LinedList"/>
    <dgm:cxn modelId="{89DB7CF5-527B-4850-8782-B9C10FA2D784}" type="presParOf" srcId="{888C3B64-69D6-48CD-9B5A-6E230AD8F47C}" destId="{AE7A6F16-34D7-4ECA-B1D8-E910ED36BDB8}" srcOrd="0" destOrd="0" presId="urn:microsoft.com/office/officeart/2008/layout/LinedList"/>
    <dgm:cxn modelId="{3B9A7CD8-2341-4296-B3A9-1694F6EA1E73}" type="presParOf" srcId="{888C3B64-69D6-48CD-9B5A-6E230AD8F47C}" destId="{72E39905-9DC7-4317-9BAF-BFAA5500FA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23FE9-D93B-42D9-86F9-2057E0DEBC3C}" type="doc">
      <dgm:prSet loTypeId="urn:microsoft.com/office/officeart/2018/2/layout/IconCircleList" loCatId="icon" qsTypeId="urn:microsoft.com/office/officeart/2005/8/quickstyle/simple1" qsCatId="simple" csTypeId="urn:microsoft.com/office/officeart/2005/8/colors/accent4_2" csCatId="accent4" phldr="1"/>
      <dgm:spPr/>
    </dgm:pt>
    <dgm:pt modelId="{158C4A2B-34F3-40D0-B166-8044DE73910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Opinions, feedback interviews, ease of usability was introspected</a:t>
          </a:r>
        </a:p>
      </dgm:t>
    </dgm:pt>
    <dgm:pt modelId="{E412DAC0-0E02-41AB-83FB-32560253CCFC}" type="parTrans" cxnId="{6892F6EE-6803-41F5-815D-534738D480B0}">
      <dgm:prSet/>
      <dgm:spPr/>
    </dgm:pt>
    <dgm:pt modelId="{78794266-B3AD-4FA9-89DF-7567A8F7BB24}" type="sibTrans" cxnId="{6892F6EE-6803-41F5-815D-534738D480B0}">
      <dgm:prSet/>
      <dgm:spPr/>
    </dgm:pt>
    <dgm:pt modelId="{B93AF56B-CD56-4584-BD77-360BA9BC3EF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IN" b="1"/>
            <a:t>Need assessment for training facilitation was done</a:t>
          </a:r>
          <a:endParaRPr lang="en-US" b="1"/>
        </a:p>
      </dgm:t>
    </dgm:pt>
    <dgm:pt modelId="{1378C517-31B2-4E0C-B00C-2F7D95BCBED8}" type="parTrans" cxnId="{7A21E8C2-5007-4FB2-A0FA-78CE0FEF690D}">
      <dgm:prSet/>
      <dgm:spPr/>
    </dgm:pt>
    <dgm:pt modelId="{1D9F49F3-528C-4F67-8D07-1B4C4D78B7F6}" type="sibTrans" cxnId="{7A21E8C2-5007-4FB2-A0FA-78CE0FEF690D}">
      <dgm:prSet/>
      <dgm:spPr/>
    </dgm:pt>
    <dgm:pt modelId="{B56640BD-0FD6-49FD-AE99-1F42C917B3D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IN" b="1"/>
            <a:t>Trainings were given to consultants (Individual/ Group) as per the need assessment</a:t>
          </a:r>
          <a:endParaRPr lang="en-US" b="1"/>
        </a:p>
      </dgm:t>
    </dgm:pt>
    <dgm:pt modelId="{D51FE8CA-4FCF-420B-AE60-6379417BC9D1}" type="parTrans" cxnId="{DB640C37-D46C-4642-99D8-38504EC597AF}">
      <dgm:prSet/>
      <dgm:spPr/>
    </dgm:pt>
    <dgm:pt modelId="{60229C83-7D57-4183-ABCF-C21955BB6AA0}" type="sibTrans" cxnId="{DB640C37-D46C-4642-99D8-38504EC597AF}">
      <dgm:prSet/>
      <dgm:spPr/>
    </dgm:pt>
    <dgm:pt modelId="{A0559F12-5DA9-4031-B5F6-105692B8960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IN" b="1"/>
            <a:t>Written training modules developed for consultants’ ease</a:t>
          </a:r>
          <a:endParaRPr lang="en-US" b="1"/>
        </a:p>
      </dgm:t>
    </dgm:pt>
    <dgm:pt modelId="{CCC578AB-0D51-45C5-94AB-62B0CFFC9121}" type="parTrans" cxnId="{BD9F0DF9-03E2-4DDC-A400-F28D5A39F36D}">
      <dgm:prSet/>
      <dgm:spPr/>
    </dgm:pt>
    <dgm:pt modelId="{58D75D51-1F05-4915-A0FC-274F5EDE8B7A}" type="sibTrans" cxnId="{BD9F0DF9-03E2-4DDC-A400-F28D5A39F36D}">
      <dgm:prSet/>
      <dgm:spPr/>
    </dgm:pt>
    <dgm:pt modelId="{D8278AEA-BC7D-45BA-A669-319541BFF518}" type="pres">
      <dgm:prSet presAssocID="{DA023FE9-D93B-42D9-86F9-2057E0DEBC3C}" presName="root" presStyleCnt="0">
        <dgm:presLayoutVars>
          <dgm:dir val="rev"/>
          <dgm:resizeHandles val="exact"/>
        </dgm:presLayoutVars>
      </dgm:prSet>
      <dgm:spPr/>
    </dgm:pt>
    <dgm:pt modelId="{74FB4C42-0400-4A35-85DC-BB1FFA5C2E9D}" type="pres">
      <dgm:prSet presAssocID="{DA023FE9-D93B-42D9-86F9-2057E0DEBC3C}" presName="container" presStyleCnt="0">
        <dgm:presLayoutVars>
          <dgm:dir/>
          <dgm:resizeHandles val="exact"/>
        </dgm:presLayoutVars>
      </dgm:prSet>
      <dgm:spPr/>
    </dgm:pt>
    <dgm:pt modelId="{11FC11EA-D57B-40C5-99CC-E6E99D9CECB4}" type="pres">
      <dgm:prSet presAssocID="{158C4A2B-34F3-40D0-B166-8044DE73910F}" presName="compNode" presStyleCnt="0"/>
      <dgm:spPr/>
    </dgm:pt>
    <dgm:pt modelId="{F71FB61E-1455-46B2-8704-C160B4ED5568}" type="pres">
      <dgm:prSet presAssocID="{158C4A2B-34F3-40D0-B166-8044DE73910F}" presName="iconBgRect" presStyleLbl="bgShp" presStyleIdx="0" presStyleCnt="4"/>
      <dgm:spPr/>
    </dgm:pt>
    <dgm:pt modelId="{095D6328-1AC0-4587-9D5C-D2E04B3AC5C2}" type="pres">
      <dgm:prSet presAssocID="{158C4A2B-34F3-40D0-B166-8044DE73910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1B967080-52AA-4B59-83F6-E9B72238447D}" type="pres">
      <dgm:prSet presAssocID="{158C4A2B-34F3-40D0-B166-8044DE73910F}" presName="spaceRect" presStyleCnt="0"/>
      <dgm:spPr/>
    </dgm:pt>
    <dgm:pt modelId="{047CF054-66ED-4091-A8F3-6C9AE30FE7FB}" type="pres">
      <dgm:prSet presAssocID="{158C4A2B-34F3-40D0-B166-8044DE73910F}" presName="textRect" presStyleLbl="revTx" presStyleIdx="0" presStyleCnt="4">
        <dgm:presLayoutVars>
          <dgm:chMax val="1"/>
          <dgm:chPref val="1"/>
        </dgm:presLayoutVars>
      </dgm:prSet>
      <dgm:spPr/>
    </dgm:pt>
    <dgm:pt modelId="{55DB605F-73AD-4B1A-A2DF-C38EFC446A8A}" type="pres">
      <dgm:prSet presAssocID="{78794266-B3AD-4FA9-89DF-7567A8F7BB24}" presName="sibTrans" presStyleLbl="sibTrans2D1" presStyleIdx="0" presStyleCnt="0"/>
      <dgm:spPr/>
    </dgm:pt>
    <dgm:pt modelId="{FED81A47-4439-42C7-BADC-9FEE14D3550A}" type="pres">
      <dgm:prSet presAssocID="{B93AF56B-CD56-4584-BD77-360BA9BC3EF9}" presName="compNode" presStyleCnt="0"/>
      <dgm:spPr/>
    </dgm:pt>
    <dgm:pt modelId="{E6DF6448-BA92-4119-B4D1-FA023332C4F7}" type="pres">
      <dgm:prSet presAssocID="{B93AF56B-CD56-4584-BD77-360BA9BC3EF9}" presName="iconBgRect" presStyleLbl="bgShp" presStyleIdx="1" presStyleCnt="4"/>
      <dgm:spPr/>
    </dgm:pt>
    <dgm:pt modelId="{41B0C070-EB81-455A-B09F-5D3B0A64B2A6}" type="pres">
      <dgm:prSet presAssocID="{B93AF56B-CD56-4584-BD77-360BA9BC3E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1E818FB-4544-474E-9EB2-3496A1B09370}" type="pres">
      <dgm:prSet presAssocID="{B93AF56B-CD56-4584-BD77-360BA9BC3EF9}" presName="spaceRect" presStyleCnt="0"/>
      <dgm:spPr/>
    </dgm:pt>
    <dgm:pt modelId="{75957455-6C23-41D1-9B71-AB9252B1A7CF}" type="pres">
      <dgm:prSet presAssocID="{B93AF56B-CD56-4584-BD77-360BA9BC3EF9}" presName="textRect" presStyleLbl="revTx" presStyleIdx="1" presStyleCnt="4">
        <dgm:presLayoutVars>
          <dgm:chMax val="1"/>
          <dgm:chPref val="1"/>
        </dgm:presLayoutVars>
      </dgm:prSet>
      <dgm:spPr/>
    </dgm:pt>
    <dgm:pt modelId="{EBA2E7B0-CF48-4CE0-B30E-0E6DFDCA8358}" type="pres">
      <dgm:prSet presAssocID="{1D9F49F3-528C-4F67-8D07-1B4C4D78B7F6}" presName="sibTrans" presStyleLbl="sibTrans2D1" presStyleIdx="0" presStyleCnt="0"/>
      <dgm:spPr/>
    </dgm:pt>
    <dgm:pt modelId="{E691F34F-44A1-4844-BB26-45DA22D45AEB}" type="pres">
      <dgm:prSet presAssocID="{B56640BD-0FD6-49FD-AE99-1F42C917B3D0}" presName="compNode" presStyleCnt="0"/>
      <dgm:spPr/>
    </dgm:pt>
    <dgm:pt modelId="{969B7433-0A2A-408C-A911-28C966204854}" type="pres">
      <dgm:prSet presAssocID="{B56640BD-0FD6-49FD-AE99-1F42C917B3D0}" presName="iconBgRect" presStyleLbl="bgShp" presStyleIdx="2" presStyleCnt="4"/>
      <dgm:spPr/>
    </dgm:pt>
    <dgm:pt modelId="{7802BFDE-542A-49F6-96E9-F013AB607B14}" type="pres">
      <dgm:prSet presAssocID="{B56640BD-0FD6-49FD-AE99-1F42C917B3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740B12E6-B416-4E85-A5CC-10E984DB862B}" type="pres">
      <dgm:prSet presAssocID="{B56640BD-0FD6-49FD-AE99-1F42C917B3D0}" presName="spaceRect" presStyleCnt="0"/>
      <dgm:spPr/>
    </dgm:pt>
    <dgm:pt modelId="{8E5278BC-2C0C-4104-87BE-0D27A4CF2FB7}" type="pres">
      <dgm:prSet presAssocID="{B56640BD-0FD6-49FD-AE99-1F42C917B3D0}" presName="textRect" presStyleLbl="revTx" presStyleIdx="2" presStyleCnt="4">
        <dgm:presLayoutVars>
          <dgm:chMax val="1"/>
          <dgm:chPref val="1"/>
        </dgm:presLayoutVars>
      </dgm:prSet>
      <dgm:spPr/>
    </dgm:pt>
    <dgm:pt modelId="{E0CF6DB0-08BD-4949-B72E-17204B84EE9C}" type="pres">
      <dgm:prSet presAssocID="{60229C83-7D57-4183-ABCF-C21955BB6AA0}" presName="sibTrans" presStyleLbl="sibTrans2D1" presStyleIdx="0" presStyleCnt="0"/>
      <dgm:spPr/>
    </dgm:pt>
    <dgm:pt modelId="{283A0D42-7C61-45B1-95A5-253F0488BC22}" type="pres">
      <dgm:prSet presAssocID="{A0559F12-5DA9-4031-B5F6-105692B89603}" presName="compNode" presStyleCnt="0"/>
      <dgm:spPr/>
    </dgm:pt>
    <dgm:pt modelId="{53C3E81A-9112-4C24-B17F-E552C91CACE6}" type="pres">
      <dgm:prSet presAssocID="{A0559F12-5DA9-4031-B5F6-105692B89603}" presName="iconBgRect" presStyleLbl="bgShp" presStyleIdx="3" presStyleCnt="4"/>
      <dgm:spPr/>
    </dgm:pt>
    <dgm:pt modelId="{9C8ADBD2-DB09-465C-B1D6-5794C3C6A570}" type="pres">
      <dgm:prSet presAssocID="{A0559F12-5DA9-4031-B5F6-105692B8960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C820753-2076-40C1-AA01-9B79F7EE15C8}" type="pres">
      <dgm:prSet presAssocID="{A0559F12-5DA9-4031-B5F6-105692B89603}" presName="spaceRect" presStyleCnt="0"/>
      <dgm:spPr/>
    </dgm:pt>
    <dgm:pt modelId="{1274F779-372C-47B4-819F-E9D082E1FC20}" type="pres">
      <dgm:prSet presAssocID="{A0559F12-5DA9-4031-B5F6-105692B8960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6791D0A-065F-4A39-8F1E-437C2217201D}" type="presOf" srcId="{DA023FE9-D93B-42D9-86F9-2057E0DEBC3C}" destId="{D8278AEA-BC7D-45BA-A669-319541BFF518}" srcOrd="0" destOrd="0" presId="urn:microsoft.com/office/officeart/2018/2/layout/IconCircleList"/>
    <dgm:cxn modelId="{9BD47833-C123-44D4-BA73-03817677B742}" type="presOf" srcId="{1D9F49F3-528C-4F67-8D07-1B4C4D78B7F6}" destId="{EBA2E7B0-CF48-4CE0-B30E-0E6DFDCA8358}" srcOrd="0" destOrd="0" presId="urn:microsoft.com/office/officeart/2018/2/layout/IconCircleList"/>
    <dgm:cxn modelId="{DB640C37-D46C-4642-99D8-38504EC597AF}" srcId="{DA023FE9-D93B-42D9-86F9-2057E0DEBC3C}" destId="{B56640BD-0FD6-49FD-AE99-1F42C917B3D0}" srcOrd="2" destOrd="0" parTransId="{D51FE8CA-4FCF-420B-AE60-6379417BC9D1}" sibTransId="{60229C83-7D57-4183-ABCF-C21955BB6AA0}"/>
    <dgm:cxn modelId="{3E2A2F76-C196-4338-8169-61856F7A007B}" type="presOf" srcId="{78794266-B3AD-4FA9-89DF-7567A8F7BB24}" destId="{55DB605F-73AD-4B1A-A2DF-C38EFC446A8A}" srcOrd="0" destOrd="0" presId="urn:microsoft.com/office/officeart/2018/2/layout/IconCircleList"/>
    <dgm:cxn modelId="{43B79A56-2762-4681-AF8B-9F0F00C5A561}" type="presOf" srcId="{158C4A2B-34F3-40D0-B166-8044DE73910F}" destId="{047CF054-66ED-4091-A8F3-6C9AE30FE7FB}" srcOrd="0" destOrd="0" presId="urn:microsoft.com/office/officeart/2018/2/layout/IconCircleList"/>
    <dgm:cxn modelId="{3A007659-56B4-45CD-977E-9B4DB3129E30}" type="presOf" srcId="{B93AF56B-CD56-4584-BD77-360BA9BC3EF9}" destId="{75957455-6C23-41D1-9B71-AB9252B1A7CF}" srcOrd="0" destOrd="0" presId="urn:microsoft.com/office/officeart/2018/2/layout/IconCircleList"/>
    <dgm:cxn modelId="{7A21E8C2-5007-4FB2-A0FA-78CE0FEF690D}" srcId="{DA023FE9-D93B-42D9-86F9-2057E0DEBC3C}" destId="{B93AF56B-CD56-4584-BD77-360BA9BC3EF9}" srcOrd="1" destOrd="0" parTransId="{1378C517-31B2-4E0C-B00C-2F7D95BCBED8}" sibTransId="{1D9F49F3-528C-4F67-8D07-1B4C4D78B7F6}"/>
    <dgm:cxn modelId="{6A52D1CB-F572-417D-B912-7C3300CD1FC7}" type="presOf" srcId="{60229C83-7D57-4183-ABCF-C21955BB6AA0}" destId="{E0CF6DB0-08BD-4949-B72E-17204B84EE9C}" srcOrd="0" destOrd="0" presId="urn:microsoft.com/office/officeart/2018/2/layout/IconCircleList"/>
    <dgm:cxn modelId="{2DC577EC-16F7-41CE-91E6-84E7D937CC4A}" type="presOf" srcId="{A0559F12-5DA9-4031-B5F6-105692B89603}" destId="{1274F779-372C-47B4-819F-E9D082E1FC20}" srcOrd="0" destOrd="0" presId="urn:microsoft.com/office/officeart/2018/2/layout/IconCircleList"/>
    <dgm:cxn modelId="{6892F6EE-6803-41F5-815D-534738D480B0}" srcId="{DA023FE9-D93B-42D9-86F9-2057E0DEBC3C}" destId="{158C4A2B-34F3-40D0-B166-8044DE73910F}" srcOrd="0" destOrd="0" parTransId="{E412DAC0-0E02-41AB-83FB-32560253CCFC}" sibTransId="{78794266-B3AD-4FA9-89DF-7567A8F7BB24}"/>
    <dgm:cxn modelId="{E58968F0-33D4-4969-8AF5-51C0446BB5A0}" type="presOf" srcId="{B56640BD-0FD6-49FD-AE99-1F42C917B3D0}" destId="{8E5278BC-2C0C-4104-87BE-0D27A4CF2FB7}" srcOrd="0" destOrd="0" presId="urn:microsoft.com/office/officeart/2018/2/layout/IconCircleList"/>
    <dgm:cxn modelId="{BD9F0DF9-03E2-4DDC-A400-F28D5A39F36D}" srcId="{DA023FE9-D93B-42D9-86F9-2057E0DEBC3C}" destId="{A0559F12-5DA9-4031-B5F6-105692B89603}" srcOrd="3" destOrd="0" parTransId="{CCC578AB-0D51-45C5-94AB-62B0CFFC9121}" sibTransId="{58D75D51-1F05-4915-A0FC-274F5EDE8B7A}"/>
    <dgm:cxn modelId="{956D780D-1A09-43A3-90AD-9410A506B6CD}" type="presParOf" srcId="{D8278AEA-BC7D-45BA-A669-319541BFF518}" destId="{74FB4C42-0400-4A35-85DC-BB1FFA5C2E9D}" srcOrd="0" destOrd="0" presId="urn:microsoft.com/office/officeart/2018/2/layout/IconCircleList"/>
    <dgm:cxn modelId="{9CB96EE8-8F48-4699-889B-6EFCFA1272C4}" type="presParOf" srcId="{74FB4C42-0400-4A35-85DC-BB1FFA5C2E9D}" destId="{11FC11EA-D57B-40C5-99CC-E6E99D9CECB4}" srcOrd="0" destOrd="0" presId="urn:microsoft.com/office/officeart/2018/2/layout/IconCircleList"/>
    <dgm:cxn modelId="{EE2F06DB-21E4-4855-BC54-9E1929AFDBAE}" type="presParOf" srcId="{11FC11EA-D57B-40C5-99CC-E6E99D9CECB4}" destId="{F71FB61E-1455-46B2-8704-C160B4ED5568}" srcOrd="0" destOrd="0" presId="urn:microsoft.com/office/officeart/2018/2/layout/IconCircleList"/>
    <dgm:cxn modelId="{A1832763-97A6-46A7-85F7-4DC19492A196}" type="presParOf" srcId="{11FC11EA-D57B-40C5-99CC-E6E99D9CECB4}" destId="{095D6328-1AC0-4587-9D5C-D2E04B3AC5C2}" srcOrd="1" destOrd="0" presId="urn:microsoft.com/office/officeart/2018/2/layout/IconCircleList"/>
    <dgm:cxn modelId="{D996819A-5E49-4441-8C17-0DECAB1250CE}" type="presParOf" srcId="{11FC11EA-D57B-40C5-99CC-E6E99D9CECB4}" destId="{1B967080-52AA-4B59-83F6-E9B72238447D}" srcOrd="2" destOrd="0" presId="urn:microsoft.com/office/officeart/2018/2/layout/IconCircleList"/>
    <dgm:cxn modelId="{A9639A8A-68AC-4F6A-A06C-C04954AD0116}" type="presParOf" srcId="{11FC11EA-D57B-40C5-99CC-E6E99D9CECB4}" destId="{047CF054-66ED-4091-A8F3-6C9AE30FE7FB}" srcOrd="3" destOrd="0" presId="urn:microsoft.com/office/officeart/2018/2/layout/IconCircleList"/>
    <dgm:cxn modelId="{3A814E78-13BA-4C72-9845-99B097D5D2BC}" type="presParOf" srcId="{74FB4C42-0400-4A35-85DC-BB1FFA5C2E9D}" destId="{55DB605F-73AD-4B1A-A2DF-C38EFC446A8A}" srcOrd="1" destOrd="0" presId="urn:microsoft.com/office/officeart/2018/2/layout/IconCircleList"/>
    <dgm:cxn modelId="{83C434BD-4A95-4ADD-86F2-A6B039ADB7F2}" type="presParOf" srcId="{74FB4C42-0400-4A35-85DC-BB1FFA5C2E9D}" destId="{FED81A47-4439-42C7-BADC-9FEE14D3550A}" srcOrd="2" destOrd="0" presId="urn:microsoft.com/office/officeart/2018/2/layout/IconCircleList"/>
    <dgm:cxn modelId="{52ED0ACF-A6B7-4D0E-B5AA-D7F5C4BEB82D}" type="presParOf" srcId="{FED81A47-4439-42C7-BADC-9FEE14D3550A}" destId="{E6DF6448-BA92-4119-B4D1-FA023332C4F7}" srcOrd="0" destOrd="0" presId="urn:microsoft.com/office/officeart/2018/2/layout/IconCircleList"/>
    <dgm:cxn modelId="{32170D64-691F-4B22-8E24-7339287E8684}" type="presParOf" srcId="{FED81A47-4439-42C7-BADC-9FEE14D3550A}" destId="{41B0C070-EB81-455A-B09F-5D3B0A64B2A6}" srcOrd="1" destOrd="0" presId="urn:microsoft.com/office/officeart/2018/2/layout/IconCircleList"/>
    <dgm:cxn modelId="{E203714D-1BCF-482E-BA25-D57F6B51B688}" type="presParOf" srcId="{FED81A47-4439-42C7-BADC-9FEE14D3550A}" destId="{21E818FB-4544-474E-9EB2-3496A1B09370}" srcOrd="2" destOrd="0" presId="urn:microsoft.com/office/officeart/2018/2/layout/IconCircleList"/>
    <dgm:cxn modelId="{5D19397C-922B-465C-AD28-B54CBB19261F}" type="presParOf" srcId="{FED81A47-4439-42C7-BADC-9FEE14D3550A}" destId="{75957455-6C23-41D1-9B71-AB9252B1A7CF}" srcOrd="3" destOrd="0" presId="urn:microsoft.com/office/officeart/2018/2/layout/IconCircleList"/>
    <dgm:cxn modelId="{E9063CC1-D9E8-4A62-8159-13F2D5405971}" type="presParOf" srcId="{74FB4C42-0400-4A35-85DC-BB1FFA5C2E9D}" destId="{EBA2E7B0-CF48-4CE0-B30E-0E6DFDCA8358}" srcOrd="3" destOrd="0" presId="urn:microsoft.com/office/officeart/2018/2/layout/IconCircleList"/>
    <dgm:cxn modelId="{B1466756-2559-4927-B157-9C8A6C191031}" type="presParOf" srcId="{74FB4C42-0400-4A35-85DC-BB1FFA5C2E9D}" destId="{E691F34F-44A1-4844-BB26-45DA22D45AEB}" srcOrd="4" destOrd="0" presId="urn:microsoft.com/office/officeart/2018/2/layout/IconCircleList"/>
    <dgm:cxn modelId="{7DAD4FFA-877D-434E-8F21-508BBCCD301D}" type="presParOf" srcId="{E691F34F-44A1-4844-BB26-45DA22D45AEB}" destId="{969B7433-0A2A-408C-A911-28C966204854}" srcOrd="0" destOrd="0" presId="urn:microsoft.com/office/officeart/2018/2/layout/IconCircleList"/>
    <dgm:cxn modelId="{0FA82462-78CA-40DE-85F4-AA9EDE19D452}" type="presParOf" srcId="{E691F34F-44A1-4844-BB26-45DA22D45AEB}" destId="{7802BFDE-542A-49F6-96E9-F013AB607B14}" srcOrd="1" destOrd="0" presId="urn:microsoft.com/office/officeart/2018/2/layout/IconCircleList"/>
    <dgm:cxn modelId="{D3A58113-4B60-47A1-BA8F-D26B28F3A966}" type="presParOf" srcId="{E691F34F-44A1-4844-BB26-45DA22D45AEB}" destId="{740B12E6-B416-4E85-A5CC-10E984DB862B}" srcOrd="2" destOrd="0" presId="urn:microsoft.com/office/officeart/2018/2/layout/IconCircleList"/>
    <dgm:cxn modelId="{0BE20E5E-84A1-4205-9592-28CE42F735A6}" type="presParOf" srcId="{E691F34F-44A1-4844-BB26-45DA22D45AEB}" destId="{8E5278BC-2C0C-4104-87BE-0D27A4CF2FB7}" srcOrd="3" destOrd="0" presId="urn:microsoft.com/office/officeart/2018/2/layout/IconCircleList"/>
    <dgm:cxn modelId="{67636399-25B0-40A8-87C2-C3FA9894879E}" type="presParOf" srcId="{74FB4C42-0400-4A35-85DC-BB1FFA5C2E9D}" destId="{E0CF6DB0-08BD-4949-B72E-17204B84EE9C}" srcOrd="5" destOrd="0" presId="urn:microsoft.com/office/officeart/2018/2/layout/IconCircleList"/>
    <dgm:cxn modelId="{5FE98C1F-D179-45B8-AF80-C8CC81B1F4A4}" type="presParOf" srcId="{74FB4C42-0400-4A35-85DC-BB1FFA5C2E9D}" destId="{283A0D42-7C61-45B1-95A5-253F0488BC22}" srcOrd="6" destOrd="0" presId="urn:microsoft.com/office/officeart/2018/2/layout/IconCircleList"/>
    <dgm:cxn modelId="{8B50251A-AEB5-435B-A3C3-10A99A54BE76}" type="presParOf" srcId="{283A0D42-7C61-45B1-95A5-253F0488BC22}" destId="{53C3E81A-9112-4C24-B17F-E552C91CACE6}" srcOrd="0" destOrd="0" presId="urn:microsoft.com/office/officeart/2018/2/layout/IconCircleList"/>
    <dgm:cxn modelId="{58345290-4826-4304-A6A0-C265B03B3D20}" type="presParOf" srcId="{283A0D42-7C61-45B1-95A5-253F0488BC22}" destId="{9C8ADBD2-DB09-465C-B1D6-5794C3C6A570}" srcOrd="1" destOrd="0" presId="urn:microsoft.com/office/officeart/2018/2/layout/IconCircleList"/>
    <dgm:cxn modelId="{F0968B02-D043-48C9-AC75-1D7F6D52DF86}" type="presParOf" srcId="{283A0D42-7C61-45B1-95A5-253F0488BC22}" destId="{9C820753-2076-40C1-AA01-9B79F7EE15C8}" srcOrd="2" destOrd="0" presId="urn:microsoft.com/office/officeart/2018/2/layout/IconCircleList"/>
    <dgm:cxn modelId="{17CC9610-3F50-49E1-997F-9C147C6068A7}" type="presParOf" srcId="{283A0D42-7C61-45B1-95A5-253F0488BC22}" destId="{1274F779-372C-47B4-819F-E9D082E1FC2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188ADB-FD53-4396-94D8-12CB06CAF67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CC4C665-01D9-4B30-BA4F-599485EBF8A2}">
      <dgm:prSet phldrT="[Text]" phldr="0" custT="1"/>
      <dgm:spPr/>
      <dgm:t>
        <a:bodyPr/>
        <a:lstStyle/>
        <a:p>
          <a:pPr rtl="0"/>
          <a:r>
            <a:rPr lang="en-US" sz="1600" b="1" dirty="0">
              <a:latin typeface="Sitka Banner"/>
            </a:rPr>
            <a:t>TO PATIENTS</a:t>
          </a:r>
          <a:endParaRPr lang="en-US" sz="1600" b="1" dirty="0"/>
        </a:p>
      </dgm:t>
    </dgm:pt>
    <dgm:pt modelId="{E32A89F9-5250-4123-97FE-6D4F3B63FBD9}" type="parTrans" cxnId="{D47704D3-B6C5-436E-9238-FFD3EDAFB543}">
      <dgm:prSet/>
      <dgm:spPr/>
      <dgm:t>
        <a:bodyPr/>
        <a:lstStyle/>
        <a:p>
          <a:endParaRPr lang="en-US"/>
        </a:p>
      </dgm:t>
    </dgm:pt>
    <dgm:pt modelId="{76468337-0CAE-4B58-BF9A-F16E474FBA43}" type="sibTrans" cxnId="{D47704D3-B6C5-436E-9238-FFD3EDAFB543}">
      <dgm:prSet/>
      <dgm:spPr/>
      <dgm:t>
        <a:bodyPr/>
        <a:lstStyle/>
        <a:p>
          <a:endParaRPr lang="en-US"/>
        </a:p>
      </dgm:t>
    </dgm:pt>
    <dgm:pt modelId="{A0DCA0C8-E1F3-4BE6-8E81-A943C19F5526}">
      <dgm:prSet phldrT="[Text]" phldr="0" custT="1"/>
      <dgm:spPr/>
      <dgm:t>
        <a:bodyPr/>
        <a:lstStyle/>
        <a:p>
          <a:pPr rtl="0"/>
          <a:r>
            <a:rPr lang="en-US" sz="1400" b="1" dirty="0">
              <a:latin typeface="Sitka Banner"/>
            </a:rPr>
            <a:t>TO CONSULTANTS</a:t>
          </a:r>
          <a:endParaRPr lang="en-US" sz="1400" b="1" dirty="0"/>
        </a:p>
      </dgm:t>
    </dgm:pt>
    <dgm:pt modelId="{4AE11C39-DC55-4944-BCC1-F74CFAB5CDAE}" type="parTrans" cxnId="{C3E49C1A-CE30-407A-995B-83420AD70263}">
      <dgm:prSet/>
      <dgm:spPr/>
      <dgm:t>
        <a:bodyPr/>
        <a:lstStyle/>
        <a:p>
          <a:endParaRPr lang="en-US"/>
        </a:p>
      </dgm:t>
    </dgm:pt>
    <dgm:pt modelId="{1A2FB33F-5227-493E-A8D2-C21A3D4B96B6}" type="sibTrans" cxnId="{C3E49C1A-CE30-407A-995B-83420AD70263}">
      <dgm:prSet/>
      <dgm:spPr/>
      <dgm:t>
        <a:bodyPr/>
        <a:lstStyle/>
        <a:p>
          <a:endParaRPr lang="en-US"/>
        </a:p>
      </dgm:t>
    </dgm:pt>
    <dgm:pt modelId="{7072FB21-09F4-43D1-A968-ADCCE2E924DB}">
      <dgm:prSet phldrT="[Text]" phldr="0" custT="1"/>
      <dgm:spPr/>
      <dgm:t>
        <a:bodyPr/>
        <a:lstStyle/>
        <a:p>
          <a:pPr rtl="0"/>
          <a:r>
            <a:rPr lang="en-US" sz="1100" dirty="0">
              <a:latin typeface="Sitka Banner"/>
            </a:rPr>
            <a:t> </a:t>
          </a:r>
          <a:r>
            <a:rPr lang="en-US" sz="1400" b="1" dirty="0">
              <a:latin typeface="Sitka Banner"/>
            </a:rPr>
            <a:t>TO HOSPITAL MANAGEMENT </a:t>
          </a:r>
          <a:endParaRPr lang="en-US" sz="1100" b="1" dirty="0"/>
        </a:p>
      </dgm:t>
    </dgm:pt>
    <dgm:pt modelId="{0D586F7D-4AAC-4ED5-8696-684A4C2C0402}" type="parTrans" cxnId="{6B6C06B7-10E4-4975-A5A4-8F6F16EE5D1F}">
      <dgm:prSet/>
      <dgm:spPr/>
      <dgm:t>
        <a:bodyPr/>
        <a:lstStyle/>
        <a:p>
          <a:endParaRPr lang="en-US"/>
        </a:p>
      </dgm:t>
    </dgm:pt>
    <dgm:pt modelId="{226CB59B-B0B8-4622-AE8C-75DF7DC9514D}" type="sibTrans" cxnId="{6B6C06B7-10E4-4975-A5A4-8F6F16EE5D1F}">
      <dgm:prSet/>
      <dgm:spPr/>
      <dgm:t>
        <a:bodyPr/>
        <a:lstStyle/>
        <a:p>
          <a:endParaRPr lang="en-US"/>
        </a:p>
      </dgm:t>
    </dgm:pt>
    <dgm:pt modelId="{03D9340C-0650-4545-ABD1-FF921D72A130}">
      <dgm:prSet phldr="0"/>
      <dgm:spPr/>
      <dgm:t>
        <a:bodyPr/>
        <a:lstStyle/>
        <a:p>
          <a:pPr rtl="0"/>
          <a:r>
            <a:rPr lang="en-IN"/>
            <a:t>Secure accessibility of reports for time indeed</a:t>
          </a:r>
          <a:endParaRPr lang="en-US"/>
        </a:p>
      </dgm:t>
    </dgm:pt>
    <dgm:pt modelId="{00AA1B41-FF57-4EF6-BBFF-A65F33F6CD3A}" type="parTrans" cxnId="{8BA8CDB2-9B67-4A8A-8AA2-89334B2135F7}">
      <dgm:prSet/>
      <dgm:spPr/>
      <dgm:t>
        <a:bodyPr/>
        <a:lstStyle/>
        <a:p>
          <a:endParaRPr lang="en-IN"/>
        </a:p>
      </dgm:t>
    </dgm:pt>
    <dgm:pt modelId="{6856C8C2-E815-4336-8F27-13DF2E9DAD51}" type="sibTrans" cxnId="{8BA8CDB2-9B67-4A8A-8AA2-89334B2135F7}">
      <dgm:prSet/>
      <dgm:spPr/>
      <dgm:t>
        <a:bodyPr/>
        <a:lstStyle/>
        <a:p>
          <a:endParaRPr lang="en-US"/>
        </a:p>
      </dgm:t>
    </dgm:pt>
    <dgm:pt modelId="{A740618C-8E27-494E-A2CE-C30A85421C33}">
      <dgm:prSet phldr="0"/>
      <dgm:spPr/>
      <dgm:t>
        <a:bodyPr/>
        <a:lstStyle/>
        <a:p>
          <a:r>
            <a:rPr lang="en-IN"/>
            <a:t>Legibility of the prescription </a:t>
          </a:r>
        </a:p>
      </dgm:t>
    </dgm:pt>
    <dgm:pt modelId="{AAA2CE05-B0E7-44DA-AC72-C306DAE72B52}" type="parTrans" cxnId="{F0D5E960-D77A-4721-BE4E-3ED13852AEC7}">
      <dgm:prSet/>
      <dgm:spPr/>
      <dgm:t>
        <a:bodyPr/>
        <a:lstStyle/>
        <a:p>
          <a:endParaRPr lang="en-IN"/>
        </a:p>
      </dgm:t>
    </dgm:pt>
    <dgm:pt modelId="{EA91B08E-6CFC-4A9B-9F16-66A27FD2BFE9}" type="sibTrans" cxnId="{F0D5E960-D77A-4721-BE4E-3ED13852AEC7}">
      <dgm:prSet/>
      <dgm:spPr/>
      <dgm:t>
        <a:bodyPr/>
        <a:lstStyle/>
        <a:p>
          <a:endParaRPr lang="en-US"/>
        </a:p>
      </dgm:t>
    </dgm:pt>
    <dgm:pt modelId="{6BC1FA0C-B6F5-4B52-9549-68A115B54A0C}">
      <dgm:prSet phldr="0"/>
      <dgm:spPr/>
      <dgm:t>
        <a:bodyPr/>
        <a:lstStyle/>
        <a:p>
          <a:r>
            <a:rPr lang="en-IN" dirty="0"/>
            <a:t>Allows ease of sharing</a:t>
          </a:r>
          <a:endParaRPr lang="en-US" dirty="0"/>
        </a:p>
      </dgm:t>
    </dgm:pt>
    <dgm:pt modelId="{D95BB24B-3245-415D-B0E2-F7CD9DFF6F74}" type="parTrans" cxnId="{F85C94DA-423F-4159-B94D-C5DC9F87CACC}">
      <dgm:prSet/>
      <dgm:spPr/>
      <dgm:t>
        <a:bodyPr/>
        <a:lstStyle/>
        <a:p>
          <a:endParaRPr lang="en-IN"/>
        </a:p>
      </dgm:t>
    </dgm:pt>
    <dgm:pt modelId="{E7313ECA-9AE5-4389-A959-EA4780BCAED0}" type="sibTrans" cxnId="{F85C94DA-423F-4159-B94D-C5DC9F87CACC}">
      <dgm:prSet/>
      <dgm:spPr/>
      <dgm:t>
        <a:bodyPr/>
        <a:lstStyle/>
        <a:p>
          <a:endParaRPr lang="en-US"/>
        </a:p>
      </dgm:t>
    </dgm:pt>
    <dgm:pt modelId="{EDA210E2-26CB-42BC-A4CB-E4A16E717585}">
      <dgm:prSet phldr="0"/>
      <dgm:spPr/>
      <dgm:t>
        <a:bodyPr/>
        <a:lstStyle/>
        <a:p>
          <a:pPr rtl="0"/>
          <a:r>
            <a:rPr lang="en-IN" dirty="0"/>
            <a:t>Ease in booking appointments with consultants</a:t>
          </a:r>
          <a:endParaRPr lang="en-IN" dirty="0">
            <a:latin typeface="Sitka Banner"/>
          </a:endParaRPr>
        </a:p>
      </dgm:t>
    </dgm:pt>
    <dgm:pt modelId="{FBE1BD1F-E44E-4F09-B026-E2DC4E6736DC}" type="parTrans" cxnId="{E8E91A24-96F9-497B-A2AA-FE088893441D}">
      <dgm:prSet/>
      <dgm:spPr/>
      <dgm:t>
        <a:bodyPr/>
        <a:lstStyle/>
        <a:p>
          <a:endParaRPr lang="en-IN"/>
        </a:p>
      </dgm:t>
    </dgm:pt>
    <dgm:pt modelId="{7E9B61F3-7A65-4302-99E3-2335CDBAED04}" type="sibTrans" cxnId="{E8E91A24-96F9-497B-A2AA-FE088893441D}">
      <dgm:prSet/>
      <dgm:spPr/>
      <dgm:t>
        <a:bodyPr/>
        <a:lstStyle/>
        <a:p>
          <a:endParaRPr lang="en-US"/>
        </a:p>
      </dgm:t>
    </dgm:pt>
    <dgm:pt modelId="{FC9427EF-3215-4CC9-BD95-A1BFA5FBC9FF}">
      <dgm:prSet phldr="0"/>
      <dgm:spPr/>
      <dgm:t>
        <a:bodyPr/>
        <a:lstStyle/>
        <a:p>
          <a:pPr rtl="0"/>
          <a:r>
            <a:rPr lang="en-IN"/>
            <a:t>Providing accurate, up to date and complete information about patients </a:t>
          </a:r>
          <a:endParaRPr lang="en-US"/>
        </a:p>
      </dgm:t>
    </dgm:pt>
    <dgm:pt modelId="{6B930DB5-0B3D-4243-94FD-DB5922D6FB6F}" type="parTrans" cxnId="{29FCAA21-51E9-40B5-8573-2357E9D3F1C6}">
      <dgm:prSet/>
      <dgm:spPr/>
      <dgm:t>
        <a:bodyPr/>
        <a:lstStyle/>
        <a:p>
          <a:endParaRPr lang="en-IN"/>
        </a:p>
      </dgm:t>
    </dgm:pt>
    <dgm:pt modelId="{E36A7D58-D5D8-46C6-87C2-F8066EC93931}" type="sibTrans" cxnId="{29FCAA21-51E9-40B5-8573-2357E9D3F1C6}">
      <dgm:prSet/>
      <dgm:spPr/>
      <dgm:t>
        <a:bodyPr/>
        <a:lstStyle/>
        <a:p>
          <a:endParaRPr lang="en-US"/>
        </a:p>
      </dgm:t>
    </dgm:pt>
    <dgm:pt modelId="{97346F1B-40FB-447D-B81D-7B920853BEA4}">
      <dgm:prSet phldr="0"/>
      <dgm:spPr/>
      <dgm:t>
        <a:bodyPr/>
        <a:lstStyle/>
        <a:p>
          <a:r>
            <a:rPr lang="en-IN" dirty="0"/>
            <a:t>Securely sharing electronic information with other clinicians for opinions</a:t>
          </a:r>
          <a:endParaRPr lang="en-US" dirty="0"/>
        </a:p>
      </dgm:t>
    </dgm:pt>
    <dgm:pt modelId="{6D2A1B99-3431-4EB3-912C-3B53A87B340E}" type="parTrans" cxnId="{0B0FFF4E-7CB9-4E1E-8B83-3698EB3521FC}">
      <dgm:prSet/>
      <dgm:spPr/>
      <dgm:t>
        <a:bodyPr/>
        <a:lstStyle/>
        <a:p>
          <a:endParaRPr lang="en-IN"/>
        </a:p>
      </dgm:t>
    </dgm:pt>
    <dgm:pt modelId="{8B5F4CB0-26A6-4637-88F9-AC07FAC694F7}" type="sibTrans" cxnId="{0B0FFF4E-7CB9-4E1E-8B83-3698EB3521FC}">
      <dgm:prSet/>
      <dgm:spPr/>
      <dgm:t>
        <a:bodyPr/>
        <a:lstStyle/>
        <a:p>
          <a:endParaRPr lang="en-US"/>
        </a:p>
      </dgm:t>
    </dgm:pt>
    <dgm:pt modelId="{FE6389A2-8551-4B48-97E4-C7FD809462EC}">
      <dgm:prSet phldr="0"/>
      <dgm:spPr/>
      <dgm:t>
        <a:bodyPr/>
        <a:lstStyle/>
        <a:p>
          <a:r>
            <a:rPr lang="en-IN" dirty="0"/>
            <a:t>Helping, aiding clinicians in diagnosing patients</a:t>
          </a:r>
          <a:endParaRPr lang="en-US" dirty="0"/>
        </a:p>
      </dgm:t>
    </dgm:pt>
    <dgm:pt modelId="{700431DF-F7CC-4CC0-A541-F2854C1FCE69}" type="parTrans" cxnId="{0F643979-C056-4A8E-A585-4D8CC5DE5666}">
      <dgm:prSet/>
      <dgm:spPr/>
      <dgm:t>
        <a:bodyPr/>
        <a:lstStyle/>
        <a:p>
          <a:endParaRPr lang="en-IN"/>
        </a:p>
      </dgm:t>
    </dgm:pt>
    <dgm:pt modelId="{9284B48F-B870-4F5A-84F4-2B9174104B86}" type="sibTrans" cxnId="{0F643979-C056-4A8E-A585-4D8CC5DE5666}">
      <dgm:prSet/>
      <dgm:spPr/>
      <dgm:t>
        <a:bodyPr/>
        <a:lstStyle/>
        <a:p>
          <a:endParaRPr lang="en-US"/>
        </a:p>
      </dgm:t>
    </dgm:pt>
    <dgm:pt modelId="{EAC1074B-0AE5-421E-A22A-2FCFB0D880C4}">
      <dgm:prSet phldr="0"/>
      <dgm:spPr/>
      <dgm:t>
        <a:bodyPr/>
        <a:lstStyle/>
        <a:p>
          <a:r>
            <a:rPr lang="en-IN" dirty="0"/>
            <a:t>Enables patients to check for their next day appointments on the app </a:t>
          </a:r>
          <a:endParaRPr lang="en-US" dirty="0"/>
        </a:p>
      </dgm:t>
    </dgm:pt>
    <dgm:pt modelId="{6DB50A44-F3AE-473A-BB76-F7204804FFE3}" type="parTrans" cxnId="{B84269C0-E9BB-4397-AEA6-522A12F7F2FC}">
      <dgm:prSet/>
      <dgm:spPr/>
      <dgm:t>
        <a:bodyPr/>
        <a:lstStyle/>
        <a:p>
          <a:endParaRPr lang="en-IN"/>
        </a:p>
      </dgm:t>
    </dgm:pt>
    <dgm:pt modelId="{E5DBF46A-797E-41D8-A678-3B04F759D3FF}" type="sibTrans" cxnId="{B84269C0-E9BB-4397-AEA6-522A12F7F2FC}">
      <dgm:prSet/>
      <dgm:spPr/>
      <dgm:t>
        <a:bodyPr/>
        <a:lstStyle/>
        <a:p>
          <a:endParaRPr lang="en-US"/>
        </a:p>
      </dgm:t>
    </dgm:pt>
    <dgm:pt modelId="{8C7AD5A6-EA5C-4AE6-883C-B05EA76516D6}">
      <dgm:prSet phldr="0"/>
      <dgm:spPr/>
      <dgm:t>
        <a:bodyPr/>
        <a:lstStyle/>
        <a:p>
          <a:pPr rtl="0"/>
          <a:endParaRPr lang="en-US" dirty="0"/>
        </a:p>
      </dgm:t>
    </dgm:pt>
    <dgm:pt modelId="{FF6A020A-03F9-40C0-9FC4-B8D43861E566}" type="parTrans" cxnId="{3773ECF0-B7DB-4427-99A7-D0C61F53ED4C}">
      <dgm:prSet/>
      <dgm:spPr/>
      <dgm:t>
        <a:bodyPr/>
        <a:lstStyle/>
        <a:p>
          <a:endParaRPr lang="en-IN"/>
        </a:p>
      </dgm:t>
    </dgm:pt>
    <dgm:pt modelId="{60BCE1FC-F676-41B7-816B-9F6727DE3F8F}" type="sibTrans" cxnId="{3773ECF0-B7DB-4427-99A7-D0C61F53ED4C}">
      <dgm:prSet/>
      <dgm:spPr/>
      <dgm:t>
        <a:bodyPr/>
        <a:lstStyle/>
        <a:p>
          <a:endParaRPr lang="en-US"/>
        </a:p>
      </dgm:t>
    </dgm:pt>
    <dgm:pt modelId="{87BC0BA6-F788-4196-A2AB-4E893DF7346B}">
      <dgm:prSet phldr="0"/>
      <dgm:spPr/>
      <dgm:t>
        <a:bodyPr/>
        <a:lstStyle/>
        <a:p>
          <a:pPr rtl="0"/>
          <a:r>
            <a:rPr lang="en-IN" dirty="0">
              <a:latin typeface="+mn-lt"/>
            </a:rPr>
            <a:t>With a lot, of data at disposal, the hospital management can utilise it in decision making</a:t>
          </a:r>
          <a:endParaRPr lang="en-US" dirty="0">
            <a:latin typeface="+mn-lt"/>
          </a:endParaRPr>
        </a:p>
      </dgm:t>
    </dgm:pt>
    <dgm:pt modelId="{B52D2767-DE11-414B-88F4-EA5FFE7CC150}" type="parTrans" cxnId="{7E10477E-B5BC-452B-B8A7-1D562ECC5F4D}">
      <dgm:prSet/>
      <dgm:spPr/>
      <dgm:t>
        <a:bodyPr/>
        <a:lstStyle/>
        <a:p>
          <a:endParaRPr lang="en-IN"/>
        </a:p>
      </dgm:t>
    </dgm:pt>
    <dgm:pt modelId="{9D88281D-DC80-4A80-AE22-BB75292C0D48}" type="sibTrans" cxnId="{7E10477E-B5BC-452B-B8A7-1D562ECC5F4D}">
      <dgm:prSet/>
      <dgm:spPr/>
      <dgm:t>
        <a:bodyPr/>
        <a:lstStyle/>
        <a:p>
          <a:endParaRPr lang="en-US"/>
        </a:p>
      </dgm:t>
    </dgm:pt>
    <dgm:pt modelId="{002A6A02-FCDC-4C03-8B2C-1C95F823D6C4}" type="pres">
      <dgm:prSet presAssocID="{9A188ADB-FD53-4396-94D8-12CB06CAF67C}" presName="linear" presStyleCnt="0">
        <dgm:presLayoutVars>
          <dgm:dir/>
          <dgm:animLvl val="lvl"/>
          <dgm:resizeHandles val="exact"/>
        </dgm:presLayoutVars>
      </dgm:prSet>
      <dgm:spPr/>
    </dgm:pt>
    <dgm:pt modelId="{848941EF-7E51-4C64-9C2F-188C51CA9BDD}" type="pres">
      <dgm:prSet presAssocID="{9CC4C665-01D9-4B30-BA4F-599485EBF8A2}" presName="parentLin" presStyleCnt="0"/>
      <dgm:spPr/>
    </dgm:pt>
    <dgm:pt modelId="{30CBBEE8-C220-4B6E-B118-1ACDDB544A73}" type="pres">
      <dgm:prSet presAssocID="{9CC4C665-01D9-4B30-BA4F-599485EBF8A2}" presName="parentLeftMargin" presStyleLbl="node1" presStyleIdx="0" presStyleCnt="3"/>
      <dgm:spPr/>
    </dgm:pt>
    <dgm:pt modelId="{7987E9A7-32C6-418B-AAF9-E5B0B744191F}" type="pres">
      <dgm:prSet presAssocID="{9CC4C665-01D9-4B30-BA4F-599485EBF8A2}" presName="parentText" presStyleLbl="node1" presStyleIdx="0" presStyleCnt="3" custLinFactNeighborX="-3328" custLinFactNeighborY="1515">
        <dgm:presLayoutVars>
          <dgm:chMax val="0"/>
          <dgm:bulletEnabled val="1"/>
        </dgm:presLayoutVars>
      </dgm:prSet>
      <dgm:spPr/>
    </dgm:pt>
    <dgm:pt modelId="{7668D98D-B124-45E1-A47D-07CBF4772570}" type="pres">
      <dgm:prSet presAssocID="{9CC4C665-01D9-4B30-BA4F-599485EBF8A2}" presName="negativeSpace" presStyleCnt="0"/>
      <dgm:spPr/>
    </dgm:pt>
    <dgm:pt modelId="{B2E61175-F4B9-44D9-9265-DD58EA005E9D}" type="pres">
      <dgm:prSet presAssocID="{9CC4C665-01D9-4B30-BA4F-599485EBF8A2}" presName="childText" presStyleLbl="conFgAcc1" presStyleIdx="0" presStyleCnt="3" custLinFactNeighborX="-756" custLinFactNeighborY="93105">
        <dgm:presLayoutVars>
          <dgm:bulletEnabled val="1"/>
        </dgm:presLayoutVars>
      </dgm:prSet>
      <dgm:spPr/>
    </dgm:pt>
    <dgm:pt modelId="{61C9936A-0459-4209-9563-3D9F5F784BB2}" type="pres">
      <dgm:prSet presAssocID="{76468337-0CAE-4B58-BF9A-F16E474FBA43}" presName="spaceBetweenRectangles" presStyleCnt="0"/>
      <dgm:spPr/>
    </dgm:pt>
    <dgm:pt modelId="{160A97E1-5668-46AF-9C2E-E68E68E8FF30}" type="pres">
      <dgm:prSet presAssocID="{A0DCA0C8-E1F3-4BE6-8E81-A943C19F5526}" presName="parentLin" presStyleCnt="0"/>
      <dgm:spPr/>
    </dgm:pt>
    <dgm:pt modelId="{66E0DA98-6955-4983-A4E0-D2B3C9915E38}" type="pres">
      <dgm:prSet presAssocID="{A0DCA0C8-E1F3-4BE6-8E81-A943C19F5526}" presName="parentLeftMargin" presStyleLbl="node1" presStyleIdx="0" presStyleCnt="3"/>
      <dgm:spPr/>
    </dgm:pt>
    <dgm:pt modelId="{43E29A12-3E4E-47E8-8C01-B434C550A59E}" type="pres">
      <dgm:prSet presAssocID="{A0DCA0C8-E1F3-4BE6-8E81-A943C19F5526}" presName="parentText" presStyleLbl="node1" presStyleIdx="1" presStyleCnt="3" custLinFactNeighborX="-17036" custLinFactNeighborY="15773">
        <dgm:presLayoutVars>
          <dgm:chMax val="0"/>
          <dgm:bulletEnabled val="1"/>
        </dgm:presLayoutVars>
      </dgm:prSet>
      <dgm:spPr/>
    </dgm:pt>
    <dgm:pt modelId="{24780C53-2CF5-4D7F-B716-73AEF1306A6A}" type="pres">
      <dgm:prSet presAssocID="{A0DCA0C8-E1F3-4BE6-8E81-A943C19F5526}" presName="negativeSpace" presStyleCnt="0"/>
      <dgm:spPr/>
    </dgm:pt>
    <dgm:pt modelId="{1FAD501B-5ED3-488A-8C5E-E1AD1CC11C20}" type="pres">
      <dgm:prSet presAssocID="{A0DCA0C8-E1F3-4BE6-8E81-A943C19F5526}" presName="childText" presStyleLbl="conFgAcc1" presStyleIdx="1" presStyleCnt="3" custScaleY="68835" custLinFactY="3513" custLinFactNeighborY="100000">
        <dgm:presLayoutVars>
          <dgm:bulletEnabled val="1"/>
        </dgm:presLayoutVars>
      </dgm:prSet>
      <dgm:spPr/>
    </dgm:pt>
    <dgm:pt modelId="{CC4DC4EB-6B14-4388-A6EB-9A5A985C1B99}" type="pres">
      <dgm:prSet presAssocID="{1A2FB33F-5227-493E-A8D2-C21A3D4B96B6}" presName="spaceBetweenRectangles" presStyleCnt="0"/>
      <dgm:spPr/>
    </dgm:pt>
    <dgm:pt modelId="{62A4D763-9D8A-402F-9433-BF9F6B2571AB}" type="pres">
      <dgm:prSet presAssocID="{7072FB21-09F4-43D1-A968-ADCCE2E924DB}" presName="parentLin" presStyleCnt="0"/>
      <dgm:spPr/>
    </dgm:pt>
    <dgm:pt modelId="{90E2DE05-F600-4E6E-8439-4680E472DBB6}" type="pres">
      <dgm:prSet presAssocID="{7072FB21-09F4-43D1-A968-ADCCE2E924DB}" presName="parentLeftMargin" presStyleLbl="node1" presStyleIdx="1" presStyleCnt="3"/>
      <dgm:spPr/>
    </dgm:pt>
    <dgm:pt modelId="{FCAF8B00-151A-48DD-BE2C-2E3ED518B0C6}" type="pres">
      <dgm:prSet presAssocID="{7072FB21-09F4-43D1-A968-ADCCE2E924DB}" presName="parentText" presStyleLbl="node1" presStyleIdx="2" presStyleCnt="3" custLinFactNeighborX="-17036" custLinFactNeighborY="17031">
        <dgm:presLayoutVars>
          <dgm:chMax val="0"/>
          <dgm:bulletEnabled val="1"/>
        </dgm:presLayoutVars>
      </dgm:prSet>
      <dgm:spPr/>
    </dgm:pt>
    <dgm:pt modelId="{C189FEB7-786D-45CB-81E8-35C9F2E05734}" type="pres">
      <dgm:prSet presAssocID="{7072FB21-09F4-43D1-A968-ADCCE2E924DB}" presName="negativeSpace" presStyleCnt="0"/>
      <dgm:spPr/>
    </dgm:pt>
    <dgm:pt modelId="{0FB69443-52C1-4527-BA09-594000D2E4AC}" type="pres">
      <dgm:prSet presAssocID="{7072FB21-09F4-43D1-A968-ADCCE2E924D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E49C1A-CE30-407A-995B-83420AD70263}" srcId="{9A188ADB-FD53-4396-94D8-12CB06CAF67C}" destId="{A0DCA0C8-E1F3-4BE6-8E81-A943C19F5526}" srcOrd="1" destOrd="0" parTransId="{4AE11C39-DC55-4944-BCC1-F74CFAB5CDAE}" sibTransId="{1A2FB33F-5227-493E-A8D2-C21A3D4B96B6}"/>
    <dgm:cxn modelId="{6C5BA21A-A5E5-4188-879B-7FE3DF438BD0}" type="presOf" srcId="{03D9340C-0650-4545-ABD1-FF921D72A130}" destId="{B2E61175-F4B9-44D9-9265-DD58EA005E9D}" srcOrd="0" destOrd="0" presId="urn:microsoft.com/office/officeart/2005/8/layout/list1"/>
    <dgm:cxn modelId="{29FCAA21-51E9-40B5-8573-2357E9D3F1C6}" srcId="{A0DCA0C8-E1F3-4BE6-8E81-A943C19F5526}" destId="{FC9427EF-3215-4CC9-BD95-A1BFA5FBC9FF}" srcOrd="0" destOrd="0" parTransId="{6B930DB5-0B3D-4243-94FD-DB5922D6FB6F}" sibTransId="{E36A7D58-D5D8-46C6-87C2-F8066EC93931}"/>
    <dgm:cxn modelId="{293D5822-BBA9-4F18-979B-AEB91A34F7E0}" type="presOf" srcId="{97346F1B-40FB-447D-B81D-7B920853BEA4}" destId="{1FAD501B-5ED3-488A-8C5E-E1AD1CC11C20}" srcOrd="0" destOrd="1" presId="urn:microsoft.com/office/officeart/2005/8/layout/list1"/>
    <dgm:cxn modelId="{E8E91A24-96F9-497B-A2AA-FE088893441D}" srcId="{9CC4C665-01D9-4B30-BA4F-599485EBF8A2}" destId="{EDA210E2-26CB-42BC-A4CB-E4A16E717585}" srcOrd="3" destOrd="0" parTransId="{FBE1BD1F-E44E-4F09-B026-E2DC4E6736DC}" sibTransId="{7E9B61F3-7A65-4302-99E3-2335CDBAED04}"/>
    <dgm:cxn modelId="{62BCD434-E768-48F7-B5E0-5051C9521ACD}" type="presOf" srcId="{A0DCA0C8-E1F3-4BE6-8E81-A943C19F5526}" destId="{43E29A12-3E4E-47E8-8C01-B434C550A59E}" srcOrd="1" destOrd="0" presId="urn:microsoft.com/office/officeart/2005/8/layout/list1"/>
    <dgm:cxn modelId="{51B6A036-1965-49B5-AE9E-9220855E784B}" type="presOf" srcId="{A0DCA0C8-E1F3-4BE6-8E81-A943C19F5526}" destId="{66E0DA98-6955-4983-A4E0-D2B3C9915E38}" srcOrd="0" destOrd="0" presId="urn:microsoft.com/office/officeart/2005/8/layout/list1"/>
    <dgm:cxn modelId="{F0D5E960-D77A-4721-BE4E-3ED13852AEC7}" srcId="{9CC4C665-01D9-4B30-BA4F-599485EBF8A2}" destId="{A740618C-8E27-494E-A2CE-C30A85421C33}" srcOrd="1" destOrd="0" parTransId="{AAA2CE05-B0E7-44DA-AC72-C306DAE72B52}" sibTransId="{EA91B08E-6CFC-4A9B-9F16-66A27FD2BFE9}"/>
    <dgm:cxn modelId="{AC082D6A-1AA1-4C1B-AD2F-2F187698B2B8}" type="presOf" srcId="{EDA210E2-26CB-42BC-A4CB-E4A16E717585}" destId="{B2E61175-F4B9-44D9-9265-DD58EA005E9D}" srcOrd="0" destOrd="3" presId="urn:microsoft.com/office/officeart/2005/8/layout/list1"/>
    <dgm:cxn modelId="{0B0FFF4E-7CB9-4E1E-8B83-3698EB3521FC}" srcId="{A0DCA0C8-E1F3-4BE6-8E81-A943C19F5526}" destId="{97346F1B-40FB-447D-B81D-7B920853BEA4}" srcOrd="1" destOrd="0" parTransId="{6D2A1B99-3431-4EB3-912C-3B53A87B340E}" sibTransId="{8B5F4CB0-26A6-4637-88F9-AC07FAC694F7}"/>
    <dgm:cxn modelId="{D5DB1676-2FD0-420B-A6D4-8C3F4F3E6C65}" type="presOf" srcId="{FC9427EF-3215-4CC9-BD95-A1BFA5FBC9FF}" destId="{1FAD501B-5ED3-488A-8C5E-E1AD1CC11C20}" srcOrd="0" destOrd="0" presId="urn:microsoft.com/office/officeart/2005/8/layout/list1"/>
    <dgm:cxn modelId="{E05FE958-2AB3-4577-B972-690EEBDB8971}" type="presOf" srcId="{EAC1074B-0AE5-421E-A22A-2FCFB0D880C4}" destId="{1FAD501B-5ED3-488A-8C5E-E1AD1CC11C20}" srcOrd="0" destOrd="3" presId="urn:microsoft.com/office/officeart/2005/8/layout/list1"/>
    <dgm:cxn modelId="{0F643979-C056-4A8E-A585-4D8CC5DE5666}" srcId="{A0DCA0C8-E1F3-4BE6-8E81-A943C19F5526}" destId="{FE6389A2-8551-4B48-97E4-C7FD809462EC}" srcOrd="2" destOrd="0" parTransId="{700431DF-F7CC-4CC0-A541-F2854C1FCE69}" sibTransId="{9284B48F-B870-4F5A-84F4-2B9174104B86}"/>
    <dgm:cxn modelId="{7E10477E-B5BC-452B-B8A7-1D562ECC5F4D}" srcId="{7072FB21-09F4-43D1-A968-ADCCE2E924DB}" destId="{87BC0BA6-F788-4196-A2AB-4E893DF7346B}" srcOrd="1" destOrd="0" parTransId="{B52D2767-DE11-414B-88F4-EA5FFE7CC150}" sibTransId="{9D88281D-DC80-4A80-AE22-BB75292C0D48}"/>
    <dgm:cxn modelId="{E9D1408C-934D-4A7B-A88A-CF8C4EA91FBD}" type="presOf" srcId="{9CC4C665-01D9-4B30-BA4F-599485EBF8A2}" destId="{30CBBEE8-C220-4B6E-B118-1ACDDB544A73}" srcOrd="0" destOrd="0" presId="urn:microsoft.com/office/officeart/2005/8/layout/list1"/>
    <dgm:cxn modelId="{2F1117A8-0107-4FEA-AFE7-BD1A9E5EC39B}" type="presOf" srcId="{9CC4C665-01D9-4B30-BA4F-599485EBF8A2}" destId="{7987E9A7-32C6-418B-AAF9-E5B0B744191F}" srcOrd="1" destOrd="0" presId="urn:microsoft.com/office/officeart/2005/8/layout/list1"/>
    <dgm:cxn modelId="{8BA8CDB2-9B67-4A8A-8AA2-89334B2135F7}" srcId="{9CC4C665-01D9-4B30-BA4F-599485EBF8A2}" destId="{03D9340C-0650-4545-ABD1-FF921D72A130}" srcOrd="0" destOrd="0" parTransId="{00AA1B41-FF57-4EF6-BBFF-A65F33F6CD3A}" sibTransId="{6856C8C2-E815-4336-8F27-13DF2E9DAD51}"/>
    <dgm:cxn modelId="{6B6C06B7-10E4-4975-A5A4-8F6F16EE5D1F}" srcId="{9A188ADB-FD53-4396-94D8-12CB06CAF67C}" destId="{7072FB21-09F4-43D1-A968-ADCCE2E924DB}" srcOrd="2" destOrd="0" parTransId="{0D586F7D-4AAC-4ED5-8696-684A4C2C0402}" sibTransId="{226CB59B-B0B8-4622-AE8C-75DF7DC9514D}"/>
    <dgm:cxn modelId="{B84269C0-E9BB-4397-AEA6-522A12F7F2FC}" srcId="{A0DCA0C8-E1F3-4BE6-8E81-A943C19F5526}" destId="{EAC1074B-0AE5-421E-A22A-2FCFB0D880C4}" srcOrd="3" destOrd="0" parTransId="{6DB50A44-F3AE-473A-BB76-F7204804FFE3}" sibTransId="{E5DBF46A-797E-41D8-A678-3B04F759D3FF}"/>
    <dgm:cxn modelId="{4A67ADC0-5DE7-42B1-B5BD-7893056EFCE3}" type="presOf" srcId="{7072FB21-09F4-43D1-A968-ADCCE2E924DB}" destId="{90E2DE05-F600-4E6E-8439-4680E472DBB6}" srcOrd="0" destOrd="0" presId="urn:microsoft.com/office/officeart/2005/8/layout/list1"/>
    <dgm:cxn modelId="{B59965C2-20EF-4EB8-93D5-270C5DB2426D}" type="presOf" srcId="{7072FB21-09F4-43D1-A968-ADCCE2E924DB}" destId="{FCAF8B00-151A-48DD-BE2C-2E3ED518B0C6}" srcOrd="1" destOrd="0" presId="urn:microsoft.com/office/officeart/2005/8/layout/list1"/>
    <dgm:cxn modelId="{0CBA9DC4-AA4E-4AED-A195-34EAF8E33CB9}" type="presOf" srcId="{FE6389A2-8551-4B48-97E4-C7FD809462EC}" destId="{1FAD501B-5ED3-488A-8C5E-E1AD1CC11C20}" srcOrd="0" destOrd="2" presId="urn:microsoft.com/office/officeart/2005/8/layout/list1"/>
    <dgm:cxn modelId="{FC58DAC8-D220-458E-B891-94E72D61476D}" type="presOf" srcId="{9A188ADB-FD53-4396-94D8-12CB06CAF67C}" destId="{002A6A02-FCDC-4C03-8B2C-1C95F823D6C4}" srcOrd="0" destOrd="0" presId="urn:microsoft.com/office/officeart/2005/8/layout/list1"/>
    <dgm:cxn modelId="{B0D909C9-70AB-4E6E-961F-6CB747B78CF4}" type="presOf" srcId="{8C7AD5A6-EA5C-4AE6-883C-B05EA76516D6}" destId="{0FB69443-52C1-4527-BA09-594000D2E4AC}" srcOrd="0" destOrd="0" presId="urn:microsoft.com/office/officeart/2005/8/layout/list1"/>
    <dgm:cxn modelId="{D47704D3-B6C5-436E-9238-FFD3EDAFB543}" srcId="{9A188ADB-FD53-4396-94D8-12CB06CAF67C}" destId="{9CC4C665-01D9-4B30-BA4F-599485EBF8A2}" srcOrd="0" destOrd="0" parTransId="{E32A89F9-5250-4123-97FE-6D4F3B63FBD9}" sibTransId="{76468337-0CAE-4B58-BF9A-F16E474FBA43}"/>
    <dgm:cxn modelId="{F85C94DA-423F-4159-B94D-C5DC9F87CACC}" srcId="{9CC4C665-01D9-4B30-BA4F-599485EBF8A2}" destId="{6BC1FA0C-B6F5-4B52-9549-68A115B54A0C}" srcOrd="2" destOrd="0" parTransId="{D95BB24B-3245-415D-B0E2-F7CD9DFF6F74}" sibTransId="{E7313ECA-9AE5-4389-A959-EA4780BCAED0}"/>
    <dgm:cxn modelId="{83C5E3DC-D4AD-4B04-8E63-E4FBAAD3D709}" type="presOf" srcId="{A740618C-8E27-494E-A2CE-C30A85421C33}" destId="{B2E61175-F4B9-44D9-9265-DD58EA005E9D}" srcOrd="0" destOrd="1" presId="urn:microsoft.com/office/officeart/2005/8/layout/list1"/>
    <dgm:cxn modelId="{DBCD07E4-0AB1-4695-822D-464F55D14D31}" type="presOf" srcId="{87BC0BA6-F788-4196-A2AB-4E893DF7346B}" destId="{0FB69443-52C1-4527-BA09-594000D2E4AC}" srcOrd="0" destOrd="1" presId="urn:microsoft.com/office/officeart/2005/8/layout/list1"/>
    <dgm:cxn modelId="{5B8B83ED-A2B8-4B7E-AF52-8AA35A6743D2}" type="presOf" srcId="{6BC1FA0C-B6F5-4B52-9549-68A115B54A0C}" destId="{B2E61175-F4B9-44D9-9265-DD58EA005E9D}" srcOrd="0" destOrd="2" presId="urn:microsoft.com/office/officeart/2005/8/layout/list1"/>
    <dgm:cxn modelId="{3773ECF0-B7DB-4427-99A7-D0C61F53ED4C}" srcId="{7072FB21-09F4-43D1-A968-ADCCE2E924DB}" destId="{8C7AD5A6-EA5C-4AE6-883C-B05EA76516D6}" srcOrd="0" destOrd="0" parTransId="{FF6A020A-03F9-40C0-9FC4-B8D43861E566}" sibTransId="{60BCE1FC-F676-41B7-816B-9F6727DE3F8F}"/>
    <dgm:cxn modelId="{0836F5FF-BAEF-45AC-862A-B9ECED0A835D}" type="presParOf" srcId="{002A6A02-FCDC-4C03-8B2C-1C95F823D6C4}" destId="{848941EF-7E51-4C64-9C2F-188C51CA9BDD}" srcOrd="0" destOrd="0" presId="urn:microsoft.com/office/officeart/2005/8/layout/list1"/>
    <dgm:cxn modelId="{2CF6AF9D-640B-4944-9896-256F86EBAD48}" type="presParOf" srcId="{848941EF-7E51-4C64-9C2F-188C51CA9BDD}" destId="{30CBBEE8-C220-4B6E-B118-1ACDDB544A73}" srcOrd="0" destOrd="0" presId="urn:microsoft.com/office/officeart/2005/8/layout/list1"/>
    <dgm:cxn modelId="{CDB20EA5-F3A8-4FC7-B7DB-0682F1C20F62}" type="presParOf" srcId="{848941EF-7E51-4C64-9C2F-188C51CA9BDD}" destId="{7987E9A7-32C6-418B-AAF9-E5B0B744191F}" srcOrd="1" destOrd="0" presId="urn:microsoft.com/office/officeart/2005/8/layout/list1"/>
    <dgm:cxn modelId="{BE0DD8D2-C80A-4018-9FF0-E34A75469437}" type="presParOf" srcId="{002A6A02-FCDC-4C03-8B2C-1C95F823D6C4}" destId="{7668D98D-B124-45E1-A47D-07CBF4772570}" srcOrd="1" destOrd="0" presId="urn:microsoft.com/office/officeart/2005/8/layout/list1"/>
    <dgm:cxn modelId="{459B4EA7-E683-438A-BA08-0468D8F96F88}" type="presParOf" srcId="{002A6A02-FCDC-4C03-8B2C-1C95F823D6C4}" destId="{B2E61175-F4B9-44D9-9265-DD58EA005E9D}" srcOrd="2" destOrd="0" presId="urn:microsoft.com/office/officeart/2005/8/layout/list1"/>
    <dgm:cxn modelId="{8B1EF693-E2BA-41BA-8ED9-78335B22151C}" type="presParOf" srcId="{002A6A02-FCDC-4C03-8B2C-1C95F823D6C4}" destId="{61C9936A-0459-4209-9563-3D9F5F784BB2}" srcOrd="3" destOrd="0" presId="urn:microsoft.com/office/officeart/2005/8/layout/list1"/>
    <dgm:cxn modelId="{7C7F2D00-753E-431D-BFFA-3E1D38F71775}" type="presParOf" srcId="{002A6A02-FCDC-4C03-8B2C-1C95F823D6C4}" destId="{160A97E1-5668-46AF-9C2E-E68E68E8FF30}" srcOrd="4" destOrd="0" presId="urn:microsoft.com/office/officeart/2005/8/layout/list1"/>
    <dgm:cxn modelId="{452BD9C0-B746-4602-A5B9-B9A83F4E5170}" type="presParOf" srcId="{160A97E1-5668-46AF-9C2E-E68E68E8FF30}" destId="{66E0DA98-6955-4983-A4E0-D2B3C9915E38}" srcOrd="0" destOrd="0" presId="urn:microsoft.com/office/officeart/2005/8/layout/list1"/>
    <dgm:cxn modelId="{2BB25079-DD20-4343-BFF1-C5DA094263A5}" type="presParOf" srcId="{160A97E1-5668-46AF-9C2E-E68E68E8FF30}" destId="{43E29A12-3E4E-47E8-8C01-B434C550A59E}" srcOrd="1" destOrd="0" presId="urn:microsoft.com/office/officeart/2005/8/layout/list1"/>
    <dgm:cxn modelId="{12B65F18-E344-41E0-8E9F-F1E08FAD620E}" type="presParOf" srcId="{002A6A02-FCDC-4C03-8B2C-1C95F823D6C4}" destId="{24780C53-2CF5-4D7F-B716-73AEF1306A6A}" srcOrd="5" destOrd="0" presId="urn:microsoft.com/office/officeart/2005/8/layout/list1"/>
    <dgm:cxn modelId="{62700CB8-8E5F-4651-95BA-90B4BBB76B01}" type="presParOf" srcId="{002A6A02-FCDC-4C03-8B2C-1C95F823D6C4}" destId="{1FAD501B-5ED3-488A-8C5E-E1AD1CC11C20}" srcOrd="6" destOrd="0" presId="urn:microsoft.com/office/officeart/2005/8/layout/list1"/>
    <dgm:cxn modelId="{7FDC9404-A56A-42C9-B6A3-8091BF013356}" type="presParOf" srcId="{002A6A02-FCDC-4C03-8B2C-1C95F823D6C4}" destId="{CC4DC4EB-6B14-4388-A6EB-9A5A985C1B99}" srcOrd="7" destOrd="0" presId="urn:microsoft.com/office/officeart/2005/8/layout/list1"/>
    <dgm:cxn modelId="{10BB757D-6A79-4D08-8D3B-93C914309941}" type="presParOf" srcId="{002A6A02-FCDC-4C03-8B2C-1C95F823D6C4}" destId="{62A4D763-9D8A-402F-9433-BF9F6B2571AB}" srcOrd="8" destOrd="0" presId="urn:microsoft.com/office/officeart/2005/8/layout/list1"/>
    <dgm:cxn modelId="{1668732E-EF77-4824-A812-CC54AB334E76}" type="presParOf" srcId="{62A4D763-9D8A-402F-9433-BF9F6B2571AB}" destId="{90E2DE05-F600-4E6E-8439-4680E472DBB6}" srcOrd="0" destOrd="0" presId="urn:microsoft.com/office/officeart/2005/8/layout/list1"/>
    <dgm:cxn modelId="{3E1F2121-704C-44CD-8304-D23FF56CED05}" type="presParOf" srcId="{62A4D763-9D8A-402F-9433-BF9F6B2571AB}" destId="{FCAF8B00-151A-48DD-BE2C-2E3ED518B0C6}" srcOrd="1" destOrd="0" presId="urn:microsoft.com/office/officeart/2005/8/layout/list1"/>
    <dgm:cxn modelId="{52908ACB-4EAE-4EDD-9275-41B6CC95C7AA}" type="presParOf" srcId="{002A6A02-FCDC-4C03-8B2C-1C95F823D6C4}" destId="{C189FEB7-786D-45CB-81E8-35C9F2E05734}" srcOrd="9" destOrd="0" presId="urn:microsoft.com/office/officeart/2005/8/layout/list1"/>
    <dgm:cxn modelId="{1E916F80-15AD-48AA-AB73-F9D1AB4F8AFE}" type="presParOf" srcId="{002A6A02-FCDC-4C03-8B2C-1C95F823D6C4}" destId="{0FB69443-52C1-4527-BA09-594000D2E4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FE516F-C6D8-4D91-9779-0C0C6C9B0E8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F662C4-1F67-4BD0-A1B7-9C44033D4E82}">
      <dgm:prSet phldr="0"/>
      <dgm:spPr/>
      <dgm:t>
        <a:bodyPr/>
        <a:lstStyle/>
        <a:p>
          <a:pPr algn="ctr" rtl="0"/>
          <a:r>
            <a:rPr lang="en-IN" b="1" dirty="0"/>
            <a:t>Basic inertia of giving up on age old methods of clinical practice </a:t>
          </a:r>
          <a:endParaRPr lang="en-US" b="1" dirty="0"/>
        </a:p>
      </dgm:t>
    </dgm:pt>
    <dgm:pt modelId="{EF60C7B0-AE98-452B-9717-2B3093A36406}" type="parTrans" cxnId="{C8C752E1-2F47-4C30-8EE9-5417FAAB4997}">
      <dgm:prSet/>
      <dgm:spPr/>
      <dgm:t>
        <a:bodyPr/>
        <a:lstStyle/>
        <a:p>
          <a:endParaRPr lang="en-IN"/>
        </a:p>
      </dgm:t>
    </dgm:pt>
    <dgm:pt modelId="{084F1EE9-24D7-4DCB-B8C2-8E20A6C1762C}" type="sibTrans" cxnId="{C8C752E1-2F47-4C30-8EE9-5417FAAB4997}">
      <dgm:prSet/>
      <dgm:spPr/>
      <dgm:t>
        <a:bodyPr/>
        <a:lstStyle/>
        <a:p>
          <a:endParaRPr lang="en-IN"/>
        </a:p>
      </dgm:t>
    </dgm:pt>
    <dgm:pt modelId="{D2EC75A6-0EE3-4FCE-9E64-C81AF38E91AC}">
      <dgm:prSet phldr="0"/>
      <dgm:spPr/>
      <dgm:t>
        <a:bodyPr/>
        <a:lstStyle/>
        <a:p>
          <a:pPr algn="ctr"/>
          <a:r>
            <a:rPr lang="en-IN" b="1" dirty="0"/>
            <a:t>With EMR, network and IT infrastructure must</a:t>
          </a:r>
        </a:p>
        <a:p>
          <a:pPr algn="ctr"/>
          <a:r>
            <a:rPr lang="en-IN" b="1" dirty="0"/>
            <a:t>be flawless </a:t>
          </a:r>
          <a:endParaRPr lang="en-US" b="1" dirty="0"/>
        </a:p>
      </dgm:t>
    </dgm:pt>
    <dgm:pt modelId="{4B74E50B-96EB-4CF1-B764-7C61CB8673BB}" type="parTrans" cxnId="{3AC75074-B1ED-4E2D-ACDB-55E16C717026}">
      <dgm:prSet/>
      <dgm:spPr/>
      <dgm:t>
        <a:bodyPr/>
        <a:lstStyle/>
        <a:p>
          <a:endParaRPr lang="en-IN"/>
        </a:p>
      </dgm:t>
    </dgm:pt>
    <dgm:pt modelId="{75C9A403-7FB2-4F42-98ED-FC626DBD2BFA}" type="sibTrans" cxnId="{3AC75074-B1ED-4E2D-ACDB-55E16C717026}">
      <dgm:prSet/>
      <dgm:spPr/>
      <dgm:t>
        <a:bodyPr/>
        <a:lstStyle/>
        <a:p>
          <a:endParaRPr lang="en-IN"/>
        </a:p>
      </dgm:t>
    </dgm:pt>
    <dgm:pt modelId="{C9A67EA8-DFF0-4CE3-B7B9-1FDC916C8C3A}">
      <dgm:prSet phldr="0"/>
      <dgm:spPr/>
      <dgm:t>
        <a:bodyPr/>
        <a:lstStyle/>
        <a:p>
          <a:pPr algn="ctr"/>
          <a:r>
            <a:rPr lang="en-IN" b="1" dirty="0"/>
            <a:t>Quick complaint redressal</a:t>
          </a:r>
          <a:endParaRPr lang="en-US" b="1" dirty="0"/>
        </a:p>
      </dgm:t>
    </dgm:pt>
    <dgm:pt modelId="{DF69A800-6A59-4568-9BDC-D2BBDC6CEB17}" type="parTrans" cxnId="{D8422F61-3648-4811-9E2E-531A2E4AAB38}">
      <dgm:prSet/>
      <dgm:spPr/>
      <dgm:t>
        <a:bodyPr/>
        <a:lstStyle/>
        <a:p>
          <a:endParaRPr lang="en-IN"/>
        </a:p>
      </dgm:t>
    </dgm:pt>
    <dgm:pt modelId="{4E4E92C7-F749-43F2-9C8E-4E79B9F68A2D}" type="sibTrans" cxnId="{D8422F61-3648-4811-9E2E-531A2E4AAB38}">
      <dgm:prSet/>
      <dgm:spPr/>
      <dgm:t>
        <a:bodyPr/>
        <a:lstStyle/>
        <a:p>
          <a:endParaRPr lang="en-IN"/>
        </a:p>
      </dgm:t>
    </dgm:pt>
    <dgm:pt modelId="{18A1A5C7-C368-4285-AEA7-D86AF40BBEF4}">
      <dgm:prSet phldr="0"/>
      <dgm:spPr/>
      <dgm:t>
        <a:bodyPr/>
        <a:lstStyle/>
        <a:p>
          <a:pPr algn="ctr"/>
          <a:r>
            <a:rPr lang="en-IN" b="1" dirty="0"/>
            <a:t>Incorporation of new suggested features quickly into the software </a:t>
          </a:r>
          <a:endParaRPr lang="en-US" b="1" dirty="0"/>
        </a:p>
      </dgm:t>
    </dgm:pt>
    <dgm:pt modelId="{3B6D8A84-3478-491A-A158-B97C67FBD29C}" type="parTrans" cxnId="{96E48648-C58E-4FE1-BC75-4D25A1AD979B}">
      <dgm:prSet/>
      <dgm:spPr/>
      <dgm:t>
        <a:bodyPr/>
        <a:lstStyle/>
        <a:p>
          <a:endParaRPr lang="en-IN"/>
        </a:p>
      </dgm:t>
    </dgm:pt>
    <dgm:pt modelId="{690B5371-39E9-431F-BA71-E069674ECD6B}" type="sibTrans" cxnId="{96E48648-C58E-4FE1-BC75-4D25A1AD979B}">
      <dgm:prSet/>
      <dgm:spPr/>
      <dgm:t>
        <a:bodyPr/>
        <a:lstStyle/>
        <a:p>
          <a:endParaRPr lang="en-IN"/>
        </a:p>
      </dgm:t>
    </dgm:pt>
    <dgm:pt modelId="{B5C04588-6902-44C1-91CB-0FE6995D8DA5}" type="pres">
      <dgm:prSet presAssocID="{34FE516F-C6D8-4D91-9779-0C0C6C9B0E86}" presName="diagram" presStyleCnt="0">
        <dgm:presLayoutVars>
          <dgm:dir/>
          <dgm:resizeHandles val="exact"/>
        </dgm:presLayoutVars>
      </dgm:prSet>
      <dgm:spPr/>
    </dgm:pt>
    <dgm:pt modelId="{A94F328E-5331-4075-9246-595F6FD90392}" type="pres">
      <dgm:prSet presAssocID="{C9F662C4-1F67-4BD0-A1B7-9C44033D4E82}" presName="node" presStyleLbl="node1" presStyleIdx="0" presStyleCnt="4">
        <dgm:presLayoutVars>
          <dgm:bulletEnabled val="1"/>
        </dgm:presLayoutVars>
      </dgm:prSet>
      <dgm:spPr/>
    </dgm:pt>
    <dgm:pt modelId="{80207CBC-A106-4EBE-A8CB-4DED876BB514}" type="pres">
      <dgm:prSet presAssocID="{084F1EE9-24D7-4DCB-B8C2-8E20A6C1762C}" presName="sibTrans" presStyleCnt="0"/>
      <dgm:spPr/>
    </dgm:pt>
    <dgm:pt modelId="{2DBF9BDC-1033-461B-B0AF-E4476CEC5972}" type="pres">
      <dgm:prSet presAssocID="{D2EC75A6-0EE3-4FCE-9E64-C81AF38E91AC}" presName="node" presStyleLbl="node1" presStyleIdx="1" presStyleCnt="4">
        <dgm:presLayoutVars>
          <dgm:bulletEnabled val="1"/>
        </dgm:presLayoutVars>
      </dgm:prSet>
      <dgm:spPr/>
    </dgm:pt>
    <dgm:pt modelId="{021A307B-71DE-4EEF-AABA-1B44EE3B7A74}" type="pres">
      <dgm:prSet presAssocID="{75C9A403-7FB2-4F42-98ED-FC626DBD2BFA}" presName="sibTrans" presStyleCnt="0"/>
      <dgm:spPr/>
    </dgm:pt>
    <dgm:pt modelId="{1DF80792-4773-4871-BABD-4E74875923EA}" type="pres">
      <dgm:prSet presAssocID="{C9A67EA8-DFF0-4CE3-B7B9-1FDC916C8C3A}" presName="node" presStyleLbl="node1" presStyleIdx="2" presStyleCnt="4">
        <dgm:presLayoutVars>
          <dgm:bulletEnabled val="1"/>
        </dgm:presLayoutVars>
      </dgm:prSet>
      <dgm:spPr/>
    </dgm:pt>
    <dgm:pt modelId="{380C460F-C6FD-4827-B59B-A373477CCB94}" type="pres">
      <dgm:prSet presAssocID="{4E4E92C7-F749-43F2-9C8E-4E79B9F68A2D}" presName="sibTrans" presStyleCnt="0"/>
      <dgm:spPr/>
    </dgm:pt>
    <dgm:pt modelId="{4E269A57-6167-4E76-B373-6399E39C973F}" type="pres">
      <dgm:prSet presAssocID="{18A1A5C7-C368-4285-AEA7-D86AF40BBEF4}" presName="node" presStyleLbl="node1" presStyleIdx="3" presStyleCnt="4">
        <dgm:presLayoutVars>
          <dgm:bulletEnabled val="1"/>
        </dgm:presLayoutVars>
      </dgm:prSet>
      <dgm:spPr/>
    </dgm:pt>
  </dgm:ptLst>
  <dgm:cxnLst>
    <dgm:cxn modelId="{FAE4C410-5B5E-4B9A-B24B-0A03A62D812D}" type="presOf" srcId="{34FE516F-C6D8-4D91-9779-0C0C6C9B0E86}" destId="{B5C04588-6902-44C1-91CB-0FE6995D8DA5}" srcOrd="0" destOrd="0" presId="urn:microsoft.com/office/officeart/2005/8/layout/default"/>
    <dgm:cxn modelId="{D8422F61-3648-4811-9E2E-531A2E4AAB38}" srcId="{34FE516F-C6D8-4D91-9779-0C0C6C9B0E86}" destId="{C9A67EA8-DFF0-4CE3-B7B9-1FDC916C8C3A}" srcOrd="2" destOrd="0" parTransId="{DF69A800-6A59-4568-9BDC-D2BBDC6CEB17}" sibTransId="{4E4E92C7-F749-43F2-9C8E-4E79B9F68A2D}"/>
    <dgm:cxn modelId="{B5104743-5518-4CAC-822A-259E882CD974}" type="presOf" srcId="{D2EC75A6-0EE3-4FCE-9E64-C81AF38E91AC}" destId="{2DBF9BDC-1033-461B-B0AF-E4476CEC5972}" srcOrd="0" destOrd="0" presId="urn:microsoft.com/office/officeart/2005/8/layout/default"/>
    <dgm:cxn modelId="{BABE4B66-85A9-42A9-87AC-B090A32076B6}" type="presOf" srcId="{18A1A5C7-C368-4285-AEA7-D86AF40BBEF4}" destId="{4E269A57-6167-4E76-B373-6399E39C973F}" srcOrd="0" destOrd="0" presId="urn:microsoft.com/office/officeart/2005/8/layout/default"/>
    <dgm:cxn modelId="{96E48648-C58E-4FE1-BC75-4D25A1AD979B}" srcId="{34FE516F-C6D8-4D91-9779-0C0C6C9B0E86}" destId="{18A1A5C7-C368-4285-AEA7-D86AF40BBEF4}" srcOrd="3" destOrd="0" parTransId="{3B6D8A84-3478-491A-A158-B97C67FBD29C}" sibTransId="{690B5371-39E9-431F-BA71-E069674ECD6B}"/>
    <dgm:cxn modelId="{3AC75074-B1ED-4E2D-ACDB-55E16C717026}" srcId="{34FE516F-C6D8-4D91-9779-0C0C6C9B0E86}" destId="{D2EC75A6-0EE3-4FCE-9E64-C81AF38E91AC}" srcOrd="1" destOrd="0" parTransId="{4B74E50B-96EB-4CF1-B764-7C61CB8673BB}" sibTransId="{75C9A403-7FB2-4F42-98ED-FC626DBD2BFA}"/>
    <dgm:cxn modelId="{98CC1992-3308-4F7D-90C0-EE2ED78B1E94}" type="presOf" srcId="{C9A67EA8-DFF0-4CE3-B7B9-1FDC916C8C3A}" destId="{1DF80792-4773-4871-BABD-4E74875923EA}" srcOrd="0" destOrd="0" presId="urn:microsoft.com/office/officeart/2005/8/layout/default"/>
    <dgm:cxn modelId="{EE7901A7-6CF7-4572-B7EC-C6F7BADE5AF6}" type="presOf" srcId="{C9F662C4-1F67-4BD0-A1B7-9C44033D4E82}" destId="{A94F328E-5331-4075-9246-595F6FD90392}" srcOrd="0" destOrd="0" presId="urn:microsoft.com/office/officeart/2005/8/layout/default"/>
    <dgm:cxn modelId="{C8C752E1-2F47-4C30-8EE9-5417FAAB4997}" srcId="{34FE516F-C6D8-4D91-9779-0C0C6C9B0E86}" destId="{C9F662C4-1F67-4BD0-A1B7-9C44033D4E82}" srcOrd="0" destOrd="0" parTransId="{EF60C7B0-AE98-452B-9717-2B3093A36406}" sibTransId="{084F1EE9-24D7-4DCB-B8C2-8E20A6C1762C}"/>
    <dgm:cxn modelId="{564686FA-08C2-45A1-8869-3D74BF84D010}" type="presParOf" srcId="{B5C04588-6902-44C1-91CB-0FE6995D8DA5}" destId="{A94F328E-5331-4075-9246-595F6FD90392}" srcOrd="0" destOrd="0" presId="urn:microsoft.com/office/officeart/2005/8/layout/default"/>
    <dgm:cxn modelId="{BE5E7892-3B73-4204-985A-4C0200FA0399}" type="presParOf" srcId="{B5C04588-6902-44C1-91CB-0FE6995D8DA5}" destId="{80207CBC-A106-4EBE-A8CB-4DED876BB514}" srcOrd="1" destOrd="0" presId="urn:microsoft.com/office/officeart/2005/8/layout/default"/>
    <dgm:cxn modelId="{9B3392BE-DB8C-47AE-9261-2D89C44AF933}" type="presParOf" srcId="{B5C04588-6902-44C1-91CB-0FE6995D8DA5}" destId="{2DBF9BDC-1033-461B-B0AF-E4476CEC5972}" srcOrd="2" destOrd="0" presId="urn:microsoft.com/office/officeart/2005/8/layout/default"/>
    <dgm:cxn modelId="{66145C42-DE2E-4B77-999F-91F72EFB4CE6}" type="presParOf" srcId="{B5C04588-6902-44C1-91CB-0FE6995D8DA5}" destId="{021A307B-71DE-4EEF-AABA-1B44EE3B7A74}" srcOrd="3" destOrd="0" presId="urn:microsoft.com/office/officeart/2005/8/layout/default"/>
    <dgm:cxn modelId="{4125A40F-CD42-420A-B35B-1E861C71FBDD}" type="presParOf" srcId="{B5C04588-6902-44C1-91CB-0FE6995D8DA5}" destId="{1DF80792-4773-4871-BABD-4E74875923EA}" srcOrd="4" destOrd="0" presId="urn:microsoft.com/office/officeart/2005/8/layout/default"/>
    <dgm:cxn modelId="{B8913371-EE49-44B9-96EC-F39F12626EF0}" type="presParOf" srcId="{B5C04588-6902-44C1-91CB-0FE6995D8DA5}" destId="{380C460F-C6FD-4827-B59B-A373477CCB94}" srcOrd="5" destOrd="0" presId="urn:microsoft.com/office/officeart/2005/8/layout/default"/>
    <dgm:cxn modelId="{821073D9-8D57-4BE6-9EB7-4566C41739E7}" type="presParOf" srcId="{B5C04588-6902-44C1-91CB-0FE6995D8DA5}" destId="{4E269A57-6167-4E76-B373-6399E39C97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578B4B-1F65-4F65-9F8E-DB4E69DD165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6D378FF0-84E7-4D3D-AFC7-FCBB14185832}">
      <dgm:prSet/>
      <dgm:spPr/>
      <dgm:t>
        <a:bodyPr/>
        <a:lstStyle/>
        <a:p>
          <a:pPr>
            <a:defRPr cap="all"/>
          </a:pPr>
          <a:r>
            <a:rPr lang="en-IN" i="0"/>
            <a:t>Infrastructure related</a:t>
          </a:r>
          <a:endParaRPr lang="en-US"/>
        </a:p>
      </dgm:t>
    </dgm:pt>
    <dgm:pt modelId="{7EF19A82-1948-4B0A-AA95-AD5BE634032E}" type="parTrans" cxnId="{51B010EF-13C3-4FAD-A2B1-2672A62DB4ED}">
      <dgm:prSet/>
      <dgm:spPr/>
      <dgm:t>
        <a:bodyPr/>
        <a:lstStyle/>
        <a:p>
          <a:endParaRPr lang="en-US"/>
        </a:p>
      </dgm:t>
    </dgm:pt>
    <dgm:pt modelId="{5DF67C8D-333F-47FD-95A2-30B029EE0ADA}" type="sibTrans" cxnId="{51B010EF-13C3-4FAD-A2B1-2672A62DB4ED}">
      <dgm:prSet/>
      <dgm:spPr/>
      <dgm:t>
        <a:bodyPr/>
        <a:lstStyle/>
        <a:p>
          <a:endParaRPr lang="en-US"/>
        </a:p>
      </dgm:t>
    </dgm:pt>
    <dgm:pt modelId="{99D15A7C-6306-4C1E-9580-3FC531590104}">
      <dgm:prSet/>
      <dgm:spPr/>
      <dgm:t>
        <a:bodyPr/>
        <a:lstStyle/>
        <a:p>
          <a:pPr>
            <a:defRPr cap="all"/>
          </a:pPr>
          <a:r>
            <a:rPr lang="en-IN" i="0"/>
            <a:t>Software related</a:t>
          </a:r>
          <a:endParaRPr lang="en-US"/>
        </a:p>
      </dgm:t>
    </dgm:pt>
    <dgm:pt modelId="{81E96A92-EFD1-4AD5-BC49-11CE61016187}" type="parTrans" cxnId="{0C1B9268-DE73-42AC-89C2-4AE155C195E0}">
      <dgm:prSet/>
      <dgm:spPr/>
      <dgm:t>
        <a:bodyPr/>
        <a:lstStyle/>
        <a:p>
          <a:endParaRPr lang="en-US"/>
        </a:p>
      </dgm:t>
    </dgm:pt>
    <dgm:pt modelId="{E7C71FEC-0BEB-455B-811B-2B4F18F710CA}" type="sibTrans" cxnId="{0C1B9268-DE73-42AC-89C2-4AE155C195E0}">
      <dgm:prSet/>
      <dgm:spPr/>
      <dgm:t>
        <a:bodyPr/>
        <a:lstStyle/>
        <a:p>
          <a:endParaRPr lang="en-US"/>
        </a:p>
      </dgm:t>
    </dgm:pt>
    <dgm:pt modelId="{5C26E5CF-B830-4BF5-B58A-C1FDCBA0D575}">
      <dgm:prSet/>
      <dgm:spPr/>
      <dgm:t>
        <a:bodyPr/>
        <a:lstStyle/>
        <a:p>
          <a:pPr>
            <a:defRPr cap="all"/>
          </a:pPr>
          <a:r>
            <a:rPr lang="en-IN" i="0"/>
            <a:t>Branding Activities</a:t>
          </a:r>
          <a:endParaRPr lang="en-US"/>
        </a:p>
      </dgm:t>
    </dgm:pt>
    <dgm:pt modelId="{B0A90611-097C-4710-8F63-CD830386FFDD}" type="parTrans" cxnId="{7FAB6A90-96F5-4BBC-A1D6-FCC36F4CA0AD}">
      <dgm:prSet/>
      <dgm:spPr/>
      <dgm:t>
        <a:bodyPr/>
        <a:lstStyle/>
        <a:p>
          <a:endParaRPr lang="en-US"/>
        </a:p>
      </dgm:t>
    </dgm:pt>
    <dgm:pt modelId="{AF7348DF-8590-4683-A97A-38BC07797FBC}" type="sibTrans" cxnId="{7FAB6A90-96F5-4BBC-A1D6-FCC36F4CA0AD}">
      <dgm:prSet/>
      <dgm:spPr/>
      <dgm:t>
        <a:bodyPr/>
        <a:lstStyle/>
        <a:p>
          <a:endParaRPr lang="en-US"/>
        </a:p>
      </dgm:t>
    </dgm:pt>
    <dgm:pt modelId="{F058A9B6-6AEF-4DF2-8BF5-EDF337121D4E}">
      <dgm:prSet phldr="0"/>
      <dgm:spPr/>
      <dgm:t>
        <a:bodyPr/>
        <a:lstStyle/>
        <a:p>
          <a:pPr>
            <a:defRPr cap="all"/>
          </a:pPr>
          <a:r>
            <a:rPr lang="en-IN">
              <a:latin typeface="Sitka Banner"/>
            </a:rPr>
            <a:t>Consulting Doctors Related</a:t>
          </a:r>
        </a:p>
      </dgm:t>
    </dgm:pt>
    <dgm:pt modelId="{1E49A643-5D3A-401F-9B00-DF88F1B5D74E}" type="parTrans" cxnId="{CCF08D45-75FA-42AF-AE9F-F69149C6B738}">
      <dgm:prSet/>
      <dgm:spPr/>
    </dgm:pt>
    <dgm:pt modelId="{8B38B094-B54A-4E51-92C9-9A88CD94519C}" type="sibTrans" cxnId="{CCF08D45-75FA-42AF-AE9F-F69149C6B738}">
      <dgm:prSet/>
      <dgm:spPr/>
      <dgm:t>
        <a:bodyPr/>
        <a:lstStyle/>
        <a:p>
          <a:endParaRPr lang="en-US"/>
        </a:p>
      </dgm:t>
    </dgm:pt>
    <dgm:pt modelId="{7DE8206C-9B16-4E46-81D9-5CD7EC43F857}">
      <dgm:prSet phldr="0"/>
      <dgm:spPr/>
      <dgm:t>
        <a:bodyPr/>
        <a:lstStyle/>
        <a:p>
          <a:endParaRPr lang="en-US"/>
        </a:p>
      </dgm:t>
    </dgm:pt>
    <dgm:pt modelId="{6947B64F-DB8B-4728-9504-9ED4B7274C7F}" type="parTrans" cxnId="{48E1932D-A83D-4A20-B011-CE904494847A}">
      <dgm:prSet/>
      <dgm:spPr/>
    </dgm:pt>
    <dgm:pt modelId="{DF175196-C6A1-45DC-A4F9-A11779AEC39D}" type="sibTrans" cxnId="{48E1932D-A83D-4A20-B011-CE904494847A}">
      <dgm:prSet/>
      <dgm:spPr/>
    </dgm:pt>
    <dgm:pt modelId="{A5D98C86-B448-4468-A129-5EB32E4D1707}" type="pres">
      <dgm:prSet presAssocID="{24578B4B-1F65-4F65-9F8E-DB4E69DD1651}" presName="root" presStyleCnt="0">
        <dgm:presLayoutVars>
          <dgm:dir/>
          <dgm:resizeHandles val="exact"/>
        </dgm:presLayoutVars>
      </dgm:prSet>
      <dgm:spPr/>
    </dgm:pt>
    <dgm:pt modelId="{F0DDAA46-0B30-423D-A202-4E44F8A44601}" type="pres">
      <dgm:prSet presAssocID="{6D378FF0-84E7-4D3D-AFC7-FCBB14185832}" presName="compNode" presStyleCnt="0"/>
      <dgm:spPr/>
    </dgm:pt>
    <dgm:pt modelId="{62C9F92E-9B10-434D-84F7-014838B0BC5C}" type="pres">
      <dgm:prSet presAssocID="{6D378FF0-84E7-4D3D-AFC7-FCBB14185832}" presName="iconBgRect" presStyleLbl="bgShp" presStyleIdx="0" presStyleCnt="4"/>
      <dgm:spPr/>
    </dgm:pt>
    <dgm:pt modelId="{F25C270A-B213-45F0-952B-B928393335F3}" type="pres">
      <dgm:prSet presAssocID="{6D378FF0-84E7-4D3D-AFC7-FCBB141858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1780408-45A0-4076-9973-4A1FEA57515C}" type="pres">
      <dgm:prSet presAssocID="{6D378FF0-84E7-4D3D-AFC7-FCBB14185832}" presName="spaceRect" presStyleCnt="0"/>
      <dgm:spPr/>
    </dgm:pt>
    <dgm:pt modelId="{2A9F95B2-A4EF-4B27-8F0B-79370EF310F0}" type="pres">
      <dgm:prSet presAssocID="{6D378FF0-84E7-4D3D-AFC7-FCBB14185832}" presName="textRect" presStyleLbl="revTx" presStyleIdx="0" presStyleCnt="4">
        <dgm:presLayoutVars>
          <dgm:chMax val="1"/>
          <dgm:chPref val="1"/>
        </dgm:presLayoutVars>
      </dgm:prSet>
      <dgm:spPr/>
    </dgm:pt>
    <dgm:pt modelId="{F31D4F4C-91C1-42BA-A616-233EAE8DF947}" type="pres">
      <dgm:prSet presAssocID="{5DF67C8D-333F-47FD-95A2-30B029EE0ADA}" presName="sibTrans" presStyleCnt="0"/>
      <dgm:spPr/>
    </dgm:pt>
    <dgm:pt modelId="{6843D136-5BF9-4EAD-86E2-E3526EF43B3E}" type="pres">
      <dgm:prSet presAssocID="{99D15A7C-6306-4C1E-9580-3FC531590104}" presName="compNode" presStyleCnt="0"/>
      <dgm:spPr/>
    </dgm:pt>
    <dgm:pt modelId="{C2F41731-344C-4208-9F66-B31C7F3AE191}" type="pres">
      <dgm:prSet presAssocID="{99D15A7C-6306-4C1E-9580-3FC531590104}" presName="iconBgRect" presStyleLbl="bgShp" presStyleIdx="1" presStyleCnt="4"/>
      <dgm:spPr/>
    </dgm:pt>
    <dgm:pt modelId="{33E2CE01-52A2-4031-B90F-4354C8C975FF}" type="pres">
      <dgm:prSet presAssocID="{99D15A7C-6306-4C1E-9580-3FC53159010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09DF7A6E-7AA7-40A7-9521-B420B9216947}" type="pres">
      <dgm:prSet presAssocID="{99D15A7C-6306-4C1E-9580-3FC531590104}" presName="spaceRect" presStyleCnt="0"/>
      <dgm:spPr/>
    </dgm:pt>
    <dgm:pt modelId="{84FE19A4-D3DA-44C6-9A19-F82226CCD97D}" type="pres">
      <dgm:prSet presAssocID="{99D15A7C-6306-4C1E-9580-3FC531590104}" presName="textRect" presStyleLbl="revTx" presStyleIdx="1" presStyleCnt="4">
        <dgm:presLayoutVars>
          <dgm:chMax val="1"/>
          <dgm:chPref val="1"/>
        </dgm:presLayoutVars>
      </dgm:prSet>
      <dgm:spPr/>
    </dgm:pt>
    <dgm:pt modelId="{F74CB52B-81FF-473A-A288-C97192C86FE2}" type="pres">
      <dgm:prSet presAssocID="{E7C71FEC-0BEB-455B-811B-2B4F18F710CA}" presName="sibTrans" presStyleCnt="0"/>
      <dgm:spPr/>
    </dgm:pt>
    <dgm:pt modelId="{ED11F22A-5684-47EF-AB0F-BDCF4A88210B}" type="pres">
      <dgm:prSet presAssocID="{5C26E5CF-B830-4BF5-B58A-C1FDCBA0D575}" presName="compNode" presStyleCnt="0"/>
      <dgm:spPr/>
    </dgm:pt>
    <dgm:pt modelId="{0C58124C-5207-45AE-9D53-43561AD107F3}" type="pres">
      <dgm:prSet presAssocID="{5C26E5CF-B830-4BF5-B58A-C1FDCBA0D575}" presName="iconBgRect" presStyleLbl="bgShp" presStyleIdx="2" presStyleCnt="4"/>
      <dgm:spPr/>
    </dgm:pt>
    <dgm:pt modelId="{D8170019-65E0-4795-8E64-E6A588704C37}" type="pres">
      <dgm:prSet presAssocID="{5C26E5CF-B830-4BF5-B58A-C1FDCBA0D5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24ADD5A-584C-4F81-A26E-F5CF3FC5FC26}" type="pres">
      <dgm:prSet presAssocID="{5C26E5CF-B830-4BF5-B58A-C1FDCBA0D575}" presName="spaceRect" presStyleCnt="0"/>
      <dgm:spPr/>
    </dgm:pt>
    <dgm:pt modelId="{339BE4F9-35A6-4DE4-946A-95578E574FC3}" type="pres">
      <dgm:prSet presAssocID="{5C26E5CF-B830-4BF5-B58A-C1FDCBA0D575}" presName="textRect" presStyleLbl="revTx" presStyleIdx="2" presStyleCnt="4">
        <dgm:presLayoutVars>
          <dgm:chMax val="1"/>
          <dgm:chPref val="1"/>
        </dgm:presLayoutVars>
      </dgm:prSet>
      <dgm:spPr/>
    </dgm:pt>
    <dgm:pt modelId="{215676E2-C422-4708-9E04-206C0BADC9A7}" type="pres">
      <dgm:prSet presAssocID="{AF7348DF-8590-4683-A97A-38BC07797FBC}" presName="sibTrans" presStyleCnt="0"/>
      <dgm:spPr/>
    </dgm:pt>
    <dgm:pt modelId="{3118F430-E2B0-496F-9542-7B5367780385}" type="pres">
      <dgm:prSet presAssocID="{F058A9B6-6AEF-4DF2-8BF5-EDF337121D4E}" presName="compNode" presStyleCnt="0"/>
      <dgm:spPr/>
    </dgm:pt>
    <dgm:pt modelId="{3ACE4351-A22B-4D95-9102-4F494E36D6EE}" type="pres">
      <dgm:prSet presAssocID="{F058A9B6-6AEF-4DF2-8BF5-EDF337121D4E}" presName="iconBgRect" presStyleLbl="bgShp" presStyleIdx="3" presStyleCnt="4"/>
      <dgm:spPr/>
    </dgm:pt>
    <dgm:pt modelId="{79DE8ED3-6C4E-4385-80CB-746C1201C451}" type="pres">
      <dgm:prSet presAssocID="{F058A9B6-6AEF-4DF2-8BF5-EDF337121D4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FD6B0B8-BBDF-4565-B2D4-74538466DDA0}" type="pres">
      <dgm:prSet presAssocID="{F058A9B6-6AEF-4DF2-8BF5-EDF337121D4E}" presName="spaceRect" presStyleCnt="0"/>
      <dgm:spPr/>
    </dgm:pt>
    <dgm:pt modelId="{6856AC83-F861-4791-893D-3800D1A17725}" type="pres">
      <dgm:prSet presAssocID="{F058A9B6-6AEF-4DF2-8BF5-EDF337121D4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B0E3D16-71A7-4D02-BEA7-D082AEBF16A8}" type="presOf" srcId="{6D378FF0-84E7-4D3D-AFC7-FCBB14185832}" destId="{2A9F95B2-A4EF-4B27-8F0B-79370EF310F0}" srcOrd="0" destOrd="0" presId="urn:microsoft.com/office/officeart/2018/5/layout/IconCircleLabelList"/>
    <dgm:cxn modelId="{48E1932D-A83D-4A20-B011-CE904494847A}" srcId="{6D378FF0-84E7-4D3D-AFC7-FCBB14185832}" destId="{7DE8206C-9B16-4E46-81D9-5CD7EC43F857}" srcOrd="0" destOrd="0" parTransId="{6947B64F-DB8B-4728-9504-9ED4B7274C7F}" sibTransId="{DF175196-C6A1-45DC-A4F9-A11779AEC39D}"/>
    <dgm:cxn modelId="{AA88EF61-C6EA-4023-9228-11E21915A312}" type="presOf" srcId="{F058A9B6-6AEF-4DF2-8BF5-EDF337121D4E}" destId="{6856AC83-F861-4791-893D-3800D1A17725}" srcOrd="0" destOrd="0" presId="urn:microsoft.com/office/officeart/2018/5/layout/IconCircleLabelList"/>
    <dgm:cxn modelId="{CCF08D45-75FA-42AF-AE9F-F69149C6B738}" srcId="{24578B4B-1F65-4F65-9F8E-DB4E69DD1651}" destId="{F058A9B6-6AEF-4DF2-8BF5-EDF337121D4E}" srcOrd="3" destOrd="0" parTransId="{1E49A643-5D3A-401F-9B00-DF88F1B5D74E}" sibTransId="{8B38B094-B54A-4E51-92C9-9A88CD94519C}"/>
    <dgm:cxn modelId="{0C1B9268-DE73-42AC-89C2-4AE155C195E0}" srcId="{24578B4B-1F65-4F65-9F8E-DB4E69DD1651}" destId="{99D15A7C-6306-4C1E-9580-3FC531590104}" srcOrd="1" destOrd="0" parTransId="{81E96A92-EFD1-4AD5-BC49-11CE61016187}" sibTransId="{E7C71FEC-0BEB-455B-811B-2B4F18F710CA}"/>
    <dgm:cxn modelId="{AD04256D-B03B-4F5A-AADC-615A32257054}" type="presOf" srcId="{5C26E5CF-B830-4BF5-B58A-C1FDCBA0D575}" destId="{339BE4F9-35A6-4DE4-946A-95578E574FC3}" srcOrd="0" destOrd="0" presId="urn:microsoft.com/office/officeart/2018/5/layout/IconCircleLabelList"/>
    <dgm:cxn modelId="{DE1BCB7D-7637-45F2-B4E9-6BD3D993138F}" type="presOf" srcId="{24578B4B-1F65-4F65-9F8E-DB4E69DD1651}" destId="{A5D98C86-B448-4468-A129-5EB32E4D1707}" srcOrd="0" destOrd="0" presId="urn:microsoft.com/office/officeart/2018/5/layout/IconCircleLabelList"/>
    <dgm:cxn modelId="{7FAB6A90-96F5-4BBC-A1D6-FCC36F4CA0AD}" srcId="{24578B4B-1F65-4F65-9F8E-DB4E69DD1651}" destId="{5C26E5CF-B830-4BF5-B58A-C1FDCBA0D575}" srcOrd="2" destOrd="0" parTransId="{B0A90611-097C-4710-8F63-CD830386FFDD}" sibTransId="{AF7348DF-8590-4683-A97A-38BC07797FBC}"/>
    <dgm:cxn modelId="{D809DDDE-B4B7-4940-9EEA-6601AD6BCACC}" type="presOf" srcId="{99D15A7C-6306-4C1E-9580-3FC531590104}" destId="{84FE19A4-D3DA-44C6-9A19-F82226CCD97D}" srcOrd="0" destOrd="0" presId="urn:microsoft.com/office/officeart/2018/5/layout/IconCircleLabelList"/>
    <dgm:cxn modelId="{51B010EF-13C3-4FAD-A2B1-2672A62DB4ED}" srcId="{24578B4B-1F65-4F65-9F8E-DB4E69DD1651}" destId="{6D378FF0-84E7-4D3D-AFC7-FCBB14185832}" srcOrd="0" destOrd="0" parTransId="{7EF19A82-1948-4B0A-AA95-AD5BE634032E}" sibTransId="{5DF67C8D-333F-47FD-95A2-30B029EE0ADA}"/>
    <dgm:cxn modelId="{5E8F190F-BFD3-4484-B5F2-4A7417484FE6}" type="presParOf" srcId="{A5D98C86-B448-4468-A129-5EB32E4D1707}" destId="{F0DDAA46-0B30-423D-A202-4E44F8A44601}" srcOrd="0" destOrd="0" presId="urn:microsoft.com/office/officeart/2018/5/layout/IconCircleLabelList"/>
    <dgm:cxn modelId="{96ACEC50-9EF9-4B9F-ACF5-2343EF52125C}" type="presParOf" srcId="{F0DDAA46-0B30-423D-A202-4E44F8A44601}" destId="{62C9F92E-9B10-434D-84F7-014838B0BC5C}" srcOrd="0" destOrd="0" presId="urn:microsoft.com/office/officeart/2018/5/layout/IconCircleLabelList"/>
    <dgm:cxn modelId="{0B3A107F-4AF5-4784-933E-EC3193928A05}" type="presParOf" srcId="{F0DDAA46-0B30-423D-A202-4E44F8A44601}" destId="{F25C270A-B213-45F0-952B-B928393335F3}" srcOrd="1" destOrd="0" presId="urn:microsoft.com/office/officeart/2018/5/layout/IconCircleLabelList"/>
    <dgm:cxn modelId="{D5C1FF5B-D358-409E-A31F-6028A8431B0F}" type="presParOf" srcId="{F0DDAA46-0B30-423D-A202-4E44F8A44601}" destId="{C1780408-45A0-4076-9973-4A1FEA57515C}" srcOrd="2" destOrd="0" presId="urn:microsoft.com/office/officeart/2018/5/layout/IconCircleLabelList"/>
    <dgm:cxn modelId="{D125CE31-A546-430F-9DE8-C570D0AE774D}" type="presParOf" srcId="{F0DDAA46-0B30-423D-A202-4E44F8A44601}" destId="{2A9F95B2-A4EF-4B27-8F0B-79370EF310F0}" srcOrd="3" destOrd="0" presId="urn:microsoft.com/office/officeart/2018/5/layout/IconCircleLabelList"/>
    <dgm:cxn modelId="{301A9455-7D6C-4E58-8723-B28BAB2BDD6D}" type="presParOf" srcId="{A5D98C86-B448-4468-A129-5EB32E4D1707}" destId="{F31D4F4C-91C1-42BA-A616-233EAE8DF947}" srcOrd="1" destOrd="0" presId="urn:microsoft.com/office/officeart/2018/5/layout/IconCircleLabelList"/>
    <dgm:cxn modelId="{FEBD3F60-C41D-4577-ADB4-CE735169A6E9}" type="presParOf" srcId="{A5D98C86-B448-4468-A129-5EB32E4D1707}" destId="{6843D136-5BF9-4EAD-86E2-E3526EF43B3E}" srcOrd="2" destOrd="0" presId="urn:microsoft.com/office/officeart/2018/5/layout/IconCircleLabelList"/>
    <dgm:cxn modelId="{E8328401-C906-4F01-A3E4-ABC13CA37CA1}" type="presParOf" srcId="{6843D136-5BF9-4EAD-86E2-E3526EF43B3E}" destId="{C2F41731-344C-4208-9F66-B31C7F3AE191}" srcOrd="0" destOrd="0" presId="urn:microsoft.com/office/officeart/2018/5/layout/IconCircleLabelList"/>
    <dgm:cxn modelId="{DAA2E5C5-548F-4597-A9E9-51F748D1E471}" type="presParOf" srcId="{6843D136-5BF9-4EAD-86E2-E3526EF43B3E}" destId="{33E2CE01-52A2-4031-B90F-4354C8C975FF}" srcOrd="1" destOrd="0" presId="urn:microsoft.com/office/officeart/2018/5/layout/IconCircleLabelList"/>
    <dgm:cxn modelId="{361A8C51-4762-40CD-8932-A53A2CC2A38B}" type="presParOf" srcId="{6843D136-5BF9-4EAD-86E2-E3526EF43B3E}" destId="{09DF7A6E-7AA7-40A7-9521-B420B9216947}" srcOrd="2" destOrd="0" presId="urn:microsoft.com/office/officeart/2018/5/layout/IconCircleLabelList"/>
    <dgm:cxn modelId="{9BDA471A-F2C3-428C-B5CA-2A5FBC809AA2}" type="presParOf" srcId="{6843D136-5BF9-4EAD-86E2-E3526EF43B3E}" destId="{84FE19A4-D3DA-44C6-9A19-F82226CCD97D}" srcOrd="3" destOrd="0" presId="urn:microsoft.com/office/officeart/2018/5/layout/IconCircleLabelList"/>
    <dgm:cxn modelId="{647A5767-8B2F-465E-B035-884546BDAC89}" type="presParOf" srcId="{A5D98C86-B448-4468-A129-5EB32E4D1707}" destId="{F74CB52B-81FF-473A-A288-C97192C86FE2}" srcOrd="3" destOrd="0" presId="urn:microsoft.com/office/officeart/2018/5/layout/IconCircleLabelList"/>
    <dgm:cxn modelId="{C366495A-1BDE-4C27-A0EF-FBC7B99294EB}" type="presParOf" srcId="{A5D98C86-B448-4468-A129-5EB32E4D1707}" destId="{ED11F22A-5684-47EF-AB0F-BDCF4A88210B}" srcOrd="4" destOrd="0" presId="urn:microsoft.com/office/officeart/2018/5/layout/IconCircleLabelList"/>
    <dgm:cxn modelId="{FADF8A98-2815-4BE8-AEEE-C5FBAB321BCA}" type="presParOf" srcId="{ED11F22A-5684-47EF-AB0F-BDCF4A88210B}" destId="{0C58124C-5207-45AE-9D53-43561AD107F3}" srcOrd="0" destOrd="0" presId="urn:microsoft.com/office/officeart/2018/5/layout/IconCircleLabelList"/>
    <dgm:cxn modelId="{7AF686A1-7F17-4AB3-B4FB-37FF50ACE4F5}" type="presParOf" srcId="{ED11F22A-5684-47EF-AB0F-BDCF4A88210B}" destId="{D8170019-65E0-4795-8E64-E6A588704C37}" srcOrd="1" destOrd="0" presId="urn:microsoft.com/office/officeart/2018/5/layout/IconCircleLabelList"/>
    <dgm:cxn modelId="{698F9F14-1D03-4145-B7DE-91FDA46B7A97}" type="presParOf" srcId="{ED11F22A-5684-47EF-AB0F-BDCF4A88210B}" destId="{C24ADD5A-584C-4F81-A26E-F5CF3FC5FC26}" srcOrd="2" destOrd="0" presId="urn:microsoft.com/office/officeart/2018/5/layout/IconCircleLabelList"/>
    <dgm:cxn modelId="{C7D48F57-8543-4F3B-8092-5BA2D189E633}" type="presParOf" srcId="{ED11F22A-5684-47EF-AB0F-BDCF4A88210B}" destId="{339BE4F9-35A6-4DE4-946A-95578E574FC3}" srcOrd="3" destOrd="0" presId="urn:microsoft.com/office/officeart/2018/5/layout/IconCircleLabelList"/>
    <dgm:cxn modelId="{142B1108-E11C-489E-BF71-C1FC7EE6DCDC}" type="presParOf" srcId="{A5D98C86-B448-4468-A129-5EB32E4D1707}" destId="{215676E2-C422-4708-9E04-206C0BADC9A7}" srcOrd="5" destOrd="0" presId="urn:microsoft.com/office/officeart/2018/5/layout/IconCircleLabelList"/>
    <dgm:cxn modelId="{DE1F13EE-7822-40A7-BBFB-1FE5FA6B455D}" type="presParOf" srcId="{A5D98C86-B448-4468-A129-5EB32E4D1707}" destId="{3118F430-E2B0-496F-9542-7B5367780385}" srcOrd="6" destOrd="0" presId="urn:microsoft.com/office/officeart/2018/5/layout/IconCircleLabelList"/>
    <dgm:cxn modelId="{A388C3F6-02D9-46F1-A98E-BADA6B5EB192}" type="presParOf" srcId="{3118F430-E2B0-496F-9542-7B5367780385}" destId="{3ACE4351-A22B-4D95-9102-4F494E36D6EE}" srcOrd="0" destOrd="0" presId="urn:microsoft.com/office/officeart/2018/5/layout/IconCircleLabelList"/>
    <dgm:cxn modelId="{FBDFEAFA-1B24-49B4-B328-7E2C2668565E}" type="presParOf" srcId="{3118F430-E2B0-496F-9542-7B5367780385}" destId="{79DE8ED3-6C4E-4385-80CB-746C1201C451}" srcOrd="1" destOrd="0" presId="urn:microsoft.com/office/officeart/2018/5/layout/IconCircleLabelList"/>
    <dgm:cxn modelId="{400C3F31-B94D-4CD5-8F1E-34EA86575D8E}" type="presParOf" srcId="{3118F430-E2B0-496F-9542-7B5367780385}" destId="{CFD6B0B8-BBDF-4565-B2D4-74538466DDA0}" srcOrd="2" destOrd="0" presId="urn:microsoft.com/office/officeart/2018/5/layout/IconCircleLabelList"/>
    <dgm:cxn modelId="{0A3CE320-D0C9-48CB-AE8E-12C44AB884B1}" type="presParOf" srcId="{3118F430-E2B0-496F-9542-7B5367780385}" destId="{6856AC83-F861-4791-893D-3800D1A1772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9DAAF8-E8F7-4969-9E59-ABF444C74EF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94D31F-EAFB-4963-9A03-050BBDCC9F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1200" b="1" dirty="0"/>
            <a:t>The Implementation process was altered due to second wave of COVID</a:t>
          </a:r>
          <a:endParaRPr lang="en-US" sz="1200" b="1" dirty="0"/>
        </a:p>
      </dgm:t>
    </dgm:pt>
    <dgm:pt modelId="{E4F32640-118E-4EC5-967C-443761DCF9D4}" type="parTrans" cxnId="{B6BBB2B5-DD83-4F84-ACCF-BBCA3E4FA7C0}">
      <dgm:prSet/>
      <dgm:spPr/>
      <dgm:t>
        <a:bodyPr/>
        <a:lstStyle/>
        <a:p>
          <a:endParaRPr lang="en-US"/>
        </a:p>
      </dgm:t>
    </dgm:pt>
    <dgm:pt modelId="{077F6D58-B602-41E2-AF48-5CA3AF1106B6}" type="sibTrans" cxnId="{B6BBB2B5-DD83-4F84-ACCF-BBCA3E4FA7C0}">
      <dgm:prSet/>
      <dgm:spPr/>
      <dgm:t>
        <a:bodyPr/>
        <a:lstStyle/>
        <a:p>
          <a:endParaRPr lang="en-US"/>
        </a:p>
      </dgm:t>
    </dgm:pt>
    <dgm:pt modelId="{F9AD76A7-1780-4D35-937F-3192D61DB1F4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IN" sz="1200" b="1" dirty="0">
              <a:latin typeface="+mn-lt"/>
            </a:rPr>
            <a:t>All the parameters of comparison between NDHM guidelines and NH Digital Adoption could not be completed </a:t>
          </a:r>
        </a:p>
      </dgm:t>
    </dgm:pt>
    <dgm:pt modelId="{DA2DAA7F-979C-497B-95C0-A17676680D26}" type="parTrans" cxnId="{85CA3B4E-33ED-42CD-9BC3-2DFF5955743A}">
      <dgm:prSet/>
      <dgm:spPr/>
      <dgm:t>
        <a:bodyPr/>
        <a:lstStyle/>
        <a:p>
          <a:endParaRPr lang="en-US"/>
        </a:p>
      </dgm:t>
    </dgm:pt>
    <dgm:pt modelId="{F1E730A7-0CC8-43E1-9619-2EFB10F2F7C9}" type="sibTrans" cxnId="{85CA3B4E-33ED-42CD-9BC3-2DFF5955743A}">
      <dgm:prSet/>
      <dgm:spPr/>
      <dgm:t>
        <a:bodyPr/>
        <a:lstStyle/>
        <a:p>
          <a:endParaRPr lang="en-US"/>
        </a:p>
      </dgm:t>
    </dgm:pt>
    <dgm:pt modelId="{D0790279-7808-4330-930E-A5A46F911B42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b="1" dirty="0">
              <a:latin typeface="+mn-lt"/>
            </a:rPr>
            <a:t>As planned, feedbacks and testimonies of stakeholders could not be recording due to minimal contact as per COVID-19 Guidelines</a:t>
          </a:r>
          <a:endParaRPr lang="en-US" b="1" dirty="0">
            <a:latin typeface="+mn-lt"/>
          </a:endParaRPr>
        </a:p>
      </dgm:t>
    </dgm:pt>
    <dgm:pt modelId="{7CE6F966-3CCD-4F78-AB82-48280D5736A2}" type="parTrans" cxnId="{529E94EB-10CF-429A-A38D-040C0CF02309}">
      <dgm:prSet/>
      <dgm:spPr/>
      <dgm:t>
        <a:bodyPr/>
        <a:lstStyle/>
        <a:p>
          <a:endParaRPr lang="en-IN"/>
        </a:p>
      </dgm:t>
    </dgm:pt>
    <dgm:pt modelId="{60795DA2-EC65-43B5-8C7C-1014F23FA5FB}" type="sibTrans" cxnId="{529E94EB-10CF-429A-A38D-040C0CF02309}">
      <dgm:prSet/>
      <dgm:spPr/>
      <dgm:t>
        <a:bodyPr/>
        <a:lstStyle/>
        <a:p>
          <a:endParaRPr lang="en-IN"/>
        </a:p>
      </dgm:t>
    </dgm:pt>
    <dgm:pt modelId="{BE2CEE61-A9D3-4036-9F40-2077939AE107}" type="pres">
      <dgm:prSet presAssocID="{019DAAF8-E8F7-4969-9E59-ABF444C74EF9}" presName="root" presStyleCnt="0">
        <dgm:presLayoutVars>
          <dgm:dir/>
          <dgm:resizeHandles val="exact"/>
        </dgm:presLayoutVars>
      </dgm:prSet>
      <dgm:spPr/>
    </dgm:pt>
    <dgm:pt modelId="{C987EF87-9788-4F64-9C1C-34C86A05569A}" type="pres">
      <dgm:prSet presAssocID="{4094D31F-EAFB-4963-9A03-050BBDCC9FEB}" presName="compNode" presStyleCnt="0"/>
      <dgm:spPr/>
    </dgm:pt>
    <dgm:pt modelId="{9690C812-9020-4DC7-9E18-2B754B671094}" type="pres">
      <dgm:prSet presAssocID="{4094D31F-EAFB-4963-9A03-050BBDCC9FE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DC729C9-975B-4EA3-86FC-BF162627B1FD}" type="pres">
      <dgm:prSet presAssocID="{4094D31F-EAFB-4963-9A03-050BBDCC9F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7141CF3-6E4B-4293-A682-8C634E478510}" type="pres">
      <dgm:prSet presAssocID="{4094D31F-EAFB-4963-9A03-050BBDCC9FEB}" presName="spaceRect" presStyleCnt="0"/>
      <dgm:spPr/>
    </dgm:pt>
    <dgm:pt modelId="{DF4F7810-63BA-469B-A5DC-F483CD6188B1}" type="pres">
      <dgm:prSet presAssocID="{4094D31F-EAFB-4963-9A03-050BBDCC9FEB}" presName="textRect" presStyleLbl="revTx" presStyleIdx="0" presStyleCnt="3">
        <dgm:presLayoutVars>
          <dgm:chMax val="1"/>
          <dgm:chPref val="1"/>
        </dgm:presLayoutVars>
      </dgm:prSet>
      <dgm:spPr/>
    </dgm:pt>
    <dgm:pt modelId="{9F384981-E4CE-42E1-9E0F-9B69A5D66FD9}" type="pres">
      <dgm:prSet presAssocID="{077F6D58-B602-41E2-AF48-5CA3AF1106B6}" presName="sibTrans" presStyleCnt="0"/>
      <dgm:spPr/>
    </dgm:pt>
    <dgm:pt modelId="{5C42640B-B723-4733-909A-DD005FF9BF9D}" type="pres">
      <dgm:prSet presAssocID="{F9AD76A7-1780-4D35-937F-3192D61DB1F4}" presName="compNode" presStyleCnt="0"/>
      <dgm:spPr/>
    </dgm:pt>
    <dgm:pt modelId="{C017349A-906D-4945-A7B4-80F09CE41122}" type="pres">
      <dgm:prSet presAssocID="{F9AD76A7-1780-4D35-937F-3192D61DB1F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157F54B-3701-4477-9A29-D2B08716169E}" type="pres">
      <dgm:prSet presAssocID="{F9AD76A7-1780-4D35-937F-3192D61DB1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89D2DCD-B6BA-4F51-86A3-A16D2FB52664}" type="pres">
      <dgm:prSet presAssocID="{F9AD76A7-1780-4D35-937F-3192D61DB1F4}" presName="spaceRect" presStyleCnt="0"/>
      <dgm:spPr/>
    </dgm:pt>
    <dgm:pt modelId="{07496871-0150-42D2-A929-11D8107A3F0B}" type="pres">
      <dgm:prSet presAssocID="{F9AD76A7-1780-4D35-937F-3192D61DB1F4}" presName="textRect" presStyleLbl="revTx" presStyleIdx="1" presStyleCnt="3">
        <dgm:presLayoutVars>
          <dgm:chMax val="1"/>
          <dgm:chPref val="1"/>
        </dgm:presLayoutVars>
      </dgm:prSet>
      <dgm:spPr/>
    </dgm:pt>
    <dgm:pt modelId="{E2649524-02B3-4CC3-A722-50922C4276E3}" type="pres">
      <dgm:prSet presAssocID="{F1E730A7-0CC8-43E1-9619-2EFB10F2F7C9}" presName="sibTrans" presStyleCnt="0"/>
      <dgm:spPr/>
    </dgm:pt>
    <dgm:pt modelId="{55A458B0-8474-4F50-AD20-DD7DECD61F14}" type="pres">
      <dgm:prSet presAssocID="{D0790279-7808-4330-930E-A5A46F911B42}" presName="compNode" presStyleCnt="0"/>
      <dgm:spPr/>
    </dgm:pt>
    <dgm:pt modelId="{7B79CD88-8759-4231-BAA8-929EA06ECDB0}" type="pres">
      <dgm:prSet presAssocID="{D0790279-7808-4330-930E-A5A46F911B4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0121101-5032-44B1-B1D7-14F2D153138F}" type="pres">
      <dgm:prSet presAssocID="{D0790279-7808-4330-930E-A5A46F911B42}" presName="iconRect" presStyleLbl="node1" presStyleIdx="2" presStyleCnt="3"/>
      <dgm:spPr/>
    </dgm:pt>
    <dgm:pt modelId="{758FC43F-3749-4FA5-BD3F-02EAE63E2F93}" type="pres">
      <dgm:prSet presAssocID="{D0790279-7808-4330-930E-A5A46F911B42}" presName="spaceRect" presStyleCnt="0"/>
      <dgm:spPr/>
    </dgm:pt>
    <dgm:pt modelId="{BCC1515A-1F29-4F2A-81B1-0D5C8DBCC872}" type="pres">
      <dgm:prSet presAssocID="{D0790279-7808-4330-930E-A5A46F911B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EBF760B-6FD6-4743-B65F-2C1436F42439}" type="presOf" srcId="{019DAAF8-E8F7-4969-9E59-ABF444C74EF9}" destId="{BE2CEE61-A9D3-4036-9F40-2077939AE107}" srcOrd="0" destOrd="0" presId="urn:microsoft.com/office/officeart/2018/5/layout/IconLeafLabelList"/>
    <dgm:cxn modelId="{64FC0367-C68E-430E-AC27-3DC05210FFBA}" type="presOf" srcId="{D0790279-7808-4330-930E-A5A46F911B42}" destId="{BCC1515A-1F29-4F2A-81B1-0D5C8DBCC872}" srcOrd="0" destOrd="0" presId="urn:microsoft.com/office/officeart/2018/5/layout/IconLeafLabelList"/>
    <dgm:cxn modelId="{85CA3B4E-33ED-42CD-9BC3-2DFF5955743A}" srcId="{019DAAF8-E8F7-4969-9E59-ABF444C74EF9}" destId="{F9AD76A7-1780-4D35-937F-3192D61DB1F4}" srcOrd="1" destOrd="0" parTransId="{DA2DAA7F-979C-497B-95C0-A17676680D26}" sibTransId="{F1E730A7-0CC8-43E1-9619-2EFB10F2F7C9}"/>
    <dgm:cxn modelId="{B6BBB2B5-DD83-4F84-ACCF-BBCA3E4FA7C0}" srcId="{019DAAF8-E8F7-4969-9E59-ABF444C74EF9}" destId="{4094D31F-EAFB-4963-9A03-050BBDCC9FEB}" srcOrd="0" destOrd="0" parTransId="{E4F32640-118E-4EC5-967C-443761DCF9D4}" sibTransId="{077F6D58-B602-41E2-AF48-5CA3AF1106B6}"/>
    <dgm:cxn modelId="{54A7A6D5-8F36-45FC-BC3B-89E3554C6895}" type="presOf" srcId="{4094D31F-EAFB-4963-9A03-050BBDCC9FEB}" destId="{DF4F7810-63BA-469B-A5DC-F483CD6188B1}" srcOrd="0" destOrd="0" presId="urn:microsoft.com/office/officeart/2018/5/layout/IconLeafLabelList"/>
    <dgm:cxn modelId="{F0DA05EA-3707-40F8-92BF-26AC065CDB1E}" type="presOf" srcId="{F9AD76A7-1780-4D35-937F-3192D61DB1F4}" destId="{07496871-0150-42D2-A929-11D8107A3F0B}" srcOrd="0" destOrd="0" presId="urn:microsoft.com/office/officeart/2018/5/layout/IconLeafLabelList"/>
    <dgm:cxn modelId="{529E94EB-10CF-429A-A38D-040C0CF02309}" srcId="{019DAAF8-E8F7-4969-9E59-ABF444C74EF9}" destId="{D0790279-7808-4330-930E-A5A46F911B42}" srcOrd="2" destOrd="0" parTransId="{7CE6F966-3CCD-4F78-AB82-48280D5736A2}" sibTransId="{60795DA2-EC65-43B5-8C7C-1014F23FA5FB}"/>
    <dgm:cxn modelId="{83C4AD58-7DC3-4084-A4E4-23C39BF5A8D1}" type="presParOf" srcId="{BE2CEE61-A9D3-4036-9F40-2077939AE107}" destId="{C987EF87-9788-4F64-9C1C-34C86A05569A}" srcOrd="0" destOrd="0" presId="urn:microsoft.com/office/officeart/2018/5/layout/IconLeafLabelList"/>
    <dgm:cxn modelId="{2CC72572-50EE-42B5-920E-8CA1E4C6CB75}" type="presParOf" srcId="{C987EF87-9788-4F64-9C1C-34C86A05569A}" destId="{9690C812-9020-4DC7-9E18-2B754B671094}" srcOrd="0" destOrd="0" presId="urn:microsoft.com/office/officeart/2018/5/layout/IconLeafLabelList"/>
    <dgm:cxn modelId="{BD9BEDED-37C2-4733-AC79-55BFD221B7DE}" type="presParOf" srcId="{C987EF87-9788-4F64-9C1C-34C86A05569A}" destId="{CDC729C9-975B-4EA3-86FC-BF162627B1FD}" srcOrd="1" destOrd="0" presId="urn:microsoft.com/office/officeart/2018/5/layout/IconLeafLabelList"/>
    <dgm:cxn modelId="{8F4DD257-DD85-492E-9329-5A79CCFF038A}" type="presParOf" srcId="{C987EF87-9788-4F64-9C1C-34C86A05569A}" destId="{07141CF3-6E4B-4293-A682-8C634E478510}" srcOrd="2" destOrd="0" presId="urn:microsoft.com/office/officeart/2018/5/layout/IconLeafLabelList"/>
    <dgm:cxn modelId="{BC69D7C9-7813-40D3-8423-054B021B1DBD}" type="presParOf" srcId="{C987EF87-9788-4F64-9C1C-34C86A05569A}" destId="{DF4F7810-63BA-469B-A5DC-F483CD6188B1}" srcOrd="3" destOrd="0" presId="urn:microsoft.com/office/officeart/2018/5/layout/IconLeafLabelList"/>
    <dgm:cxn modelId="{9F64D96B-D840-474F-87C9-91A8C19B956E}" type="presParOf" srcId="{BE2CEE61-A9D3-4036-9F40-2077939AE107}" destId="{9F384981-E4CE-42E1-9E0F-9B69A5D66FD9}" srcOrd="1" destOrd="0" presId="urn:microsoft.com/office/officeart/2018/5/layout/IconLeafLabelList"/>
    <dgm:cxn modelId="{BAA15CA6-8136-4657-A04C-5AFB1B9EFD34}" type="presParOf" srcId="{BE2CEE61-A9D3-4036-9F40-2077939AE107}" destId="{5C42640B-B723-4733-909A-DD005FF9BF9D}" srcOrd="2" destOrd="0" presId="urn:microsoft.com/office/officeart/2018/5/layout/IconLeafLabelList"/>
    <dgm:cxn modelId="{E4E9F71D-DB2B-48CF-9ED0-DAF2B0AA16E5}" type="presParOf" srcId="{5C42640B-B723-4733-909A-DD005FF9BF9D}" destId="{C017349A-906D-4945-A7B4-80F09CE41122}" srcOrd="0" destOrd="0" presId="urn:microsoft.com/office/officeart/2018/5/layout/IconLeafLabelList"/>
    <dgm:cxn modelId="{A6BB2704-A1D5-4DB2-B4DA-F655178BC787}" type="presParOf" srcId="{5C42640B-B723-4733-909A-DD005FF9BF9D}" destId="{7157F54B-3701-4477-9A29-D2B08716169E}" srcOrd="1" destOrd="0" presId="urn:microsoft.com/office/officeart/2018/5/layout/IconLeafLabelList"/>
    <dgm:cxn modelId="{130C7C89-304D-497C-82C1-383A6735CD02}" type="presParOf" srcId="{5C42640B-B723-4733-909A-DD005FF9BF9D}" destId="{489D2DCD-B6BA-4F51-86A3-A16D2FB52664}" srcOrd="2" destOrd="0" presId="urn:microsoft.com/office/officeart/2018/5/layout/IconLeafLabelList"/>
    <dgm:cxn modelId="{252B1F1A-7179-4233-996B-91D855E630E9}" type="presParOf" srcId="{5C42640B-B723-4733-909A-DD005FF9BF9D}" destId="{07496871-0150-42D2-A929-11D8107A3F0B}" srcOrd="3" destOrd="0" presId="urn:microsoft.com/office/officeart/2018/5/layout/IconLeafLabelList"/>
    <dgm:cxn modelId="{FC411314-ABBD-48FA-876F-0DFD1B321A11}" type="presParOf" srcId="{BE2CEE61-A9D3-4036-9F40-2077939AE107}" destId="{E2649524-02B3-4CC3-A722-50922C4276E3}" srcOrd="3" destOrd="0" presId="urn:microsoft.com/office/officeart/2018/5/layout/IconLeafLabelList"/>
    <dgm:cxn modelId="{EF4FC8A1-7CB1-44CC-A48F-96C9FA448E65}" type="presParOf" srcId="{BE2CEE61-A9D3-4036-9F40-2077939AE107}" destId="{55A458B0-8474-4F50-AD20-DD7DECD61F14}" srcOrd="4" destOrd="0" presId="urn:microsoft.com/office/officeart/2018/5/layout/IconLeafLabelList"/>
    <dgm:cxn modelId="{CB1F18A9-C8FA-49CD-8D5C-E09BCF947843}" type="presParOf" srcId="{55A458B0-8474-4F50-AD20-DD7DECD61F14}" destId="{7B79CD88-8759-4231-BAA8-929EA06ECDB0}" srcOrd="0" destOrd="0" presId="urn:microsoft.com/office/officeart/2018/5/layout/IconLeafLabelList"/>
    <dgm:cxn modelId="{4BA86213-FF88-4CBD-9A7D-49F38FA85CB0}" type="presParOf" srcId="{55A458B0-8474-4F50-AD20-DD7DECD61F14}" destId="{D0121101-5032-44B1-B1D7-14F2D153138F}" srcOrd="1" destOrd="0" presId="urn:microsoft.com/office/officeart/2018/5/layout/IconLeafLabelList"/>
    <dgm:cxn modelId="{4F2E3196-07DC-4F67-96E5-BF586CE8A200}" type="presParOf" srcId="{55A458B0-8474-4F50-AD20-DD7DECD61F14}" destId="{758FC43F-3749-4FA5-BD3F-02EAE63E2F93}" srcOrd="2" destOrd="0" presId="urn:microsoft.com/office/officeart/2018/5/layout/IconLeafLabelList"/>
    <dgm:cxn modelId="{B762C041-C5E3-4913-9456-A3B24EE976C9}" type="presParOf" srcId="{55A458B0-8474-4F50-AD20-DD7DECD61F14}" destId="{BCC1515A-1F29-4F2A-81B1-0D5C8DBCC87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72788-AB27-4612-AE88-1F67DE6A79EB}">
      <dsp:nvSpPr>
        <dsp:cNvPr id="0" name=""/>
        <dsp:cNvSpPr/>
      </dsp:nvSpPr>
      <dsp:spPr>
        <a:xfrm>
          <a:off x="3173" y="655815"/>
          <a:ext cx="2517509" cy="151050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solidFill>
                <a:schemeClr val="tx1"/>
              </a:solidFill>
            </a:rPr>
            <a:t>Overview of NDHM</a:t>
          </a:r>
          <a:r>
            <a:rPr lang="en-IN" sz="2300" kern="1200">
              <a:solidFill>
                <a:schemeClr val="tx1"/>
              </a:solidFill>
              <a:latin typeface="Sitka Banner"/>
            </a:rPr>
            <a:t> </a:t>
          </a:r>
          <a:endParaRPr lang="en-IN" sz="2300" kern="1200">
            <a:solidFill>
              <a:schemeClr val="tx1"/>
            </a:solidFill>
          </a:endParaRPr>
        </a:p>
      </dsp:txBody>
      <dsp:txXfrm>
        <a:off x="3173" y="655815"/>
        <a:ext cx="2517509" cy="1510505"/>
      </dsp:txXfrm>
    </dsp:sp>
    <dsp:sp modelId="{C6A79302-6D2B-4C69-B84C-C75425D6E7A5}">
      <dsp:nvSpPr>
        <dsp:cNvPr id="0" name=""/>
        <dsp:cNvSpPr/>
      </dsp:nvSpPr>
      <dsp:spPr>
        <a:xfrm>
          <a:off x="2772433" y="655815"/>
          <a:ext cx="2517509" cy="1510505"/>
        </a:xfrm>
        <a:prstGeom prst="rect">
          <a:avLst/>
        </a:prstGeom>
        <a:solidFill>
          <a:schemeClr val="accent3">
            <a:shade val="50000"/>
            <a:hueOff val="166865"/>
            <a:satOff val="-833"/>
            <a:lumOff val="12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solidFill>
                <a:schemeClr val="tx1"/>
              </a:solidFill>
            </a:rPr>
            <a:t>Guidelines for hospitals in order to integrate with NDHM</a:t>
          </a:r>
        </a:p>
      </dsp:txBody>
      <dsp:txXfrm>
        <a:off x="2772433" y="655815"/>
        <a:ext cx="2517509" cy="1510505"/>
      </dsp:txXfrm>
    </dsp:sp>
    <dsp:sp modelId="{802D5801-AE3E-4C51-85C2-539C30A04087}">
      <dsp:nvSpPr>
        <dsp:cNvPr id="0" name=""/>
        <dsp:cNvSpPr/>
      </dsp:nvSpPr>
      <dsp:spPr>
        <a:xfrm>
          <a:off x="5541693" y="655815"/>
          <a:ext cx="2517509" cy="1510505"/>
        </a:xfrm>
        <a:prstGeom prst="rect">
          <a:avLst/>
        </a:prstGeom>
        <a:solidFill>
          <a:schemeClr val="accent3">
            <a:shade val="50000"/>
            <a:hueOff val="333730"/>
            <a:satOff val="-1666"/>
            <a:lumOff val="25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solidFill>
                <a:schemeClr val="tx1"/>
              </a:solidFill>
            </a:rPr>
            <a:t>Need of Healthcare digitalisation</a:t>
          </a:r>
        </a:p>
      </dsp:txBody>
      <dsp:txXfrm>
        <a:off x="5541693" y="655815"/>
        <a:ext cx="2517509" cy="1510505"/>
      </dsp:txXfrm>
    </dsp:sp>
    <dsp:sp modelId="{2A9E1A66-BCDE-4552-B35D-1224414A3A56}">
      <dsp:nvSpPr>
        <dsp:cNvPr id="0" name=""/>
        <dsp:cNvSpPr/>
      </dsp:nvSpPr>
      <dsp:spPr>
        <a:xfrm>
          <a:off x="8310953" y="655815"/>
          <a:ext cx="2517509" cy="1510505"/>
        </a:xfrm>
        <a:prstGeom prst="rect">
          <a:avLst/>
        </a:prstGeom>
        <a:solidFill>
          <a:schemeClr val="accent3">
            <a:shade val="50000"/>
            <a:hueOff val="500595"/>
            <a:satOff val="-2499"/>
            <a:lumOff val="37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solidFill>
                <a:schemeClr val="tx1"/>
              </a:solidFill>
            </a:rPr>
            <a:t>Current scenario of EMR implementation</a:t>
          </a:r>
          <a:r>
            <a:rPr lang="en-IN" sz="2300" kern="1200">
              <a:solidFill>
                <a:schemeClr val="tx1"/>
              </a:solidFill>
              <a:latin typeface="Sitka Banner"/>
            </a:rPr>
            <a:t> </a:t>
          </a:r>
          <a:endParaRPr lang="en-IN" sz="2300" kern="1200">
            <a:solidFill>
              <a:schemeClr val="tx1"/>
            </a:solidFill>
          </a:endParaRPr>
        </a:p>
      </dsp:txBody>
      <dsp:txXfrm>
        <a:off x="8310953" y="655815"/>
        <a:ext cx="2517509" cy="1510505"/>
      </dsp:txXfrm>
    </dsp:sp>
    <dsp:sp modelId="{9DCDAD6A-24A3-4168-8992-6C5A5D4A3642}">
      <dsp:nvSpPr>
        <dsp:cNvPr id="0" name=""/>
        <dsp:cNvSpPr/>
      </dsp:nvSpPr>
      <dsp:spPr>
        <a:xfrm>
          <a:off x="1387803" y="2418071"/>
          <a:ext cx="2517509" cy="1510505"/>
        </a:xfrm>
        <a:prstGeom prst="rect">
          <a:avLst/>
        </a:prstGeom>
        <a:solidFill>
          <a:schemeClr val="accent3">
            <a:shade val="50000"/>
            <a:hueOff val="500595"/>
            <a:satOff val="-2499"/>
            <a:lumOff val="37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solidFill>
                <a:schemeClr val="tx1"/>
              </a:solidFill>
            </a:rPr>
            <a:t>Need of stakeholder trainings</a:t>
          </a:r>
        </a:p>
      </dsp:txBody>
      <dsp:txXfrm>
        <a:off x="1387803" y="2418071"/>
        <a:ext cx="2517509" cy="1510505"/>
      </dsp:txXfrm>
    </dsp:sp>
    <dsp:sp modelId="{9AF0FD83-7C03-4386-92D6-9AC78CF2BCBD}">
      <dsp:nvSpPr>
        <dsp:cNvPr id="0" name=""/>
        <dsp:cNvSpPr/>
      </dsp:nvSpPr>
      <dsp:spPr>
        <a:xfrm>
          <a:off x="4157063" y="2418071"/>
          <a:ext cx="2517509" cy="1510505"/>
        </a:xfrm>
        <a:prstGeom prst="rect">
          <a:avLst/>
        </a:prstGeom>
        <a:solidFill>
          <a:schemeClr val="accent3">
            <a:shade val="50000"/>
            <a:hueOff val="333730"/>
            <a:satOff val="-1666"/>
            <a:lumOff val="25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solidFill>
                <a:schemeClr val="tx1"/>
              </a:solidFill>
            </a:rPr>
            <a:t>Infrastructure requirements for EMR Adoption</a:t>
          </a:r>
        </a:p>
      </dsp:txBody>
      <dsp:txXfrm>
        <a:off x="4157063" y="2418071"/>
        <a:ext cx="2517509" cy="1510505"/>
      </dsp:txXfrm>
    </dsp:sp>
    <dsp:sp modelId="{4F9A18B2-C954-424B-BE65-AB24D4C60486}">
      <dsp:nvSpPr>
        <dsp:cNvPr id="0" name=""/>
        <dsp:cNvSpPr/>
      </dsp:nvSpPr>
      <dsp:spPr>
        <a:xfrm>
          <a:off x="6926323" y="2418071"/>
          <a:ext cx="2517509" cy="1510505"/>
        </a:xfrm>
        <a:prstGeom prst="rect">
          <a:avLst/>
        </a:prstGeom>
        <a:solidFill>
          <a:schemeClr val="accent3">
            <a:shade val="50000"/>
            <a:hueOff val="166865"/>
            <a:satOff val="-833"/>
            <a:lumOff val="12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solidFill>
                <a:schemeClr val="tx1"/>
              </a:solidFill>
            </a:rPr>
            <a:t>Checklist incorporation</a:t>
          </a:r>
        </a:p>
      </dsp:txBody>
      <dsp:txXfrm>
        <a:off x="6926323" y="2418071"/>
        <a:ext cx="2517509" cy="151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2D1A7-0B41-4FCD-ABAC-8B92203995DA}">
      <dsp:nvSpPr>
        <dsp:cNvPr id="0" name=""/>
        <dsp:cNvSpPr/>
      </dsp:nvSpPr>
      <dsp:spPr>
        <a:xfrm>
          <a:off x="0" y="2304"/>
          <a:ext cx="5609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7DB76-6E77-45F5-BD7D-6DF324FE4DA9}">
      <dsp:nvSpPr>
        <dsp:cNvPr id="0" name=""/>
        <dsp:cNvSpPr/>
      </dsp:nvSpPr>
      <dsp:spPr>
        <a:xfrm>
          <a:off x="0" y="2304"/>
          <a:ext cx="5609230" cy="78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Collection of Health ID during registration</a:t>
          </a:r>
        </a:p>
      </dsp:txBody>
      <dsp:txXfrm>
        <a:off x="0" y="2304"/>
        <a:ext cx="5609230" cy="785949"/>
      </dsp:txXfrm>
    </dsp:sp>
    <dsp:sp modelId="{E2D3858B-05CE-43AE-BF4C-D1DC1C63EA70}">
      <dsp:nvSpPr>
        <dsp:cNvPr id="0" name=""/>
        <dsp:cNvSpPr/>
      </dsp:nvSpPr>
      <dsp:spPr>
        <a:xfrm>
          <a:off x="0" y="788254"/>
          <a:ext cx="56092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804C4-2230-4CFC-823B-BA396AE22FB6}">
      <dsp:nvSpPr>
        <dsp:cNvPr id="0" name=""/>
        <dsp:cNvSpPr/>
      </dsp:nvSpPr>
      <dsp:spPr>
        <a:xfrm>
          <a:off x="0" y="788254"/>
          <a:ext cx="5609230" cy="78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Issuing of Health IDs to interested patients</a:t>
          </a:r>
        </a:p>
      </dsp:txBody>
      <dsp:txXfrm>
        <a:off x="0" y="788254"/>
        <a:ext cx="5609230" cy="785949"/>
      </dsp:txXfrm>
    </dsp:sp>
    <dsp:sp modelId="{788AEED6-23DB-448C-911A-76A313AB46B3}">
      <dsp:nvSpPr>
        <dsp:cNvPr id="0" name=""/>
        <dsp:cNvSpPr/>
      </dsp:nvSpPr>
      <dsp:spPr>
        <a:xfrm>
          <a:off x="0" y="1574204"/>
          <a:ext cx="56092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62962-D568-4C76-AE4A-FA16A4365F5F}">
      <dsp:nvSpPr>
        <dsp:cNvPr id="0" name=""/>
        <dsp:cNvSpPr/>
      </dsp:nvSpPr>
      <dsp:spPr>
        <a:xfrm>
          <a:off x="0" y="1574204"/>
          <a:ext cx="5609230" cy="78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Link the health ID to their health records and notify on new records</a:t>
          </a:r>
          <a:endParaRPr lang="en-US" sz="2200" kern="1200"/>
        </a:p>
      </dsp:txBody>
      <dsp:txXfrm>
        <a:off x="0" y="1574204"/>
        <a:ext cx="5609230" cy="785949"/>
      </dsp:txXfrm>
    </dsp:sp>
    <dsp:sp modelId="{82CD8CA8-0096-4E16-A646-019E2098AC96}">
      <dsp:nvSpPr>
        <dsp:cNvPr id="0" name=""/>
        <dsp:cNvSpPr/>
      </dsp:nvSpPr>
      <dsp:spPr>
        <a:xfrm>
          <a:off x="0" y="2360153"/>
          <a:ext cx="5609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6BC57-16E6-4CF6-B889-7DF481BFE48A}">
      <dsp:nvSpPr>
        <dsp:cNvPr id="0" name=""/>
        <dsp:cNvSpPr/>
      </dsp:nvSpPr>
      <dsp:spPr>
        <a:xfrm>
          <a:off x="0" y="2360154"/>
          <a:ext cx="5609230" cy="78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Operate a HIP Service</a:t>
          </a:r>
          <a:endParaRPr lang="en-US" sz="2200" kern="1200"/>
        </a:p>
      </dsp:txBody>
      <dsp:txXfrm>
        <a:off x="0" y="2360154"/>
        <a:ext cx="5609230" cy="785949"/>
      </dsp:txXfrm>
    </dsp:sp>
    <dsp:sp modelId="{C0A4FF54-82FA-454F-A937-F6EB582B9663}">
      <dsp:nvSpPr>
        <dsp:cNvPr id="0" name=""/>
        <dsp:cNvSpPr/>
      </dsp:nvSpPr>
      <dsp:spPr>
        <a:xfrm>
          <a:off x="0" y="3146103"/>
          <a:ext cx="560923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D5163-ABF3-43DF-81CD-E42EF9CD1106}">
      <dsp:nvSpPr>
        <dsp:cNvPr id="0" name=""/>
        <dsp:cNvSpPr/>
      </dsp:nvSpPr>
      <dsp:spPr>
        <a:xfrm>
          <a:off x="0" y="3146103"/>
          <a:ext cx="5609230" cy="78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Maintain OPD and IPD records digitally for long term</a:t>
          </a:r>
          <a:endParaRPr lang="en-US" sz="2200" kern="1200"/>
        </a:p>
      </dsp:txBody>
      <dsp:txXfrm>
        <a:off x="0" y="3146103"/>
        <a:ext cx="5609230" cy="785949"/>
      </dsp:txXfrm>
    </dsp:sp>
    <dsp:sp modelId="{88D83F0B-A45A-43A4-B797-E7DD60CB90C0}">
      <dsp:nvSpPr>
        <dsp:cNvPr id="0" name=""/>
        <dsp:cNvSpPr/>
      </dsp:nvSpPr>
      <dsp:spPr>
        <a:xfrm>
          <a:off x="0" y="3932053"/>
          <a:ext cx="5609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A6F16-34D7-4ECA-B1D8-E910ED36BDB8}">
      <dsp:nvSpPr>
        <dsp:cNvPr id="0" name=""/>
        <dsp:cNvSpPr/>
      </dsp:nvSpPr>
      <dsp:spPr>
        <a:xfrm>
          <a:off x="0" y="3932053"/>
          <a:ext cx="5609230" cy="78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Share aggregated data for public health</a:t>
          </a:r>
          <a:endParaRPr lang="en-US" sz="2200" kern="1200"/>
        </a:p>
      </dsp:txBody>
      <dsp:txXfrm>
        <a:off x="0" y="3932053"/>
        <a:ext cx="5609230" cy="785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B61E-1455-46B2-8704-C160B4ED5568}">
      <dsp:nvSpPr>
        <dsp:cNvPr id="0" name=""/>
        <dsp:cNvSpPr/>
      </dsp:nvSpPr>
      <dsp:spPr>
        <a:xfrm>
          <a:off x="69000" y="803244"/>
          <a:ext cx="725954" cy="72595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D6328-1AC0-4587-9D5C-D2E04B3AC5C2}">
      <dsp:nvSpPr>
        <dsp:cNvPr id="0" name=""/>
        <dsp:cNvSpPr/>
      </dsp:nvSpPr>
      <dsp:spPr>
        <a:xfrm>
          <a:off x="221450" y="955694"/>
          <a:ext cx="421053" cy="4210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CF054-66ED-4091-A8F3-6C9AE30FE7FB}">
      <dsp:nvSpPr>
        <dsp:cNvPr id="0" name=""/>
        <dsp:cNvSpPr/>
      </dsp:nvSpPr>
      <dsp:spPr>
        <a:xfrm>
          <a:off x="950516" y="803244"/>
          <a:ext cx="1711177" cy="72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Opinions, feedback interviews, ease of usability was introspected</a:t>
          </a:r>
        </a:p>
      </dsp:txBody>
      <dsp:txXfrm>
        <a:off x="950516" y="803244"/>
        <a:ext cx="1711177" cy="725954"/>
      </dsp:txXfrm>
    </dsp:sp>
    <dsp:sp modelId="{E6DF6448-BA92-4119-B4D1-FA023332C4F7}">
      <dsp:nvSpPr>
        <dsp:cNvPr id="0" name=""/>
        <dsp:cNvSpPr/>
      </dsp:nvSpPr>
      <dsp:spPr>
        <a:xfrm>
          <a:off x="2959853" y="803244"/>
          <a:ext cx="725954" cy="72595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0C070-EB81-455A-B09F-5D3B0A64B2A6}">
      <dsp:nvSpPr>
        <dsp:cNvPr id="0" name=""/>
        <dsp:cNvSpPr/>
      </dsp:nvSpPr>
      <dsp:spPr>
        <a:xfrm>
          <a:off x="3112303" y="955694"/>
          <a:ext cx="421053" cy="4210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57455-6C23-41D1-9B71-AB9252B1A7CF}">
      <dsp:nvSpPr>
        <dsp:cNvPr id="0" name=""/>
        <dsp:cNvSpPr/>
      </dsp:nvSpPr>
      <dsp:spPr>
        <a:xfrm>
          <a:off x="3841369" y="803244"/>
          <a:ext cx="1711177" cy="72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/>
            <a:t>Need assessment for training facilitation was done</a:t>
          </a:r>
          <a:endParaRPr lang="en-US" sz="1100" b="1" kern="1200"/>
        </a:p>
      </dsp:txBody>
      <dsp:txXfrm>
        <a:off x="3841369" y="803244"/>
        <a:ext cx="1711177" cy="725954"/>
      </dsp:txXfrm>
    </dsp:sp>
    <dsp:sp modelId="{969B7433-0A2A-408C-A911-28C966204854}">
      <dsp:nvSpPr>
        <dsp:cNvPr id="0" name=""/>
        <dsp:cNvSpPr/>
      </dsp:nvSpPr>
      <dsp:spPr>
        <a:xfrm>
          <a:off x="69000" y="2155616"/>
          <a:ext cx="725954" cy="72595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2BFDE-542A-49F6-96E9-F013AB607B14}">
      <dsp:nvSpPr>
        <dsp:cNvPr id="0" name=""/>
        <dsp:cNvSpPr/>
      </dsp:nvSpPr>
      <dsp:spPr>
        <a:xfrm>
          <a:off x="221450" y="2308067"/>
          <a:ext cx="421053" cy="4210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278BC-2C0C-4104-87BE-0D27A4CF2FB7}">
      <dsp:nvSpPr>
        <dsp:cNvPr id="0" name=""/>
        <dsp:cNvSpPr/>
      </dsp:nvSpPr>
      <dsp:spPr>
        <a:xfrm>
          <a:off x="950516" y="2155616"/>
          <a:ext cx="1711177" cy="72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/>
            <a:t>Trainings were given to consultants (Individual/ Group) as per the need assessment</a:t>
          </a:r>
          <a:endParaRPr lang="en-US" sz="1100" b="1" kern="1200"/>
        </a:p>
      </dsp:txBody>
      <dsp:txXfrm>
        <a:off x="950516" y="2155616"/>
        <a:ext cx="1711177" cy="725954"/>
      </dsp:txXfrm>
    </dsp:sp>
    <dsp:sp modelId="{53C3E81A-9112-4C24-B17F-E552C91CACE6}">
      <dsp:nvSpPr>
        <dsp:cNvPr id="0" name=""/>
        <dsp:cNvSpPr/>
      </dsp:nvSpPr>
      <dsp:spPr>
        <a:xfrm>
          <a:off x="2959853" y="2155616"/>
          <a:ext cx="725954" cy="72595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ADBD2-DB09-465C-B1D6-5794C3C6A570}">
      <dsp:nvSpPr>
        <dsp:cNvPr id="0" name=""/>
        <dsp:cNvSpPr/>
      </dsp:nvSpPr>
      <dsp:spPr>
        <a:xfrm>
          <a:off x="3112303" y="2308067"/>
          <a:ext cx="421053" cy="4210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4F779-372C-47B4-819F-E9D082E1FC20}">
      <dsp:nvSpPr>
        <dsp:cNvPr id="0" name=""/>
        <dsp:cNvSpPr/>
      </dsp:nvSpPr>
      <dsp:spPr>
        <a:xfrm>
          <a:off x="3841369" y="2155616"/>
          <a:ext cx="1711177" cy="72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/>
            <a:t>Written training modules developed for consultants’ ease</a:t>
          </a:r>
          <a:endParaRPr lang="en-US" sz="1100" b="1" kern="1200"/>
        </a:p>
      </dsp:txBody>
      <dsp:txXfrm>
        <a:off x="3841369" y="2155616"/>
        <a:ext cx="1711177" cy="725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61175-F4B9-44D9-9265-DD58EA005E9D}">
      <dsp:nvSpPr>
        <dsp:cNvPr id="0" name=""/>
        <dsp:cNvSpPr/>
      </dsp:nvSpPr>
      <dsp:spPr>
        <a:xfrm>
          <a:off x="0" y="462046"/>
          <a:ext cx="5664038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592" tIns="229108" rIns="43959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/>
            <a:t>Secure accessibility of reports for time indeed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/>
            <a:t>Legibility of the prescription 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Allows ease of sharing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Ease in booking appointments with consultants</a:t>
          </a:r>
          <a:endParaRPr lang="en-IN" sz="1100" kern="1200" dirty="0">
            <a:latin typeface="Sitka Banner"/>
          </a:endParaRPr>
        </a:p>
      </dsp:txBody>
      <dsp:txXfrm>
        <a:off x="0" y="462046"/>
        <a:ext cx="5664038" cy="1370250"/>
      </dsp:txXfrm>
    </dsp:sp>
    <dsp:sp modelId="{7987E9A7-32C6-418B-AAF9-E5B0B744191F}">
      <dsp:nvSpPr>
        <dsp:cNvPr id="0" name=""/>
        <dsp:cNvSpPr/>
      </dsp:nvSpPr>
      <dsp:spPr>
        <a:xfrm>
          <a:off x="273776" y="171940"/>
          <a:ext cx="396482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861" tIns="0" rIns="14986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itka Banner"/>
            </a:rPr>
            <a:t>TO PATIENTS</a:t>
          </a:r>
          <a:endParaRPr lang="en-US" sz="1600" b="1" kern="1200" dirty="0"/>
        </a:p>
      </dsp:txBody>
      <dsp:txXfrm>
        <a:off x="295392" y="193556"/>
        <a:ext cx="3921594" cy="399568"/>
      </dsp:txXfrm>
    </dsp:sp>
    <dsp:sp modelId="{1FAD501B-5ED3-488A-8C5E-E1AD1CC11C20}">
      <dsp:nvSpPr>
        <dsp:cNvPr id="0" name=""/>
        <dsp:cNvSpPr/>
      </dsp:nvSpPr>
      <dsp:spPr>
        <a:xfrm>
          <a:off x="0" y="2209997"/>
          <a:ext cx="5664038" cy="1366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46235"/>
              <a:satOff val="-5178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592" tIns="229108" rIns="43959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/>
            <a:t>Providing accurate, up to date and complete information about patients 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Securely sharing electronic information with other clinicians for opinions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Helping, aiding clinicians in diagnosing patients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/>
            <a:t>Enables patients to check for their next day appointments on the app </a:t>
          </a:r>
          <a:endParaRPr lang="en-US" sz="1100" kern="1200" dirty="0"/>
        </a:p>
      </dsp:txBody>
      <dsp:txXfrm>
        <a:off x="0" y="2209997"/>
        <a:ext cx="5664038" cy="1366030"/>
      </dsp:txXfrm>
    </dsp:sp>
    <dsp:sp modelId="{43E29A12-3E4E-47E8-8C01-B434C550A59E}">
      <dsp:nvSpPr>
        <dsp:cNvPr id="0" name=""/>
        <dsp:cNvSpPr/>
      </dsp:nvSpPr>
      <dsp:spPr>
        <a:xfrm>
          <a:off x="234955" y="1907724"/>
          <a:ext cx="3964826" cy="442800"/>
        </a:xfrm>
        <a:prstGeom prst="roundRect">
          <a:avLst/>
        </a:prstGeom>
        <a:solidFill>
          <a:schemeClr val="accent3">
            <a:hueOff val="746235"/>
            <a:satOff val="-5178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861" tIns="0" rIns="149861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itka Banner"/>
            </a:rPr>
            <a:t>TO CONSULTANTS</a:t>
          </a:r>
          <a:endParaRPr lang="en-US" sz="1400" b="1" kern="1200" dirty="0"/>
        </a:p>
      </dsp:txBody>
      <dsp:txXfrm>
        <a:off x="256571" y="1929340"/>
        <a:ext cx="3921594" cy="399568"/>
      </dsp:txXfrm>
    </dsp:sp>
    <dsp:sp modelId="{0FB69443-52C1-4527-BA09-594000D2E4AC}">
      <dsp:nvSpPr>
        <dsp:cNvPr id="0" name=""/>
        <dsp:cNvSpPr/>
      </dsp:nvSpPr>
      <dsp:spPr>
        <a:xfrm>
          <a:off x="0" y="3727712"/>
          <a:ext cx="5664038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492470"/>
              <a:satOff val="-1035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592" tIns="229108" rIns="43959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100" kern="1200" dirty="0">
              <a:latin typeface="+mn-lt"/>
            </a:rPr>
            <a:t>With a lot, of data at disposal, the hospital management can utilise it in decision making</a:t>
          </a:r>
          <a:endParaRPr lang="en-US" sz="1100" kern="1200" dirty="0">
            <a:latin typeface="+mn-lt"/>
          </a:endParaRPr>
        </a:p>
      </dsp:txBody>
      <dsp:txXfrm>
        <a:off x="0" y="3727712"/>
        <a:ext cx="5664038" cy="1086750"/>
      </dsp:txXfrm>
    </dsp:sp>
    <dsp:sp modelId="{FCAF8B00-151A-48DD-BE2C-2E3ED518B0C6}">
      <dsp:nvSpPr>
        <dsp:cNvPr id="0" name=""/>
        <dsp:cNvSpPr/>
      </dsp:nvSpPr>
      <dsp:spPr>
        <a:xfrm>
          <a:off x="234955" y="3581725"/>
          <a:ext cx="3964826" cy="442800"/>
        </a:xfrm>
        <a:prstGeom prst="roundRect">
          <a:avLst/>
        </a:prstGeom>
        <a:solidFill>
          <a:schemeClr val="accent3">
            <a:hueOff val="1492470"/>
            <a:satOff val="-1035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861" tIns="0" rIns="149861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itka Banner"/>
            </a:rPr>
            <a:t> </a:t>
          </a:r>
          <a:r>
            <a:rPr lang="en-US" sz="1400" b="1" kern="1200" dirty="0">
              <a:latin typeface="Sitka Banner"/>
            </a:rPr>
            <a:t>TO HOSPITAL MANAGEMENT </a:t>
          </a:r>
          <a:endParaRPr lang="en-US" sz="1100" b="1" kern="1200" dirty="0"/>
        </a:p>
      </dsp:txBody>
      <dsp:txXfrm>
        <a:off x="256571" y="3603341"/>
        <a:ext cx="3921594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F328E-5331-4075-9246-595F6FD90392}">
      <dsp:nvSpPr>
        <dsp:cNvPr id="0" name=""/>
        <dsp:cNvSpPr/>
      </dsp:nvSpPr>
      <dsp:spPr>
        <a:xfrm>
          <a:off x="620" y="670516"/>
          <a:ext cx="2418947" cy="14513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/>
            <a:t>Basic inertia of giving up on age old methods of clinical practice </a:t>
          </a:r>
          <a:endParaRPr lang="en-US" sz="1300" b="1" kern="1200" dirty="0"/>
        </a:p>
      </dsp:txBody>
      <dsp:txXfrm>
        <a:off x="620" y="670516"/>
        <a:ext cx="2418947" cy="1451368"/>
      </dsp:txXfrm>
    </dsp:sp>
    <dsp:sp modelId="{2DBF9BDC-1033-461B-B0AF-E4476CEC5972}">
      <dsp:nvSpPr>
        <dsp:cNvPr id="0" name=""/>
        <dsp:cNvSpPr/>
      </dsp:nvSpPr>
      <dsp:spPr>
        <a:xfrm>
          <a:off x="2661462" y="670516"/>
          <a:ext cx="2418947" cy="1451368"/>
        </a:xfrm>
        <a:prstGeom prst="rect">
          <a:avLst/>
        </a:prstGeom>
        <a:solidFill>
          <a:schemeClr val="accent3">
            <a:hueOff val="497490"/>
            <a:satOff val="-3452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/>
            <a:t>With EMR, network and IT infrastructure must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/>
            <a:t>be flawless </a:t>
          </a:r>
          <a:endParaRPr lang="en-US" sz="1300" b="1" kern="1200" dirty="0"/>
        </a:p>
      </dsp:txBody>
      <dsp:txXfrm>
        <a:off x="2661462" y="670516"/>
        <a:ext cx="2418947" cy="1451368"/>
      </dsp:txXfrm>
    </dsp:sp>
    <dsp:sp modelId="{1DF80792-4773-4871-BABD-4E74875923EA}">
      <dsp:nvSpPr>
        <dsp:cNvPr id="0" name=""/>
        <dsp:cNvSpPr/>
      </dsp:nvSpPr>
      <dsp:spPr>
        <a:xfrm>
          <a:off x="620" y="2363779"/>
          <a:ext cx="2418947" cy="1451368"/>
        </a:xfrm>
        <a:prstGeom prst="rect">
          <a:avLst/>
        </a:prstGeom>
        <a:solidFill>
          <a:schemeClr val="accent3">
            <a:hueOff val="994980"/>
            <a:satOff val="-6904"/>
            <a:lumOff val="-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/>
            <a:t>Quick complaint redressal</a:t>
          </a:r>
          <a:endParaRPr lang="en-US" sz="1300" b="1" kern="1200" dirty="0"/>
        </a:p>
      </dsp:txBody>
      <dsp:txXfrm>
        <a:off x="620" y="2363779"/>
        <a:ext cx="2418947" cy="1451368"/>
      </dsp:txXfrm>
    </dsp:sp>
    <dsp:sp modelId="{4E269A57-6167-4E76-B373-6399E39C973F}">
      <dsp:nvSpPr>
        <dsp:cNvPr id="0" name=""/>
        <dsp:cNvSpPr/>
      </dsp:nvSpPr>
      <dsp:spPr>
        <a:xfrm>
          <a:off x="2661462" y="2363779"/>
          <a:ext cx="2418947" cy="1451368"/>
        </a:xfrm>
        <a:prstGeom prst="rect">
          <a:avLst/>
        </a:prstGeom>
        <a:solidFill>
          <a:schemeClr val="accent3">
            <a:hueOff val="1492470"/>
            <a:satOff val="-1035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/>
            <a:t>Incorporation of new suggested features quickly into the software </a:t>
          </a:r>
          <a:endParaRPr lang="en-US" sz="1300" b="1" kern="1200" dirty="0"/>
        </a:p>
      </dsp:txBody>
      <dsp:txXfrm>
        <a:off x="2661462" y="2363779"/>
        <a:ext cx="2418947" cy="1451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9F92E-9B10-434D-84F7-014838B0BC5C}">
      <dsp:nvSpPr>
        <dsp:cNvPr id="0" name=""/>
        <dsp:cNvSpPr/>
      </dsp:nvSpPr>
      <dsp:spPr>
        <a:xfrm>
          <a:off x="469978" y="144990"/>
          <a:ext cx="1436441" cy="14364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C270A-B213-45F0-952B-B928393335F3}">
      <dsp:nvSpPr>
        <dsp:cNvPr id="0" name=""/>
        <dsp:cNvSpPr/>
      </dsp:nvSpPr>
      <dsp:spPr>
        <a:xfrm>
          <a:off x="776105" y="451117"/>
          <a:ext cx="824187" cy="824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F95B2-A4EF-4B27-8F0B-79370EF310F0}">
      <dsp:nvSpPr>
        <dsp:cNvPr id="0" name=""/>
        <dsp:cNvSpPr/>
      </dsp:nvSpPr>
      <dsp:spPr>
        <a:xfrm>
          <a:off x="10788" y="2028848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100" i="0" kern="1200"/>
            <a:t>Infrastructure related</a:t>
          </a:r>
          <a:endParaRPr lang="en-US" sz="2100" kern="1200"/>
        </a:p>
      </dsp:txBody>
      <dsp:txXfrm>
        <a:off x="10788" y="2028848"/>
        <a:ext cx="2354821" cy="720000"/>
      </dsp:txXfrm>
    </dsp:sp>
    <dsp:sp modelId="{C2F41731-344C-4208-9F66-B31C7F3AE191}">
      <dsp:nvSpPr>
        <dsp:cNvPr id="0" name=""/>
        <dsp:cNvSpPr/>
      </dsp:nvSpPr>
      <dsp:spPr>
        <a:xfrm>
          <a:off x="3236893" y="144990"/>
          <a:ext cx="1436441" cy="1436441"/>
        </a:xfrm>
        <a:prstGeom prst="ellipse">
          <a:avLst/>
        </a:prstGeom>
        <a:solidFill>
          <a:schemeClr val="accent5">
            <a:hueOff val="501089"/>
            <a:satOff val="216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2CE01-52A2-4031-B90F-4354C8C975FF}">
      <dsp:nvSpPr>
        <dsp:cNvPr id="0" name=""/>
        <dsp:cNvSpPr/>
      </dsp:nvSpPr>
      <dsp:spPr>
        <a:xfrm>
          <a:off x="3543020" y="451117"/>
          <a:ext cx="824187" cy="824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19A4-D3DA-44C6-9A19-F82226CCD97D}">
      <dsp:nvSpPr>
        <dsp:cNvPr id="0" name=""/>
        <dsp:cNvSpPr/>
      </dsp:nvSpPr>
      <dsp:spPr>
        <a:xfrm>
          <a:off x="2777703" y="2028848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100" i="0" kern="1200"/>
            <a:t>Software related</a:t>
          </a:r>
          <a:endParaRPr lang="en-US" sz="2100" kern="1200"/>
        </a:p>
      </dsp:txBody>
      <dsp:txXfrm>
        <a:off x="2777703" y="2028848"/>
        <a:ext cx="2354821" cy="720000"/>
      </dsp:txXfrm>
    </dsp:sp>
    <dsp:sp modelId="{0C58124C-5207-45AE-9D53-43561AD107F3}">
      <dsp:nvSpPr>
        <dsp:cNvPr id="0" name=""/>
        <dsp:cNvSpPr/>
      </dsp:nvSpPr>
      <dsp:spPr>
        <a:xfrm>
          <a:off x="6003809" y="144990"/>
          <a:ext cx="1436441" cy="1436441"/>
        </a:xfrm>
        <a:prstGeom prst="ellipse">
          <a:avLst/>
        </a:prstGeom>
        <a:solidFill>
          <a:schemeClr val="accent5">
            <a:hueOff val="1002178"/>
            <a:satOff val="432"/>
            <a:lumOff val="-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70019-65E0-4795-8E64-E6A588704C37}">
      <dsp:nvSpPr>
        <dsp:cNvPr id="0" name=""/>
        <dsp:cNvSpPr/>
      </dsp:nvSpPr>
      <dsp:spPr>
        <a:xfrm>
          <a:off x="6309935" y="451117"/>
          <a:ext cx="824187" cy="824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BE4F9-35A6-4DE4-946A-95578E574FC3}">
      <dsp:nvSpPr>
        <dsp:cNvPr id="0" name=""/>
        <dsp:cNvSpPr/>
      </dsp:nvSpPr>
      <dsp:spPr>
        <a:xfrm>
          <a:off x="5544618" y="2028848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100" i="0" kern="1200"/>
            <a:t>Branding Activities</a:t>
          </a:r>
          <a:endParaRPr lang="en-US" sz="2100" kern="1200"/>
        </a:p>
      </dsp:txBody>
      <dsp:txXfrm>
        <a:off x="5544618" y="2028848"/>
        <a:ext cx="2354821" cy="720000"/>
      </dsp:txXfrm>
    </dsp:sp>
    <dsp:sp modelId="{3ACE4351-A22B-4D95-9102-4F494E36D6EE}">
      <dsp:nvSpPr>
        <dsp:cNvPr id="0" name=""/>
        <dsp:cNvSpPr/>
      </dsp:nvSpPr>
      <dsp:spPr>
        <a:xfrm>
          <a:off x="8770724" y="144990"/>
          <a:ext cx="1436441" cy="1436441"/>
        </a:xfrm>
        <a:prstGeom prst="ellipse">
          <a:avLst/>
        </a:prstGeom>
        <a:solidFill>
          <a:schemeClr val="accent5">
            <a:hueOff val="1503267"/>
            <a:satOff val="648"/>
            <a:lumOff val="-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E8ED3-6C4E-4385-80CB-746C1201C451}">
      <dsp:nvSpPr>
        <dsp:cNvPr id="0" name=""/>
        <dsp:cNvSpPr/>
      </dsp:nvSpPr>
      <dsp:spPr>
        <a:xfrm>
          <a:off x="9076851" y="451117"/>
          <a:ext cx="824187" cy="8241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6AC83-F861-4791-893D-3800D1A17725}">
      <dsp:nvSpPr>
        <dsp:cNvPr id="0" name=""/>
        <dsp:cNvSpPr/>
      </dsp:nvSpPr>
      <dsp:spPr>
        <a:xfrm>
          <a:off x="8311534" y="2028848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100" kern="1200">
              <a:latin typeface="Sitka Banner"/>
            </a:rPr>
            <a:t>Consulting Doctors Related</a:t>
          </a:r>
        </a:p>
      </dsp:txBody>
      <dsp:txXfrm>
        <a:off x="8311534" y="2028848"/>
        <a:ext cx="2354821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0C812-9020-4DC7-9E18-2B754B671094}">
      <dsp:nvSpPr>
        <dsp:cNvPr id="0" name=""/>
        <dsp:cNvSpPr/>
      </dsp:nvSpPr>
      <dsp:spPr>
        <a:xfrm>
          <a:off x="1256274" y="13421"/>
          <a:ext cx="1681312" cy="16813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729C9-975B-4EA3-86FC-BF162627B1FD}">
      <dsp:nvSpPr>
        <dsp:cNvPr id="0" name=""/>
        <dsp:cNvSpPr/>
      </dsp:nvSpPr>
      <dsp:spPr>
        <a:xfrm>
          <a:off x="1614586" y="371733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F7810-63BA-469B-A5DC-F483CD6188B1}">
      <dsp:nvSpPr>
        <dsp:cNvPr id="0" name=""/>
        <dsp:cNvSpPr/>
      </dsp:nvSpPr>
      <dsp:spPr>
        <a:xfrm>
          <a:off x="718805" y="2218421"/>
          <a:ext cx="275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200" b="1" kern="1200" dirty="0"/>
            <a:t>The Implementation process was altered due to second wave of COVID</a:t>
          </a:r>
          <a:endParaRPr lang="en-US" sz="1200" b="1" kern="1200" dirty="0"/>
        </a:p>
      </dsp:txBody>
      <dsp:txXfrm>
        <a:off x="718805" y="2218421"/>
        <a:ext cx="2756250" cy="945000"/>
      </dsp:txXfrm>
    </dsp:sp>
    <dsp:sp modelId="{C017349A-906D-4945-A7B4-80F09CE41122}">
      <dsp:nvSpPr>
        <dsp:cNvPr id="0" name=""/>
        <dsp:cNvSpPr/>
      </dsp:nvSpPr>
      <dsp:spPr>
        <a:xfrm>
          <a:off x="4494867" y="13421"/>
          <a:ext cx="1681312" cy="16813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F54B-3701-4477-9A29-D2B08716169E}">
      <dsp:nvSpPr>
        <dsp:cNvPr id="0" name=""/>
        <dsp:cNvSpPr/>
      </dsp:nvSpPr>
      <dsp:spPr>
        <a:xfrm>
          <a:off x="4853180" y="371733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96871-0150-42D2-A929-11D8107A3F0B}">
      <dsp:nvSpPr>
        <dsp:cNvPr id="0" name=""/>
        <dsp:cNvSpPr/>
      </dsp:nvSpPr>
      <dsp:spPr>
        <a:xfrm>
          <a:off x="3957399" y="2218421"/>
          <a:ext cx="275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200" b="1" kern="1200" dirty="0">
              <a:latin typeface="+mn-lt"/>
            </a:rPr>
            <a:t>All the parameters of comparison between NDHM guidelines and NH Digital Adoption could not be completed </a:t>
          </a:r>
        </a:p>
      </dsp:txBody>
      <dsp:txXfrm>
        <a:off x="3957399" y="2218421"/>
        <a:ext cx="2756250" cy="945000"/>
      </dsp:txXfrm>
    </dsp:sp>
    <dsp:sp modelId="{7B79CD88-8759-4231-BAA8-929EA06ECDB0}">
      <dsp:nvSpPr>
        <dsp:cNvPr id="0" name=""/>
        <dsp:cNvSpPr/>
      </dsp:nvSpPr>
      <dsp:spPr>
        <a:xfrm>
          <a:off x="7733461" y="13421"/>
          <a:ext cx="1681312" cy="16813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21101-5032-44B1-B1D7-14F2D153138F}">
      <dsp:nvSpPr>
        <dsp:cNvPr id="0" name=""/>
        <dsp:cNvSpPr/>
      </dsp:nvSpPr>
      <dsp:spPr>
        <a:xfrm>
          <a:off x="8091774" y="371733"/>
          <a:ext cx="964687" cy="96468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1515A-1F29-4F2A-81B1-0D5C8DBCC872}">
      <dsp:nvSpPr>
        <dsp:cNvPr id="0" name=""/>
        <dsp:cNvSpPr/>
      </dsp:nvSpPr>
      <dsp:spPr>
        <a:xfrm>
          <a:off x="7195992" y="2218421"/>
          <a:ext cx="275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100" b="1" kern="1200" dirty="0">
              <a:latin typeface="+mn-lt"/>
            </a:rPr>
            <a:t>As planned, feedbacks and testimonies of stakeholders could not be recording due to minimal contact as per COVID-19 Guidelines</a:t>
          </a:r>
          <a:endParaRPr lang="en-US" sz="1100" b="1" kern="1200" dirty="0">
            <a:latin typeface="+mn-lt"/>
          </a:endParaRPr>
        </a:p>
      </dsp:txBody>
      <dsp:txXfrm>
        <a:off x="7195992" y="2218421"/>
        <a:ext cx="2756250" cy="9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1:44:21.7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21049 2726 16383 0 0,'-7'0'0'0'0,"-8"0"0"0"0,-3 7 0 0 0,-4 9 0 0 0,1 8 0 0 0,-3 1 0 0 0,4 2 0 0 0,-3 11 0 0 0,3 5 0 0 0,5 2 0 0 0,5 1 0 0 0,5-2 0 0 0,9 0 0 0 0,4-2 0 0 0,8-7 0 0 0,1-4 0 0 0,4-6 0 0 0,-1-1 0 0 0,2-5 0 0 0,5-5 0 0 0,5-6 0 0 0,-4 4 0 0 0,0-1 0 0 0,3-2 0 0 0,2-3 0 0 0,3-2 0 0 0,2-2 0 0 0,1-1 0 0 0,1-1 0 0 0,0-1 0 0 0,-6-6 0 0 0,-3-3 0 0 0,-6-5 0 0 0,-7-8 0 0 0,-1 0 0 0 0,-2-3 0 0 0,2 4 0 0 0,-1-2 0 0 0,-3-4 0 0 0,-5-3 0 0 0,-9 3 0 0 0,-6 0 0 0 0,-1-3 0 0 0,-6 5 0 0 0,0-1 0 0 0,1-2 0 0 0,-3 4 0 0 0,1-1 0 0 0,3-2 0 0 0,-3 3 0 0 0,-6 5 0 0 0,-6 8 0 0 0,1-3 0 0 0,-1 3 0 0 0,3-5 0 0 0,0 2 0 0 0,-4 2 0 0 0,-3 5 0 0 0,-3 2 0 0 0,-3 3 0 0 0,-2 2 0 0 0,6 1-16383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1:44:21.7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23896 1588 16383 0 0,'-6'0'0'0'0,"-8"0"0"0"0,-7 5 0 0 0,-6 7 0 0 0,-4 1 0 0 0,3 5 0 0 0,0-2 0 0 0,5 2 0 0 0,2 3 0 0 0,2 3 0 0 0,7 3 0 0 0,3 2 0 0 0,5 1 0 0 0,2 1 0 0 0,1 0 0 0 0,2 1 0 0 0,0-1 0 0 0,0 0 0 0 0,-1 0 0 0 0,7-6 0 0 0,1-1 0 0 0,6-5 0 0 0,0-1 0 0 0,3-3 0 0 0,5-4 0 0 0,5 1 0 0 0,3-1 0 0 0,3 2 0 0 0,2 0 0 0 0,-1-3 0 0 0,1-9 0 0 0,1-3 0 0 0,-1-8 0 0 0,0-2 0 0 0,0 2 0 0 0,-7-4 0 0 0,-1 2 0 0 0,1-3 0 0 0,-6-4 0 0 0,-6-4 0 0 0,-5-3 0 0 0,-5-4 0 0 0,2 0 0 0 0,1-1 0 0 0,-3 0 0 0 0,-1-1 0 0 0,4 6 0 0 0,0 2 0 0 0,0 0 0 0 0,-3-2 0 0 0,-2-1 0 0 0,-8 4 0 0 0,-3 0 0 0 0,-6 6 0 0 0,-7 3 0 0 0,1 1 0 0 0,-4 1 0 0 0,-2 4 0 0 0,-4 3 0 0 0,4-4 0 0 0,-1 1 0 0 0,-1 1 0 0 0,-1 2 0 0 0,-3 1 0 0 0,-2 3 0 0 0,5 0-16383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5:12:52.1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16912 1914 16383 0 0,'-4'0'0'0'0,"-6"0"0"0"0,-5 0 0 0 0,-4 0 0 0 0,-4 0 0 0 0,-2 0 0 0 0,0 0 0 0 0,-1 0 0 0 0,0 0 0 0 0,5 6 0 0 0,0 1 0 0 0,2-1 0 0 0,2 5 0 0 0,1 5 0 0 0,2 6 0 0 0,0 3 0 0 0,3 4 0 0 0,2 7 0 0 0,3 2 0 0 0,3 1 0 0 0,6-2 0 0 0,6-7 0 0 0,3-2 0 0 0,2-8 0 0 0,8-6 0 0 0,0 0 0 0 0,1-3 0 0 0,1-3 0 0 0,-1-3 0 0 0,2-2 0 0 0,-1-2 0 0 0,1-1 0 0 0,0 0 0 0 0,0-1 0 0 0,0 0 0 0 0,0 0 0 0 0,0 1 0 0 0,0 0 0 0 0,-1 0 0 0 0,1 0 0 0 0,-4-5 0 0 0,-6-8 0 0 0,-5-6 0 0 0,-5-5 0 0 0,-3-4 0 0 0,-1-3 0 0 0,-2 0 0 0 0,0-2 0 0 0,0 1 0 0 0,-4 0 0 0 0,-2 0 0 0 0,-2 6 0 0 0,-2 2 0 0 0,3-1 0 0 0,1 0 0 0 0,-1 3 0 0 0,-4 6 0 0 0,0 0 0 0 0,-2 2 0 0 0,-3 5 0 0 0,-3 3 0 0 0,-2 2 0 0 0,-1 4 0 0 0,-2-1 0 0 0,-1 2 0 0 0,6-1-16383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5:12:52.1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23130 2968 16383 0 0,'-6'0'0'0'0,"-8"0"0"0"0,-6 0 0 0 0,-8 0 0 0 0,-2 0 0 0 0,-3 6 0 0 0,-8 9 0 0 0,-2 1 0 0 0,0 5 0 0 0,2-2 0 0 0,7 3 0 0 0,11 3 0 0 0,8 4 0 0 0,7 4 0 0 0,5 8 0 0 0,3 4 0 0 0,1 0 0 0 0,1 0 0 0 0,0-4 0 0 0,5-6 0 0 0,7-10 0 0 0,2-4 0 0 0,3-5 0 0 0,5-4 0 0 0,-2 1 0 0 0,1-2 0 0 0,3-2 0 0 0,2-4 0 0 0,1-1 0 0 0,4 4 0 0 0,1 2 0 0 0,11-3 0 0 0,10 0 0 0 0,8-4 0 0 0,-2-1 0 0 0,-11-6 0 0 0,-8-5 0 0 0,-6-5 0 0 0,-8-8 0 0 0,-10-5 0 0 0,-8-5 0 0 0,-4-3 0 0 0,-11 3 0 0 0,-3 3 0 0 0,-1-2 0 0 0,2 0 0 0 0,-5-3 0 0 0,0-1 0 0 0,-3-1 0 0 0,-6 0 0 0 0,-3 5 0 0 0,0 3 0 0 0,0 5 0 0 0,-2-1 0 0 0,-3 7 0 0 0,-2-4 0 0 0,-7 5 0 0 0,-3 4 0 0 0,5-3 0 0 0,10 2-16383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7:22:41.9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40114 3134 16383 0 0,'-4'0'0'0'0,"-6"0"0"0"0,-5 0 0 0 0,-4 0 0 0 0,-3 0 0 0 0,-3 0 0 0 0,0 0 0 0 0,-1 0 0 0 0,1 0 0 0 0,-1 0 0 0 0,1 0 0 0 0,0 0 0 0 0,0 0 0 0 0,0 0 0 0 0,5 4 0 0 0,1 2 0 0 0,4 3 0 0 0,4 5 0 0 0,5 4 0 0 0,2 3 0 0 0,3 3 0 0 0,1 1 0 0 0,1 0 0 0 0,0 0 0 0 0,0 1 0 0 0,-1-1 0 0 0,1 0 0 0 0,-1 0 0 0 0,0 0 0 0 0,0-1 0 0 0,0 1 0 0 0,0 0 0 0 0,4-5 0 0 0,6-5 0 0 0,5-6 0 0 0,4-3 0 0 0,4-4 0 0 0,1-2 0 0 0,1 0 0 0 0,1-2 0 0 0,0 1 0 0 0,-1 0 0 0 0,1 1 0 0 0,-1-1 0 0 0,-1 1 0 0 0,1 0 0 0 0,0 0 0 0 0,-1 0 0 0 0,1 0 0 0 0,-1 0 0 0 0,1 0 0 0 0,0 0 0 0 0,-1 0 0 0 0,1 0 0 0 0,-1 0 0 0 0,1 0 0 0 0,-5-4 0 0 0,0-1 0 0 0,-5-5 0 0 0,-5-4 0 0 0,-3-4 0 0 0,-4-3 0 0 0,-2-3 0 0 0,-1 0 0 0 0,0-2 0 0 0,-1 1 0 0 0,0-1 0 0 0,0 1 0 0 0,1 0 0 0 0,-1 0 0 0 0,1 0 0 0 0,0 1 0 0 0,0-1 0 0 0,-4 5 0 0 0,-1 1 0 0 0,-5 4 0 0 0,-4 4 0 0 0,-4 5 0 0 0,-3 2 0 0 0,-3 3 0 0 0,0 1 0 0 0,-1 1 0 0 0,-1 0 0 0 0,1-1 0 0 0,-1 1 0 0 0,1 0 0 0 0,0-1 0 0 0,5 4 0 0 0,1 2 0 0 0,4 3 0 0 0,4 1-16383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7:22: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39012 1515 16383 0 0,'0'5'0'0'0,"0"4"0"0"0,0 6 0 0 0,0 5 0 0 0,0 2 0 0 0,0 2 0 0 0,0 2 0 0 0,0-1 0 0 0,0 1 0 0 0,0-1 0 0 0,4-3 0 0 0,2-3 0 0 0,-1 1 0 0 0,-1 0 0 0 0,-1 2 0 0 0,-1 0 0 0 0,-1 2 0 0 0,0 0 0 0 0,-1 1 0 0 0,4-5 0 0 0,5-5 0 0 0,6-5 0 0 0,4-5 0 0 0,3-2 0 0 0,3-7 0 0 0,0-2 0 0 0,0 0 0 0 0,1 0 0 0 0,-5-2 0 0 0,-1 0 0 0 0,0 1 0 0 0,0 2 0 0 0,2 2 0 0 0,1 1 0 0 0,0 2 0 0 0,2 0 0 0 0,-1 0 0 0 0,1 0 0 0 0,0 0 0 0 0,0 1 0 0 0,-1-1 0 0 0,1 0 0 0 0,0 0 0 0 0,-1 0 0 0 0,1 0 0 0 0,0 0 0 0 0,-5-4 0 0 0,-5-6 0 0 0,-5-5 0 0 0,-5-4 0 0 0,-3-4 0 0 0,-2-1 0 0 0,0-1 0 0 0,-1-1 0 0 0,0 1 0 0 0,0-1 0 0 0,0 1 0 0 0,1 0 0 0 0,-1 0 0 0 0,1 0 0 0 0,0 1 0 0 0,0-1 0 0 0,0 0 0 0 0,0 1 0 0 0,0-1 0 0 0,0 1 0 0 0,0 3-16383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7:22:42.0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39012 1405 16383 0 0,'4'0'0'0'0,"6"0"0"0"0,5 0 0 0 0,4 0 0 0 0,4 0 0 0 0,1 0 0 0 0,1-4 0 0 0,1-1 0 0 0,0-1 0 0 0,-1 2 0 0 0,0 1 0 0 0,0 1 0 0 0,0 1 0 0 0,-4-3 0 0 0,-2-2 0 0 0,0 1 0 0 0,1 1 0 0 0,2 1 0 0 0,1 1 0 0 0,0 2 0 0 0,1-1 0 0 0,1 1 0 0 0,0 0 0 0 0,0 1 0 0 0,-1-1 0 0 0,1 0 0 0 0,0 0 0 0 0,0 0 0 0 0,-1 0 0 0 0,1 0 0 0 0,-5 0-16383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20:07:14.1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32217 4574 16383 0 0,'-4'0'0'0'0,"-2"4"0"0"0,1 6 0 0 0,-4 1 0 0 0,-4-1 0 0 0,-4 2 0 0 0,0 3 0 0 0,0 3 0 0 0,-3-1 0 0 0,3 1 0 0 0,4 1 0 0 0,4 2 0 0 0,0 2 0 0 0,1 1 0 0 0,2 0 0 0 0,2 2 0 0 0,1-1 0 0 0,2 1 0 0 0,1-1 0 0 0,0 1 0 0 0,1-1 0 0 0,-1 0 0 0 0,0 1 0 0 0,1-1 0 0 0,-1 0 0 0 0,0 0 0 0 0,4-4 0 0 0,6-6 0 0 0,1-1 0 0 0,3-2 0 0 0,4-5 0 0 0,2-2 0 0 0,3-3 0 0 0,1-1 0 0 0,2-1 0 0 0,-1 0 0 0 0,1-1 0 0 0,0 0 0 0 0,0 1 0 0 0,-1 0 0 0 0,1-1 0 0 0,-1 1 0 0 0,0 0 0 0 0,0 0 0 0 0,1 0 0 0 0,-1 0 0 0 0,0 0 0 0 0,0 0 0 0 0,0 0 0 0 0,0 0 0 0 0,-4-4 0 0 0,-1-2 0 0 0,-5-3 0 0 0,0-6 0 0 0,2 1 0 0 0,-2-2 0 0 0,-4-3 0 0 0,1 3 0 0 0,-2-1 0 0 0,-3-2 0 0 0,-2-2 0 0 0,-2-1 0 0 0,-2-2 0 0 0,-1 0 0 0 0,0-1 0 0 0,0-1 0 0 0,-1 0 0 0 0,1 1 0 0 0,0-1 0 0 0,-1 1 0 0 0,1 0 0 0 0,0-1 0 0 0,-4 1 0 0 0,-6 4 0 0 0,-6 6 0 0 0,-3 5 0 0 0,-4 5 0 0 0,-2 3 0 0 0,3-3 0 0 0,2 0 0 0 0,-1 1 0 0 0,-1 0 0 0 0,-1 2 0 0 0,0 1 0 0 0,3-4 0 0 0,0-1 0 0 0,1 1 0 0 0,-2 1 0 0 0,-2 1 0 0 0,0 1 0 0 0,-1 1 0 0 0,-1 1 0 0 0,-1 0 0 0 0,1 0 0 0 0,0 0 0 0 0,3 1-16383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4:19:34.9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41303 1606 16383 0 0,'-4'0'0'0'0,"-6"0"0"0"0,-5 0 0 0 0,-4 0 0 0 0,-4 0 0 0 0,-1 0 0 0 0,-1 0 0 0 0,-1 0 0 0 0,1 0 0 0 0,-1 0 0 0 0,1 0 0 0 0,0 0 0 0 0,0 0 0 0 0,0 0 0 0 0,5 4 0 0 0,5 6 0 0 0,5 5 0 0 0,5 4 0 0 0,3 4 0 0 0,2 1 0 0 0,0 1 0 0 0,1 1 0 0 0,0 0 0 0 0,0-1 0 0 0,0 0 0 0 0,-1 1 0 0 0,1-2 0 0 0,-1 1 0 0 0,0 0 0 0 0,0-1 0 0 0,0 1 0 0 0,0-1 0 0 0,0 1 0 0 0,4-5 0 0 0,5-5 0 0 0,7-5 0 0 0,3-5 0 0 0,3-3 0 0 0,3-1 0 0 0,0-2 0 0 0,0 0 0 0 0,1 0 0 0 0,0 0 0 0 0,-1 0 0 0 0,0 1 0 0 0,0 0 0 0 0,0 0 0 0 0,-1 0 0 0 0,1 0 0 0 0,-1 0 0 0 0,1 0 0 0 0,-5-5 0 0 0,-1 0 0 0 0,1 0 0 0 0,0 0 0 0 0,1 2 0 0 0,2 1 0 0 0,1 1 0 0 0,0 1 0 0 0,1 0 0 0 0,-1 0 0 0 0,-3-4 0 0 0,-6-5 0 0 0,-5-6 0 0 0,-5-4 0 0 0,-2-4 0 0 0,-3-1 0 0 0,-1-1 0 0 0,0-1 0 0 0,0 1 0 0 0,0-1 0 0 0,1 1 0 0 0,-1 0 0 0 0,1 0 0 0 0,0 0 0 0 0,0 0 0 0 0,0 1 0 0 0,0-1 0 0 0,0 1 0 0 0,0-1 0 0 0,-4 5 0 0 0,-6 5 0 0 0,-5 5 0 0 0,-4 5 0 0 0,-4 3 0 0 0,-1 2 0 0 0,-1 0 0 0 0,-1 1 0 0 0,0 0 0 0 0,1 0 0 0 0,0 0 0 0 0,4 4 0 0 0,2 0 0 0 0,-1 1 0 0 0,4 2 0 0 0,0 1 0 0 0,-1-2 0 0 0,-3-2 0 0 0,3-1-16383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r>
              <a:rPr lang="en-US"/>
              <a:t>https://ndhm.gov.in/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26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https://ndhm.gov.in/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329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https://ndhm.gov.in/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6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https://ndhm.gov.in/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189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https://ndhm.gov.in/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6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https://ndhm.gov.in/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6165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https://ndhm.gov.in/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517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https://ndhm.gov.in/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53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https://ndhm.gov.in/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47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https://ndhm.gov.in/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1640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https://ndhm.gov.in/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46975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r>
              <a:rPr lang="en-US"/>
              <a:t>https://ndhm.gov.in/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57" r:id="rId6"/>
    <p:sldLayoutId id="2147483753" r:id="rId7"/>
    <p:sldLayoutId id="2147483754" r:id="rId8"/>
    <p:sldLayoutId id="2147483755" r:id="rId9"/>
    <p:sldLayoutId id="2147483756" r:id="rId10"/>
    <p:sldLayoutId id="214748375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3.xml"/><Relationship Id="rId10" Type="http://schemas.openxmlformats.org/officeDocument/2006/relationships/customXml" Target="../ink/ink4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35.png"/><Relationship Id="rId5" Type="http://schemas.openxmlformats.org/officeDocument/2006/relationships/image" Target="../media/image32.jpeg"/><Relationship Id="rId10" Type="http://schemas.openxmlformats.org/officeDocument/2006/relationships/customXml" Target="../ink/ink7.xml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dhm.gov.i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AC2964-FCD3-48C6-9CDF-2C221B2D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670" r="18668" b="-1"/>
          <a:stretch/>
        </p:blipFill>
        <p:spPr>
          <a:xfrm>
            <a:off x="3336737" y="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309" y="2616525"/>
            <a:ext cx="4000645" cy="334229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200" dirty="0">
                <a:cs typeface="Calibri Light"/>
              </a:rPr>
              <a:t>STRUCTURE, PROCESS AND OUTCOME OF DIGITAL ADOPTION AT NARAYANA SUPERSPECIALITY HOSPITAL</a:t>
            </a:r>
            <a:endParaRPr lang="en-US" sz="4200" dirty="0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F072A14-94F6-4BF2-9D87-D122BD24E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8" y="121554"/>
            <a:ext cx="1139372" cy="96928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EB80066-A939-411A-8D7B-B9EE032F7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101" y="121554"/>
            <a:ext cx="1485900" cy="84817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D651618-E871-4850-966B-2210F680E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013" y="5558612"/>
            <a:ext cx="3886985" cy="12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C7F0-A94B-40CE-9067-361BD45F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857" y="384807"/>
            <a:ext cx="5455979" cy="1045523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Identification of Stakeholders and Facilitation of adoption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AEFE1-6C13-47D6-9016-E93BD148FFF5}"/>
              </a:ext>
            </a:extLst>
          </p:cNvPr>
          <p:cNvSpPr txBox="1"/>
          <p:nvPr/>
        </p:nvSpPr>
        <p:spPr>
          <a:xfrm>
            <a:off x="569002" y="2873561"/>
            <a:ext cx="5263516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b="1"/>
          </a:p>
          <a:p>
            <a:pPr marL="342900" indent="-342900">
              <a:buAutoNum type="arabicPeriod"/>
            </a:pPr>
            <a:r>
              <a:rPr lang="en-IN" sz="2400" b="1">
                <a:ea typeface="+mn-lt"/>
                <a:cs typeface="+mn-lt"/>
              </a:rPr>
              <a:t>Unit IT team 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IN" sz="2400" b="1">
                <a:ea typeface="+mn-lt"/>
                <a:cs typeface="+mn-lt"/>
              </a:rPr>
              <a:t>Corporate IT team 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IN" sz="2400" b="1">
                <a:ea typeface="+mn-lt"/>
                <a:cs typeface="+mn-lt"/>
              </a:rPr>
              <a:t>Consultants 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IN" sz="2400" b="1">
                <a:ea typeface="+mn-lt"/>
                <a:cs typeface="+mn-lt"/>
              </a:rPr>
              <a:t>Patients</a:t>
            </a:r>
            <a:endParaRPr lang="en-IN" sz="24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IN" sz="2400" b="1">
                <a:ea typeface="+mn-lt"/>
                <a:cs typeface="+mn-lt"/>
              </a:rPr>
              <a:t>Unit Management</a:t>
            </a:r>
            <a:endParaRPr lang="en-US" sz="2400" b="1">
              <a:ea typeface="+mn-lt"/>
              <a:cs typeface="+mn-lt"/>
            </a:endParaRPr>
          </a:p>
          <a:p>
            <a:endParaRPr lang="en-US"/>
          </a:p>
        </p:txBody>
      </p:sp>
      <p:sp>
        <p:nvSpPr>
          <p:cNvPr id="16" name="Flowchart: Off-page Connector 15">
            <a:extLst>
              <a:ext uri="{FF2B5EF4-FFF2-40B4-BE49-F238E27FC236}">
                <a16:creationId xmlns:a16="http://schemas.microsoft.com/office/drawing/2014/main" id="{2615F93B-00F7-4172-841E-436B573E06C3}"/>
              </a:ext>
            </a:extLst>
          </p:cNvPr>
          <p:cNvSpPr/>
          <p:nvPr/>
        </p:nvSpPr>
        <p:spPr>
          <a:xfrm>
            <a:off x="181608" y="1891"/>
            <a:ext cx="1581509" cy="1667773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PHASE 2</a:t>
            </a:r>
          </a:p>
        </p:txBody>
      </p:sp>
      <p:graphicFrame>
        <p:nvGraphicFramePr>
          <p:cNvPr id="866" name="Diagram 866">
            <a:extLst>
              <a:ext uri="{FF2B5EF4-FFF2-40B4-BE49-F238E27FC236}">
                <a16:creationId xmlns:a16="http://schemas.microsoft.com/office/drawing/2014/main" id="{4972841A-443E-4A3A-A6B0-01F01B955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675786"/>
              </p:ext>
            </p:extLst>
          </p:nvPr>
        </p:nvGraphicFramePr>
        <p:xfrm>
          <a:off x="6287527" y="2324201"/>
          <a:ext cx="5621547" cy="368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94" name="Picture 1094" descr="Calendar&#10;&#10;Description automatically generated">
            <a:extLst>
              <a:ext uri="{FF2B5EF4-FFF2-40B4-BE49-F238E27FC236}">
                <a16:creationId xmlns:a16="http://schemas.microsoft.com/office/drawing/2014/main" id="{5AD581C0-D705-49AE-AC95-19E8433086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3" b="8955"/>
          <a:stretch/>
        </p:blipFill>
        <p:spPr>
          <a:xfrm>
            <a:off x="9137079" y="226249"/>
            <a:ext cx="2719980" cy="17572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95" name="Ink 1094">
                <a:extLst>
                  <a:ext uri="{FF2B5EF4-FFF2-40B4-BE49-F238E27FC236}">
                    <a16:creationId xmlns:a16="http://schemas.microsoft.com/office/drawing/2014/main" id="{32D4B5A9-B2E1-4B0B-8160-CEFD529F2B9B}"/>
                  </a:ext>
                </a:extLst>
              </p14:cNvPr>
              <p14:cNvContentPartPr/>
              <p14:nvPr/>
            </p14:nvContentPartPr>
            <p14:xfrm>
              <a:off x="9825982" y="640740"/>
              <a:ext cx="171894" cy="167241"/>
            </p14:xfrm>
          </p:contentPart>
        </mc:Choice>
        <mc:Fallback xmlns="">
          <p:pic>
            <p:nvPicPr>
              <p:cNvPr id="1095" name="Ink 1094">
                <a:extLst>
                  <a:ext uri="{FF2B5EF4-FFF2-40B4-BE49-F238E27FC236}">
                    <a16:creationId xmlns:a16="http://schemas.microsoft.com/office/drawing/2014/main" id="{32D4B5A9-B2E1-4B0B-8160-CEFD529F2B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08076" y="623024"/>
                <a:ext cx="207347" cy="202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66" name="Ink 1165">
                <a:extLst>
                  <a:ext uri="{FF2B5EF4-FFF2-40B4-BE49-F238E27FC236}">
                    <a16:creationId xmlns:a16="http://schemas.microsoft.com/office/drawing/2014/main" id="{7DC9EC54-01DB-4464-84A9-663348B5C15E}"/>
                  </a:ext>
                </a:extLst>
              </p14:cNvPr>
              <p14:cNvContentPartPr/>
              <p14:nvPr/>
            </p14:nvContentPartPr>
            <p14:xfrm>
              <a:off x="10453177" y="1458173"/>
              <a:ext cx="250972" cy="220405"/>
            </p14:xfrm>
          </p:contentPart>
        </mc:Choice>
        <mc:Fallback xmlns="">
          <p:pic>
            <p:nvPicPr>
              <p:cNvPr id="1166" name="Ink 1165">
                <a:extLst>
                  <a:ext uri="{FF2B5EF4-FFF2-40B4-BE49-F238E27FC236}">
                    <a16:creationId xmlns:a16="http://schemas.microsoft.com/office/drawing/2014/main" id="{7DC9EC54-01DB-4464-84A9-663348B5C1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35121" y="1440048"/>
                <a:ext cx="286722" cy="256293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6D99293-FD81-408E-A087-F9EEE61381BA}"/>
              </a:ext>
            </a:extLst>
          </p:cNvPr>
          <p:cNvSpPr txBox="1"/>
          <p:nvPr/>
        </p:nvSpPr>
        <p:spPr>
          <a:xfrm>
            <a:off x="7445830" y="2329542"/>
            <a:ext cx="390434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Facilitation of Adoption</a:t>
            </a:r>
            <a:endParaRPr lang="en-US"/>
          </a:p>
        </p:txBody>
      </p:sp>
      <p:sp>
        <p:nvSpPr>
          <p:cNvPr id="1124" name="TextBox 1123">
            <a:extLst>
              <a:ext uri="{FF2B5EF4-FFF2-40B4-BE49-F238E27FC236}">
                <a16:creationId xmlns:a16="http://schemas.microsoft.com/office/drawing/2014/main" id="{D7920E70-445E-4826-90C0-DE731115893D}"/>
              </a:ext>
            </a:extLst>
          </p:cNvPr>
          <p:cNvSpPr txBox="1"/>
          <p:nvPr/>
        </p:nvSpPr>
        <p:spPr>
          <a:xfrm>
            <a:off x="1964418" y="2327274"/>
            <a:ext cx="27431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+mn-lt"/>
                <a:cs typeface="+mn-lt"/>
              </a:rPr>
              <a:t>STAKEHOLDERS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808EFFED-FBBC-42E1-B909-DFD01C4D4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3620" y="427608"/>
            <a:ext cx="5086350" cy="1693832"/>
          </a:xfrm>
        </p:spPr>
      </p:pic>
      <p:pic>
        <p:nvPicPr>
          <p:cNvPr id="9" name="Picture 9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E8D33751-E988-4697-B5D9-406E6A08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041" y="2755318"/>
            <a:ext cx="5101086" cy="1634910"/>
          </a:xfrm>
          <a:prstGeom prst="rect">
            <a:avLst/>
          </a:prstGeom>
        </p:spPr>
      </p:pic>
      <p:pic>
        <p:nvPicPr>
          <p:cNvPr id="11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A9B3A0CB-A7EF-49BA-B16C-9BA84FC01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041" y="4998025"/>
            <a:ext cx="5101087" cy="163523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1BD9F2A-4C6E-450A-B831-DD5F4A513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20540"/>
              </p:ext>
            </p:extLst>
          </p:nvPr>
        </p:nvGraphicFramePr>
        <p:xfrm>
          <a:off x="2013733" y="478599"/>
          <a:ext cx="4136947" cy="1016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98078">
                  <a:extLst>
                    <a:ext uri="{9D8B030D-6E8A-4147-A177-3AD203B41FA5}">
                      <a16:colId xmlns:a16="http://schemas.microsoft.com/office/drawing/2014/main" val="319464738"/>
                    </a:ext>
                  </a:extLst>
                </a:gridCol>
                <a:gridCol w="1565008">
                  <a:extLst>
                    <a:ext uri="{9D8B030D-6E8A-4147-A177-3AD203B41FA5}">
                      <a16:colId xmlns:a16="http://schemas.microsoft.com/office/drawing/2014/main" val="431867618"/>
                    </a:ext>
                  </a:extLst>
                </a:gridCol>
                <a:gridCol w="1473861">
                  <a:extLst>
                    <a:ext uri="{9D8B030D-6E8A-4147-A177-3AD203B41FA5}">
                      <a16:colId xmlns:a16="http://schemas.microsoft.com/office/drawing/2014/main" val="2897448675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March Target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Achieved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64166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Usage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90%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72%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52707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Adoption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80%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82%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29794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Training 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80%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83%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tx1"/>
                      </a:solidFill>
                    </a:lnL>
                    <a:lnR w="3810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381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3048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F27ED66-C437-475A-8DD1-CE366B6A8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95460"/>
              </p:ext>
            </p:extLst>
          </p:nvPr>
        </p:nvGraphicFramePr>
        <p:xfrm>
          <a:off x="267485" y="1883099"/>
          <a:ext cx="5895750" cy="23302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69598">
                  <a:extLst>
                    <a:ext uri="{9D8B030D-6E8A-4147-A177-3AD203B41FA5}">
                      <a16:colId xmlns:a16="http://schemas.microsoft.com/office/drawing/2014/main" val="3697734432"/>
                    </a:ext>
                  </a:extLst>
                </a:gridCol>
                <a:gridCol w="1388924">
                  <a:extLst>
                    <a:ext uri="{9D8B030D-6E8A-4147-A177-3AD203B41FA5}">
                      <a16:colId xmlns:a16="http://schemas.microsoft.com/office/drawing/2014/main" val="925867272"/>
                    </a:ext>
                  </a:extLst>
                </a:gridCol>
                <a:gridCol w="1337228">
                  <a:extLst>
                    <a:ext uri="{9D8B030D-6E8A-4147-A177-3AD203B41FA5}">
                      <a16:colId xmlns:a16="http://schemas.microsoft.com/office/drawing/2014/main" val="3366235307"/>
                    </a:ext>
                  </a:extLst>
                </a:gridCol>
              </a:tblGrid>
              <a:tr h="64776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MAJOR IMPROVEMENT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 AREAS (from Feb to march)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Feb </a:t>
                      </a:r>
                      <a:endParaRPr lang="en-US" sz="1400"/>
                    </a:p>
                    <a:p>
                      <a:pPr lvl="0" algn="ctr">
                        <a:buNone/>
                      </a:pPr>
                      <a:r>
                        <a:rPr lang="en-US" sz="1400">
                          <a:effectLst/>
                        </a:rPr>
                        <a:t>Usage 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March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>
                          <a:effectLst/>
                        </a:rPr>
                        <a:t>Usage 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181406"/>
                  </a:ext>
                </a:extLst>
              </a:tr>
              <a:tr h="2691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Orthopedics</a:t>
                      </a:r>
                      <a:endParaRPr lang="en-US" sz="1600" b="1" err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78%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749479"/>
                  </a:ext>
                </a:extLst>
              </a:tr>
              <a:tr h="269198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Radiation Oncology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146592"/>
                  </a:ext>
                </a:extLst>
              </a:tr>
              <a:tr h="302849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Physiotherapy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680164"/>
                  </a:ext>
                </a:extLst>
              </a:tr>
              <a:tr h="302849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Plastic Surgery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945272"/>
                  </a:ext>
                </a:extLst>
              </a:tr>
              <a:tr h="269198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Gynecology</a:t>
                      </a:r>
                      <a:endParaRPr lang="en-US" sz="1600" b="1" err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942015"/>
                  </a:ext>
                </a:extLst>
              </a:tr>
              <a:tr h="269198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E.N.T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52%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74%</a:t>
                      </a:r>
                    </a:p>
                  </a:txBody>
                  <a:tcPr marL="0" marR="0" marT="0" marB="0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96457"/>
                  </a:ext>
                </a:extLst>
              </a:tr>
            </a:tbl>
          </a:graphicData>
        </a:graphic>
      </p:graphicFrame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7558576F-2135-4AF6-AB36-4CAAD066DFF1}"/>
              </a:ext>
            </a:extLst>
          </p:cNvPr>
          <p:cNvSpPr/>
          <p:nvPr/>
        </p:nvSpPr>
        <p:spPr>
          <a:xfrm>
            <a:off x="181608" y="1891"/>
            <a:ext cx="1581509" cy="1667773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PHASE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5DDB8-C11D-4CE3-9FA3-9750094BFB9C}"/>
              </a:ext>
            </a:extLst>
          </p:cNvPr>
          <p:cNvSpPr txBox="1"/>
          <p:nvPr/>
        </p:nvSpPr>
        <p:spPr>
          <a:xfrm>
            <a:off x="206828" y="4561113"/>
            <a:ext cx="5972627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Major Challenge Areas:</a:t>
            </a:r>
          </a:p>
          <a:p>
            <a:r>
              <a:rPr lang="en-US" b="1"/>
              <a:t>1. Infrastructure wise</a:t>
            </a:r>
          </a:p>
          <a:p>
            <a:r>
              <a:rPr lang="en-US" b="1"/>
              <a:t>2. Consultant Administrative Activities</a:t>
            </a:r>
          </a:p>
          <a:p>
            <a:r>
              <a:rPr lang="en-US" b="1"/>
              <a:t>3. Software Friendliness </a:t>
            </a:r>
          </a:p>
          <a:p>
            <a:r>
              <a:rPr lang="en-US" b="1"/>
              <a:t>4. Billing Related</a:t>
            </a:r>
          </a:p>
        </p:txBody>
      </p:sp>
    </p:spTree>
    <p:extLst>
      <p:ext uri="{BB962C8B-B14F-4D97-AF65-F5344CB8AC3E}">
        <p14:creationId xmlns:p14="http://schemas.microsoft.com/office/powerpoint/2010/main" val="131522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361A-B3DB-43F9-9FC1-FC929840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722" y="120999"/>
            <a:ext cx="5201122" cy="105373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Understanding the infrastructure needs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437B-7C2E-49EC-828E-407E7CAD6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06" y="2264808"/>
            <a:ext cx="4040995" cy="491100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/>
              <a:t> </a:t>
            </a:r>
            <a:r>
              <a:rPr lang="en-US" sz="2400" b="1"/>
              <a:t>Infrastructure Requirement</a:t>
            </a: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B1008330-3C74-419A-BF2C-ED769A84478B}"/>
              </a:ext>
            </a:extLst>
          </p:cNvPr>
          <p:cNvSpPr/>
          <p:nvPr/>
        </p:nvSpPr>
        <p:spPr>
          <a:xfrm>
            <a:off x="181608" y="1891"/>
            <a:ext cx="1581509" cy="1667773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PHASE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4D3CE-4AEC-4354-AAB0-2FEEE61F0CC8}"/>
              </a:ext>
            </a:extLst>
          </p:cNvPr>
          <p:cNvSpPr txBox="1"/>
          <p:nvPr/>
        </p:nvSpPr>
        <p:spPr>
          <a:xfrm>
            <a:off x="808074" y="18890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CHALLENGE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D5CE51-DF26-4F39-8174-64C760922FB8}"/>
              </a:ext>
            </a:extLst>
          </p:cNvPr>
          <p:cNvSpPr txBox="1">
            <a:spLocks/>
          </p:cNvSpPr>
          <p:nvPr/>
        </p:nvSpPr>
        <p:spPr>
          <a:xfrm>
            <a:off x="278778" y="4144998"/>
            <a:ext cx="4032135" cy="160751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Provision of Printers to high volume OPD Consultants</a:t>
            </a:r>
            <a:endParaRPr lang="en-US" b="1"/>
          </a:p>
          <a:p>
            <a:r>
              <a:rPr lang="en-US" sz="2400" b="1"/>
              <a:t>Provision of Web Cams to doctors doing large number of Video Consultations</a:t>
            </a:r>
          </a:p>
          <a:p>
            <a:r>
              <a:rPr lang="en-US" sz="2400" b="1"/>
              <a:t>Provision of Digital Signatures</a:t>
            </a:r>
          </a:p>
          <a:p>
            <a:r>
              <a:rPr lang="en-US" sz="2400" b="1"/>
              <a:t>Updating of windows version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5F821-0696-40E5-BAC8-C67E4941EC25}"/>
              </a:ext>
            </a:extLst>
          </p:cNvPr>
          <p:cNvSpPr txBox="1"/>
          <p:nvPr/>
        </p:nvSpPr>
        <p:spPr>
          <a:xfrm>
            <a:off x="808074" y="37674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RESOLUTION</a:t>
            </a:r>
            <a:endParaRPr lang="en-US"/>
          </a:p>
        </p:txBody>
      </p:sp>
      <p:pic>
        <p:nvPicPr>
          <p:cNvPr id="12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5047EDA9-2A61-4D01-81A8-FEE9773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44" y="1421012"/>
            <a:ext cx="3833037" cy="2367929"/>
          </a:xfrm>
          <a:prstGeom prst="rect">
            <a:avLst/>
          </a:prstGeom>
        </p:spPr>
      </p:pic>
      <p:pic>
        <p:nvPicPr>
          <p:cNvPr id="13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09D22F2E-33E8-4AB0-9721-3245A7765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610" y="1420448"/>
            <a:ext cx="3833037" cy="2369055"/>
          </a:xfrm>
          <a:prstGeom prst="rect">
            <a:avLst/>
          </a:prstGeom>
        </p:spPr>
      </p:pic>
      <p:pic>
        <p:nvPicPr>
          <p:cNvPr id="14" name="Picture 14" descr="Chart, bar chart&#10;&#10;Description automatically generated">
            <a:extLst>
              <a:ext uri="{FF2B5EF4-FFF2-40B4-BE49-F238E27FC236}">
                <a16:creationId xmlns:a16="http://schemas.microsoft.com/office/drawing/2014/main" id="{98BE0019-914F-4ED5-9C6D-A7148CEA0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45" y="3963401"/>
            <a:ext cx="3833035" cy="2457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09B44A-77BF-46DD-8721-7CC363CB86EE}"/>
              </a:ext>
            </a:extLst>
          </p:cNvPr>
          <p:cNvSpPr txBox="1"/>
          <p:nvPr/>
        </p:nvSpPr>
        <p:spPr>
          <a:xfrm>
            <a:off x="8260833" y="396350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6" name="Picture 16" descr="Calendar&#10;&#10;Description automatically generated">
            <a:extLst>
              <a:ext uri="{FF2B5EF4-FFF2-40B4-BE49-F238E27FC236}">
                <a16:creationId xmlns:a16="http://schemas.microsoft.com/office/drawing/2014/main" id="{D75FEBA8-6E95-445E-B847-357E0F090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097" y="102736"/>
            <a:ext cx="2220433" cy="1265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CEF3F1-FA2B-462C-B656-B589E97BF15F}"/>
                  </a:ext>
                </a:extLst>
              </p14:cNvPr>
              <p14:cNvContentPartPr/>
              <p14:nvPr/>
            </p14:nvContentPartPr>
            <p14:xfrm>
              <a:off x="11172743" y="882976"/>
              <a:ext cx="228600" cy="15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CEF3F1-FA2B-462C-B656-B589E97BF1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54426" y="865172"/>
                <a:ext cx="264868" cy="187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7C27590-3679-42DB-ADCA-3B9D9411D373}"/>
                  </a:ext>
                </a:extLst>
              </p14:cNvPr>
              <p14:cNvContentPartPr/>
              <p14:nvPr/>
            </p14:nvContentPartPr>
            <p14:xfrm>
              <a:off x="10943782" y="353739"/>
              <a:ext cx="238125" cy="1905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7C27590-3679-42DB-ADCA-3B9D9411D3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26011" y="335422"/>
                <a:ext cx="273311" cy="226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2C8070-BBB8-446F-ACC6-644EF1EEF537}"/>
                  </a:ext>
                </a:extLst>
              </p14:cNvPr>
              <p14:cNvContentPartPr/>
              <p14:nvPr/>
            </p14:nvContentPartPr>
            <p14:xfrm>
              <a:off x="10943783" y="325788"/>
              <a:ext cx="247650" cy="1905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2C8070-BBB8-446F-ACC6-644EF1EEF5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25759" y="307112"/>
                <a:ext cx="283338" cy="56029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E86E892-4632-4ABB-A1A2-D18C0EB13895}"/>
              </a:ext>
            </a:extLst>
          </p:cNvPr>
          <p:cNvSpPr txBox="1"/>
          <p:nvPr/>
        </p:nvSpPr>
        <p:spPr>
          <a:xfrm>
            <a:off x="8330609" y="4148470"/>
            <a:ext cx="374443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  <a:p>
            <a:pPr algn="ctr"/>
            <a:r>
              <a:rPr lang="en-US" b="1"/>
              <a:t>Major Challenge Area:</a:t>
            </a:r>
          </a:p>
          <a:p>
            <a:pPr algn="ctr"/>
            <a:r>
              <a:rPr lang="en-US" b="1"/>
              <a:t>COVID-19 Second wave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3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1CEE-B66B-4428-B402-BB518608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416" y="200743"/>
            <a:ext cx="6431459" cy="82568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N" sz="3600" b="1">
                <a:solidFill>
                  <a:schemeClr val="bg1"/>
                </a:solidFill>
                <a:ea typeface="+mj-lt"/>
                <a:cs typeface="+mj-lt"/>
              </a:rPr>
              <a:t>Second wave of COVID- 19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16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23AC9B3A-D005-494F-A6FA-C225A66EC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375" y="1714014"/>
            <a:ext cx="3590017" cy="2396671"/>
          </a:xfrm>
        </p:spPr>
      </p:pic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5C65BB50-F8FD-491A-B342-3AD887EDF76F}"/>
              </a:ext>
            </a:extLst>
          </p:cNvPr>
          <p:cNvSpPr/>
          <p:nvPr/>
        </p:nvSpPr>
        <p:spPr>
          <a:xfrm>
            <a:off x="181608" y="1891"/>
            <a:ext cx="1581509" cy="1667773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PHASE 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59AB72-8C0B-4B55-905B-2769724AB102}"/>
              </a:ext>
            </a:extLst>
          </p:cNvPr>
          <p:cNvSpPr txBox="1">
            <a:spLocks/>
          </p:cNvSpPr>
          <p:nvPr/>
        </p:nvSpPr>
        <p:spPr>
          <a:xfrm>
            <a:off x="277006" y="2264808"/>
            <a:ext cx="4040995" cy="4911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 </a:t>
            </a:r>
            <a:r>
              <a:rPr lang="en-US" sz="2400" b="1"/>
              <a:t>Maintain the Compliance % 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FB362-256F-48A8-BB96-58F1FD34BF37}"/>
              </a:ext>
            </a:extLst>
          </p:cNvPr>
          <p:cNvSpPr txBox="1"/>
          <p:nvPr/>
        </p:nvSpPr>
        <p:spPr>
          <a:xfrm>
            <a:off x="808074" y="18890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CHALLENGE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D2ECD9-FB80-4F82-A9C9-EFAC1E746E73}"/>
              </a:ext>
            </a:extLst>
          </p:cNvPr>
          <p:cNvSpPr txBox="1">
            <a:spLocks/>
          </p:cNvSpPr>
          <p:nvPr/>
        </p:nvSpPr>
        <p:spPr>
          <a:xfrm>
            <a:off x="278778" y="4144998"/>
            <a:ext cx="4032135" cy="160751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Being available remotely for providing best possible solutions</a:t>
            </a:r>
          </a:p>
          <a:p>
            <a:r>
              <a:rPr lang="en-US" b="1"/>
              <a:t>Going and extra mile and doings tasks which are beyond scope in order to achieve the best in worst</a:t>
            </a:r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830B4-5891-498D-B52D-BD11237AA86F}"/>
              </a:ext>
            </a:extLst>
          </p:cNvPr>
          <p:cNvSpPr txBox="1"/>
          <p:nvPr/>
        </p:nvSpPr>
        <p:spPr>
          <a:xfrm>
            <a:off x="808074" y="37674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RESOLUTION</a:t>
            </a:r>
            <a:endParaRPr lang="en-US"/>
          </a:p>
        </p:txBody>
      </p:sp>
      <p:pic>
        <p:nvPicPr>
          <p:cNvPr id="17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12423149-2CE9-4D02-AA6D-C3AE0AB18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757" y="1717039"/>
            <a:ext cx="3623129" cy="2389777"/>
          </a:xfrm>
          <a:prstGeom prst="rect">
            <a:avLst/>
          </a:prstGeom>
        </p:spPr>
      </p:pic>
      <p:pic>
        <p:nvPicPr>
          <p:cNvPr id="18" name="Picture 18" descr="Chart, bar chart&#10;&#10;Description automatically generated">
            <a:extLst>
              <a:ext uri="{FF2B5EF4-FFF2-40B4-BE49-F238E27FC236}">
                <a16:creationId xmlns:a16="http://schemas.microsoft.com/office/drawing/2014/main" id="{C6506758-25BB-4560-9B3E-031D80C2C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57" y="4246828"/>
            <a:ext cx="3623128" cy="2446486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0CA80EE6-B75E-4518-BF37-1C5DE4FD6A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6" r="502" b="14085"/>
          <a:stretch/>
        </p:blipFill>
        <p:spPr>
          <a:xfrm>
            <a:off x="9604829" y="138446"/>
            <a:ext cx="2330292" cy="14014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9A27C50-B83D-43CC-963A-555A25B1BE91}"/>
                  </a:ext>
                </a:extLst>
              </p14:cNvPr>
              <p14:cNvContentPartPr/>
              <p14:nvPr/>
            </p14:nvContentPartPr>
            <p14:xfrm>
              <a:off x="10179179" y="1273823"/>
              <a:ext cx="247649" cy="209549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9A27C50-B83D-43CC-963A-555A25B1BE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61102" y="1255851"/>
                <a:ext cx="283441" cy="245133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D9A1EE0-6346-48DB-A62A-68B67AE4FB83}"/>
              </a:ext>
            </a:extLst>
          </p:cNvPr>
          <p:cNvSpPr txBox="1"/>
          <p:nvPr/>
        </p:nvSpPr>
        <p:spPr>
          <a:xfrm>
            <a:off x="8452757" y="4497613"/>
            <a:ext cx="3667429" cy="20401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Plans: </a:t>
            </a:r>
            <a:endParaRPr lang="en-US"/>
          </a:p>
          <a:p>
            <a:r>
              <a:rPr lang="en-US" b="1"/>
              <a:t>1. Implementation in IPD, ICU, OT </a:t>
            </a:r>
          </a:p>
          <a:p>
            <a:r>
              <a:rPr lang="en-US" b="1"/>
              <a:t>2. Convert all walk-in patients to Appointment patients </a:t>
            </a:r>
          </a:p>
          <a:p>
            <a:r>
              <a:rPr lang="en-US" b="1"/>
              <a:t>3. Vision of having no billing desk in OPD to begin with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AF9D9B-CAFD-43D1-8246-B9EB8C2337D5}"/>
                  </a:ext>
                </a:extLst>
              </p14:cNvPr>
              <p14:cNvContentPartPr/>
              <p14:nvPr/>
            </p14:nvContentPartPr>
            <p14:xfrm>
              <a:off x="11553373" y="386430"/>
              <a:ext cx="238125" cy="18097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AF9D9B-CAFD-43D1-8246-B9EB8C2337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36087" y="368800"/>
                <a:ext cx="273050" cy="2165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057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52197F-397F-44FE-9090-24AD66B5E358}"/>
              </a:ext>
            </a:extLst>
          </p:cNvPr>
          <p:cNvSpPr txBox="1">
            <a:spLocks/>
          </p:cNvSpPr>
          <p:nvPr/>
        </p:nvSpPr>
        <p:spPr>
          <a:xfrm>
            <a:off x="850841" y="344149"/>
            <a:ext cx="4486654" cy="127875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Advantages of Digital Adoption</a:t>
            </a:r>
            <a:endParaRPr lang="en-US" sz="3600" i="1" kern="1200" spc="100" baseline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Diagram 150">
            <a:extLst>
              <a:ext uri="{FF2B5EF4-FFF2-40B4-BE49-F238E27FC236}">
                <a16:creationId xmlns:a16="http://schemas.microsoft.com/office/drawing/2014/main" id="{7637B397-4996-4131-B084-6E23AACC7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392813"/>
              </p:ext>
            </p:extLst>
          </p:nvPr>
        </p:nvGraphicFramePr>
        <p:xfrm>
          <a:off x="262149" y="1534157"/>
          <a:ext cx="5664038" cy="497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A9FD5D0-8248-4D93-9489-978DA8B0BFBB}"/>
              </a:ext>
            </a:extLst>
          </p:cNvPr>
          <p:cNvSpPr txBox="1"/>
          <p:nvPr/>
        </p:nvSpPr>
        <p:spPr>
          <a:xfrm>
            <a:off x="6776357" y="344149"/>
            <a:ext cx="4820556" cy="1200329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Sitka Display"/>
              </a:rPr>
              <a:t>Bottlenecks in</a:t>
            </a:r>
            <a:endParaRPr lang="en-US" dirty="0">
              <a:solidFill>
                <a:schemeClr val="bg1"/>
              </a:solidFill>
              <a:latin typeface="Avenir Next LT Pro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Sitka Display"/>
              </a:rPr>
              <a:t> Adoption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 343">
            <a:extLst>
              <a:ext uri="{FF2B5EF4-FFF2-40B4-BE49-F238E27FC236}">
                <a16:creationId xmlns:a16="http://schemas.microsoft.com/office/drawing/2014/main" id="{02465318-C27C-4EE1-9D3C-844F1ECB2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362906"/>
              </p:ext>
            </p:extLst>
          </p:nvPr>
        </p:nvGraphicFramePr>
        <p:xfrm>
          <a:off x="6702475" y="1622905"/>
          <a:ext cx="5081030" cy="44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E614E8-2D81-4BFB-B126-B18CFE73F34B}"/>
              </a:ext>
            </a:extLst>
          </p:cNvPr>
          <p:cNvCxnSpPr>
            <a:cxnSpLocks/>
          </p:cNvCxnSpPr>
          <p:nvPr/>
        </p:nvCxnSpPr>
        <p:spPr>
          <a:xfrm>
            <a:off x="6385332" y="245097"/>
            <a:ext cx="0" cy="6113974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3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F2E72-48DB-469C-9D82-DD93C2C6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83" y="1080186"/>
            <a:ext cx="4700057" cy="36242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i="1" kern="1200" spc="100" baseline="0" dirty="0">
                <a:latin typeface="+mj-lt"/>
                <a:ea typeface="+mj-ea"/>
                <a:cs typeface="+mj-cs"/>
              </a:rPr>
              <a:t>Consonance of NH EMR </a:t>
            </a:r>
            <a:br>
              <a:rPr lang="en-US" sz="5400" dirty="0"/>
            </a:br>
            <a:r>
              <a:rPr lang="en-US" sz="5400" dirty="0"/>
              <a:t>with NDHM</a:t>
            </a:r>
            <a:r>
              <a:rPr lang="en-US" sz="5400" i="1" kern="1200" spc="100" baseline="0" dirty="0">
                <a:latin typeface="+mj-lt"/>
                <a:ea typeface="+mj-ea"/>
                <a:cs typeface="+mj-cs"/>
              </a:rPr>
              <a:t> 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F8880ED-0876-497E-B242-5ED96DC1D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23253" y="4933769"/>
            <a:ext cx="45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4" name="Table 15">
            <a:extLst>
              <a:ext uri="{FF2B5EF4-FFF2-40B4-BE49-F238E27FC236}">
                <a16:creationId xmlns:a16="http://schemas.microsoft.com/office/drawing/2014/main" id="{BEEADE4E-F450-41CA-BA62-4D83507A8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84952"/>
              </p:ext>
            </p:extLst>
          </p:nvPr>
        </p:nvGraphicFramePr>
        <p:xfrm>
          <a:off x="195462" y="779284"/>
          <a:ext cx="6030189" cy="47985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11581">
                  <a:extLst>
                    <a:ext uri="{9D8B030D-6E8A-4147-A177-3AD203B41FA5}">
                      <a16:colId xmlns:a16="http://schemas.microsoft.com/office/drawing/2014/main" val="764762833"/>
                    </a:ext>
                  </a:extLst>
                </a:gridCol>
                <a:gridCol w="2881064">
                  <a:extLst>
                    <a:ext uri="{9D8B030D-6E8A-4147-A177-3AD203B41FA5}">
                      <a16:colId xmlns:a16="http://schemas.microsoft.com/office/drawing/2014/main" val="3950211527"/>
                    </a:ext>
                  </a:extLst>
                </a:gridCol>
                <a:gridCol w="763571">
                  <a:extLst>
                    <a:ext uri="{9D8B030D-6E8A-4147-A177-3AD203B41FA5}">
                      <a16:colId xmlns:a16="http://schemas.microsoft.com/office/drawing/2014/main" val="3760240373"/>
                    </a:ext>
                  </a:extLst>
                </a:gridCol>
                <a:gridCol w="848413">
                  <a:extLst>
                    <a:ext uri="{9D8B030D-6E8A-4147-A177-3AD203B41FA5}">
                      <a16:colId xmlns:a16="http://schemas.microsoft.com/office/drawing/2014/main" val="3610275167"/>
                    </a:ext>
                  </a:extLst>
                </a:gridCol>
                <a:gridCol w="825560">
                  <a:extLst>
                    <a:ext uri="{9D8B030D-6E8A-4147-A177-3AD203B41FA5}">
                      <a16:colId xmlns:a16="http://schemas.microsoft.com/office/drawing/2014/main" val="550959464"/>
                    </a:ext>
                  </a:extLst>
                </a:gridCol>
              </a:tblGrid>
              <a:tr h="28526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S. No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Features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0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1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     2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944556"/>
                  </a:ext>
                </a:extLst>
              </a:tr>
              <a:tr h="49435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b="1" u="none" strike="noStrike" noProof="0" dirty="0"/>
                        <a:t>Availability of digital prescriptions/ reports instead of handwritten  </a:t>
                      </a:r>
                      <a:endParaRPr lang="en-US" sz="1100" b="1" u="none" strike="noStrike" noProof="0" dirty="0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YES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117246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2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IN" sz="1100" b="1">
                          <a:effectLst/>
                        </a:rPr>
                        <a:t>Collection of Health ID 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YES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283861"/>
                  </a:ext>
                </a:extLst>
              </a:tr>
              <a:tr h="448318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3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IN" sz="1100" b="1" dirty="0">
                          <a:effectLst/>
                        </a:rPr>
                        <a:t>AADHAR / phone number linked Health ID creation 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YES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79387"/>
                  </a:ext>
                </a:extLst>
              </a:tr>
              <a:tr h="448318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4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IN" sz="1100" b="1" dirty="0">
                          <a:effectLst/>
                        </a:rPr>
                        <a:t>Issue of health ID to those who don’t have one already  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YES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293266"/>
                  </a:ext>
                </a:extLst>
              </a:tr>
              <a:tr h="447015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5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IN" sz="1100" b="1" dirty="0">
                          <a:effectLst/>
                        </a:rPr>
                        <a:t>Print out of Health ID on generation 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314173"/>
                  </a:ext>
                </a:extLst>
              </a:tr>
              <a:tr h="448318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6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IN" sz="1100" b="1" dirty="0">
                          <a:effectLst/>
                        </a:rPr>
                        <a:t>Notification of new health record published 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YES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252272"/>
                  </a:ext>
                </a:extLst>
              </a:tr>
              <a:tr h="628363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7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IN" sz="1100" b="1">
                          <a:effectLst/>
                        </a:rPr>
                        <a:t>Any documents / health records shared shall meet privacy requirements 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865151"/>
                  </a:ext>
                </a:extLst>
              </a:tr>
              <a:tr h="4483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/>
                        <a:t>8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IN" sz="1100" b="1">
                          <a:effectLst/>
                        </a:rPr>
                        <a:t>Health records are preserved indefinitely  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/>
                        <a:t>YES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485967"/>
                  </a:ext>
                </a:extLst>
              </a:tr>
              <a:tr h="4483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/>
                        <a:t>9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IN" sz="1100" b="1" dirty="0">
                          <a:effectLst/>
                        </a:rPr>
                        <a:t>Share aggregated data for public health 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/>
                        <a:t>YES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8724"/>
                  </a:ext>
                </a:extLst>
              </a:tr>
              <a:tr h="2852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/>
                        <a:t>10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IN" sz="1100" b="1">
                          <a:effectLst/>
                        </a:rPr>
                        <a:t>Migrate data on change of status 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/>
                        <a:t>YES</a:t>
                      </a:r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/>
                    </a:p>
                  </a:txBody>
                  <a:tcPr marL="82148" marR="82148" marT="41074" marB="41074" anchor="ctr">
                    <a:lnL w="28575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28575">
                      <a:solidFill>
                        <a:schemeClr val="tx1"/>
                      </a:solidFill>
                    </a:lnT>
                    <a:lnB w="2857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50228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643D8CD-DEF9-4E09-82BB-3290D6E87C2C}"/>
              </a:ext>
            </a:extLst>
          </p:cNvPr>
          <p:cNvSpPr txBox="1"/>
          <p:nvPr/>
        </p:nvSpPr>
        <p:spPr>
          <a:xfrm>
            <a:off x="6553731" y="5016013"/>
            <a:ext cx="49022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1. Pilot testing done with the standards of NDHM integration in Andaman And Nicobar Islands.</a:t>
            </a:r>
            <a:endParaRPr lang="en-US"/>
          </a:p>
          <a:p>
            <a:pPr algn="ctr"/>
            <a:r>
              <a:rPr lang="en-US" b="1"/>
              <a:t>2. NH is ready to integrate with NDHM as and when it is rolled out in cities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00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45EC7-4B1C-4135-AF3E-C8C9CF76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81" y="556696"/>
            <a:ext cx="10677069" cy="737172"/>
          </a:xfrm>
          <a:solidFill>
            <a:schemeClr val="tx2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E3505CE-D623-4640-A6F6-7AD9C9CDE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347699"/>
              </p:ext>
            </p:extLst>
          </p:nvPr>
        </p:nvGraphicFramePr>
        <p:xfrm>
          <a:off x="698428" y="1429199"/>
          <a:ext cx="10677144" cy="289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6" name="TextBox 1235">
            <a:extLst>
              <a:ext uri="{FF2B5EF4-FFF2-40B4-BE49-F238E27FC236}">
                <a16:creationId xmlns:a16="http://schemas.microsoft.com/office/drawing/2014/main" id="{AB5C82F6-7DB5-49EE-A036-44822EE1BC2D}"/>
              </a:ext>
            </a:extLst>
          </p:cNvPr>
          <p:cNvSpPr txBox="1"/>
          <p:nvPr/>
        </p:nvSpPr>
        <p:spPr>
          <a:xfrm>
            <a:off x="633186" y="4288971"/>
            <a:ext cx="2489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1.Proper Hardware and Network testing</a:t>
            </a:r>
          </a:p>
          <a:p>
            <a:r>
              <a:rPr lang="en-US" sz="1200" b="1" dirty="0"/>
              <a:t>2. Before rollout of any feature its feasibility with infrastructure should be checked</a:t>
            </a:r>
            <a:endParaRPr lang="en-US" sz="1400" b="1" dirty="0"/>
          </a:p>
        </p:txBody>
      </p:sp>
      <p:sp>
        <p:nvSpPr>
          <p:cNvPr id="1263" name="TextBox 1262">
            <a:extLst>
              <a:ext uri="{FF2B5EF4-FFF2-40B4-BE49-F238E27FC236}">
                <a16:creationId xmlns:a16="http://schemas.microsoft.com/office/drawing/2014/main" id="{F7328C92-6F59-41EB-81CF-A60B9766D380}"/>
              </a:ext>
            </a:extLst>
          </p:cNvPr>
          <p:cNvSpPr txBox="1"/>
          <p:nvPr/>
        </p:nvSpPr>
        <p:spPr>
          <a:xfrm>
            <a:off x="3536042" y="4325256"/>
            <a:ext cx="23894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1. Software rollout to consider geographical constraints </a:t>
            </a:r>
            <a:endParaRPr lang="en-US" b="1" dirty="0"/>
          </a:p>
          <a:p>
            <a:r>
              <a:rPr lang="en-US" sz="1200" b="1" dirty="0"/>
              <a:t>2. Any change requests should be addressed in minimum TAT</a:t>
            </a:r>
          </a:p>
        </p:txBody>
      </p:sp>
      <p:sp>
        <p:nvSpPr>
          <p:cNvPr id="1264" name="TextBox 1263">
            <a:extLst>
              <a:ext uri="{FF2B5EF4-FFF2-40B4-BE49-F238E27FC236}">
                <a16:creationId xmlns:a16="http://schemas.microsoft.com/office/drawing/2014/main" id="{5DCCA5A2-0C1D-400E-92FF-C3336A8CC418}"/>
              </a:ext>
            </a:extLst>
          </p:cNvPr>
          <p:cNvSpPr txBox="1"/>
          <p:nvPr/>
        </p:nvSpPr>
        <p:spPr>
          <a:xfrm>
            <a:off x="6302827" y="4325255"/>
            <a:ext cx="23894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b="1"/>
              <a:t>1. PR activities to increase awareness about online AMS and its perks</a:t>
            </a:r>
          </a:p>
          <a:p>
            <a:pPr algn="just"/>
            <a:r>
              <a:rPr lang="en-US" sz="1200" b="1"/>
              <a:t>2. Hospital digital facilities need to be branded on social media as well </a:t>
            </a:r>
          </a:p>
        </p:txBody>
      </p:sp>
      <p:sp>
        <p:nvSpPr>
          <p:cNvPr id="1265" name="TextBox 1264">
            <a:extLst>
              <a:ext uri="{FF2B5EF4-FFF2-40B4-BE49-F238E27FC236}">
                <a16:creationId xmlns:a16="http://schemas.microsoft.com/office/drawing/2014/main" id="{9E6C579D-56D1-4E11-8FA0-9ACD73A903F1}"/>
              </a:ext>
            </a:extLst>
          </p:cNvPr>
          <p:cNvSpPr txBox="1"/>
          <p:nvPr/>
        </p:nvSpPr>
        <p:spPr>
          <a:xfrm>
            <a:off x="8987969" y="4325254"/>
            <a:ext cx="23894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b="1" dirty="0"/>
              <a:t>1. Consultant Handholding</a:t>
            </a:r>
          </a:p>
          <a:p>
            <a:pPr algn="just"/>
            <a:r>
              <a:rPr lang="en-US" sz="1200" b="1" dirty="0"/>
              <a:t>2. Promotion of digital platforms to come from doctors</a:t>
            </a:r>
          </a:p>
        </p:txBody>
      </p:sp>
    </p:spTree>
    <p:extLst>
      <p:ext uri="{BB962C8B-B14F-4D97-AF65-F5344CB8AC3E}">
        <p14:creationId xmlns:p14="http://schemas.microsoft.com/office/powerpoint/2010/main" val="26177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D40A9-25C6-4234-B261-9EB22A44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Limitations of the study </a:t>
            </a:r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4DEF6E4-5A9C-456D-BCA7-12A7B2AD1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317688"/>
              </p:ext>
            </p:extLst>
          </p:nvPr>
        </p:nvGraphicFramePr>
        <p:xfrm>
          <a:off x="758953" y="2606722"/>
          <a:ext cx="10671048" cy="317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592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C4138-DF2E-4F56-AA64-96A6F2B8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PROGRAM OUTCOME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1C0DC92-5CBA-4664-8F68-4A7B20A92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382075"/>
              </p:ext>
            </p:extLst>
          </p:nvPr>
        </p:nvGraphicFramePr>
        <p:xfrm>
          <a:off x="758953" y="2469824"/>
          <a:ext cx="10902004" cy="38555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36616">
                  <a:extLst>
                    <a:ext uri="{9D8B030D-6E8A-4147-A177-3AD203B41FA5}">
                      <a16:colId xmlns:a16="http://schemas.microsoft.com/office/drawing/2014/main" val="1906984692"/>
                    </a:ext>
                  </a:extLst>
                </a:gridCol>
                <a:gridCol w="9718942">
                  <a:extLst>
                    <a:ext uri="{9D8B030D-6E8A-4147-A177-3AD203B41FA5}">
                      <a16:colId xmlns:a16="http://schemas.microsoft.com/office/drawing/2014/main" val="3918431666"/>
                    </a:ext>
                  </a:extLst>
                </a:gridCol>
                <a:gridCol w="546446">
                  <a:extLst>
                    <a:ext uri="{9D8B030D-6E8A-4147-A177-3AD203B41FA5}">
                      <a16:colId xmlns:a16="http://schemas.microsoft.com/office/drawing/2014/main" val="2696243544"/>
                    </a:ext>
                  </a:extLst>
                </a:gridCol>
              </a:tblGrid>
              <a:tr h="701016"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u="none" strike="noStrike" noProof="0" dirty="0"/>
                        <a:t>Program Outcomes (rate how your course addresses the POs by giving a score of 1,2,3-                          </a:t>
                      </a:r>
                      <a:br>
                        <a:rPr lang="en-US" sz="1400" b="0" u="none" strike="noStrike" noProof="0" dirty="0"/>
                      </a:br>
                      <a:r>
                        <a:rPr lang="en-US" sz="1400" b="0" u="none" strike="noStrike" noProof="0" dirty="0"/>
                        <a:t> 1: Slight (Low) 2: Moderate (Medium) 3: Substantial (High)</a:t>
                      </a:r>
                      <a:endParaRPr lang="en-US" sz="1400" b="0" dirty="0"/>
                    </a:p>
                  </a:txBody>
                  <a:tcPr marL="86888" marR="86888" marT="43444" marB="43444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6888" marR="86888" marT="43444" marB="4344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34232020"/>
                  </a:ext>
                </a:extLst>
              </a:tr>
              <a:tr h="8775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1</a:t>
                      </a:r>
                    </a:p>
                  </a:txBody>
                  <a:tcPr marL="86888" marR="86888" marT="43444" marB="43444"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 Internalize the concepts of management such as healthcare delivery system, strategic planning, HR, marketing, finance and operations</a:t>
                      </a:r>
                      <a:endParaRPr lang="en-US" sz="1400" b="0"/>
                    </a:p>
                  </a:txBody>
                  <a:tcPr marL="86888" marR="86888" marT="43444" marB="4344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3</a:t>
                      </a:r>
                    </a:p>
                  </a:txBody>
                  <a:tcPr marL="86888" marR="86888" marT="43444" marB="4344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203793"/>
                  </a:ext>
                </a:extLst>
              </a:tr>
              <a:tr h="8775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2</a:t>
                      </a:r>
                    </a:p>
                  </a:txBody>
                  <a:tcPr marL="86888" marR="86888" marT="43444" marB="43444"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 Apply knowledge of research and management techniques and functions in an integrated manner in healthcare set up</a:t>
                      </a:r>
                      <a:endParaRPr lang="en-US" sz="1400" b="0"/>
                    </a:p>
                  </a:txBody>
                  <a:tcPr marL="86888" marR="86888" marT="43444" marB="4344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3</a:t>
                      </a:r>
                    </a:p>
                  </a:txBody>
                  <a:tcPr marL="86888" marR="86888" marT="43444" marB="4344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627837"/>
                  </a:ext>
                </a:extLst>
              </a:tr>
              <a:tr h="8775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3</a:t>
                      </a:r>
                    </a:p>
                  </a:txBody>
                  <a:tcPr marL="86888" marR="86888" marT="43444" marB="43444"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 Use appropriate skills to support healthcare organizations to take informed decision in planning, building and managing healthcare organizations</a:t>
                      </a:r>
                      <a:endParaRPr lang="en-US" sz="1400" b="0"/>
                    </a:p>
                  </a:txBody>
                  <a:tcPr marL="86888" marR="86888" marT="43444" marB="4344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3</a:t>
                      </a:r>
                    </a:p>
                  </a:txBody>
                  <a:tcPr marL="86888" marR="86888" marT="43444" marB="4344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729200"/>
                  </a:ext>
                </a:extLst>
              </a:tr>
              <a:tr h="52180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4</a:t>
                      </a:r>
                    </a:p>
                  </a:txBody>
                  <a:tcPr marL="86888" marR="86888" marT="43444" marB="43444" anchor="ctr">
                    <a:lnL w="19050">
                      <a:solidFill>
                        <a:schemeClr val="tx1"/>
                      </a:solidFill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Utilize learning acquired from trainings and practical exposures in real time situations.</a:t>
                      </a:r>
                      <a:endParaRPr lang="en-US" sz="1400" b="0"/>
                    </a:p>
                  </a:txBody>
                  <a:tcPr marL="86888" marR="86888" marT="43444" marB="4344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</a:lnR>
                    <a:lnT w="19050">
                      <a:solidFill>
                        <a:schemeClr val="tx1"/>
                      </a:solidFill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dirty="0"/>
                        <a:t>3</a:t>
                      </a:r>
                    </a:p>
                  </a:txBody>
                  <a:tcPr marL="86888" marR="86888" marT="43444" marB="4344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tx1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791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09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9" name="Straight Connector 24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6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32894-7837-4BE6-A2C9-489C0FC8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sp>
        <p:nvSpPr>
          <p:cNvPr id="22" name="Freeform: Shape 28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Graphic 19" descr="Accept">
            <a:extLst>
              <a:ext uri="{FF2B5EF4-FFF2-40B4-BE49-F238E27FC236}">
                <a16:creationId xmlns:a16="http://schemas.microsoft.com/office/drawing/2014/main" id="{FAD2EE9B-D9E1-441D-85AB-B5B59C117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401" y="1793908"/>
            <a:ext cx="3491811" cy="3491811"/>
          </a:xfrm>
          <a:prstGeom prst="rect">
            <a:avLst/>
          </a:prstGeom>
        </p:spPr>
      </p:pic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40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0C96F-BDA8-495C-A3A4-5FDCAD33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26" y="455470"/>
            <a:ext cx="5801360" cy="533178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ea typeface="+mj-lt"/>
                <a:cs typeface="+mj-lt"/>
              </a:rPr>
              <a:t>Narayana Health Group</a:t>
            </a:r>
            <a:endParaRPr lang="en-US" sz="3200" b="1" dirty="0">
              <a:solidFill>
                <a:schemeClr val="bg1"/>
              </a:solidFill>
              <a:ea typeface="+mj-lt"/>
              <a:cs typeface="+mj-lt"/>
            </a:endParaRP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74747C4-F1DE-4266-A3E8-585ADB47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97" y="1082819"/>
            <a:ext cx="5202643" cy="218099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Founded in the year 2000 by famous Cardiologist, Dr Devi Prasad Shetty</a:t>
            </a:r>
          </a:p>
          <a:p>
            <a:r>
              <a:rPr lang="en-US" dirty="0"/>
              <a:t>Currently As on date, NH has 21 units across India with 6 heart centers, 19 primary care facilities and 1 international hospital in Cayman Islands</a:t>
            </a:r>
          </a:p>
          <a:p>
            <a:r>
              <a:rPr lang="en-IN" b="1" dirty="0">
                <a:ea typeface="+mn-lt"/>
                <a:cs typeface="+mn-lt"/>
              </a:rPr>
              <a:t>Mission</a:t>
            </a:r>
            <a:r>
              <a:rPr lang="en-IN" dirty="0">
                <a:ea typeface="+mn-lt"/>
                <a:cs typeface="+mn-lt"/>
              </a:rPr>
              <a:t> is to deliver High Quality, Affordable healthcare services to the broader population by leveraging on economies of scale, Skilled doctors along with an efficient business model. </a:t>
            </a:r>
            <a:endParaRPr lang="en-US" dirty="0"/>
          </a:p>
          <a:p>
            <a:endParaRPr lang="en-IN" dirty="0"/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752E50F-756D-4E09-9E7E-E09D2A480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3" r="-3" b="-3"/>
          <a:stretch/>
        </p:blipFill>
        <p:spPr>
          <a:xfrm>
            <a:off x="6707795" y="10"/>
            <a:ext cx="5484205" cy="3444271"/>
          </a:xfrm>
          <a:custGeom>
            <a:avLst/>
            <a:gdLst/>
            <a:ahLst/>
            <a:cxnLst/>
            <a:rect l="l" t="t" r="r" b="b"/>
            <a:pathLst>
              <a:path w="5484204" h="3440130">
                <a:moveTo>
                  <a:pt x="1896542" y="0"/>
                </a:moveTo>
                <a:lnTo>
                  <a:pt x="5484204" y="0"/>
                </a:lnTo>
                <a:lnTo>
                  <a:pt x="5484204" y="3440130"/>
                </a:lnTo>
                <a:lnTo>
                  <a:pt x="0" y="3440130"/>
                </a:lnTo>
                <a:lnTo>
                  <a:pt x="1141" y="3395024"/>
                </a:lnTo>
                <a:cubicBezTo>
                  <a:pt x="69584" y="2044806"/>
                  <a:pt x="746545" y="855134"/>
                  <a:pt x="1763241" y="94793"/>
                </a:cubicBezTo>
                <a:close/>
              </a:path>
            </a:pathLst>
          </a:custGeom>
        </p:spPr>
      </p:pic>
      <p:pic>
        <p:nvPicPr>
          <p:cNvPr id="4" name="Picture 4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649FB3B0-EB60-4F76-93E9-FA44B5C8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" r="23631" b="1"/>
          <a:stretch/>
        </p:blipFill>
        <p:spPr>
          <a:xfrm>
            <a:off x="6707795" y="3421984"/>
            <a:ext cx="5484205" cy="3444281"/>
          </a:xfrm>
          <a:custGeom>
            <a:avLst/>
            <a:gdLst/>
            <a:ahLst/>
            <a:cxnLst/>
            <a:rect l="l" t="t" r="r" b="b"/>
            <a:pathLst>
              <a:path w="5496962" h="3440130">
                <a:moveTo>
                  <a:pt x="5150" y="0"/>
                </a:moveTo>
                <a:lnTo>
                  <a:pt x="5496962" y="0"/>
                </a:lnTo>
                <a:lnTo>
                  <a:pt x="5496962" y="3440130"/>
                </a:lnTo>
                <a:lnTo>
                  <a:pt x="1419601" y="3440130"/>
                </a:lnTo>
                <a:lnTo>
                  <a:pt x="1289035" y="3315647"/>
                </a:lnTo>
                <a:cubicBezTo>
                  <a:pt x="492603" y="2519215"/>
                  <a:pt x="0" y="1418956"/>
                  <a:pt x="0" y="203642"/>
                </a:cubicBezTo>
                <a:close/>
              </a:path>
            </a:pathLst>
          </a:cu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80D56B-7BE4-43A6-B5E5-B06EC10F1BF5}"/>
              </a:ext>
            </a:extLst>
          </p:cNvPr>
          <p:cNvSpPr txBox="1">
            <a:spLocks/>
          </p:cNvSpPr>
          <p:nvPr/>
        </p:nvSpPr>
        <p:spPr>
          <a:xfrm>
            <a:off x="803611" y="3265799"/>
            <a:ext cx="5619932" cy="66924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solidFill>
                  <a:schemeClr val="bg1"/>
                </a:solidFill>
                <a:ea typeface="+mj-lt"/>
                <a:cs typeface="+mj-lt"/>
              </a:rPr>
              <a:t>Narayana Super speciality, </a:t>
            </a:r>
            <a:endParaRPr lang="en-US" sz="3200" b="1" dirty="0">
              <a:solidFill>
                <a:schemeClr val="bg1"/>
              </a:solidFill>
              <a:ea typeface="+mj-lt"/>
              <a:cs typeface="+mj-lt"/>
            </a:endParaRPr>
          </a:p>
          <a:p>
            <a:pPr algn="ctr"/>
            <a:r>
              <a:rPr lang="en-IN" sz="3200" b="1" dirty="0">
                <a:solidFill>
                  <a:schemeClr val="bg1"/>
                </a:solidFill>
                <a:ea typeface="+mj-lt"/>
                <a:cs typeface="+mj-lt"/>
              </a:rPr>
              <a:t>Gurugram </a:t>
            </a:r>
            <a:endParaRPr lang="en-US" sz="3200" b="1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ECBCB6C-D7A8-44BA-8165-27465866AD3B}"/>
              </a:ext>
            </a:extLst>
          </p:cNvPr>
          <p:cNvSpPr txBox="1">
            <a:spLocks/>
          </p:cNvSpPr>
          <p:nvPr/>
        </p:nvSpPr>
        <p:spPr>
          <a:xfrm>
            <a:off x="1139254" y="4056432"/>
            <a:ext cx="5202643" cy="2473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dirty="0"/>
              <a:t>A brownfield project started in the year 2017,</a:t>
            </a:r>
            <a:endParaRPr lang="en-US" sz="15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500" dirty="0">
                <a:ea typeface="+mn-lt"/>
                <a:cs typeface="+mn-lt"/>
              </a:rPr>
              <a:t>250 bedded hospital</a:t>
            </a:r>
            <a:endParaRPr lang="en-US" sz="1500" dirty="0"/>
          </a:p>
          <a:p>
            <a:pPr>
              <a:lnSpc>
                <a:spcPct val="100000"/>
              </a:lnSpc>
            </a:pPr>
            <a:r>
              <a:rPr lang="en-US" sz="1500" dirty="0"/>
              <a:t>One of the best facilities under NH Group 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NH Gurgaon has indulged in various CSR activities. 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8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2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469D97-9932-41CA-9BB8-D59D18AE8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9" y="-6603"/>
            <a:ext cx="12206342" cy="1194024"/>
          </a:xfr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bg1"/>
                </a:solidFill>
                <a:latin typeface="Sitka Banner"/>
              </a:rPr>
              <a:t>Literature Review</a:t>
            </a:r>
            <a:endParaRPr lang="en-US" sz="4800" b="1">
              <a:solidFill>
                <a:schemeClr val="bg1"/>
              </a:solidFill>
            </a:endParaRPr>
          </a:p>
        </p:txBody>
      </p:sp>
      <p:cxnSp>
        <p:nvCxnSpPr>
          <p:cNvPr id="20" name="Straight Connector 24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9E39A8-06AF-4D8D-BD42-C38DC708EA91}"/>
              </a:ext>
            </a:extLst>
          </p:cNvPr>
          <p:cNvSpPr txBox="1"/>
          <p:nvPr/>
        </p:nvSpPr>
        <p:spPr>
          <a:xfrm>
            <a:off x="895869" y="1446419"/>
            <a:ext cx="1043126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Avenir Next LT Pro"/>
                <a:cs typeface="Aldhabi"/>
              </a:rPr>
              <a:t>An in-depth review of literary articles from Google Scholar published reports and official websites of NDHM, NDHM Sandbox, Narayana Super </a:t>
            </a:r>
            <a:r>
              <a:rPr lang="en-US" b="1" dirty="0" err="1">
                <a:solidFill>
                  <a:srgbClr val="000000"/>
                </a:solidFill>
                <a:latin typeface="Avenir Next LT Pro"/>
                <a:cs typeface="Aldhabi"/>
              </a:rPr>
              <a:t>speciality</a:t>
            </a:r>
            <a:r>
              <a:rPr lang="en-US" b="1" dirty="0">
                <a:solidFill>
                  <a:srgbClr val="000000"/>
                </a:solidFill>
                <a:latin typeface="Avenir Next LT Pro"/>
                <a:cs typeface="Aldhabi"/>
              </a:rPr>
              <a:t> to produce the following themes: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endParaRPr lang="en-IN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20A7F5A-56A9-4B41-BE4A-848991B33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627528"/>
              </p:ext>
            </p:extLst>
          </p:nvPr>
        </p:nvGraphicFramePr>
        <p:xfrm>
          <a:off x="418801" y="2103447"/>
          <a:ext cx="10831636" cy="45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8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9775B-F8DE-4500-897E-70354ADF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595" y="565607"/>
            <a:ext cx="8488743" cy="1225905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National Digital Health Mission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850B405B-2A48-44BD-AA7D-F622CB1B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2031543"/>
            <a:ext cx="5159873" cy="444049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066B28-2E41-4607-9333-02265101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519" y="2256731"/>
            <a:ext cx="5159873" cy="3579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/>
              <a:t>Mission rolled out on 15th August'2020.</a:t>
            </a:r>
          </a:p>
          <a:p>
            <a:pPr>
              <a:lnSpc>
                <a:spcPct val="100000"/>
              </a:lnSpc>
            </a:pPr>
            <a:r>
              <a:rPr lang="en-IN" sz="1600" b="1" dirty="0">
                <a:ea typeface="+mn-lt"/>
                <a:cs typeface="+mn-lt"/>
              </a:rPr>
              <a:t>Aims to provide efficient, accessible, inclusive, affordable healthcare  infrastructure </a:t>
            </a:r>
          </a:p>
          <a:p>
            <a:r>
              <a:rPr lang="en-IN" sz="1600" b="1" u="sng" dirty="0">
                <a:ea typeface="+mn-lt"/>
                <a:cs typeface="+mn-lt"/>
              </a:rPr>
              <a:t>Building blocks of NDHM include</a:t>
            </a:r>
            <a:r>
              <a:rPr lang="en-IN" sz="1600" b="1" dirty="0">
                <a:ea typeface="+mn-lt"/>
                <a:cs typeface="+mn-lt"/>
              </a:rPr>
              <a:t>:</a:t>
            </a:r>
          </a:p>
          <a:p>
            <a:pPr marL="525780" lvl="1" indent="-342900">
              <a:buAutoNum type="arabicPeriod"/>
            </a:pPr>
            <a:r>
              <a:rPr lang="en-IN" sz="1600" b="1" i="0" dirty="0">
                <a:ea typeface="+mn-lt"/>
                <a:cs typeface="+mn-lt"/>
              </a:rPr>
              <a:t>Health ID</a:t>
            </a:r>
          </a:p>
          <a:p>
            <a:pPr marL="525780" lvl="1" indent="-342900">
              <a:buAutoNum type="arabicPeriod"/>
            </a:pPr>
            <a:r>
              <a:rPr lang="en-IN" sz="1600" b="1" i="0" dirty="0">
                <a:ea typeface="+mn-lt"/>
                <a:cs typeface="+mn-lt"/>
              </a:rPr>
              <a:t>Digi Doctor</a:t>
            </a:r>
          </a:p>
          <a:p>
            <a:pPr marL="525780" lvl="1" indent="-342900">
              <a:buAutoNum type="arabicPeriod"/>
            </a:pPr>
            <a:r>
              <a:rPr lang="en-IN" sz="1600" b="1" i="0" dirty="0">
                <a:ea typeface="+mn-lt"/>
                <a:cs typeface="+mn-lt"/>
              </a:rPr>
              <a:t>Health Facility Registry</a:t>
            </a:r>
          </a:p>
          <a:p>
            <a:pPr marL="525780" lvl="1" indent="-342900">
              <a:buAutoNum type="arabicPeriod"/>
            </a:pPr>
            <a:r>
              <a:rPr lang="en-IN" sz="1600" b="1" i="0" dirty="0">
                <a:ea typeface="+mn-lt"/>
                <a:cs typeface="+mn-lt"/>
              </a:rPr>
              <a:t>Personal Health Record</a:t>
            </a:r>
          </a:p>
          <a:p>
            <a:pPr marL="525780" lvl="1" indent="-342900">
              <a:buAutoNum type="arabicPeriod"/>
            </a:pPr>
            <a:r>
              <a:rPr lang="en-IN" sz="1600" b="1" i="0" dirty="0">
                <a:ea typeface="+mn-lt"/>
                <a:cs typeface="+mn-lt"/>
              </a:rPr>
              <a:t>Electronic Medical Record</a:t>
            </a:r>
          </a:p>
          <a:p>
            <a:pPr marL="525780" lvl="1" indent="-342900">
              <a:buAutoNum type="arabicPeriod"/>
            </a:pPr>
            <a:r>
              <a:rPr lang="en-IN" sz="1600" b="1" i="0" dirty="0">
                <a:ea typeface="+mn-lt"/>
                <a:cs typeface="+mn-lt"/>
              </a:rPr>
              <a:t>Telemedicine, e-pharmacy </a:t>
            </a:r>
          </a:p>
          <a:p>
            <a:pPr>
              <a:lnSpc>
                <a:spcPct val="100000"/>
              </a:lnSpc>
            </a:pPr>
            <a:endParaRPr lang="en-IN" sz="1600" b="1" dirty="0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3686AF-01CA-493F-8973-4A2D36AA8F51}"/>
              </a:ext>
            </a:extLst>
          </p:cNvPr>
          <p:cNvSpPr txBox="1"/>
          <p:nvPr/>
        </p:nvSpPr>
        <p:spPr>
          <a:xfrm>
            <a:off x="4711968" y="6224150"/>
            <a:ext cx="130233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Reference: </a:t>
            </a:r>
            <a:r>
              <a:rPr lang="en-US" sz="1000" dirty="0">
                <a:ea typeface="+mn-lt"/>
                <a:cs typeface="+mn-lt"/>
                <a:hlinkClick r:id="rId3"/>
              </a:rPr>
              <a:t>NDHM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282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861B03-4552-484D-827C-B45ECA76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1063256"/>
            <a:ext cx="3382050" cy="45589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b="1">
                <a:solidFill>
                  <a:schemeClr val="bg1"/>
                </a:solidFill>
                <a:ea typeface="+mj-lt"/>
                <a:cs typeface="+mj-lt"/>
              </a:rPr>
              <a:t>Obligations of Hospitals Towards NDHM</a:t>
            </a:r>
            <a:endParaRPr lang="en-US" sz="5100">
              <a:solidFill>
                <a:schemeClr val="bg1"/>
              </a:solidFill>
            </a:endParaRPr>
          </a:p>
        </p:txBody>
      </p:sp>
      <p:sp useBgFill="1">
        <p:nvSpPr>
          <p:cNvPr id="120" name="Freeform: Shape 119">
            <a:extLst>
              <a:ext uri="{FF2B5EF4-FFF2-40B4-BE49-F238E27FC236}">
                <a16:creationId xmlns:a16="http://schemas.microsoft.com/office/drawing/2014/main" id="{B96B26CA-9949-4D9C-A2F3-DB3CA283A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6956" y="0"/>
            <a:ext cx="7615044" cy="6858000"/>
          </a:xfrm>
          <a:custGeom>
            <a:avLst/>
            <a:gdLst>
              <a:gd name="connsiteX0" fmla="*/ 2017353 w 7615044"/>
              <a:gd name="connsiteY0" fmla="*/ 0 h 6858000"/>
              <a:gd name="connsiteX1" fmla="*/ 3903088 w 7615044"/>
              <a:gd name="connsiteY1" fmla="*/ 0 h 6858000"/>
              <a:gd name="connsiteX2" fmla="*/ 5215066 w 7615044"/>
              <a:gd name="connsiteY2" fmla="*/ 0 h 6858000"/>
              <a:gd name="connsiteX3" fmla="*/ 7615044 w 7615044"/>
              <a:gd name="connsiteY3" fmla="*/ 0 h 6858000"/>
              <a:gd name="connsiteX4" fmla="*/ 7615044 w 7615044"/>
              <a:gd name="connsiteY4" fmla="*/ 6858000 h 6858000"/>
              <a:gd name="connsiteX5" fmla="*/ 5215066 w 7615044"/>
              <a:gd name="connsiteY5" fmla="*/ 6858000 h 6858000"/>
              <a:gd name="connsiteX6" fmla="*/ 3903088 w 7615044"/>
              <a:gd name="connsiteY6" fmla="*/ 6858000 h 6858000"/>
              <a:gd name="connsiteX7" fmla="*/ 1292431 w 7615044"/>
              <a:gd name="connsiteY7" fmla="*/ 6858000 h 6858000"/>
              <a:gd name="connsiteX8" fmla="*/ 1012702 w 7615044"/>
              <a:gd name="connsiteY8" fmla="*/ 6549681 h 6858000"/>
              <a:gd name="connsiteX9" fmla="*/ 0 w 7615044"/>
              <a:gd name="connsiteY9" fmla="*/ 3723759 h 6858000"/>
              <a:gd name="connsiteX10" fmla="*/ 1955279 w 7615044"/>
              <a:gd name="connsiteY10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15044" h="685800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37CE2FB-2BBF-47EA-9286-7E6F06D7A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572293"/>
              </p:ext>
            </p:extLst>
          </p:nvPr>
        </p:nvGraphicFramePr>
        <p:xfrm>
          <a:off x="5820770" y="1063256"/>
          <a:ext cx="5609230" cy="472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3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A0D58-550F-4C34-BF7A-5440F160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54184"/>
            <a:ext cx="5312254" cy="1806727"/>
          </a:xfr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Objectives of Study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6" descr="Desk with stethoscope and computer keyboard">
            <a:extLst>
              <a:ext uri="{FF2B5EF4-FFF2-40B4-BE49-F238E27FC236}">
                <a16:creationId xmlns:a16="http://schemas.microsoft.com/office/drawing/2014/main" id="{E2D21794-B59D-4069-B998-2F61757B2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2" r="-1" b="-1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61D9-96CE-4DAC-82D8-1A143E99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6237539" cy="24760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IN" sz="1600" b="1">
                <a:ea typeface="+mn-lt"/>
                <a:cs typeface="+mn-lt"/>
              </a:rPr>
              <a:t>General Objectives:</a:t>
            </a:r>
            <a:endParaRPr lang="en-US" sz="1600" b="1">
              <a:ea typeface="+mn-lt"/>
              <a:cs typeface="+mn-lt"/>
            </a:endParaRPr>
          </a:p>
          <a:p>
            <a:pPr marL="525780" lvl="1" indent="-342900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IN" sz="1600" b="1">
                <a:ea typeface="+mn-lt"/>
                <a:cs typeface="+mn-lt"/>
              </a:rPr>
              <a:t>To understand and manage the EMR implementation process in consonance with NDHM 2020 Guidelines. </a:t>
            </a:r>
            <a:endParaRPr lang="en-US" sz="1600" b="1" i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IN" sz="1600" b="1">
                <a:ea typeface="+mn-lt"/>
                <a:cs typeface="+mn-lt"/>
              </a:rPr>
              <a:t>Specific Objectives:</a:t>
            </a:r>
            <a:endParaRPr lang="en-US" sz="1600" b="1">
              <a:ea typeface="+mn-lt"/>
              <a:cs typeface="+mn-lt"/>
            </a:endParaRPr>
          </a:p>
          <a:p>
            <a:pPr marL="525780" lvl="1" indent="-342900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IN" sz="1600" b="1">
                <a:ea typeface="+mn-lt"/>
                <a:cs typeface="+mn-lt"/>
              </a:rPr>
              <a:t>To understand the structure of EMR utilised in NH Group</a:t>
            </a:r>
            <a:endParaRPr lang="en-US" sz="1600" b="1" i="0">
              <a:ea typeface="+mn-lt"/>
              <a:cs typeface="+mn-lt"/>
            </a:endParaRPr>
          </a:p>
          <a:p>
            <a:pPr marL="525780" lvl="1" indent="-342900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IN" sz="1600" b="1">
                <a:ea typeface="+mn-lt"/>
                <a:cs typeface="+mn-lt"/>
              </a:rPr>
              <a:t>To facilitate in the process of the EMR implementation process</a:t>
            </a:r>
            <a:endParaRPr lang="en-US" sz="1600" b="1" i="0">
              <a:ea typeface="+mn-lt"/>
              <a:cs typeface="+mn-lt"/>
            </a:endParaRPr>
          </a:p>
          <a:p>
            <a:pPr marL="525780" lvl="1" indent="-342900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IN" sz="1600" b="1">
                <a:ea typeface="+mn-lt"/>
                <a:cs typeface="+mn-lt"/>
              </a:rPr>
              <a:t>To analyse the data generated and study the outcomes achieved</a:t>
            </a:r>
            <a:endParaRPr lang="en-US" sz="1600" b="1" i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33BFD-B230-43F7-963B-E541FD95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20" y="636285"/>
            <a:ext cx="10667998" cy="76609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2D936FB7-9872-4B49-96B9-FBC93BD19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8310"/>
              </p:ext>
            </p:extLst>
          </p:nvPr>
        </p:nvGraphicFramePr>
        <p:xfrm>
          <a:off x="540488" y="2073348"/>
          <a:ext cx="10928023" cy="45752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65847">
                  <a:extLst>
                    <a:ext uri="{9D8B030D-6E8A-4147-A177-3AD203B41FA5}">
                      <a16:colId xmlns:a16="http://schemas.microsoft.com/office/drawing/2014/main" val="4045337474"/>
                    </a:ext>
                  </a:extLst>
                </a:gridCol>
                <a:gridCol w="7662176">
                  <a:extLst>
                    <a:ext uri="{9D8B030D-6E8A-4147-A177-3AD203B41FA5}">
                      <a16:colId xmlns:a16="http://schemas.microsoft.com/office/drawing/2014/main" val="3740316283"/>
                    </a:ext>
                  </a:extLst>
                </a:gridCol>
              </a:tblGrid>
              <a:tr h="1039534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Study Design</a:t>
                      </a:r>
                    </a:p>
                  </a:txBody>
                  <a:tcPr marL="137160" marR="137160" marT="137160" marB="1371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Descriptive Study ( NDHM and Obligations of the Hospital)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1"/>
                        <a:t>Exploratory ( Structure, Outcome of Digital Adoption)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1"/>
                        <a:t>Interventional ( Process of Digital Adoption)</a:t>
                      </a:r>
                    </a:p>
                  </a:txBody>
                  <a:tcPr marL="137160" marR="137160" marT="137160" marB="1371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39960"/>
                  </a:ext>
                </a:extLst>
              </a:tr>
              <a:tr h="654522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Search Terms</a:t>
                      </a:r>
                    </a:p>
                  </a:txBody>
                  <a:tcPr marL="137160" marR="137160" marT="137160" marB="1371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noProof="0"/>
                        <a:t>Digital hospitals, EMR implementation, EMR and Benefits, NDHM</a:t>
                      </a:r>
                    </a:p>
                    <a:p>
                      <a:pPr lvl="0" algn="ctr">
                        <a:buNone/>
                      </a:pPr>
                      <a:endParaRPr lang="en-US" sz="1600" b="1"/>
                    </a:p>
                  </a:txBody>
                  <a:tcPr marL="137160" marR="137160" marT="137160" marB="1371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674446"/>
                  </a:ext>
                </a:extLst>
              </a:tr>
              <a:tr h="856654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Data Collection</a:t>
                      </a:r>
                    </a:p>
                  </a:txBody>
                  <a:tcPr marL="137160" marR="137160" marT="137160" marB="1371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Descriptive Study: NDHM official website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1"/>
                        <a:t>Exploratory: ATHMA (official EMR platform of NH)</a:t>
                      </a:r>
                    </a:p>
                    <a:p>
                      <a:pPr lvl="0" algn="ctr">
                        <a:buNone/>
                      </a:pPr>
                      <a:endParaRPr lang="en-US" sz="1600" b="1"/>
                    </a:p>
                  </a:txBody>
                  <a:tcPr marL="137160" marR="137160" marT="137160" marB="1371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025809"/>
                  </a:ext>
                </a:extLst>
              </a:tr>
              <a:tr h="471641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Time Period </a:t>
                      </a:r>
                    </a:p>
                  </a:txBody>
                  <a:tcPr marL="137160" marR="137160" marT="137160" marB="1371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11th February to 31st May 2021</a:t>
                      </a:r>
                    </a:p>
                    <a:p>
                      <a:pPr lvl="0" algn="ctr">
                        <a:buNone/>
                      </a:pPr>
                      <a:endParaRPr lang="en-US" sz="1600" b="1"/>
                    </a:p>
                  </a:txBody>
                  <a:tcPr marL="137160" marR="137160" marT="137160" marB="1371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69479"/>
                  </a:ext>
                </a:extLst>
              </a:tr>
              <a:tr h="856654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Data Analysis and Representation</a:t>
                      </a:r>
                      <a:endParaRPr lang="en-US" sz="1600" b="1" err="1"/>
                    </a:p>
                  </a:txBody>
                  <a:tcPr marL="137160" marR="137160" marT="137160" marB="1371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Analysis done using Google Data Studio, BI and MS Excel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1"/>
                        <a:t>Representation: Tables and Graphs for month wise, specialty wise comparisons</a:t>
                      </a:r>
                    </a:p>
                  </a:txBody>
                  <a:tcPr marL="137160" marR="137160" marT="137160" marB="1371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93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21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lurred financial stock market data and graph">
            <a:extLst>
              <a:ext uri="{FF2B5EF4-FFF2-40B4-BE49-F238E27FC236}">
                <a16:creationId xmlns:a16="http://schemas.microsoft.com/office/drawing/2014/main" id="{28D9C932-81BE-48C5-86AB-BF4C1FB50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8" r="-2" b="138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9FBB9AF1-CE92-475C-A47B-5FC32922B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30000">
                <a:srgbClr val="00000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C881D-E702-496D-B122-37FF1E15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747" y="2638245"/>
            <a:ext cx="9052560" cy="35461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b="1">
                <a:solidFill>
                  <a:srgbClr val="FFFFFF"/>
                </a:solidFill>
              </a:rPr>
              <a:t>Process and Outcome of Digital Adoption </a:t>
            </a:r>
            <a:endParaRPr lang="en-US" sz="720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B99CB-0966-4B68-A3B8-C6FBCDB0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008" y="212096"/>
            <a:ext cx="5000605" cy="1240403"/>
          </a:xfrm>
          <a:solidFill>
            <a:schemeClr val="tx1"/>
          </a:solidFill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Structure of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Digital Adoption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F33B9-EE50-4D6E-A804-DBB6883E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95" y="1707342"/>
            <a:ext cx="11470415" cy="1240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b="1" i="1"/>
              <a:t>At NH there are various digital platforms for </a:t>
            </a:r>
            <a:r>
              <a:rPr lang="en-US" b="1" i="1"/>
              <a:t>the benefit of Patients, Consultants and the Hospital Management along with the benefit of Public health.</a:t>
            </a:r>
            <a:r>
              <a:rPr lang="en-US" sz="2400" b="1"/>
              <a:t> </a:t>
            </a:r>
            <a:endParaRPr lang="en-US"/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BA641A-E79A-45C9-9829-6335A9092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5" t="-1154" r="805" b="1142"/>
          <a:stretch/>
        </p:blipFill>
        <p:spPr>
          <a:xfrm>
            <a:off x="583122" y="3664070"/>
            <a:ext cx="3559635" cy="23122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B4E62596-F907-44A4-BB4F-00EC1CB74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6" r="19537" b="-1"/>
          <a:stretch/>
        </p:blipFill>
        <p:spPr>
          <a:xfrm>
            <a:off x="4644058" y="3664306"/>
            <a:ext cx="3456757" cy="23064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51A18D7-7A66-471F-B441-519FA7A172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412" b="30103"/>
          <a:stretch/>
        </p:blipFill>
        <p:spPr>
          <a:xfrm>
            <a:off x="8384888" y="3664303"/>
            <a:ext cx="3307917" cy="23055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D2EC5-6570-49AF-84A1-F792024B852C}"/>
              </a:ext>
            </a:extLst>
          </p:cNvPr>
          <p:cNvSpPr txBox="1"/>
          <p:nvPr/>
        </p:nvSpPr>
        <p:spPr>
          <a:xfrm>
            <a:off x="582551" y="2950636"/>
            <a:ext cx="356505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 ATHMA : One stop solutions for Consultants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3901B-D702-4042-8A53-614291875421}"/>
              </a:ext>
            </a:extLst>
          </p:cNvPr>
          <p:cNvSpPr txBox="1"/>
          <p:nvPr/>
        </p:nvSpPr>
        <p:spPr>
          <a:xfrm>
            <a:off x="4640309" y="2950634"/>
            <a:ext cx="343331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 AADI: All about admitted patients and Appointments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21CC94-327C-4E9E-8288-6F44E1A3CE52}"/>
              </a:ext>
            </a:extLst>
          </p:cNvPr>
          <p:cNvSpPr txBox="1"/>
          <p:nvPr/>
        </p:nvSpPr>
        <p:spPr>
          <a:xfrm>
            <a:off x="8390291" y="2950634"/>
            <a:ext cx="320327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 NH CARE APP: One stop solution for Patients  </a:t>
            </a:r>
          </a:p>
        </p:txBody>
      </p:sp>
      <p:sp>
        <p:nvSpPr>
          <p:cNvPr id="13" name="Flowchart: Off-page Connector 12">
            <a:extLst>
              <a:ext uri="{FF2B5EF4-FFF2-40B4-BE49-F238E27FC236}">
                <a16:creationId xmlns:a16="http://schemas.microsoft.com/office/drawing/2014/main" id="{B696616E-E0F0-42BE-AA9D-7F759F946942}"/>
              </a:ext>
            </a:extLst>
          </p:cNvPr>
          <p:cNvSpPr/>
          <p:nvPr/>
        </p:nvSpPr>
        <p:spPr>
          <a:xfrm>
            <a:off x="137306" y="1891"/>
            <a:ext cx="1447431" cy="1667773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PHASE 1</a:t>
            </a:r>
          </a:p>
        </p:txBody>
      </p:sp>
      <p:pic>
        <p:nvPicPr>
          <p:cNvPr id="14" name="Picture 14" descr="Calendar&#10;&#10;Description automatically generated">
            <a:extLst>
              <a:ext uri="{FF2B5EF4-FFF2-40B4-BE49-F238E27FC236}">
                <a16:creationId xmlns:a16="http://schemas.microsoft.com/office/drawing/2014/main" id="{2D2B92CE-4690-4B83-B592-7394070518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005" r="523" b="17910"/>
          <a:stretch/>
        </p:blipFill>
        <p:spPr>
          <a:xfrm>
            <a:off x="9353909" y="102533"/>
            <a:ext cx="2728840" cy="14432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C348EE-9B96-4F8D-AB33-1B84E33EF977}"/>
                  </a:ext>
                </a:extLst>
              </p14:cNvPr>
              <p14:cNvContentPartPr/>
              <p14:nvPr/>
            </p14:nvContentPartPr>
            <p14:xfrm>
              <a:off x="9474338" y="1307208"/>
              <a:ext cx="238124" cy="219075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C348EE-9B96-4F8D-AB33-1B84E33EF9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56699" y="1289133"/>
                <a:ext cx="273049" cy="254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55C1BC8-6404-4542-BE1D-B71A88AF0D89}"/>
                  </a:ext>
                </a:extLst>
              </p14:cNvPr>
              <p14:cNvContentPartPr/>
              <p14:nvPr/>
            </p14:nvContentPartPr>
            <p14:xfrm>
              <a:off x="11005680" y="715968"/>
              <a:ext cx="221734" cy="20467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55C1BC8-6404-4542-BE1D-B71A88AF0D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87913" y="698170"/>
                <a:ext cx="256913" cy="239917"/>
              </a:xfrm>
              <a:prstGeom prst="rect">
                <a:avLst/>
              </a:prstGeom>
            </p:spPr>
          </p:pic>
        </mc:Fallback>
      </mc:AlternateContent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5F47BA2-653F-41B9-ADC1-4B1E5C0A0C95}"/>
              </a:ext>
            </a:extLst>
          </p:cNvPr>
          <p:cNvSpPr/>
          <p:nvPr/>
        </p:nvSpPr>
        <p:spPr>
          <a:xfrm>
            <a:off x="3733551" y="4692962"/>
            <a:ext cx="1213883" cy="48732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68987D74-C834-48EC-AC1C-B9134FC16296}"/>
              </a:ext>
            </a:extLst>
          </p:cNvPr>
          <p:cNvSpPr/>
          <p:nvPr/>
        </p:nvSpPr>
        <p:spPr>
          <a:xfrm>
            <a:off x="7676458" y="4692962"/>
            <a:ext cx="1213883" cy="48732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99034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RightStep">
      <a:dk1>
        <a:srgbClr val="000000"/>
      </a:dk1>
      <a:lt1>
        <a:srgbClr val="FFFFFF"/>
      </a:lt1>
      <a:dk2>
        <a:srgbClr val="1B252F"/>
      </a:dk2>
      <a:lt2>
        <a:srgbClr val="F3F0F1"/>
      </a:lt2>
      <a:accent1>
        <a:srgbClr val="24B58D"/>
      </a:accent1>
      <a:accent2>
        <a:srgbClr val="1AAFC7"/>
      </a:accent2>
      <a:accent3>
        <a:srgbClr val="2D7DE3"/>
      </a:accent3>
      <a:accent4>
        <a:srgbClr val="363AD6"/>
      </a:accent4>
      <a:accent5>
        <a:srgbClr val="742DE3"/>
      </a:accent5>
      <a:accent6>
        <a:srgbClr val="AE1BD1"/>
      </a:accent6>
      <a:hlink>
        <a:srgbClr val="BF3F62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1313</Words>
  <Application>Microsoft Office PowerPoint</Application>
  <PresentationFormat>Widescreen</PresentationFormat>
  <Paragraphs>234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Courier New</vt:lpstr>
      <vt:lpstr>Sitka Banner</vt:lpstr>
      <vt:lpstr>Sitka Display</vt:lpstr>
      <vt:lpstr>HeadlinesVTI</vt:lpstr>
      <vt:lpstr>STRUCTURE, PROCESS AND OUTCOME OF DIGITAL ADOPTION AT NARAYANA SUPERSPECIALITY HOSPITAL</vt:lpstr>
      <vt:lpstr>Narayana Health Group</vt:lpstr>
      <vt:lpstr>PowerPoint Presentation</vt:lpstr>
      <vt:lpstr>National Digital Health Mission</vt:lpstr>
      <vt:lpstr>Obligations of Hospitals Towards NDHM</vt:lpstr>
      <vt:lpstr>Objectives of Study</vt:lpstr>
      <vt:lpstr>Methodology</vt:lpstr>
      <vt:lpstr>Process and Outcome of Digital Adoption </vt:lpstr>
      <vt:lpstr>Structure of  Digital Adoption </vt:lpstr>
      <vt:lpstr>Identification of Stakeholders and Facilitation of adoption</vt:lpstr>
      <vt:lpstr>PowerPoint Presentation</vt:lpstr>
      <vt:lpstr>Understanding the infrastructure needs</vt:lpstr>
      <vt:lpstr>Second wave of COVID- 19</vt:lpstr>
      <vt:lpstr>PowerPoint Presentation</vt:lpstr>
      <vt:lpstr>Consonance of NH EMR  with NDHM </vt:lpstr>
      <vt:lpstr>Recommendations</vt:lpstr>
      <vt:lpstr>Limitations of the study </vt:lpstr>
      <vt:lpstr>PROGRAM OUTCOME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Niharika Bansal</dc:creator>
  <cp:lastModifiedBy>Niharika Bansal</cp:lastModifiedBy>
  <cp:revision>62</cp:revision>
  <dcterms:created xsi:type="dcterms:W3CDTF">2021-06-07T16:46:35Z</dcterms:created>
  <dcterms:modified xsi:type="dcterms:W3CDTF">2021-06-10T17:20:56Z</dcterms:modified>
</cp:coreProperties>
</file>