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69" r:id="rId2"/>
    <p:sldId id="257" r:id="rId3"/>
    <p:sldId id="258" r:id="rId4"/>
    <p:sldId id="259" r:id="rId5"/>
    <p:sldId id="271" r:id="rId6"/>
    <p:sldId id="268" r:id="rId7"/>
    <p:sldId id="267" r:id="rId8"/>
    <p:sldId id="260" r:id="rId9"/>
    <p:sldId id="261" r:id="rId10"/>
    <p:sldId id="262" r:id="rId11"/>
    <p:sldId id="264" r:id="rId12"/>
    <p:sldId id="265" r:id="rId13"/>
    <p:sldId id="266"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5" autoAdjust="0"/>
    <p:restoredTop sz="94660"/>
  </p:normalViewPr>
  <p:slideViewPr>
    <p:cSldViewPr>
      <p:cViewPr varScale="1">
        <p:scale>
          <a:sx n="65" d="100"/>
          <a:sy n="65" d="100"/>
        </p:scale>
        <p:origin x="-1388"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2452C-2C40-418E-BB25-B064783E0E45}"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IN"/>
        </a:p>
      </dgm:t>
    </dgm:pt>
    <dgm:pt modelId="{F45FA460-F2C0-4E2C-AB54-162E20354161}">
      <dgm:prSet phldrT="[Text]"/>
      <dgm:spPr>
        <a:xfrm>
          <a:off x="305847" y="1718"/>
          <a:ext cx="4281868" cy="145582"/>
        </a:xfrm>
      </dgm:spPr>
      <dgm:t>
        <a:bodyPr/>
        <a:lstStyle/>
        <a:p>
          <a:r>
            <a:rPr lang="en-IN" smtClean="0"/>
            <a:t>Needle  Stick Injury </a:t>
          </a:r>
          <a:endParaRPr lang="en-IN" dirty="0"/>
        </a:p>
      </dgm:t>
    </dgm:pt>
    <dgm:pt modelId="{B703D7A5-0E7B-477C-AFAB-3389630A1DDD}" type="parTrans" cxnId="{99C422B8-C4B0-4452-8F35-527F591AB575}">
      <dgm:prSet/>
      <dgm:spPr/>
      <dgm:t>
        <a:bodyPr/>
        <a:lstStyle/>
        <a:p>
          <a:endParaRPr lang="en-IN"/>
        </a:p>
      </dgm:t>
    </dgm:pt>
    <dgm:pt modelId="{A53B68E2-EFB3-4B35-8BE5-605AE60DF38E}" type="sibTrans" cxnId="{99C422B8-C4B0-4452-8F35-527F591AB575}">
      <dgm:prSet/>
      <dgm:spPr/>
      <dgm:t>
        <a:bodyPr/>
        <a:lstStyle/>
        <a:p>
          <a:endParaRPr lang="en-IN"/>
        </a:p>
      </dgm:t>
    </dgm:pt>
    <dgm:pt modelId="{19997DA0-8FA0-4628-A405-5EA84E5B9D44}">
      <dgm:prSet phldrT="[Text]"/>
      <dgm:spPr>
        <a:xfrm>
          <a:off x="305847" y="675923"/>
          <a:ext cx="4281868" cy="145582"/>
        </a:xfrm>
      </dgm:spPr>
      <dgm:t>
        <a:bodyPr/>
        <a:lstStyle/>
        <a:p>
          <a:r>
            <a:rPr lang="en-IN" dirty="0" smtClean="0"/>
            <a:t>Central Line -Associated Blood Stream Infection</a:t>
          </a:r>
          <a:endParaRPr lang="en-IN" dirty="0"/>
        </a:p>
      </dgm:t>
    </dgm:pt>
    <dgm:pt modelId="{4F1184D2-8C59-4AA6-90DD-4FFD45AA4F1E}" type="parTrans" cxnId="{2F4B7971-4E5C-4E09-95A2-1387EBF0FC6A}">
      <dgm:prSet/>
      <dgm:spPr/>
      <dgm:t>
        <a:bodyPr/>
        <a:lstStyle/>
        <a:p>
          <a:endParaRPr lang="en-IN"/>
        </a:p>
      </dgm:t>
    </dgm:pt>
    <dgm:pt modelId="{8C036788-178F-4320-8975-D94477E66103}" type="sibTrans" cxnId="{2F4B7971-4E5C-4E09-95A2-1387EBF0FC6A}">
      <dgm:prSet/>
      <dgm:spPr/>
      <dgm:t>
        <a:bodyPr/>
        <a:lstStyle/>
        <a:p>
          <a:endParaRPr lang="en-IN"/>
        </a:p>
      </dgm:t>
    </dgm:pt>
    <dgm:pt modelId="{CC4BD696-AEBF-4012-8B56-905A5D5918D8}">
      <dgm:prSet phldrT="[Text]"/>
      <dgm:spPr>
        <a:xfrm>
          <a:off x="305847" y="1163711"/>
          <a:ext cx="4281868" cy="145582"/>
        </a:xfrm>
      </dgm:spPr>
      <dgm:t>
        <a:bodyPr/>
        <a:lstStyle/>
        <a:p>
          <a:r>
            <a:rPr lang="en-IN" smtClean="0"/>
            <a:t>Incidence of Pressure Sores </a:t>
          </a:r>
          <a:endParaRPr lang="en-IN" dirty="0"/>
        </a:p>
      </dgm:t>
    </dgm:pt>
    <dgm:pt modelId="{6E8975A8-A308-4F07-BABF-A2560FEA0678}" type="parTrans" cxnId="{5644611B-85B3-4F52-BF93-62854F06259F}">
      <dgm:prSet/>
      <dgm:spPr/>
      <dgm:t>
        <a:bodyPr/>
        <a:lstStyle/>
        <a:p>
          <a:endParaRPr lang="en-IN"/>
        </a:p>
      </dgm:t>
    </dgm:pt>
    <dgm:pt modelId="{48262307-592C-4EAA-9490-CFD59FB1DD38}" type="sibTrans" cxnId="{5644611B-85B3-4F52-BF93-62854F06259F}">
      <dgm:prSet/>
      <dgm:spPr/>
      <dgm:t>
        <a:bodyPr/>
        <a:lstStyle/>
        <a:p>
          <a:endParaRPr lang="en-IN"/>
        </a:p>
      </dgm:t>
    </dgm:pt>
    <dgm:pt modelId="{C3A22DA2-C25E-44A8-91E1-AC629F0A0397}">
      <dgm:prSet/>
      <dgm:spPr>
        <a:xfrm>
          <a:off x="297574" y="1847720"/>
          <a:ext cx="4281868" cy="145582"/>
        </a:xfrm>
      </dgm:spPr>
      <dgm:t>
        <a:bodyPr/>
        <a:lstStyle/>
        <a:p>
          <a:r>
            <a:rPr lang="en-IN" smtClean="0"/>
            <a:t>Catheter -associated Urinary Tract Infection </a:t>
          </a:r>
          <a:endParaRPr lang="en-IN" dirty="0"/>
        </a:p>
      </dgm:t>
    </dgm:pt>
    <dgm:pt modelId="{5C285D8F-4857-4A34-B56D-3ACCE79FA6FE}" type="parTrans" cxnId="{7F350FA8-D882-47F9-9075-B0A283DB5DD7}">
      <dgm:prSet/>
      <dgm:spPr/>
      <dgm:t>
        <a:bodyPr/>
        <a:lstStyle/>
        <a:p>
          <a:endParaRPr lang="en-IN"/>
        </a:p>
      </dgm:t>
    </dgm:pt>
    <dgm:pt modelId="{DE60FE16-2814-40F6-93A9-280DB42C37F9}" type="sibTrans" cxnId="{7F350FA8-D882-47F9-9075-B0A283DB5DD7}">
      <dgm:prSet/>
      <dgm:spPr/>
      <dgm:t>
        <a:bodyPr/>
        <a:lstStyle/>
        <a:p>
          <a:endParaRPr lang="en-IN"/>
        </a:p>
      </dgm:t>
    </dgm:pt>
    <dgm:pt modelId="{6433866C-5F23-4A98-A7B5-77726559852D}">
      <dgm:prSet/>
      <dgm:spPr>
        <a:xfrm>
          <a:off x="305847" y="2325705"/>
          <a:ext cx="4281868" cy="145582"/>
        </a:xfrm>
      </dgm:spPr>
      <dgm:t>
        <a:bodyPr/>
        <a:lstStyle/>
        <a:p>
          <a:r>
            <a:rPr lang="en-IN" dirty="0" smtClean="0"/>
            <a:t>Ventilator Associated Pneumonia</a:t>
          </a:r>
          <a:endParaRPr lang="en-IN" dirty="0"/>
        </a:p>
      </dgm:t>
    </dgm:pt>
    <dgm:pt modelId="{F536422E-EA75-460B-901F-99390995BA1C}" type="parTrans" cxnId="{500AAAD4-CBE1-4C1A-AA9B-91B796F7FB37}">
      <dgm:prSet/>
      <dgm:spPr/>
      <dgm:t>
        <a:bodyPr/>
        <a:lstStyle/>
        <a:p>
          <a:endParaRPr lang="en-IN"/>
        </a:p>
      </dgm:t>
    </dgm:pt>
    <dgm:pt modelId="{33AB72A0-BBDC-4AC9-A449-0E26D1DDF585}" type="sibTrans" cxnId="{500AAAD4-CBE1-4C1A-AA9B-91B796F7FB37}">
      <dgm:prSet/>
      <dgm:spPr/>
      <dgm:t>
        <a:bodyPr/>
        <a:lstStyle/>
        <a:p>
          <a:endParaRPr lang="en-IN"/>
        </a:p>
      </dgm:t>
    </dgm:pt>
    <dgm:pt modelId="{8737B208-97AF-4723-BC17-851C1C9EF0FB}">
      <dgm:prSet/>
      <dgm:spPr>
        <a:xfrm>
          <a:off x="305847" y="2813493"/>
          <a:ext cx="4281868" cy="145582"/>
        </a:xfrm>
      </dgm:spPr>
      <dgm:t>
        <a:bodyPr/>
        <a:lstStyle/>
        <a:p>
          <a:r>
            <a:rPr lang="en-IN" smtClean="0"/>
            <a:t>Surgical Site Infection</a:t>
          </a:r>
          <a:endParaRPr lang="en-IN" dirty="0"/>
        </a:p>
      </dgm:t>
    </dgm:pt>
    <dgm:pt modelId="{B84EB4D6-D1A4-41F4-9F2D-75D23EA824B1}" type="parTrans" cxnId="{68452CB2-C6C9-4322-9C07-A71A4B2401DC}">
      <dgm:prSet/>
      <dgm:spPr/>
      <dgm:t>
        <a:bodyPr/>
        <a:lstStyle/>
        <a:p>
          <a:endParaRPr lang="en-IN"/>
        </a:p>
      </dgm:t>
    </dgm:pt>
    <dgm:pt modelId="{CF4E2D16-02C4-47E3-B250-F2A630F29B3B}" type="sibTrans" cxnId="{68452CB2-C6C9-4322-9C07-A71A4B2401DC}">
      <dgm:prSet/>
      <dgm:spPr/>
      <dgm:t>
        <a:bodyPr/>
        <a:lstStyle/>
        <a:p>
          <a:endParaRPr lang="en-IN"/>
        </a:p>
      </dgm:t>
    </dgm:pt>
    <dgm:pt modelId="{AD8642CC-29D0-46A2-9793-29E233C2467A}">
      <dgm:prSet/>
      <dgm:spPr>
        <a:xfrm>
          <a:off x="305847" y="3975486"/>
          <a:ext cx="4281868" cy="145582"/>
        </a:xfrm>
      </dgm:spPr>
      <dgm:t>
        <a:bodyPr/>
        <a:lstStyle/>
        <a:p>
          <a:r>
            <a:rPr lang="en-IN" smtClean="0"/>
            <a:t>Rate of Return to the ICU within 48 hours</a:t>
          </a:r>
          <a:endParaRPr lang="en-IN" dirty="0"/>
        </a:p>
      </dgm:t>
    </dgm:pt>
    <dgm:pt modelId="{A356D48B-E280-4591-B331-44E91573B97C}" type="parTrans" cxnId="{0615D506-CD6D-451C-963E-DFEF8EB917D3}">
      <dgm:prSet/>
      <dgm:spPr/>
      <dgm:t>
        <a:bodyPr/>
        <a:lstStyle/>
        <a:p>
          <a:endParaRPr lang="en-IN"/>
        </a:p>
      </dgm:t>
    </dgm:pt>
    <dgm:pt modelId="{9479B06F-546C-45F9-BAF1-B422C76407B6}" type="sibTrans" cxnId="{0615D506-CD6D-451C-963E-DFEF8EB917D3}">
      <dgm:prSet/>
      <dgm:spPr/>
      <dgm:t>
        <a:bodyPr/>
        <a:lstStyle/>
        <a:p>
          <a:endParaRPr lang="en-IN"/>
        </a:p>
      </dgm:t>
    </dgm:pt>
    <dgm:pt modelId="{0A2700A3-B2BC-478E-AED8-3971D697A213}" type="pres">
      <dgm:prSet presAssocID="{4172452C-2C40-418E-BB25-B064783E0E45}" presName="Name0" presStyleCnt="0">
        <dgm:presLayoutVars>
          <dgm:chMax val="7"/>
          <dgm:chPref val="7"/>
          <dgm:dir/>
        </dgm:presLayoutVars>
      </dgm:prSet>
      <dgm:spPr/>
      <dgm:t>
        <a:bodyPr/>
        <a:lstStyle/>
        <a:p>
          <a:endParaRPr lang="en-IN"/>
        </a:p>
      </dgm:t>
    </dgm:pt>
    <dgm:pt modelId="{4B4F31AA-98C1-44EF-AC85-23E731887157}" type="pres">
      <dgm:prSet presAssocID="{4172452C-2C40-418E-BB25-B064783E0E45}" presName="Name1" presStyleCnt="0"/>
      <dgm:spPr/>
      <dgm:t>
        <a:bodyPr/>
        <a:lstStyle/>
        <a:p>
          <a:endParaRPr lang="en-IN"/>
        </a:p>
      </dgm:t>
    </dgm:pt>
    <dgm:pt modelId="{86117D66-CCAB-4F0C-AB48-BB469B50119E}" type="pres">
      <dgm:prSet presAssocID="{4172452C-2C40-418E-BB25-B064783E0E45}" presName="cycle" presStyleCnt="0"/>
      <dgm:spPr/>
      <dgm:t>
        <a:bodyPr/>
        <a:lstStyle/>
        <a:p>
          <a:endParaRPr lang="en-IN"/>
        </a:p>
      </dgm:t>
    </dgm:pt>
    <dgm:pt modelId="{20D0FD25-EDEA-4470-A08B-BAC2D8428FA2}" type="pres">
      <dgm:prSet presAssocID="{4172452C-2C40-418E-BB25-B064783E0E45}" presName="srcNode" presStyleLbl="node1" presStyleIdx="0" presStyleCnt="7"/>
      <dgm:spPr/>
      <dgm:t>
        <a:bodyPr/>
        <a:lstStyle/>
        <a:p>
          <a:endParaRPr lang="en-IN"/>
        </a:p>
      </dgm:t>
    </dgm:pt>
    <dgm:pt modelId="{CFBBCDF8-D723-4FDF-A781-3317431D6B75}" type="pres">
      <dgm:prSet presAssocID="{4172452C-2C40-418E-BB25-B064783E0E45}" presName="conn" presStyleLbl="parChTrans1D2" presStyleIdx="0" presStyleCnt="1"/>
      <dgm:spPr/>
      <dgm:t>
        <a:bodyPr/>
        <a:lstStyle/>
        <a:p>
          <a:endParaRPr lang="en-IN"/>
        </a:p>
      </dgm:t>
    </dgm:pt>
    <dgm:pt modelId="{561111F0-FDFE-43EE-A7DE-F9115CAFBCCE}" type="pres">
      <dgm:prSet presAssocID="{4172452C-2C40-418E-BB25-B064783E0E45}" presName="extraNode" presStyleLbl="node1" presStyleIdx="0" presStyleCnt="7"/>
      <dgm:spPr/>
      <dgm:t>
        <a:bodyPr/>
        <a:lstStyle/>
        <a:p>
          <a:endParaRPr lang="en-IN"/>
        </a:p>
      </dgm:t>
    </dgm:pt>
    <dgm:pt modelId="{485CC308-35E9-4E02-B8D8-0543A669B99D}" type="pres">
      <dgm:prSet presAssocID="{4172452C-2C40-418E-BB25-B064783E0E45}" presName="dstNode" presStyleLbl="node1" presStyleIdx="0" presStyleCnt="7"/>
      <dgm:spPr/>
      <dgm:t>
        <a:bodyPr/>
        <a:lstStyle/>
        <a:p>
          <a:endParaRPr lang="en-IN"/>
        </a:p>
      </dgm:t>
    </dgm:pt>
    <dgm:pt modelId="{AF7829EE-6630-4937-8C49-F19E9515AEE7}" type="pres">
      <dgm:prSet presAssocID="{F45FA460-F2C0-4E2C-AB54-162E20354161}" presName="text_1" presStyleLbl="node1" presStyleIdx="0" presStyleCnt="7">
        <dgm:presLayoutVars>
          <dgm:bulletEnabled val="1"/>
        </dgm:presLayoutVars>
      </dgm:prSet>
      <dgm:spPr/>
      <dgm:t>
        <a:bodyPr/>
        <a:lstStyle/>
        <a:p>
          <a:endParaRPr lang="en-IN"/>
        </a:p>
      </dgm:t>
    </dgm:pt>
    <dgm:pt modelId="{BDC4F020-46BB-4675-89B9-622002FA9302}" type="pres">
      <dgm:prSet presAssocID="{F45FA460-F2C0-4E2C-AB54-162E20354161}" presName="accent_1" presStyleCnt="0"/>
      <dgm:spPr/>
      <dgm:t>
        <a:bodyPr/>
        <a:lstStyle/>
        <a:p>
          <a:endParaRPr lang="en-IN"/>
        </a:p>
      </dgm:t>
    </dgm:pt>
    <dgm:pt modelId="{138E748D-F918-4564-AD7D-184FD87165A0}" type="pres">
      <dgm:prSet presAssocID="{F45FA460-F2C0-4E2C-AB54-162E20354161}" presName="accentRepeatNode" presStyleLbl="solidFgAcc1" presStyleIdx="0" presStyleCnt="7"/>
      <dgm:spPr/>
      <dgm:t>
        <a:bodyPr/>
        <a:lstStyle/>
        <a:p>
          <a:endParaRPr lang="en-IN"/>
        </a:p>
      </dgm:t>
    </dgm:pt>
    <dgm:pt modelId="{E2ED1AB0-497F-4421-9522-FCC7A5187E78}" type="pres">
      <dgm:prSet presAssocID="{19997DA0-8FA0-4628-A405-5EA84E5B9D44}" presName="text_2" presStyleLbl="node1" presStyleIdx="1" presStyleCnt="7">
        <dgm:presLayoutVars>
          <dgm:bulletEnabled val="1"/>
        </dgm:presLayoutVars>
      </dgm:prSet>
      <dgm:spPr/>
      <dgm:t>
        <a:bodyPr/>
        <a:lstStyle/>
        <a:p>
          <a:endParaRPr lang="en-IN"/>
        </a:p>
      </dgm:t>
    </dgm:pt>
    <dgm:pt modelId="{0A48F765-9DCF-4BAE-A429-390B202BD524}" type="pres">
      <dgm:prSet presAssocID="{19997DA0-8FA0-4628-A405-5EA84E5B9D44}" presName="accent_2" presStyleCnt="0"/>
      <dgm:spPr/>
      <dgm:t>
        <a:bodyPr/>
        <a:lstStyle/>
        <a:p>
          <a:endParaRPr lang="en-IN"/>
        </a:p>
      </dgm:t>
    </dgm:pt>
    <dgm:pt modelId="{0472F14F-4166-4B7C-9D2C-C604E8B1A4BD}" type="pres">
      <dgm:prSet presAssocID="{19997DA0-8FA0-4628-A405-5EA84E5B9D44}" presName="accentRepeatNode" presStyleLbl="solidFgAcc1" presStyleIdx="1" presStyleCnt="7"/>
      <dgm:spPr/>
      <dgm:t>
        <a:bodyPr/>
        <a:lstStyle/>
        <a:p>
          <a:endParaRPr lang="en-IN"/>
        </a:p>
      </dgm:t>
    </dgm:pt>
    <dgm:pt modelId="{668F3C50-1617-4D3F-AA8A-DEF3C9E2D4B2}" type="pres">
      <dgm:prSet presAssocID="{CC4BD696-AEBF-4012-8B56-905A5D5918D8}" presName="text_3" presStyleLbl="node1" presStyleIdx="2" presStyleCnt="7">
        <dgm:presLayoutVars>
          <dgm:bulletEnabled val="1"/>
        </dgm:presLayoutVars>
      </dgm:prSet>
      <dgm:spPr/>
      <dgm:t>
        <a:bodyPr/>
        <a:lstStyle/>
        <a:p>
          <a:endParaRPr lang="en-IN"/>
        </a:p>
      </dgm:t>
    </dgm:pt>
    <dgm:pt modelId="{CC489B49-0B49-4F04-8D87-FEAD57A0D33F}" type="pres">
      <dgm:prSet presAssocID="{CC4BD696-AEBF-4012-8B56-905A5D5918D8}" presName="accent_3" presStyleCnt="0"/>
      <dgm:spPr/>
      <dgm:t>
        <a:bodyPr/>
        <a:lstStyle/>
        <a:p>
          <a:endParaRPr lang="en-IN"/>
        </a:p>
      </dgm:t>
    </dgm:pt>
    <dgm:pt modelId="{5087E7C4-71AD-4441-9DD4-26043271F6E5}" type="pres">
      <dgm:prSet presAssocID="{CC4BD696-AEBF-4012-8B56-905A5D5918D8}" presName="accentRepeatNode" presStyleLbl="solidFgAcc1" presStyleIdx="2" presStyleCnt="7"/>
      <dgm:spPr/>
      <dgm:t>
        <a:bodyPr/>
        <a:lstStyle/>
        <a:p>
          <a:endParaRPr lang="en-IN"/>
        </a:p>
      </dgm:t>
    </dgm:pt>
    <dgm:pt modelId="{780FC725-18C7-4DCD-BF19-D772EFFCEBF0}" type="pres">
      <dgm:prSet presAssocID="{C3A22DA2-C25E-44A8-91E1-AC629F0A0397}" presName="text_4" presStyleLbl="node1" presStyleIdx="3" presStyleCnt="7">
        <dgm:presLayoutVars>
          <dgm:bulletEnabled val="1"/>
        </dgm:presLayoutVars>
      </dgm:prSet>
      <dgm:spPr/>
      <dgm:t>
        <a:bodyPr/>
        <a:lstStyle/>
        <a:p>
          <a:endParaRPr lang="en-IN"/>
        </a:p>
      </dgm:t>
    </dgm:pt>
    <dgm:pt modelId="{8918A0CC-68DA-484B-821D-77006199ECA3}" type="pres">
      <dgm:prSet presAssocID="{C3A22DA2-C25E-44A8-91E1-AC629F0A0397}" presName="accent_4" presStyleCnt="0"/>
      <dgm:spPr/>
      <dgm:t>
        <a:bodyPr/>
        <a:lstStyle/>
        <a:p>
          <a:endParaRPr lang="en-IN"/>
        </a:p>
      </dgm:t>
    </dgm:pt>
    <dgm:pt modelId="{4497BE78-B177-40C3-AFF2-41A43DB969F2}" type="pres">
      <dgm:prSet presAssocID="{C3A22DA2-C25E-44A8-91E1-AC629F0A0397}" presName="accentRepeatNode" presStyleLbl="solidFgAcc1" presStyleIdx="3" presStyleCnt="7"/>
      <dgm:spPr/>
      <dgm:t>
        <a:bodyPr/>
        <a:lstStyle/>
        <a:p>
          <a:endParaRPr lang="en-IN"/>
        </a:p>
      </dgm:t>
    </dgm:pt>
    <dgm:pt modelId="{4F5934D3-69AB-4E29-B69A-73DCEB0F0572}" type="pres">
      <dgm:prSet presAssocID="{6433866C-5F23-4A98-A7B5-77726559852D}" presName="text_5" presStyleLbl="node1" presStyleIdx="4" presStyleCnt="7">
        <dgm:presLayoutVars>
          <dgm:bulletEnabled val="1"/>
        </dgm:presLayoutVars>
      </dgm:prSet>
      <dgm:spPr/>
      <dgm:t>
        <a:bodyPr/>
        <a:lstStyle/>
        <a:p>
          <a:endParaRPr lang="en-IN"/>
        </a:p>
      </dgm:t>
    </dgm:pt>
    <dgm:pt modelId="{6019944F-E15D-4253-9C0B-048468C16072}" type="pres">
      <dgm:prSet presAssocID="{6433866C-5F23-4A98-A7B5-77726559852D}" presName="accent_5" presStyleCnt="0"/>
      <dgm:spPr/>
      <dgm:t>
        <a:bodyPr/>
        <a:lstStyle/>
        <a:p>
          <a:endParaRPr lang="en-IN"/>
        </a:p>
      </dgm:t>
    </dgm:pt>
    <dgm:pt modelId="{86C172E6-580E-4947-9574-9898539A12C9}" type="pres">
      <dgm:prSet presAssocID="{6433866C-5F23-4A98-A7B5-77726559852D}" presName="accentRepeatNode" presStyleLbl="solidFgAcc1" presStyleIdx="4" presStyleCnt="7"/>
      <dgm:spPr/>
      <dgm:t>
        <a:bodyPr/>
        <a:lstStyle/>
        <a:p>
          <a:endParaRPr lang="en-IN"/>
        </a:p>
      </dgm:t>
    </dgm:pt>
    <dgm:pt modelId="{229B3F97-3F0C-4E37-8A6C-CD45F3FF5266}" type="pres">
      <dgm:prSet presAssocID="{8737B208-97AF-4723-BC17-851C1C9EF0FB}" presName="text_6" presStyleLbl="node1" presStyleIdx="5" presStyleCnt="7">
        <dgm:presLayoutVars>
          <dgm:bulletEnabled val="1"/>
        </dgm:presLayoutVars>
      </dgm:prSet>
      <dgm:spPr/>
      <dgm:t>
        <a:bodyPr/>
        <a:lstStyle/>
        <a:p>
          <a:endParaRPr lang="en-IN"/>
        </a:p>
      </dgm:t>
    </dgm:pt>
    <dgm:pt modelId="{326A3391-CE07-4F8F-9FA7-9C66998611D2}" type="pres">
      <dgm:prSet presAssocID="{8737B208-97AF-4723-BC17-851C1C9EF0FB}" presName="accent_6" presStyleCnt="0"/>
      <dgm:spPr/>
      <dgm:t>
        <a:bodyPr/>
        <a:lstStyle/>
        <a:p>
          <a:endParaRPr lang="en-IN"/>
        </a:p>
      </dgm:t>
    </dgm:pt>
    <dgm:pt modelId="{C292DBE4-9D9E-4E44-819D-12E9C2EAA759}" type="pres">
      <dgm:prSet presAssocID="{8737B208-97AF-4723-BC17-851C1C9EF0FB}" presName="accentRepeatNode" presStyleLbl="solidFgAcc1" presStyleIdx="5" presStyleCnt="7"/>
      <dgm:spPr/>
      <dgm:t>
        <a:bodyPr/>
        <a:lstStyle/>
        <a:p>
          <a:endParaRPr lang="en-IN"/>
        </a:p>
      </dgm:t>
    </dgm:pt>
    <dgm:pt modelId="{109183E5-78D9-464F-8329-19534308FBDC}" type="pres">
      <dgm:prSet presAssocID="{AD8642CC-29D0-46A2-9793-29E233C2467A}" presName="text_7" presStyleLbl="node1" presStyleIdx="6" presStyleCnt="7" custLinFactNeighborX="194" custLinFactNeighborY="-2219">
        <dgm:presLayoutVars>
          <dgm:bulletEnabled val="1"/>
        </dgm:presLayoutVars>
      </dgm:prSet>
      <dgm:spPr/>
      <dgm:t>
        <a:bodyPr/>
        <a:lstStyle/>
        <a:p>
          <a:endParaRPr lang="en-IN"/>
        </a:p>
      </dgm:t>
    </dgm:pt>
    <dgm:pt modelId="{B843CD08-1710-43CC-A8B2-B42DFF1C6E05}" type="pres">
      <dgm:prSet presAssocID="{AD8642CC-29D0-46A2-9793-29E233C2467A}" presName="accent_7" presStyleCnt="0"/>
      <dgm:spPr/>
      <dgm:t>
        <a:bodyPr/>
        <a:lstStyle/>
        <a:p>
          <a:endParaRPr lang="en-IN"/>
        </a:p>
      </dgm:t>
    </dgm:pt>
    <dgm:pt modelId="{019DD469-7CF8-4D6B-B22B-B50ECCFE890B}" type="pres">
      <dgm:prSet presAssocID="{AD8642CC-29D0-46A2-9793-29E233C2467A}" presName="accentRepeatNode" presStyleLbl="solidFgAcc1" presStyleIdx="6" presStyleCnt="7"/>
      <dgm:spPr/>
      <dgm:t>
        <a:bodyPr/>
        <a:lstStyle/>
        <a:p>
          <a:endParaRPr lang="en-IN"/>
        </a:p>
      </dgm:t>
    </dgm:pt>
  </dgm:ptLst>
  <dgm:cxnLst>
    <dgm:cxn modelId="{68452CB2-C6C9-4322-9C07-A71A4B2401DC}" srcId="{4172452C-2C40-418E-BB25-B064783E0E45}" destId="{8737B208-97AF-4723-BC17-851C1C9EF0FB}" srcOrd="5" destOrd="0" parTransId="{B84EB4D6-D1A4-41F4-9F2D-75D23EA824B1}" sibTransId="{CF4E2D16-02C4-47E3-B250-F2A630F29B3B}"/>
    <dgm:cxn modelId="{C58CD47F-D5A3-42E8-A441-91D877E07DCC}" type="presOf" srcId="{CC4BD696-AEBF-4012-8B56-905A5D5918D8}" destId="{668F3C50-1617-4D3F-AA8A-DEF3C9E2D4B2}" srcOrd="0" destOrd="0" presId="urn:microsoft.com/office/officeart/2008/layout/VerticalCurvedList"/>
    <dgm:cxn modelId="{863ABEDD-F478-4CA7-80F3-FC129B66425C}" type="presOf" srcId="{AD8642CC-29D0-46A2-9793-29E233C2467A}" destId="{109183E5-78D9-464F-8329-19534308FBDC}" srcOrd="0" destOrd="0" presId="urn:microsoft.com/office/officeart/2008/layout/VerticalCurvedList"/>
    <dgm:cxn modelId="{4A330FAE-BA24-43AF-B367-5C648A2D8FD2}" type="presOf" srcId="{A53B68E2-EFB3-4B35-8BE5-605AE60DF38E}" destId="{CFBBCDF8-D723-4FDF-A781-3317431D6B75}" srcOrd="0" destOrd="0" presId="urn:microsoft.com/office/officeart/2008/layout/VerticalCurvedList"/>
    <dgm:cxn modelId="{F52B507F-998C-43A7-8EAB-B7B360EDE6B5}" type="presOf" srcId="{F45FA460-F2C0-4E2C-AB54-162E20354161}" destId="{AF7829EE-6630-4937-8C49-F19E9515AEE7}" srcOrd="0" destOrd="0" presId="urn:microsoft.com/office/officeart/2008/layout/VerticalCurvedList"/>
    <dgm:cxn modelId="{5644611B-85B3-4F52-BF93-62854F06259F}" srcId="{4172452C-2C40-418E-BB25-B064783E0E45}" destId="{CC4BD696-AEBF-4012-8B56-905A5D5918D8}" srcOrd="2" destOrd="0" parTransId="{6E8975A8-A308-4F07-BABF-A2560FEA0678}" sibTransId="{48262307-592C-4EAA-9490-CFD59FB1DD38}"/>
    <dgm:cxn modelId="{2F4B7971-4E5C-4E09-95A2-1387EBF0FC6A}" srcId="{4172452C-2C40-418E-BB25-B064783E0E45}" destId="{19997DA0-8FA0-4628-A405-5EA84E5B9D44}" srcOrd="1" destOrd="0" parTransId="{4F1184D2-8C59-4AA6-90DD-4FFD45AA4F1E}" sibTransId="{8C036788-178F-4320-8975-D94477E66103}"/>
    <dgm:cxn modelId="{7F350FA8-D882-47F9-9075-B0A283DB5DD7}" srcId="{4172452C-2C40-418E-BB25-B064783E0E45}" destId="{C3A22DA2-C25E-44A8-91E1-AC629F0A0397}" srcOrd="3" destOrd="0" parTransId="{5C285D8F-4857-4A34-B56D-3ACCE79FA6FE}" sibTransId="{DE60FE16-2814-40F6-93A9-280DB42C37F9}"/>
    <dgm:cxn modelId="{99C422B8-C4B0-4452-8F35-527F591AB575}" srcId="{4172452C-2C40-418E-BB25-B064783E0E45}" destId="{F45FA460-F2C0-4E2C-AB54-162E20354161}" srcOrd="0" destOrd="0" parTransId="{B703D7A5-0E7B-477C-AFAB-3389630A1DDD}" sibTransId="{A53B68E2-EFB3-4B35-8BE5-605AE60DF38E}"/>
    <dgm:cxn modelId="{08680ABA-CC7B-441D-9183-08789561CC39}" type="presOf" srcId="{19997DA0-8FA0-4628-A405-5EA84E5B9D44}" destId="{E2ED1AB0-497F-4421-9522-FCC7A5187E78}" srcOrd="0" destOrd="0" presId="urn:microsoft.com/office/officeart/2008/layout/VerticalCurvedList"/>
    <dgm:cxn modelId="{83BA50EB-BE50-417D-978B-1385D248BD86}" type="presOf" srcId="{4172452C-2C40-418E-BB25-B064783E0E45}" destId="{0A2700A3-B2BC-478E-AED8-3971D697A213}" srcOrd="0" destOrd="0" presId="urn:microsoft.com/office/officeart/2008/layout/VerticalCurvedList"/>
    <dgm:cxn modelId="{F0739334-EAE7-4666-B365-C654506F01D0}" type="presOf" srcId="{C3A22DA2-C25E-44A8-91E1-AC629F0A0397}" destId="{780FC725-18C7-4DCD-BF19-D772EFFCEBF0}" srcOrd="0" destOrd="0" presId="urn:microsoft.com/office/officeart/2008/layout/VerticalCurvedList"/>
    <dgm:cxn modelId="{500AAAD4-CBE1-4C1A-AA9B-91B796F7FB37}" srcId="{4172452C-2C40-418E-BB25-B064783E0E45}" destId="{6433866C-5F23-4A98-A7B5-77726559852D}" srcOrd="4" destOrd="0" parTransId="{F536422E-EA75-460B-901F-99390995BA1C}" sibTransId="{33AB72A0-BBDC-4AC9-A449-0E26D1DDF585}"/>
    <dgm:cxn modelId="{0615D506-CD6D-451C-963E-DFEF8EB917D3}" srcId="{4172452C-2C40-418E-BB25-B064783E0E45}" destId="{AD8642CC-29D0-46A2-9793-29E233C2467A}" srcOrd="6" destOrd="0" parTransId="{A356D48B-E280-4591-B331-44E91573B97C}" sibTransId="{9479B06F-546C-45F9-BAF1-B422C76407B6}"/>
    <dgm:cxn modelId="{0F0A12F1-2704-4CC9-9C96-82D0655F2029}" type="presOf" srcId="{6433866C-5F23-4A98-A7B5-77726559852D}" destId="{4F5934D3-69AB-4E29-B69A-73DCEB0F0572}" srcOrd="0" destOrd="0" presId="urn:microsoft.com/office/officeart/2008/layout/VerticalCurvedList"/>
    <dgm:cxn modelId="{EACE705C-14DC-47F3-8565-B2491D6877D5}" type="presOf" srcId="{8737B208-97AF-4723-BC17-851C1C9EF0FB}" destId="{229B3F97-3F0C-4E37-8A6C-CD45F3FF5266}" srcOrd="0" destOrd="0" presId="urn:microsoft.com/office/officeart/2008/layout/VerticalCurvedList"/>
    <dgm:cxn modelId="{58093E29-B766-4FC6-8454-7303CB52EE52}" type="presParOf" srcId="{0A2700A3-B2BC-478E-AED8-3971D697A213}" destId="{4B4F31AA-98C1-44EF-AC85-23E731887157}" srcOrd="0" destOrd="0" presId="urn:microsoft.com/office/officeart/2008/layout/VerticalCurvedList"/>
    <dgm:cxn modelId="{BBC9D618-1914-4B75-8301-298349F5E371}" type="presParOf" srcId="{4B4F31AA-98C1-44EF-AC85-23E731887157}" destId="{86117D66-CCAB-4F0C-AB48-BB469B50119E}" srcOrd="0" destOrd="0" presId="urn:microsoft.com/office/officeart/2008/layout/VerticalCurvedList"/>
    <dgm:cxn modelId="{7A6FCFCA-61EB-4E88-A1AA-38579DB62E85}" type="presParOf" srcId="{86117D66-CCAB-4F0C-AB48-BB469B50119E}" destId="{20D0FD25-EDEA-4470-A08B-BAC2D8428FA2}" srcOrd="0" destOrd="0" presId="urn:microsoft.com/office/officeart/2008/layout/VerticalCurvedList"/>
    <dgm:cxn modelId="{5BC078B9-D7F2-4440-8A64-6D91C472B4B0}" type="presParOf" srcId="{86117D66-CCAB-4F0C-AB48-BB469B50119E}" destId="{CFBBCDF8-D723-4FDF-A781-3317431D6B75}" srcOrd="1" destOrd="0" presId="urn:microsoft.com/office/officeart/2008/layout/VerticalCurvedList"/>
    <dgm:cxn modelId="{23E8E615-E5EB-4B1F-A627-CB0C58F4D5ED}" type="presParOf" srcId="{86117D66-CCAB-4F0C-AB48-BB469B50119E}" destId="{561111F0-FDFE-43EE-A7DE-F9115CAFBCCE}" srcOrd="2" destOrd="0" presId="urn:microsoft.com/office/officeart/2008/layout/VerticalCurvedList"/>
    <dgm:cxn modelId="{30E2FBCE-61BD-41FA-A9A5-4FA4FDF98C98}" type="presParOf" srcId="{86117D66-CCAB-4F0C-AB48-BB469B50119E}" destId="{485CC308-35E9-4E02-B8D8-0543A669B99D}" srcOrd="3" destOrd="0" presId="urn:microsoft.com/office/officeart/2008/layout/VerticalCurvedList"/>
    <dgm:cxn modelId="{6E37AB27-8774-4453-A6C2-4E7B3AC11403}" type="presParOf" srcId="{4B4F31AA-98C1-44EF-AC85-23E731887157}" destId="{AF7829EE-6630-4937-8C49-F19E9515AEE7}" srcOrd="1" destOrd="0" presId="urn:microsoft.com/office/officeart/2008/layout/VerticalCurvedList"/>
    <dgm:cxn modelId="{53986C5B-8AA4-4BAA-A406-F12E31F7CE7F}" type="presParOf" srcId="{4B4F31AA-98C1-44EF-AC85-23E731887157}" destId="{BDC4F020-46BB-4675-89B9-622002FA9302}" srcOrd="2" destOrd="0" presId="urn:microsoft.com/office/officeart/2008/layout/VerticalCurvedList"/>
    <dgm:cxn modelId="{F12B15FC-8A5E-4AEB-AEA4-99BC724950E3}" type="presParOf" srcId="{BDC4F020-46BB-4675-89B9-622002FA9302}" destId="{138E748D-F918-4564-AD7D-184FD87165A0}" srcOrd="0" destOrd="0" presId="urn:microsoft.com/office/officeart/2008/layout/VerticalCurvedList"/>
    <dgm:cxn modelId="{77B21A74-9044-4A73-8951-88111463C80C}" type="presParOf" srcId="{4B4F31AA-98C1-44EF-AC85-23E731887157}" destId="{E2ED1AB0-497F-4421-9522-FCC7A5187E78}" srcOrd="3" destOrd="0" presId="urn:microsoft.com/office/officeart/2008/layout/VerticalCurvedList"/>
    <dgm:cxn modelId="{01B150B7-27C6-4FA1-9A64-66DB5E3E1CF8}" type="presParOf" srcId="{4B4F31AA-98C1-44EF-AC85-23E731887157}" destId="{0A48F765-9DCF-4BAE-A429-390B202BD524}" srcOrd="4" destOrd="0" presId="urn:microsoft.com/office/officeart/2008/layout/VerticalCurvedList"/>
    <dgm:cxn modelId="{33F8B768-34D1-4E65-A88F-1AC9EE1BCD08}" type="presParOf" srcId="{0A48F765-9DCF-4BAE-A429-390B202BD524}" destId="{0472F14F-4166-4B7C-9D2C-C604E8B1A4BD}" srcOrd="0" destOrd="0" presId="urn:microsoft.com/office/officeart/2008/layout/VerticalCurvedList"/>
    <dgm:cxn modelId="{4967A9A3-E5A2-407D-B7E2-D757600F02C7}" type="presParOf" srcId="{4B4F31AA-98C1-44EF-AC85-23E731887157}" destId="{668F3C50-1617-4D3F-AA8A-DEF3C9E2D4B2}" srcOrd="5" destOrd="0" presId="urn:microsoft.com/office/officeart/2008/layout/VerticalCurvedList"/>
    <dgm:cxn modelId="{4AEC8471-9C10-446E-82D7-D4E4F685C872}" type="presParOf" srcId="{4B4F31AA-98C1-44EF-AC85-23E731887157}" destId="{CC489B49-0B49-4F04-8D87-FEAD57A0D33F}" srcOrd="6" destOrd="0" presId="urn:microsoft.com/office/officeart/2008/layout/VerticalCurvedList"/>
    <dgm:cxn modelId="{8C846F15-DCE0-4718-930E-A3589488BA23}" type="presParOf" srcId="{CC489B49-0B49-4F04-8D87-FEAD57A0D33F}" destId="{5087E7C4-71AD-4441-9DD4-26043271F6E5}" srcOrd="0" destOrd="0" presId="urn:microsoft.com/office/officeart/2008/layout/VerticalCurvedList"/>
    <dgm:cxn modelId="{2FF657B9-43B5-478A-AE1C-F0A18D856376}" type="presParOf" srcId="{4B4F31AA-98C1-44EF-AC85-23E731887157}" destId="{780FC725-18C7-4DCD-BF19-D772EFFCEBF0}" srcOrd="7" destOrd="0" presId="urn:microsoft.com/office/officeart/2008/layout/VerticalCurvedList"/>
    <dgm:cxn modelId="{BF6CBA3D-9F3E-474D-942C-4116E8C9445F}" type="presParOf" srcId="{4B4F31AA-98C1-44EF-AC85-23E731887157}" destId="{8918A0CC-68DA-484B-821D-77006199ECA3}" srcOrd="8" destOrd="0" presId="urn:microsoft.com/office/officeart/2008/layout/VerticalCurvedList"/>
    <dgm:cxn modelId="{0E6CD5A9-519E-4D40-BA6A-0B33A7AC3336}" type="presParOf" srcId="{8918A0CC-68DA-484B-821D-77006199ECA3}" destId="{4497BE78-B177-40C3-AFF2-41A43DB969F2}" srcOrd="0" destOrd="0" presId="urn:microsoft.com/office/officeart/2008/layout/VerticalCurvedList"/>
    <dgm:cxn modelId="{59F6D245-C207-4812-A52D-9C2DE39F4E7E}" type="presParOf" srcId="{4B4F31AA-98C1-44EF-AC85-23E731887157}" destId="{4F5934D3-69AB-4E29-B69A-73DCEB0F0572}" srcOrd="9" destOrd="0" presId="urn:microsoft.com/office/officeart/2008/layout/VerticalCurvedList"/>
    <dgm:cxn modelId="{AF1479C4-1187-4492-8A45-8B96189EC694}" type="presParOf" srcId="{4B4F31AA-98C1-44EF-AC85-23E731887157}" destId="{6019944F-E15D-4253-9C0B-048468C16072}" srcOrd="10" destOrd="0" presId="urn:microsoft.com/office/officeart/2008/layout/VerticalCurvedList"/>
    <dgm:cxn modelId="{AA44506C-303B-4583-AD16-DDA7FFCC1956}" type="presParOf" srcId="{6019944F-E15D-4253-9C0B-048468C16072}" destId="{86C172E6-580E-4947-9574-9898539A12C9}" srcOrd="0" destOrd="0" presId="urn:microsoft.com/office/officeart/2008/layout/VerticalCurvedList"/>
    <dgm:cxn modelId="{6A7E79BB-69FF-47C9-8373-0560301D3F9F}" type="presParOf" srcId="{4B4F31AA-98C1-44EF-AC85-23E731887157}" destId="{229B3F97-3F0C-4E37-8A6C-CD45F3FF5266}" srcOrd="11" destOrd="0" presId="urn:microsoft.com/office/officeart/2008/layout/VerticalCurvedList"/>
    <dgm:cxn modelId="{D1988E07-DB54-4B51-98F5-A5414C32F23F}" type="presParOf" srcId="{4B4F31AA-98C1-44EF-AC85-23E731887157}" destId="{326A3391-CE07-4F8F-9FA7-9C66998611D2}" srcOrd="12" destOrd="0" presId="urn:microsoft.com/office/officeart/2008/layout/VerticalCurvedList"/>
    <dgm:cxn modelId="{8692897C-8F0C-4C7F-96CB-AC9D380D4121}" type="presParOf" srcId="{326A3391-CE07-4F8F-9FA7-9C66998611D2}" destId="{C292DBE4-9D9E-4E44-819D-12E9C2EAA759}" srcOrd="0" destOrd="0" presId="urn:microsoft.com/office/officeart/2008/layout/VerticalCurvedList"/>
    <dgm:cxn modelId="{5E3D4A96-141F-40EF-B47A-9EA40F1DFF1D}" type="presParOf" srcId="{4B4F31AA-98C1-44EF-AC85-23E731887157}" destId="{109183E5-78D9-464F-8329-19534308FBDC}" srcOrd="13" destOrd="0" presId="urn:microsoft.com/office/officeart/2008/layout/VerticalCurvedList"/>
    <dgm:cxn modelId="{5595B85E-730A-40E6-9C31-2DB60382D541}" type="presParOf" srcId="{4B4F31AA-98C1-44EF-AC85-23E731887157}" destId="{B843CD08-1710-43CC-A8B2-B42DFF1C6E05}" srcOrd="14" destOrd="0" presId="urn:microsoft.com/office/officeart/2008/layout/VerticalCurvedList"/>
    <dgm:cxn modelId="{1AA6731C-568F-45F0-9769-CF9C9CAF9857}" type="presParOf" srcId="{B843CD08-1710-43CC-A8B2-B42DFF1C6E05}" destId="{019DD469-7CF8-4D6B-B22B-B50ECCFE890B}" srcOrd="0" destOrd="0" presId="urn:microsoft.com/office/officeart/2008/layout/VerticalCurvedLis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C817E-930D-4A7B-8EA8-EFDFA2B166CC}"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IN"/>
        </a:p>
      </dgm:t>
    </dgm:pt>
    <dgm:pt modelId="{E3A32AFF-7342-4324-947F-E5745478ED66}">
      <dgm:prSet phldrT="[Text]" custT="1"/>
      <dgm:spPr/>
      <dgm:t>
        <a:bodyPr/>
        <a:lstStyle/>
        <a:p>
          <a:r>
            <a:rPr lang="en-IN" sz="1400">
              <a:latin typeface="Times New Roman" pitchFamily="18" charset="0"/>
              <a:cs typeface="Times New Roman" pitchFamily="18" charset="0"/>
            </a:rPr>
            <a:t> Components of safe practice (NABH) </a:t>
          </a:r>
        </a:p>
        <a:p>
          <a:endParaRPr lang="en-IN" sz="1400">
            <a:latin typeface="Times New Roman" pitchFamily="18" charset="0"/>
            <a:cs typeface="Times New Roman" pitchFamily="18" charset="0"/>
          </a:endParaRPr>
        </a:p>
      </dgm:t>
    </dgm:pt>
    <dgm:pt modelId="{A14CB6C6-C1DD-4096-A217-094E4CF878C1}" type="parTrans" cxnId="{D6B802AD-EA63-4B2C-9B5B-A8077CF2F9D3}">
      <dgm:prSet/>
      <dgm:spPr/>
      <dgm:t>
        <a:bodyPr/>
        <a:lstStyle/>
        <a:p>
          <a:endParaRPr lang="en-IN" sz="1400">
            <a:latin typeface="Times New Roman" pitchFamily="18" charset="0"/>
            <a:cs typeface="Times New Roman" pitchFamily="18" charset="0"/>
          </a:endParaRPr>
        </a:p>
      </dgm:t>
    </dgm:pt>
    <dgm:pt modelId="{25F1E69C-6A63-4203-B196-9C4B415826FA}" type="sibTrans" cxnId="{D6B802AD-EA63-4B2C-9B5B-A8077CF2F9D3}">
      <dgm:prSet/>
      <dgm:spPr/>
      <dgm:t>
        <a:bodyPr/>
        <a:lstStyle/>
        <a:p>
          <a:endParaRPr lang="en-IN" sz="1400">
            <a:latin typeface="Times New Roman" pitchFamily="18" charset="0"/>
            <a:cs typeface="Times New Roman" pitchFamily="18" charset="0"/>
          </a:endParaRPr>
        </a:p>
      </dgm:t>
    </dgm:pt>
    <dgm:pt modelId="{B20352D6-DBEE-4409-B289-289DFAF16BE4}">
      <dgm:prSet phldrT="[Text]" custT="1"/>
      <dgm:spPr/>
      <dgm:t>
        <a:bodyPr/>
        <a:lstStyle/>
        <a:p>
          <a:r>
            <a:rPr lang="en-IN" sz="1400">
              <a:latin typeface="Times New Roman" pitchFamily="18" charset="0"/>
              <a:cs typeface="Times New Roman" pitchFamily="18" charset="0"/>
            </a:rPr>
            <a:t>Safe Injection Practices </a:t>
          </a:r>
        </a:p>
      </dgm:t>
    </dgm:pt>
    <dgm:pt modelId="{BF916811-D690-486F-93AD-826B31C18D0E}" type="parTrans" cxnId="{6E57855C-16AC-43A5-AF20-267AE0BDA8F2}">
      <dgm:prSet/>
      <dgm:spPr/>
      <dgm:t>
        <a:bodyPr/>
        <a:lstStyle/>
        <a:p>
          <a:endParaRPr lang="en-IN" sz="1400">
            <a:latin typeface="Times New Roman" pitchFamily="18" charset="0"/>
            <a:cs typeface="Times New Roman" pitchFamily="18" charset="0"/>
          </a:endParaRPr>
        </a:p>
      </dgm:t>
    </dgm:pt>
    <dgm:pt modelId="{4A22864A-B110-478D-82D2-9AE217B198DD}" type="sibTrans" cxnId="{6E57855C-16AC-43A5-AF20-267AE0BDA8F2}">
      <dgm:prSet/>
      <dgm:spPr/>
      <dgm:t>
        <a:bodyPr/>
        <a:lstStyle/>
        <a:p>
          <a:endParaRPr lang="en-IN" sz="1400">
            <a:latin typeface="Times New Roman" pitchFamily="18" charset="0"/>
            <a:cs typeface="Times New Roman" pitchFamily="18" charset="0"/>
          </a:endParaRPr>
        </a:p>
      </dgm:t>
    </dgm:pt>
    <dgm:pt modelId="{7784D955-CAF1-4235-9578-F0DAC06CF269}">
      <dgm:prSet phldrT="[Text]" custT="1"/>
      <dgm:spPr/>
      <dgm:t>
        <a:bodyPr/>
        <a:lstStyle/>
        <a:p>
          <a:r>
            <a:rPr lang="en-IN" sz="1400">
              <a:latin typeface="Times New Roman" pitchFamily="18" charset="0"/>
              <a:cs typeface="Times New Roman" pitchFamily="18" charset="0"/>
            </a:rPr>
            <a:t>Safe Infusion Practices</a:t>
          </a:r>
        </a:p>
      </dgm:t>
    </dgm:pt>
    <dgm:pt modelId="{684CFEAC-872A-43B6-BC4B-82FF53FA9CBE}" type="parTrans" cxnId="{0EEC7A08-F670-476E-A6B1-AC1A63D53C04}">
      <dgm:prSet/>
      <dgm:spPr/>
      <dgm:t>
        <a:bodyPr/>
        <a:lstStyle/>
        <a:p>
          <a:endParaRPr lang="en-IN" sz="1400">
            <a:latin typeface="Times New Roman" pitchFamily="18" charset="0"/>
            <a:cs typeface="Times New Roman" pitchFamily="18" charset="0"/>
          </a:endParaRPr>
        </a:p>
      </dgm:t>
    </dgm:pt>
    <dgm:pt modelId="{EAED4B15-DA7F-4074-A7A3-12A5B34C7083}" type="sibTrans" cxnId="{0EEC7A08-F670-476E-A6B1-AC1A63D53C04}">
      <dgm:prSet/>
      <dgm:spPr/>
      <dgm:t>
        <a:bodyPr/>
        <a:lstStyle/>
        <a:p>
          <a:endParaRPr lang="en-IN" sz="1400">
            <a:latin typeface="Times New Roman" pitchFamily="18" charset="0"/>
            <a:cs typeface="Times New Roman" pitchFamily="18" charset="0"/>
          </a:endParaRPr>
        </a:p>
      </dgm:t>
    </dgm:pt>
    <dgm:pt modelId="{BF959B0F-B263-434C-8356-06B26269A31B}">
      <dgm:prSet custT="1"/>
      <dgm:spPr/>
      <dgm:t>
        <a:bodyPr/>
        <a:lstStyle/>
        <a:p>
          <a:r>
            <a:rPr lang="en-IN" sz="1400">
              <a:latin typeface="Times New Roman" pitchFamily="18" charset="0"/>
              <a:cs typeface="Times New Roman" pitchFamily="18" charset="0"/>
            </a:rPr>
            <a:t>Disinfection and Sterlization</a:t>
          </a:r>
        </a:p>
      </dgm:t>
    </dgm:pt>
    <dgm:pt modelId="{7FC583AB-6B41-44ED-B82A-EAA6FA436F12}" type="parTrans" cxnId="{6AEBDB67-E6B6-4BC8-A03F-22FB200E8861}">
      <dgm:prSet/>
      <dgm:spPr/>
      <dgm:t>
        <a:bodyPr/>
        <a:lstStyle/>
        <a:p>
          <a:endParaRPr lang="en-IN" sz="1400">
            <a:latin typeface="Times New Roman" pitchFamily="18" charset="0"/>
            <a:cs typeface="Times New Roman" pitchFamily="18" charset="0"/>
          </a:endParaRPr>
        </a:p>
      </dgm:t>
    </dgm:pt>
    <dgm:pt modelId="{0AD56C95-FBF8-48F0-8EA7-40E668B2631E}" type="sibTrans" cxnId="{6AEBDB67-E6B6-4BC8-A03F-22FB200E8861}">
      <dgm:prSet/>
      <dgm:spPr/>
      <dgm:t>
        <a:bodyPr/>
        <a:lstStyle/>
        <a:p>
          <a:endParaRPr lang="en-IN" sz="1400">
            <a:latin typeface="Times New Roman" pitchFamily="18" charset="0"/>
            <a:cs typeface="Times New Roman" pitchFamily="18" charset="0"/>
          </a:endParaRPr>
        </a:p>
      </dgm:t>
    </dgm:pt>
    <dgm:pt modelId="{845744C3-E39C-4882-944C-5DB0C8350CD6}">
      <dgm:prSet custT="1"/>
      <dgm:spPr/>
      <dgm:t>
        <a:bodyPr/>
        <a:lstStyle/>
        <a:p>
          <a:r>
            <a:rPr lang="en-IN" sz="1400" dirty="0">
              <a:latin typeface="Times New Roman" pitchFamily="18" charset="0"/>
              <a:cs typeface="Times New Roman" pitchFamily="18" charset="0"/>
            </a:rPr>
            <a:t>Healthcare Worker Safety </a:t>
          </a:r>
        </a:p>
      </dgm:t>
    </dgm:pt>
    <dgm:pt modelId="{1307B3C7-BFD3-47DA-A7F7-AE3E5AF2BB62}" type="parTrans" cxnId="{7CF04FD4-17D9-41F0-A74F-493DB304EB33}">
      <dgm:prSet/>
      <dgm:spPr/>
      <dgm:t>
        <a:bodyPr/>
        <a:lstStyle/>
        <a:p>
          <a:endParaRPr lang="en-IN" sz="1400">
            <a:latin typeface="Times New Roman" pitchFamily="18" charset="0"/>
            <a:cs typeface="Times New Roman" pitchFamily="18" charset="0"/>
          </a:endParaRPr>
        </a:p>
      </dgm:t>
    </dgm:pt>
    <dgm:pt modelId="{98A82EEA-5BE1-45A1-A8F7-6A00CC68DE09}" type="sibTrans" cxnId="{7CF04FD4-17D9-41F0-A74F-493DB304EB33}">
      <dgm:prSet/>
      <dgm:spPr/>
      <dgm:t>
        <a:bodyPr/>
        <a:lstStyle/>
        <a:p>
          <a:endParaRPr lang="en-IN" sz="1400">
            <a:latin typeface="Times New Roman" pitchFamily="18" charset="0"/>
            <a:cs typeface="Times New Roman" pitchFamily="18" charset="0"/>
          </a:endParaRPr>
        </a:p>
      </dgm:t>
    </dgm:pt>
    <dgm:pt modelId="{04031886-FBD6-4D1B-8636-B9BFE514ECF2}">
      <dgm:prSet custT="1"/>
      <dgm:spPr/>
      <dgm:t>
        <a:bodyPr/>
        <a:lstStyle/>
        <a:p>
          <a:r>
            <a:rPr lang="en-IN" sz="1400">
              <a:latin typeface="Times New Roman" pitchFamily="18" charset="0"/>
              <a:cs typeface="Times New Roman" pitchFamily="18" charset="0"/>
            </a:rPr>
            <a:t>BIO-Medical Waste Management</a:t>
          </a:r>
        </a:p>
      </dgm:t>
    </dgm:pt>
    <dgm:pt modelId="{5C5EF15B-ED81-4521-87AA-1FCFB7B7D6BE}" type="parTrans" cxnId="{9D6DDD63-B234-4C2B-824A-E6CD71B81A73}">
      <dgm:prSet/>
      <dgm:spPr/>
      <dgm:t>
        <a:bodyPr/>
        <a:lstStyle/>
        <a:p>
          <a:endParaRPr lang="en-IN" sz="1400">
            <a:latin typeface="Times New Roman" pitchFamily="18" charset="0"/>
            <a:cs typeface="Times New Roman" pitchFamily="18" charset="0"/>
          </a:endParaRPr>
        </a:p>
      </dgm:t>
    </dgm:pt>
    <dgm:pt modelId="{A0826E88-1CD0-4DAD-A751-CA32C976D110}" type="sibTrans" cxnId="{9D6DDD63-B234-4C2B-824A-E6CD71B81A73}">
      <dgm:prSet/>
      <dgm:spPr/>
      <dgm:t>
        <a:bodyPr/>
        <a:lstStyle/>
        <a:p>
          <a:endParaRPr lang="en-IN" sz="1400">
            <a:latin typeface="Times New Roman" pitchFamily="18" charset="0"/>
            <a:cs typeface="Times New Roman" pitchFamily="18" charset="0"/>
          </a:endParaRPr>
        </a:p>
      </dgm:t>
    </dgm:pt>
    <dgm:pt modelId="{818971AE-DCEC-47E2-B582-C5874ABE3A19}">
      <dgm:prSet custT="1"/>
      <dgm:spPr/>
      <dgm:t>
        <a:bodyPr/>
        <a:lstStyle/>
        <a:p>
          <a:r>
            <a:rPr lang="en-IN" sz="1400">
              <a:latin typeface="Times New Roman" pitchFamily="18" charset="0"/>
              <a:cs typeface="Times New Roman" pitchFamily="18" charset="0"/>
            </a:rPr>
            <a:t>Infection Control Practice </a:t>
          </a:r>
        </a:p>
      </dgm:t>
    </dgm:pt>
    <dgm:pt modelId="{B0FFFD9C-6F9C-41BC-A85A-0912EE618690}" type="parTrans" cxnId="{471C8DC0-2E0B-463E-A97B-7FF94B562104}">
      <dgm:prSet/>
      <dgm:spPr/>
      <dgm:t>
        <a:bodyPr/>
        <a:lstStyle/>
        <a:p>
          <a:endParaRPr lang="en-IN"/>
        </a:p>
      </dgm:t>
    </dgm:pt>
    <dgm:pt modelId="{E7614106-4A96-41A1-8A06-8C58BAAA6F69}" type="sibTrans" cxnId="{471C8DC0-2E0B-463E-A97B-7FF94B562104}">
      <dgm:prSet/>
      <dgm:spPr/>
      <dgm:t>
        <a:bodyPr/>
        <a:lstStyle/>
        <a:p>
          <a:endParaRPr lang="en-IN"/>
        </a:p>
      </dgm:t>
    </dgm:pt>
    <dgm:pt modelId="{21A0745A-7100-42B7-BFBD-C6A870BA2B72}" type="pres">
      <dgm:prSet presAssocID="{D5EC817E-930D-4A7B-8EA8-EFDFA2B166CC}" presName="Name0" presStyleCnt="0">
        <dgm:presLayoutVars>
          <dgm:chMax val="1"/>
          <dgm:chPref val="1"/>
          <dgm:dir/>
          <dgm:animOne val="branch"/>
          <dgm:animLvl val="lvl"/>
        </dgm:presLayoutVars>
      </dgm:prSet>
      <dgm:spPr/>
      <dgm:t>
        <a:bodyPr/>
        <a:lstStyle/>
        <a:p>
          <a:endParaRPr lang="en-IN"/>
        </a:p>
      </dgm:t>
    </dgm:pt>
    <dgm:pt modelId="{FB699B42-2430-4DEB-B397-8FB528AAD8AA}" type="pres">
      <dgm:prSet presAssocID="{E3A32AFF-7342-4324-947F-E5745478ED66}" presName="singleCycle" presStyleCnt="0"/>
      <dgm:spPr/>
    </dgm:pt>
    <dgm:pt modelId="{66FB798B-0AC5-4590-A1A4-13E914377DD8}" type="pres">
      <dgm:prSet presAssocID="{E3A32AFF-7342-4324-947F-E5745478ED66}" presName="singleCenter" presStyleLbl="node1" presStyleIdx="0" presStyleCnt="7" custScaleX="212634" custScaleY="72527">
        <dgm:presLayoutVars>
          <dgm:chMax val="7"/>
          <dgm:chPref val="7"/>
        </dgm:presLayoutVars>
      </dgm:prSet>
      <dgm:spPr/>
      <dgm:t>
        <a:bodyPr/>
        <a:lstStyle/>
        <a:p>
          <a:endParaRPr lang="en-IN"/>
        </a:p>
      </dgm:t>
    </dgm:pt>
    <dgm:pt modelId="{468C7738-27FF-47F8-9AB8-F7B74F1A9986}" type="pres">
      <dgm:prSet presAssocID="{BF916811-D690-486F-93AD-826B31C18D0E}" presName="Name56" presStyleLbl="parChTrans1D2" presStyleIdx="0" presStyleCnt="6"/>
      <dgm:spPr/>
      <dgm:t>
        <a:bodyPr/>
        <a:lstStyle/>
        <a:p>
          <a:endParaRPr lang="en-IN"/>
        </a:p>
      </dgm:t>
    </dgm:pt>
    <dgm:pt modelId="{2B3B4F8F-7330-4765-B7FF-29879FF838D1}" type="pres">
      <dgm:prSet presAssocID="{B20352D6-DBEE-4409-B289-289DFAF16BE4}" presName="text0" presStyleLbl="node1" presStyleIdx="1" presStyleCnt="7" custScaleX="267348" custScaleY="88304">
        <dgm:presLayoutVars>
          <dgm:bulletEnabled val="1"/>
        </dgm:presLayoutVars>
      </dgm:prSet>
      <dgm:spPr/>
      <dgm:t>
        <a:bodyPr/>
        <a:lstStyle/>
        <a:p>
          <a:endParaRPr lang="en-IN"/>
        </a:p>
      </dgm:t>
    </dgm:pt>
    <dgm:pt modelId="{E7B13213-F4D0-4F48-9C99-F29B5CBE13BB}" type="pres">
      <dgm:prSet presAssocID="{684CFEAC-872A-43B6-BC4B-82FF53FA9CBE}" presName="Name56" presStyleLbl="parChTrans1D2" presStyleIdx="1" presStyleCnt="6"/>
      <dgm:spPr/>
      <dgm:t>
        <a:bodyPr/>
        <a:lstStyle/>
        <a:p>
          <a:endParaRPr lang="en-IN"/>
        </a:p>
      </dgm:t>
    </dgm:pt>
    <dgm:pt modelId="{6A660952-C0EA-4001-89F8-7F494119335E}" type="pres">
      <dgm:prSet presAssocID="{7784D955-CAF1-4235-9578-F0DAC06CF269}" presName="text0" presStyleLbl="node1" presStyleIdx="2" presStyleCnt="7" custScaleX="271930" custScaleY="107568" custRadScaleRad="157529" custRadScaleInc="18247">
        <dgm:presLayoutVars>
          <dgm:bulletEnabled val="1"/>
        </dgm:presLayoutVars>
      </dgm:prSet>
      <dgm:spPr/>
      <dgm:t>
        <a:bodyPr/>
        <a:lstStyle/>
        <a:p>
          <a:endParaRPr lang="en-IN"/>
        </a:p>
      </dgm:t>
    </dgm:pt>
    <dgm:pt modelId="{DC928A31-3D41-4603-80BA-13B752847A7B}" type="pres">
      <dgm:prSet presAssocID="{7FC583AB-6B41-44ED-B82A-EAA6FA436F12}" presName="Name56" presStyleLbl="parChTrans1D2" presStyleIdx="2" presStyleCnt="6"/>
      <dgm:spPr/>
      <dgm:t>
        <a:bodyPr/>
        <a:lstStyle/>
        <a:p>
          <a:endParaRPr lang="en-IN"/>
        </a:p>
      </dgm:t>
    </dgm:pt>
    <dgm:pt modelId="{D1695A43-5194-4C68-ACB4-7B7951C2CCB6}" type="pres">
      <dgm:prSet presAssocID="{BF959B0F-B263-434C-8356-06B26269A31B}" presName="text0" presStyleLbl="node1" presStyleIdx="3" presStyleCnt="7" custScaleX="190865" custRadScaleRad="162876" custRadScaleInc="-16583">
        <dgm:presLayoutVars>
          <dgm:bulletEnabled val="1"/>
        </dgm:presLayoutVars>
      </dgm:prSet>
      <dgm:spPr/>
      <dgm:t>
        <a:bodyPr/>
        <a:lstStyle/>
        <a:p>
          <a:endParaRPr lang="en-IN"/>
        </a:p>
      </dgm:t>
    </dgm:pt>
    <dgm:pt modelId="{8559BC8E-7585-46C1-9A32-8D9E11672D23}" type="pres">
      <dgm:prSet presAssocID="{1307B3C7-BFD3-47DA-A7F7-AE3E5AF2BB62}" presName="Name56" presStyleLbl="parChTrans1D2" presStyleIdx="3" presStyleCnt="6"/>
      <dgm:spPr/>
      <dgm:t>
        <a:bodyPr/>
        <a:lstStyle/>
        <a:p>
          <a:endParaRPr lang="en-IN"/>
        </a:p>
      </dgm:t>
    </dgm:pt>
    <dgm:pt modelId="{D1050887-49B7-43B9-B89B-3ABBD222EA7B}" type="pres">
      <dgm:prSet presAssocID="{845744C3-E39C-4882-944C-5DB0C8350CD6}" presName="text0" presStyleLbl="node1" presStyleIdx="4" presStyleCnt="7" custScaleX="258513" custScaleY="66408" custRadScaleRad="104252" custRadScaleInc="1810">
        <dgm:presLayoutVars>
          <dgm:bulletEnabled val="1"/>
        </dgm:presLayoutVars>
      </dgm:prSet>
      <dgm:spPr/>
      <dgm:t>
        <a:bodyPr/>
        <a:lstStyle/>
        <a:p>
          <a:endParaRPr lang="en-IN"/>
        </a:p>
      </dgm:t>
    </dgm:pt>
    <dgm:pt modelId="{6632F7DC-4289-44FB-8C18-20ED7E994D41}" type="pres">
      <dgm:prSet presAssocID="{5C5EF15B-ED81-4521-87AA-1FCFB7B7D6BE}" presName="Name56" presStyleLbl="parChTrans1D2" presStyleIdx="4" presStyleCnt="6"/>
      <dgm:spPr/>
      <dgm:t>
        <a:bodyPr/>
        <a:lstStyle/>
        <a:p>
          <a:endParaRPr lang="en-IN"/>
        </a:p>
      </dgm:t>
    </dgm:pt>
    <dgm:pt modelId="{053DA289-F187-40FB-A2BF-B9D3A8C54F27}" type="pres">
      <dgm:prSet presAssocID="{04031886-FBD6-4D1B-8636-B9BFE514ECF2}" presName="text0" presStyleLbl="node1" presStyleIdx="5" presStyleCnt="7" custScaleX="255559" custScaleY="106033" custRadScaleRad="158209" custRadScaleInc="10513">
        <dgm:presLayoutVars>
          <dgm:bulletEnabled val="1"/>
        </dgm:presLayoutVars>
      </dgm:prSet>
      <dgm:spPr/>
      <dgm:t>
        <a:bodyPr/>
        <a:lstStyle/>
        <a:p>
          <a:endParaRPr lang="en-IN"/>
        </a:p>
      </dgm:t>
    </dgm:pt>
    <dgm:pt modelId="{A50816BA-1B2D-4AC0-AFCB-EAC3F8ABC40C}" type="pres">
      <dgm:prSet presAssocID="{B0FFFD9C-6F9C-41BC-A85A-0912EE618690}" presName="Name56" presStyleLbl="parChTrans1D2" presStyleIdx="5" presStyleCnt="6"/>
      <dgm:spPr/>
      <dgm:t>
        <a:bodyPr/>
        <a:lstStyle/>
        <a:p>
          <a:endParaRPr lang="en-IN"/>
        </a:p>
      </dgm:t>
    </dgm:pt>
    <dgm:pt modelId="{98496A51-AF40-4B11-9483-583119B10A97}" type="pres">
      <dgm:prSet presAssocID="{818971AE-DCEC-47E2-B582-C5874ABE3A19}" presName="text0" presStyleLbl="node1" presStyleIdx="6" presStyleCnt="7" custScaleX="260531" custScaleY="102434" custRadScaleRad="155485" custRadScaleInc="-22285">
        <dgm:presLayoutVars>
          <dgm:bulletEnabled val="1"/>
        </dgm:presLayoutVars>
      </dgm:prSet>
      <dgm:spPr/>
      <dgm:t>
        <a:bodyPr/>
        <a:lstStyle/>
        <a:p>
          <a:endParaRPr lang="en-IN"/>
        </a:p>
      </dgm:t>
    </dgm:pt>
  </dgm:ptLst>
  <dgm:cxnLst>
    <dgm:cxn modelId="{9E59F115-F43C-404B-B55D-AF0178EEA475}" type="presOf" srcId="{845744C3-E39C-4882-944C-5DB0C8350CD6}" destId="{D1050887-49B7-43B9-B89B-3ABBD222EA7B}" srcOrd="0" destOrd="0" presId="urn:microsoft.com/office/officeart/2008/layout/RadialCluster"/>
    <dgm:cxn modelId="{C191C623-25EE-40F9-83D9-B108523498C8}" type="presOf" srcId="{B0FFFD9C-6F9C-41BC-A85A-0912EE618690}" destId="{A50816BA-1B2D-4AC0-AFCB-EAC3F8ABC40C}" srcOrd="0" destOrd="0" presId="urn:microsoft.com/office/officeart/2008/layout/RadialCluster"/>
    <dgm:cxn modelId="{D6B802AD-EA63-4B2C-9B5B-A8077CF2F9D3}" srcId="{D5EC817E-930D-4A7B-8EA8-EFDFA2B166CC}" destId="{E3A32AFF-7342-4324-947F-E5745478ED66}" srcOrd="0" destOrd="0" parTransId="{A14CB6C6-C1DD-4096-A217-094E4CF878C1}" sibTransId="{25F1E69C-6A63-4203-B196-9C4B415826FA}"/>
    <dgm:cxn modelId="{C66BC130-93F8-4278-B847-2D74A90525B6}" type="presOf" srcId="{E3A32AFF-7342-4324-947F-E5745478ED66}" destId="{66FB798B-0AC5-4590-A1A4-13E914377DD8}" srcOrd="0" destOrd="0" presId="urn:microsoft.com/office/officeart/2008/layout/RadialCluster"/>
    <dgm:cxn modelId="{471C8DC0-2E0B-463E-A97B-7FF94B562104}" srcId="{E3A32AFF-7342-4324-947F-E5745478ED66}" destId="{818971AE-DCEC-47E2-B582-C5874ABE3A19}" srcOrd="5" destOrd="0" parTransId="{B0FFFD9C-6F9C-41BC-A85A-0912EE618690}" sibTransId="{E7614106-4A96-41A1-8A06-8C58BAAA6F69}"/>
    <dgm:cxn modelId="{6AEBDB67-E6B6-4BC8-A03F-22FB200E8861}" srcId="{E3A32AFF-7342-4324-947F-E5745478ED66}" destId="{BF959B0F-B263-434C-8356-06B26269A31B}" srcOrd="2" destOrd="0" parTransId="{7FC583AB-6B41-44ED-B82A-EAA6FA436F12}" sibTransId="{0AD56C95-FBF8-48F0-8EA7-40E668B2631E}"/>
    <dgm:cxn modelId="{0BED2C3D-A37B-4898-B55F-ED9F26DF0D7D}" type="presOf" srcId="{D5EC817E-930D-4A7B-8EA8-EFDFA2B166CC}" destId="{21A0745A-7100-42B7-BFBD-C6A870BA2B72}" srcOrd="0" destOrd="0" presId="urn:microsoft.com/office/officeart/2008/layout/RadialCluster"/>
    <dgm:cxn modelId="{F4CE90E4-FA58-4649-8C84-DC5AE8CDD78A}" type="presOf" srcId="{7FC583AB-6B41-44ED-B82A-EAA6FA436F12}" destId="{DC928A31-3D41-4603-80BA-13B752847A7B}" srcOrd="0" destOrd="0" presId="urn:microsoft.com/office/officeart/2008/layout/RadialCluster"/>
    <dgm:cxn modelId="{772130CD-B0D4-45C4-BED1-B8C9C84C8399}" type="presOf" srcId="{684CFEAC-872A-43B6-BC4B-82FF53FA9CBE}" destId="{E7B13213-F4D0-4F48-9C99-F29B5CBE13BB}" srcOrd="0" destOrd="0" presId="urn:microsoft.com/office/officeart/2008/layout/RadialCluster"/>
    <dgm:cxn modelId="{0A75439A-E7EE-4D1A-B343-3CE71C816BDA}" type="presOf" srcId="{04031886-FBD6-4D1B-8636-B9BFE514ECF2}" destId="{053DA289-F187-40FB-A2BF-B9D3A8C54F27}" srcOrd="0" destOrd="0" presId="urn:microsoft.com/office/officeart/2008/layout/RadialCluster"/>
    <dgm:cxn modelId="{7CF04FD4-17D9-41F0-A74F-493DB304EB33}" srcId="{E3A32AFF-7342-4324-947F-E5745478ED66}" destId="{845744C3-E39C-4882-944C-5DB0C8350CD6}" srcOrd="3" destOrd="0" parTransId="{1307B3C7-BFD3-47DA-A7F7-AE3E5AF2BB62}" sibTransId="{98A82EEA-5BE1-45A1-A8F7-6A00CC68DE09}"/>
    <dgm:cxn modelId="{4341C6DF-BCDC-43A5-A04E-7B0EA2B30992}" type="presOf" srcId="{B20352D6-DBEE-4409-B289-289DFAF16BE4}" destId="{2B3B4F8F-7330-4765-B7FF-29879FF838D1}" srcOrd="0" destOrd="0" presId="urn:microsoft.com/office/officeart/2008/layout/RadialCluster"/>
    <dgm:cxn modelId="{465EE265-8F59-4A02-A6C1-E42F2DD2542B}" type="presOf" srcId="{7784D955-CAF1-4235-9578-F0DAC06CF269}" destId="{6A660952-C0EA-4001-89F8-7F494119335E}" srcOrd="0" destOrd="0" presId="urn:microsoft.com/office/officeart/2008/layout/RadialCluster"/>
    <dgm:cxn modelId="{6E57855C-16AC-43A5-AF20-267AE0BDA8F2}" srcId="{E3A32AFF-7342-4324-947F-E5745478ED66}" destId="{B20352D6-DBEE-4409-B289-289DFAF16BE4}" srcOrd="0" destOrd="0" parTransId="{BF916811-D690-486F-93AD-826B31C18D0E}" sibTransId="{4A22864A-B110-478D-82D2-9AE217B198DD}"/>
    <dgm:cxn modelId="{F323D1E4-4E0B-41CE-B489-DC047990F47D}" type="presOf" srcId="{5C5EF15B-ED81-4521-87AA-1FCFB7B7D6BE}" destId="{6632F7DC-4289-44FB-8C18-20ED7E994D41}" srcOrd="0" destOrd="0" presId="urn:microsoft.com/office/officeart/2008/layout/RadialCluster"/>
    <dgm:cxn modelId="{A63919C1-41CE-40FD-97C7-C92B5E3A64B4}" type="presOf" srcId="{818971AE-DCEC-47E2-B582-C5874ABE3A19}" destId="{98496A51-AF40-4B11-9483-583119B10A97}" srcOrd="0" destOrd="0" presId="urn:microsoft.com/office/officeart/2008/layout/RadialCluster"/>
    <dgm:cxn modelId="{1B176FFC-2613-4E32-B52B-2F5099D245A0}" type="presOf" srcId="{BF959B0F-B263-434C-8356-06B26269A31B}" destId="{D1695A43-5194-4C68-ACB4-7B7951C2CCB6}" srcOrd="0" destOrd="0" presId="urn:microsoft.com/office/officeart/2008/layout/RadialCluster"/>
    <dgm:cxn modelId="{9509CADD-D0C6-41F4-A41E-5BC25E3C7B19}" type="presOf" srcId="{BF916811-D690-486F-93AD-826B31C18D0E}" destId="{468C7738-27FF-47F8-9AB8-F7B74F1A9986}" srcOrd="0" destOrd="0" presId="urn:microsoft.com/office/officeart/2008/layout/RadialCluster"/>
    <dgm:cxn modelId="{0EEC7A08-F670-476E-A6B1-AC1A63D53C04}" srcId="{E3A32AFF-7342-4324-947F-E5745478ED66}" destId="{7784D955-CAF1-4235-9578-F0DAC06CF269}" srcOrd="1" destOrd="0" parTransId="{684CFEAC-872A-43B6-BC4B-82FF53FA9CBE}" sibTransId="{EAED4B15-DA7F-4074-A7A3-12A5B34C7083}"/>
    <dgm:cxn modelId="{5D718E62-E6CB-4361-8040-1458A9F6DFED}" type="presOf" srcId="{1307B3C7-BFD3-47DA-A7F7-AE3E5AF2BB62}" destId="{8559BC8E-7585-46C1-9A32-8D9E11672D23}" srcOrd="0" destOrd="0" presId="urn:microsoft.com/office/officeart/2008/layout/RadialCluster"/>
    <dgm:cxn modelId="{9D6DDD63-B234-4C2B-824A-E6CD71B81A73}" srcId="{E3A32AFF-7342-4324-947F-E5745478ED66}" destId="{04031886-FBD6-4D1B-8636-B9BFE514ECF2}" srcOrd="4" destOrd="0" parTransId="{5C5EF15B-ED81-4521-87AA-1FCFB7B7D6BE}" sibTransId="{A0826E88-1CD0-4DAD-A751-CA32C976D110}"/>
    <dgm:cxn modelId="{2227B634-5822-4126-8289-A51593AA419D}" type="presParOf" srcId="{21A0745A-7100-42B7-BFBD-C6A870BA2B72}" destId="{FB699B42-2430-4DEB-B397-8FB528AAD8AA}" srcOrd="0" destOrd="0" presId="urn:microsoft.com/office/officeart/2008/layout/RadialCluster"/>
    <dgm:cxn modelId="{EBD51479-1764-400A-88C1-7C0EF4BF8380}" type="presParOf" srcId="{FB699B42-2430-4DEB-B397-8FB528AAD8AA}" destId="{66FB798B-0AC5-4590-A1A4-13E914377DD8}" srcOrd="0" destOrd="0" presId="urn:microsoft.com/office/officeart/2008/layout/RadialCluster"/>
    <dgm:cxn modelId="{8C330867-3E1A-43E3-A1DC-EA7ECE618589}" type="presParOf" srcId="{FB699B42-2430-4DEB-B397-8FB528AAD8AA}" destId="{468C7738-27FF-47F8-9AB8-F7B74F1A9986}" srcOrd="1" destOrd="0" presId="urn:microsoft.com/office/officeart/2008/layout/RadialCluster"/>
    <dgm:cxn modelId="{2FE5B084-28B0-4320-B18E-797FB851C900}" type="presParOf" srcId="{FB699B42-2430-4DEB-B397-8FB528AAD8AA}" destId="{2B3B4F8F-7330-4765-B7FF-29879FF838D1}" srcOrd="2" destOrd="0" presId="urn:microsoft.com/office/officeart/2008/layout/RadialCluster"/>
    <dgm:cxn modelId="{409C4B27-855A-4D6C-96F8-24942859DDCD}" type="presParOf" srcId="{FB699B42-2430-4DEB-B397-8FB528AAD8AA}" destId="{E7B13213-F4D0-4F48-9C99-F29B5CBE13BB}" srcOrd="3" destOrd="0" presId="urn:microsoft.com/office/officeart/2008/layout/RadialCluster"/>
    <dgm:cxn modelId="{E558584E-437E-4A86-A4B0-58FAC46E1DD1}" type="presParOf" srcId="{FB699B42-2430-4DEB-B397-8FB528AAD8AA}" destId="{6A660952-C0EA-4001-89F8-7F494119335E}" srcOrd="4" destOrd="0" presId="urn:microsoft.com/office/officeart/2008/layout/RadialCluster"/>
    <dgm:cxn modelId="{7E952D26-9D3E-4A1F-9465-84EBADF99A01}" type="presParOf" srcId="{FB699B42-2430-4DEB-B397-8FB528AAD8AA}" destId="{DC928A31-3D41-4603-80BA-13B752847A7B}" srcOrd="5" destOrd="0" presId="urn:microsoft.com/office/officeart/2008/layout/RadialCluster"/>
    <dgm:cxn modelId="{2F3B360A-EB36-4871-BE23-0A8150D393FE}" type="presParOf" srcId="{FB699B42-2430-4DEB-B397-8FB528AAD8AA}" destId="{D1695A43-5194-4C68-ACB4-7B7951C2CCB6}" srcOrd="6" destOrd="0" presId="urn:microsoft.com/office/officeart/2008/layout/RadialCluster"/>
    <dgm:cxn modelId="{1205C995-8FDD-4404-843B-56CE0C654A66}" type="presParOf" srcId="{FB699B42-2430-4DEB-B397-8FB528AAD8AA}" destId="{8559BC8E-7585-46C1-9A32-8D9E11672D23}" srcOrd="7" destOrd="0" presId="urn:microsoft.com/office/officeart/2008/layout/RadialCluster"/>
    <dgm:cxn modelId="{FBE9DF5D-44CB-4EEB-B5D0-55DBD8006D5E}" type="presParOf" srcId="{FB699B42-2430-4DEB-B397-8FB528AAD8AA}" destId="{D1050887-49B7-43B9-B89B-3ABBD222EA7B}" srcOrd="8" destOrd="0" presId="urn:microsoft.com/office/officeart/2008/layout/RadialCluster"/>
    <dgm:cxn modelId="{18E040C1-4B00-4151-9ABA-967705213ED3}" type="presParOf" srcId="{FB699B42-2430-4DEB-B397-8FB528AAD8AA}" destId="{6632F7DC-4289-44FB-8C18-20ED7E994D41}" srcOrd="9" destOrd="0" presId="urn:microsoft.com/office/officeart/2008/layout/RadialCluster"/>
    <dgm:cxn modelId="{D2A3CB66-8B02-4349-AE9C-6F0236CD59A4}" type="presParOf" srcId="{FB699B42-2430-4DEB-B397-8FB528AAD8AA}" destId="{053DA289-F187-40FB-A2BF-B9D3A8C54F27}" srcOrd="10" destOrd="0" presId="urn:microsoft.com/office/officeart/2008/layout/RadialCluster"/>
    <dgm:cxn modelId="{EA8C8101-7789-4F75-A233-9523A1A53E9B}" type="presParOf" srcId="{FB699B42-2430-4DEB-B397-8FB528AAD8AA}" destId="{A50816BA-1B2D-4AC0-AFCB-EAC3F8ABC40C}" srcOrd="11" destOrd="0" presId="urn:microsoft.com/office/officeart/2008/layout/RadialCluster"/>
    <dgm:cxn modelId="{38AFE17D-9B19-4888-B109-484F4BB1BF56}" type="presParOf" srcId="{FB699B42-2430-4DEB-B397-8FB528AAD8AA}" destId="{98496A51-AF40-4B11-9483-583119B10A97}"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72452C-2C40-418E-BB25-B064783E0E4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F45FA460-F2C0-4E2C-AB54-162E20354161}">
      <dgm:prSet phldrT="[Text]" custT="1"/>
      <dgm:spPr/>
      <dgm:t>
        <a:bodyPr/>
        <a:lstStyle/>
        <a:p>
          <a:r>
            <a:rPr lang="en-IN" sz="1400">
              <a:latin typeface="Times New Roman" pitchFamily="18" charset="0"/>
              <a:cs typeface="Times New Roman" pitchFamily="18" charset="0"/>
            </a:rPr>
            <a:t>Needle  Stick Injury </a:t>
          </a:r>
        </a:p>
      </dgm:t>
    </dgm:pt>
    <dgm:pt modelId="{B703D7A5-0E7B-477C-AFAB-3389630A1DDD}" type="parTrans" cxnId="{99C422B8-C4B0-4452-8F35-527F591AB575}">
      <dgm:prSet/>
      <dgm:spPr/>
      <dgm:t>
        <a:bodyPr/>
        <a:lstStyle/>
        <a:p>
          <a:endParaRPr lang="en-IN"/>
        </a:p>
      </dgm:t>
    </dgm:pt>
    <dgm:pt modelId="{A53B68E2-EFB3-4B35-8BE5-605AE60DF38E}" type="sibTrans" cxnId="{99C422B8-C4B0-4452-8F35-527F591AB575}">
      <dgm:prSet/>
      <dgm:spPr/>
      <dgm:t>
        <a:bodyPr/>
        <a:lstStyle/>
        <a:p>
          <a:endParaRPr lang="en-IN"/>
        </a:p>
      </dgm:t>
    </dgm:pt>
    <dgm:pt modelId="{19997DA0-8FA0-4628-A405-5EA84E5B9D44}">
      <dgm:prSet phldrT="[Text]" custT="1"/>
      <dgm:spPr/>
      <dgm:t>
        <a:bodyPr/>
        <a:lstStyle/>
        <a:p>
          <a:r>
            <a:rPr lang="en-IN" sz="1400">
              <a:latin typeface="Times New Roman" pitchFamily="18" charset="0"/>
              <a:cs typeface="Times New Roman" pitchFamily="18" charset="0"/>
            </a:rPr>
            <a:t>Central Line -Associated Blood Stream Infection</a:t>
          </a:r>
        </a:p>
      </dgm:t>
    </dgm:pt>
    <dgm:pt modelId="{4F1184D2-8C59-4AA6-90DD-4FFD45AA4F1E}" type="parTrans" cxnId="{2F4B7971-4E5C-4E09-95A2-1387EBF0FC6A}">
      <dgm:prSet/>
      <dgm:spPr/>
      <dgm:t>
        <a:bodyPr/>
        <a:lstStyle/>
        <a:p>
          <a:endParaRPr lang="en-IN"/>
        </a:p>
      </dgm:t>
    </dgm:pt>
    <dgm:pt modelId="{8C036788-178F-4320-8975-D94477E66103}" type="sibTrans" cxnId="{2F4B7971-4E5C-4E09-95A2-1387EBF0FC6A}">
      <dgm:prSet/>
      <dgm:spPr/>
      <dgm:t>
        <a:bodyPr/>
        <a:lstStyle/>
        <a:p>
          <a:endParaRPr lang="en-IN"/>
        </a:p>
      </dgm:t>
    </dgm:pt>
    <dgm:pt modelId="{CC4BD696-AEBF-4012-8B56-905A5D5918D8}">
      <dgm:prSet phldrT="[Text]" custT="1"/>
      <dgm:spPr/>
      <dgm:t>
        <a:bodyPr/>
        <a:lstStyle/>
        <a:p>
          <a:r>
            <a:rPr lang="en-IN" sz="1400">
              <a:latin typeface="Times New Roman" pitchFamily="18" charset="0"/>
              <a:cs typeface="Times New Roman" pitchFamily="18" charset="0"/>
            </a:rPr>
            <a:t>Incidence of Pressure Sores </a:t>
          </a:r>
        </a:p>
      </dgm:t>
    </dgm:pt>
    <dgm:pt modelId="{6E8975A8-A308-4F07-BABF-A2560FEA0678}" type="parTrans" cxnId="{5644611B-85B3-4F52-BF93-62854F06259F}">
      <dgm:prSet/>
      <dgm:spPr/>
      <dgm:t>
        <a:bodyPr/>
        <a:lstStyle/>
        <a:p>
          <a:endParaRPr lang="en-IN"/>
        </a:p>
      </dgm:t>
    </dgm:pt>
    <dgm:pt modelId="{48262307-592C-4EAA-9490-CFD59FB1DD38}" type="sibTrans" cxnId="{5644611B-85B3-4F52-BF93-62854F06259F}">
      <dgm:prSet/>
      <dgm:spPr/>
      <dgm:t>
        <a:bodyPr/>
        <a:lstStyle/>
        <a:p>
          <a:endParaRPr lang="en-IN"/>
        </a:p>
      </dgm:t>
    </dgm:pt>
    <dgm:pt modelId="{C3A22DA2-C25E-44A8-91E1-AC629F0A0397}">
      <dgm:prSet custT="1"/>
      <dgm:spPr/>
      <dgm:t>
        <a:bodyPr/>
        <a:lstStyle/>
        <a:p>
          <a:r>
            <a:rPr lang="en-IN" sz="1400">
              <a:latin typeface="Times New Roman" pitchFamily="18" charset="0"/>
              <a:cs typeface="Times New Roman" pitchFamily="18" charset="0"/>
            </a:rPr>
            <a:t>Catheter -associated Urinary Tract Infection </a:t>
          </a:r>
        </a:p>
      </dgm:t>
    </dgm:pt>
    <dgm:pt modelId="{5C285D8F-4857-4A34-B56D-3ACCE79FA6FE}" type="parTrans" cxnId="{7F350FA8-D882-47F9-9075-B0A283DB5DD7}">
      <dgm:prSet/>
      <dgm:spPr/>
      <dgm:t>
        <a:bodyPr/>
        <a:lstStyle/>
        <a:p>
          <a:endParaRPr lang="en-IN"/>
        </a:p>
      </dgm:t>
    </dgm:pt>
    <dgm:pt modelId="{DE60FE16-2814-40F6-93A9-280DB42C37F9}" type="sibTrans" cxnId="{7F350FA8-D882-47F9-9075-B0A283DB5DD7}">
      <dgm:prSet/>
      <dgm:spPr/>
      <dgm:t>
        <a:bodyPr/>
        <a:lstStyle/>
        <a:p>
          <a:endParaRPr lang="en-IN"/>
        </a:p>
      </dgm:t>
    </dgm:pt>
    <dgm:pt modelId="{6433866C-5F23-4A98-A7B5-77726559852D}">
      <dgm:prSet custT="1"/>
      <dgm:spPr/>
      <dgm:t>
        <a:bodyPr/>
        <a:lstStyle/>
        <a:p>
          <a:r>
            <a:rPr lang="en-IN" sz="1400">
              <a:latin typeface="Times New Roman" pitchFamily="18" charset="0"/>
              <a:cs typeface="Times New Roman" pitchFamily="18" charset="0"/>
            </a:rPr>
            <a:t>Ventilator Associated Pneumonia</a:t>
          </a:r>
        </a:p>
      </dgm:t>
    </dgm:pt>
    <dgm:pt modelId="{F536422E-EA75-460B-901F-99390995BA1C}" type="parTrans" cxnId="{500AAAD4-CBE1-4C1A-AA9B-91B796F7FB37}">
      <dgm:prSet/>
      <dgm:spPr/>
      <dgm:t>
        <a:bodyPr/>
        <a:lstStyle/>
        <a:p>
          <a:endParaRPr lang="en-IN"/>
        </a:p>
      </dgm:t>
    </dgm:pt>
    <dgm:pt modelId="{33AB72A0-BBDC-4AC9-A449-0E26D1DDF585}" type="sibTrans" cxnId="{500AAAD4-CBE1-4C1A-AA9B-91B796F7FB37}">
      <dgm:prSet/>
      <dgm:spPr/>
      <dgm:t>
        <a:bodyPr/>
        <a:lstStyle/>
        <a:p>
          <a:endParaRPr lang="en-IN"/>
        </a:p>
      </dgm:t>
    </dgm:pt>
    <dgm:pt modelId="{8737B208-97AF-4723-BC17-851C1C9EF0FB}">
      <dgm:prSet custT="1"/>
      <dgm:spPr/>
      <dgm:t>
        <a:bodyPr/>
        <a:lstStyle/>
        <a:p>
          <a:r>
            <a:rPr lang="en-IN" sz="1400">
              <a:latin typeface="Times New Roman" pitchFamily="18" charset="0"/>
              <a:cs typeface="Times New Roman" pitchFamily="18" charset="0"/>
            </a:rPr>
            <a:t>Surgical Site Infection</a:t>
          </a:r>
        </a:p>
      </dgm:t>
    </dgm:pt>
    <dgm:pt modelId="{B84EB4D6-D1A4-41F4-9F2D-75D23EA824B1}" type="parTrans" cxnId="{68452CB2-C6C9-4322-9C07-A71A4B2401DC}">
      <dgm:prSet/>
      <dgm:spPr/>
      <dgm:t>
        <a:bodyPr/>
        <a:lstStyle/>
        <a:p>
          <a:endParaRPr lang="en-IN"/>
        </a:p>
      </dgm:t>
    </dgm:pt>
    <dgm:pt modelId="{CF4E2D16-02C4-47E3-B250-F2A630F29B3B}" type="sibTrans" cxnId="{68452CB2-C6C9-4322-9C07-A71A4B2401DC}">
      <dgm:prSet/>
      <dgm:spPr/>
      <dgm:t>
        <a:bodyPr/>
        <a:lstStyle/>
        <a:p>
          <a:endParaRPr lang="en-IN"/>
        </a:p>
      </dgm:t>
    </dgm:pt>
    <dgm:pt modelId="{287F158B-45D1-4ABE-BC35-4798F43015C9}">
      <dgm:prSet custT="1"/>
      <dgm:spPr/>
      <dgm:t>
        <a:bodyPr/>
        <a:lstStyle/>
        <a:p>
          <a:r>
            <a:rPr lang="en-IN" sz="1400">
              <a:latin typeface="Times New Roman" pitchFamily="18" charset="0"/>
              <a:cs typeface="Times New Roman" pitchFamily="18" charset="0"/>
            </a:rPr>
            <a:t>Fall Rate </a:t>
          </a:r>
        </a:p>
      </dgm:t>
    </dgm:pt>
    <dgm:pt modelId="{F82F94C6-2AF0-43CC-B438-252E8EEF7D35}" type="parTrans" cxnId="{42C5EF08-5D9C-4458-9072-22646535C1DC}">
      <dgm:prSet/>
      <dgm:spPr/>
      <dgm:t>
        <a:bodyPr/>
        <a:lstStyle/>
        <a:p>
          <a:endParaRPr lang="en-IN"/>
        </a:p>
      </dgm:t>
    </dgm:pt>
    <dgm:pt modelId="{3C25DCC7-AACA-461F-B33F-1E2F1D42CCE1}" type="sibTrans" cxnId="{42C5EF08-5D9C-4458-9072-22646535C1DC}">
      <dgm:prSet/>
      <dgm:spPr/>
      <dgm:t>
        <a:bodyPr/>
        <a:lstStyle/>
        <a:p>
          <a:endParaRPr lang="en-IN"/>
        </a:p>
      </dgm:t>
    </dgm:pt>
    <dgm:pt modelId="{AD8642CC-29D0-46A2-9793-29E233C2467A}">
      <dgm:prSet custT="1"/>
      <dgm:spPr/>
      <dgm:t>
        <a:bodyPr/>
        <a:lstStyle/>
        <a:p>
          <a:r>
            <a:rPr lang="en-IN" sz="1400">
              <a:latin typeface="Times New Roman" pitchFamily="18" charset="0"/>
              <a:cs typeface="Times New Roman" pitchFamily="18" charset="0"/>
            </a:rPr>
            <a:t>Reintubation rate</a:t>
          </a:r>
        </a:p>
      </dgm:t>
    </dgm:pt>
    <dgm:pt modelId="{A356D48B-E280-4591-B331-44E91573B97C}" type="parTrans" cxnId="{0615D506-CD6D-451C-963E-DFEF8EB917D3}">
      <dgm:prSet/>
      <dgm:spPr/>
      <dgm:t>
        <a:bodyPr/>
        <a:lstStyle/>
        <a:p>
          <a:endParaRPr lang="en-IN"/>
        </a:p>
      </dgm:t>
    </dgm:pt>
    <dgm:pt modelId="{9479B06F-546C-45F9-BAF1-B422C76407B6}" type="sibTrans" cxnId="{0615D506-CD6D-451C-963E-DFEF8EB917D3}">
      <dgm:prSet/>
      <dgm:spPr/>
      <dgm:t>
        <a:bodyPr/>
        <a:lstStyle/>
        <a:p>
          <a:endParaRPr lang="en-IN"/>
        </a:p>
      </dgm:t>
    </dgm:pt>
    <dgm:pt modelId="{1F63F991-876B-46E9-A884-076654B9283D}">
      <dgm:prSet custT="1"/>
      <dgm:spPr/>
      <dgm:t>
        <a:bodyPr/>
        <a:lstStyle/>
        <a:p>
          <a:r>
            <a:rPr lang="en-IN" sz="1400">
              <a:latin typeface="Times New Roman" pitchFamily="18" charset="0"/>
              <a:cs typeface="Times New Roman" pitchFamily="18" charset="0"/>
            </a:rPr>
            <a:t>Rate of Return to the ICU within 48 hours</a:t>
          </a:r>
        </a:p>
      </dgm:t>
    </dgm:pt>
    <dgm:pt modelId="{5600BFC1-9814-4CDF-A0D3-A788786850D1}" type="parTrans" cxnId="{D756C027-0EE3-4C4E-97C5-737F7545B3C5}">
      <dgm:prSet/>
      <dgm:spPr/>
      <dgm:t>
        <a:bodyPr/>
        <a:lstStyle/>
        <a:p>
          <a:endParaRPr lang="en-IN"/>
        </a:p>
      </dgm:t>
    </dgm:pt>
    <dgm:pt modelId="{CAD5DAB2-72AA-4C47-AE54-E25EBD26EAA5}" type="sibTrans" cxnId="{D756C027-0EE3-4C4E-97C5-737F7545B3C5}">
      <dgm:prSet/>
      <dgm:spPr/>
      <dgm:t>
        <a:bodyPr/>
        <a:lstStyle/>
        <a:p>
          <a:endParaRPr lang="en-IN"/>
        </a:p>
      </dgm:t>
    </dgm:pt>
    <dgm:pt modelId="{A49E9F5D-3460-4955-9C53-18FF7D59278C}">
      <dgm:prSet custT="1"/>
      <dgm:spPr/>
      <dgm:t>
        <a:bodyPr/>
        <a:lstStyle/>
        <a:p>
          <a:r>
            <a:rPr lang="en-IN" sz="1400">
              <a:latin typeface="Times New Roman" pitchFamily="18" charset="0"/>
              <a:cs typeface="Times New Roman" pitchFamily="18" charset="0"/>
            </a:rPr>
            <a:t>No of NSIs reported in a month /Total No of inpatient days in a month*100 </a:t>
          </a:r>
          <a:endParaRPr lang="en-IN" sz="1800">
            <a:latin typeface="Times New Roman" pitchFamily="18" charset="0"/>
            <a:cs typeface="Times New Roman" pitchFamily="18" charset="0"/>
          </a:endParaRPr>
        </a:p>
      </dgm:t>
    </dgm:pt>
    <dgm:pt modelId="{63A0543C-4B38-4AC9-BD1E-450EA0200EAC}" type="parTrans" cxnId="{0BDFCB7B-D30B-49B4-96E2-D1369331E61B}">
      <dgm:prSet/>
      <dgm:spPr/>
      <dgm:t>
        <a:bodyPr/>
        <a:lstStyle/>
        <a:p>
          <a:endParaRPr lang="en-IN"/>
        </a:p>
      </dgm:t>
    </dgm:pt>
    <dgm:pt modelId="{97218DF1-68F5-4320-99CD-96A7FB0CC978}" type="sibTrans" cxnId="{0BDFCB7B-D30B-49B4-96E2-D1369331E61B}">
      <dgm:prSet/>
      <dgm:spPr/>
      <dgm:t>
        <a:bodyPr/>
        <a:lstStyle/>
        <a:p>
          <a:endParaRPr lang="en-IN"/>
        </a:p>
      </dgm:t>
    </dgm:pt>
    <dgm:pt modelId="{80CB7ED9-4D05-40CE-8516-8F945E06573D}">
      <dgm:prSet custT="1"/>
      <dgm:spPr/>
      <dgm:t>
        <a:bodyPr/>
        <a:lstStyle/>
        <a:p>
          <a:r>
            <a:rPr lang="en-IN" sz="1400">
              <a:latin typeface="Times New Roman" pitchFamily="18" charset="0"/>
              <a:cs typeface="Times New Roman" pitchFamily="18" charset="0"/>
            </a:rPr>
            <a:t>No of CLABSI in a month / No of central line days in a month*100  </a:t>
          </a:r>
        </a:p>
      </dgm:t>
    </dgm:pt>
    <dgm:pt modelId="{0E053D0E-B157-4979-9C6D-5825AAC77E43}" type="parTrans" cxnId="{C3C88B66-97AC-4AC1-B0E5-EF8A9EDF6402}">
      <dgm:prSet/>
      <dgm:spPr/>
      <dgm:t>
        <a:bodyPr/>
        <a:lstStyle/>
        <a:p>
          <a:endParaRPr lang="en-IN"/>
        </a:p>
      </dgm:t>
    </dgm:pt>
    <dgm:pt modelId="{352EDC5E-62AE-4196-8C5B-5927A0911FF5}" type="sibTrans" cxnId="{C3C88B66-97AC-4AC1-B0E5-EF8A9EDF6402}">
      <dgm:prSet/>
      <dgm:spPr/>
      <dgm:t>
        <a:bodyPr/>
        <a:lstStyle/>
        <a:p>
          <a:endParaRPr lang="en-IN"/>
        </a:p>
      </dgm:t>
    </dgm:pt>
    <dgm:pt modelId="{DC6C8703-3DBD-4325-AE98-048266413D47}">
      <dgm:prSet custT="1"/>
      <dgm:spPr/>
      <dgm:t>
        <a:bodyPr/>
        <a:lstStyle/>
        <a:p>
          <a:r>
            <a:rPr lang="en-IN" sz="1400">
              <a:latin typeface="Times New Roman" pitchFamily="18" charset="0"/>
              <a:cs typeface="Times New Roman" pitchFamily="18" charset="0"/>
            </a:rPr>
            <a:t>No of incidence of pressure sores developed after admission to the hospital /Patient days *100</a:t>
          </a:r>
        </a:p>
      </dgm:t>
    </dgm:pt>
    <dgm:pt modelId="{9CAEA96D-C6DE-415B-9472-42202514E898}" type="parTrans" cxnId="{B1F1BB82-68E6-4809-A080-C18F4AC77084}">
      <dgm:prSet/>
      <dgm:spPr/>
      <dgm:t>
        <a:bodyPr/>
        <a:lstStyle/>
        <a:p>
          <a:endParaRPr lang="en-IN"/>
        </a:p>
      </dgm:t>
    </dgm:pt>
    <dgm:pt modelId="{931B0D82-51B5-4E68-8B60-E544418AEBD4}" type="sibTrans" cxnId="{B1F1BB82-68E6-4809-A080-C18F4AC77084}">
      <dgm:prSet/>
      <dgm:spPr/>
      <dgm:t>
        <a:bodyPr/>
        <a:lstStyle/>
        <a:p>
          <a:endParaRPr lang="en-IN"/>
        </a:p>
      </dgm:t>
    </dgm:pt>
    <dgm:pt modelId="{A0D00DDA-3096-496B-924C-15CCF58ED218}">
      <dgm:prSet custT="1"/>
      <dgm:spPr/>
      <dgm:t>
        <a:bodyPr/>
        <a:lstStyle/>
        <a:p>
          <a:r>
            <a:rPr lang="en-IN" sz="1400">
              <a:latin typeface="Times New Roman" pitchFamily="18" charset="0"/>
              <a:cs typeface="Times New Roman" pitchFamily="18" charset="0"/>
            </a:rPr>
            <a:t>No of CAUTI /  No of Catheter days *100</a:t>
          </a:r>
        </a:p>
      </dgm:t>
    </dgm:pt>
    <dgm:pt modelId="{0655B055-DB05-428A-AD3E-4BDDFC09B712}" type="parTrans" cxnId="{0C129296-D226-4EF0-9BCA-4DFCDBC54721}">
      <dgm:prSet/>
      <dgm:spPr/>
      <dgm:t>
        <a:bodyPr/>
        <a:lstStyle/>
        <a:p>
          <a:endParaRPr lang="en-IN"/>
        </a:p>
      </dgm:t>
    </dgm:pt>
    <dgm:pt modelId="{C91240E0-CA37-4ED6-8E9D-6A546E909D3E}" type="sibTrans" cxnId="{0C129296-D226-4EF0-9BCA-4DFCDBC54721}">
      <dgm:prSet/>
      <dgm:spPr/>
      <dgm:t>
        <a:bodyPr/>
        <a:lstStyle/>
        <a:p>
          <a:endParaRPr lang="en-IN"/>
        </a:p>
      </dgm:t>
    </dgm:pt>
    <dgm:pt modelId="{523CF065-87C6-4EF9-A1E1-CBEBCBEB4EBC}">
      <dgm:prSet custT="1"/>
      <dgm:spPr/>
      <dgm:t>
        <a:bodyPr/>
        <a:lstStyle/>
        <a:p>
          <a:r>
            <a:rPr lang="en-IN" sz="1400">
              <a:latin typeface="Times New Roman" pitchFamily="18" charset="0"/>
              <a:cs typeface="Times New Roman" pitchFamily="18" charset="0"/>
            </a:rPr>
            <a:t>No of VAP / No of ventilator days *100</a:t>
          </a:r>
        </a:p>
      </dgm:t>
    </dgm:pt>
    <dgm:pt modelId="{8101E6D7-836F-4667-85F5-3C39133A5444}" type="parTrans" cxnId="{0E43D63A-42FA-4B4A-87E4-D2B2CA134FAB}">
      <dgm:prSet/>
      <dgm:spPr/>
      <dgm:t>
        <a:bodyPr/>
        <a:lstStyle/>
        <a:p>
          <a:endParaRPr lang="en-IN"/>
        </a:p>
      </dgm:t>
    </dgm:pt>
    <dgm:pt modelId="{6201351E-8743-4E04-91F0-C08E3E73C330}" type="sibTrans" cxnId="{0E43D63A-42FA-4B4A-87E4-D2B2CA134FAB}">
      <dgm:prSet/>
      <dgm:spPr/>
      <dgm:t>
        <a:bodyPr/>
        <a:lstStyle/>
        <a:p>
          <a:endParaRPr lang="en-IN"/>
        </a:p>
      </dgm:t>
    </dgm:pt>
    <dgm:pt modelId="{D0B29BCF-C2EB-400B-8EB1-524A453B73B7}">
      <dgm:prSet custT="1"/>
      <dgm:spPr/>
      <dgm:t>
        <a:bodyPr/>
        <a:lstStyle/>
        <a:p>
          <a:r>
            <a:rPr lang="en-IN" sz="1400">
              <a:latin typeface="Times New Roman" pitchFamily="18" charset="0"/>
              <a:cs typeface="Times New Roman" pitchFamily="18" charset="0"/>
            </a:rPr>
            <a:t>No of SSI cases / Total No of surgeries *100</a:t>
          </a:r>
        </a:p>
      </dgm:t>
    </dgm:pt>
    <dgm:pt modelId="{23EA285C-D3D6-4CB9-A564-9FC13F3C2C4E}" type="parTrans" cxnId="{1484DD7B-2C7A-4748-95F6-F8DA76BE61CD}">
      <dgm:prSet/>
      <dgm:spPr/>
      <dgm:t>
        <a:bodyPr/>
        <a:lstStyle/>
        <a:p>
          <a:endParaRPr lang="en-IN"/>
        </a:p>
      </dgm:t>
    </dgm:pt>
    <dgm:pt modelId="{DC128D2C-31A8-42BC-ADEA-C64B941505B0}" type="sibTrans" cxnId="{1484DD7B-2C7A-4748-95F6-F8DA76BE61CD}">
      <dgm:prSet/>
      <dgm:spPr/>
      <dgm:t>
        <a:bodyPr/>
        <a:lstStyle/>
        <a:p>
          <a:endParaRPr lang="en-IN"/>
        </a:p>
      </dgm:t>
    </dgm:pt>
    <dgm:pt modelId="{672CF8EE-4350-4732-A20D-0F71D42CCE1C}">
      <dgm:prSet custT="1"/>
      <dgm:spPr/>
      <dgm:t>
        <a:bodyPr/>
        <a:lstStyle/>
        <a:p>
          <a:r>
            <a:rPr lang="en-IN" sz="1400">
              <a:latin typeface="Times New Roman" pitchFamily="18" charset="0"/>
              <a:cs typeface="Times New Roman" pitchFamily="18" charset="0"/>
            </a:rPr>
            <a:t>No of episodes of fall of patients without injury /Total No of patient discharged /death *100</a:t>
          </a:r>
        </a:p>
      </dgm:t>
    </dgm:pt>
    <dgm:pt modelId="{49B10283-4701-4236-8149-13C1B1379EE8}" type="parTrans" cxnId="{49EF0673-C590-44B2-B6FF-D5D6BB5EF0A9}">
      <dgm:prSet/>
      <dgm:spPr/>
      <dgm:t>
        <a:bodyPr/>
        <a:lstStyle/>
        <a:p>
          <a:endParaRPr lang="en-IN"/>
        </a:p>
      </dgm:t>
    </dgm:pt>
    <dgm:pt modelId="{11663E37-531F-4546-8176-D21FED806C67}" type="sibTrans" cxnId="{49EF0673-C590-44B2-B6FF-D5D6BB5EF0A9}">
      <dgm:prSet/>
      <dgm:spPr/>
      <dgm:t>
        <a:bodyPr/>
        <a:lstStyle/>
        <a:p>
          <a:endParaRPr lang="en-IN"/>
        </a:p>
      </dgm:t>
    </dgm:pt>
    <dgm:pt modelId="{DD117916-0C3E-4E3B-BC3F-5A1539C4476E}">
      <dgm:prSet custT="1"/>
      <dgm:spPr/>
      <dgm:t>
        <a:bodyPr/>
        <a:lstStyle/>
        <a:p>
          <a:r>
            <a:rPr lang="en-IN" sz="1400">
              <a:latin typeface="Times New Roman" pitchFamily="18" charset="0"/>
              <a:cs typeface="Times New Roman" pitchFamily="18" charset="0"/>
            </a:rPr>
            <a:t>No of patients reintubated / No of Patients extubated *100</a:t>
          </a:r>
        </a:p>
      </dgm:t>
    </dgm:pt>
    <dgm:pt modelId="{6DF66E1A-0547-4A23-91C5-2354D36CC355}" type="parTrans" cxnId="{804BA8A2-E6B3-4F7C-96A1-444DD48F4ABD}">
      <dgm:prSet/>
      <dgm:spPr/>
      <dgm:t>
        <a:bodyPr/>
        <a:lstStyle/>
        <a:p>
          <a:endParaRPr lang="en-IN"/>
        </a:p>
      </dgm:t>
    </dgm:pt>
    <dgm:pt modelId="{0D29E92C-79CE-43B9-8EDC-565BB7713418}" type="sibTrans" cxnId="{804BA8A2-E6B3-4F7C-96A1-444DD48F4ABD}">
      <dgm:prSet/>
      <dgm:spPr/>
      <dgm:t>
        <a:bodyPr/>
        <a:lstStyle/>
        <a:p>
          <a:endParaRPr lang="en-IN"/>
        </a:p>
      </dgm:t>
    </dgm:pt>
    <dgm:pt modelId="{E9AEF0CA-BD9D-41B7-B265-EEDF8CFFEA09}">
      <dgm:prSet custT="1"/>
      <dgm:spPr/>
      <dgm:t>
        <a:bodyPr/>
        <a:lstStyle/>
        <a:p>
          <a:r>
            <a:rPr lang="en-IN" sz="1400">
              <a:latin typeface="Times New Roman" pitchFamily="18" charset="0"/>
              <a:cs typeface="Times New Roman" pitchFamily="18" charset="0"/>
            </a:rPr>
            <a:t>No of cases return ti ICU within 48 hours / No of patients shifted out to ICU in a month *100</a:t>
          </a:r>
        </a:p>
      </dgm:t>
    </dgm:pt>
    <dgm:pt modelId="{D407BCD9-7FA2-4445-BA7C-F1996AE6C7DA}" type="parTrans" cxnId="{294BFAC1-4E01-4705-BF7D-69B41F017754}">
      <dgm:prSet/>
      <dgm:spPr/>
      <dgm:t>
        <a:bodyPr/>
        <a:lstStyle/>
        <a:p>
          <a:endParaRPr lang="en-IN"/>
        </a:p>
      </dgm:t>
    </dgm:pt>
    <dgm:pt modelId="{5A97E2A2-D5B1-4689-A8E1-79F6AD4FDB1D}" type="sibTrans" cxnId="{294BFAC1-4E01-4705-BF7D-69B41F017754}">
      <dgm:prSet/>
      <dgm:spPr/>
      <dgm:t>
        <a:bodyPr/>
        <a:lstStyle/>
        <a:p>
          <a:endParaRPr lang="en-IN"/>
        </a:p>
      </dgm:t>
    </dgm:pt>
    <dgm:pt modelId="{60975FE6-B19D-4BF1-A057-653BC0783DBF}" type="pres">
      <dgm:prSet presAssocID="{4172452C-2C40-418E-BB25-B064783E0E45}" presName="linear" presStyleCnt="0">
        <dgm:presLayoutVars>
          <dgm:dir/>
          <dgm:animLvl val="lvl"/>
          <dgm:resizeHandles val="exact"/>
        </dgm:presLayoutVars>
      </dgm:prSet>
      <dgm:spPr/>
      <dgm:t>
        <a:bodyPr/>
        <a:lstStyle/>
        <a:p>
          <a:endParaRPr lang="en-IN"/>
        </a:p>
      </dgm:t>
    </dgm:pt>
    <dgm:pt modelId="{1A69755F-8A3A-4888-A0EE-E5C91C9E16EA}" type="pres">
      <dgm:prSet presAssocID="{F45FA460-F2C0-4E2C-AB54-162E20354161}" presName="parentLin" presStyleCnt="0"/>
      <dgm:spPr/>
    </dgm:pt>
    <dgm:pt modelId="{35A29F3C-CFC6-4432-BA8D-7C8BD435CBE9}" type="pres">
      <dgm:prSet presAssocID="{F45FA460-F2C0-4E2C-AB54-162E20354161}" presName="parentLeftMargin" presStyleLbl="node1" presStyleIdx="0" presStyleCnt="9"/>
      <dgm:spPr/>
      <dgm:t>
        <a:bodyPr/>
        <a:lstStyle/>
        <a:p>
          <a:endParaRPr lang="en-IN"/>
        </a:p>
      </dgm:t>
    </dgm:pt>
    <dgm:pt modelId="{660251E4-EF81-45C8-B5A3-AEA5636840E9}" type="pres">
      <dgm:prSet presAssocID="{F45FA460-F2C0-4E2C-AB54-162E20354161}" presName="parentText" presStyleLbl="node1" presStyleIdx="0" presStyleCnt="9">
        <dgm:presLayoutVars>
          <dgm:chMax val="0"/>
          <dgm:bulletEnabled val="1"/>
        </dgm:presLayoutVars>
      </dgm:prSet>
      <dgm:spPr/>
      <dgm:t>
        <a:bodyPr/>
        <a:lstStyle/>
        <a:p>
          <a:endParaRPr lang="en-IN"/>
        </a:p>
      </dgm:t>
    </dgm:pt>
    <dgm:pt modelId="{A4644F1E-FBEB-402A-8D4A-C495EF1B8682}" type="pres">
      <dgm:prSet presAssocID="{F45FA460-F2C0-4E2C-AB54-162E20354161}" presName="negativeSpace" presStyleCnt="0"/>
      <dgm:spPr/>
    </dgm:pt>
    <dgm:pt modelId="{42727BA2-3B20-4042-9068-19F62F5EF48F}" type="pres">
      <dgm:prSet presAssocID="{F45FA460-F2C0-4E2C-AB54-162E20354161}" presName="childText" presStyleLbl="conFgAcc1" presStyleIdx="0" presStyleCnt="9">
        <dgm:presLayoutVars>
          <dgm:bulletEnabled val="1"/>
        </dgm:presLayoutVars>
      </dgm:prSet>
      <dgm:spPr/>
      <dgm:t>
        <a:bodyPr/>
        <a:lstStyle/>
        <a:p>
          <a:endParaRPr lang="en-IN"/>
        </a:p>
      </dgm:t>
    </dgm:pt>
    <dgm:pt modelId="{0E98578E-EA3B-4E47-BB9E-064860B2EFFC}" type="pres">
      <dgm:prSet presAssocID="{A53B68E2-EFB3-4B35-8BE5-605AE60DF38E}" presName="spaceBetweenRectangles" presStyleCnt="0"/>
      <dgm:spPr/>
    </dgm:pt>
    <dgm:pt modelId="{AAD5B020-1232-49C7-9C3C-57DDCB3D0250}" type="pres">
      <dgm:prSet presAssocID="{19997DA0-8FA0-4628-A405-5EA84E5B9D44}" presName="parentLin" presStyleCnt="0"/>
      <dgm:spPr/>
    </dgm:pt>
    <dgm:pt modelId="{8D545C50-358B-40B9-9AE8-6C78FFBA4E54}" type="pres">
      <dgm:prSet presAssocID="{19997DA0-8FA0-4628-A405-5EA84E5B9D44}" presName="parentLeftMargin" presStyleLbl="node1" presStyleIdx="0" presStyleCnt="9"/>
      <dgm:spPr/>
      <dgm:t>
        <a:bodyPr/>
        <a:lstStyle/>
        <a:p>
          <a:endParaRPr lang="en-IN"/>
        </a:p>
      </dgm:t>
    </dgm:pt>
    <dgm:pt modelId="{672C9333-35D3-4AF3-BE0C-4630BA9DF8CD}" type="pres">
      <dgm:prSet presAssocID="{19997DA0-8FA0-4628-A405-5EA84E5B9D44}" presName="parentText" presStyleLbl="node1" presStyleIdx="1" presStyleCnt="9">
        <dgm:presLayoutVars>
          <dgm:chMax val="0"/>
          <dgm:bulletEnabled val="1"/>
        </dgm:presLayoutVars>
      </dgm:prSet>
      <dgm:spPr/>
      <dgm:t>
        <a:bodyPr/>
        <a:lstStyle/>
        <a:p>
          <a:endParaRPr lang="en-IN"/>
        </a:p>
      </dgm:t>
    </dgm:pt>
    <dgm:pt modelId="{FC2E1FF6-07D9-4EC6-B5F2-D1A8E70E61D9}" type="pres">
      <dgm:prSet presAssocID="{19997DA0-8FA0-4628-A405-5EA84E5B9D44}" presName="negativeSpace" presStyleCnt="0"/>
      <dgm:spPr/>
    </dgm:pt>
    <dgm:pt modelId="{9A198790-99CE-4BE5-998D-662140A3C7C6}" type="pres">
      <dgm:prSet presAssocID="{19997DA0-8FA0-4628-A405-5EA84E5B9D44}" presName="childText" presStyleLbl="conFgAcc1" presStyleIdx="1" presStyleCnt="9">
        <dgm:presLayoutVars>
          <dgm:bulletEnabled val="1"/>
        </dgm:presLayoutVars>
      </dgm:prSet>
      <dgm:spPr/>
      <dgm:t>
        <a:bodyPr/>
        <a:lstStyle/>
        <a:p>
          <a:endParaRPr lang="en-IN"/>
        </a:p>
      </dgm:t>
    </dgm:pt>
    <dgm:pt modelId="{25495818-5EFA-455C-A30A-11C69BB8156F}" type="pres">
      <dgm:prSet presAssocID="{8C036788-178F-4320-8975-D94477E66103}" presName="spaceBetweenRectangles" presStyleCnt="0"/>
      <dgm:spPr/>
    </dgm:pt>
    <dgm:pt modelId="{8FF794CF-5C32-435B-82A6-692386F86D4F}" type="pres">
      <dgm:prSet presAssocID="{CC4BD696-AEBF-4012-8B56-905A5D5918D8}" presName="parentLin" presStyleCnt="0"/>
      <dgm:spPr/>
    </dgm:pt>
    <dgm:pt modelId="{790598DC-7B27-40F1-B163-D356F572F066}" type="pres">
      <dgm:prSet presAssocID="{CC4BD696-AEBF-4012-8B56-905A5D5918D8}" presName="parentLeftMargin" presStyleLbl="node1" presStyleIdx="1" presStyleCnt="9"/>
      <dgm:spPr/>
      <dgm:t>
        <a:bodyPr/>
        <a:lstStyle/>
        <a:p>
          <a:endParaRPr lang="en-IN"/>
        </a:p>
      </dgm:t>
    </dgm:pt>
    <dgm:pt modelId="{C02F2304-F15B-4B8D-86B7-5D8092C8B897}" type="pres">
      <dgm:prSet presAssocID="{CC4BD696-AEBF-4012-8B56-905A5D5918D8}" presName="parentText" presStyleLbl="node1" presStyleIdx="2" presStyleCnt="9">
        <dgm:presLayoutVars>
          <dgm:chMax val="0"/>
          <dgm:bulletEnabled val="1"/>
        </dgm:presLayoutVars>
      </dgm:prSet>
      <dgm:spPr/>
      <dgm:t>
        <a:bodyPr/>
        <a:lstStyle/>
        <a:p>
          <a:endParaRPr lang="en-IN"/>
        </a:p>
      </dgm:t>
    </dgm:pt>
    <dgm:pt modelId="{2F8B5AEE-4EE7-4763-99E3-0B3200052667}" type="pres">
      <dgm:prSet presAssocID="{CC4BD696-AEBF-4012-8B56-905A5D5918D8}" presName="negativeSpace" presStyleCnt="0"/>
      <dgm:spPr/>
    </dgm:pt>
    <dgm:pt modelId="{8ED7D7FA-424D-4851-9BA5-838EAE8FED4A}" type="pres">
      <dgm:prSet presAssocID="{CC4BD696-AEBF-4012-8B56-905A5D5918D8}" presName="childText" presStyleLbl="conFgAcc1" presStyleIdx="2" presStyleCnt="9">
        <dgm:presLayoutVars>
          <dgm:bulletEnabled val="1"/>
        </dgm:presLayoutVars>
      </dgm:prSet>
      <dgm:spPr/>
      <dgm:t>
        <a:bodyPr/>
        <a:lstStyle/>
        <a:p>
          <a:endParaRPr lang="en-IN"/>
        </a:p>
      </dgm:t>
    </dgm:pt>
    <dgm:pt modelId="{35A95701-0A4C-445D-A46D-BCB19CC624EB}" type="pres">
      <dgm:prSet presAssocID="{48262307-592C-4EAA-9490-CFD59FB1DD38}" presName="spaceBetweenRectangles" presStyleCnt="0"/>
      <dgm:spPr/>
    </dgm:pt>
    <dgm:pt modelId="{CF82AB84-7664-4EE5-8D8C-634858809D57}" type="pres">
      <dgm:prSet presAssocID="{C3A22DA2-C25E-44A8-91E1-AC629F0A0397}" presName="parentLin" presStyleCnt="0"/>
      <dgm:spPr/>
    </dgm:pt>
    <dgm:pt modelId="{C3C866A2-FDA9-45D4-8DBC-2BB2D477EB1A}" type="pres">
      <dgm:prSet presAssocID="{C3A22DA2-C25E-44A8-91E1-AC629F0A0397}" presName="parentLeftMargin" presStyleLbl="node1" presStyleIdx="2" presStyleCnt="9"/>
      <dgm:spPr/>
      <dgm:t>
        <a:bodyPr/>
        <a:lstStyle/>
        <a:p>
          <a:endParaRPr lang="en-IN"/>
        </a:p>
      </dgm:t>
    </dgm:pt>
    <dgm:pt modelId="{0771CB9E-594E-4CF9-83D7-CD92DF5CBCE6}" type="pres">
      <dgm:prSet presAssocID="{C3A22DA2-C25E-44A8-91E1-AC629F0A0397}" presName="parentText" presStyleLbl="node1" presStyleIdx="3" presStyleCnt="9" custLinFactNeighborX="-2705" custLinFactNeighborY="6734">
        <dgm:presLayoutVars>
          <dgm:chMax val="0"/>
          <dgm:bulletEnabled val="1"/>
        </dgm:presLayoutVars>
      </dgm:prSet>
      <dgm:spPr/>
      <dgm:t>
        <a:bodyPr/>
        <a:lstStyle/>
        <a:p>
          <a:endParaRPr lang="en-IN"/>
        </a:p>
      </dgm:t>
    </dgm:pt>
    <dgm:pt modelId="{9CBDD15F-002F-43F3-96BC-4702638F5378}" type="pres">
      <dgm:prSet presAssocID="{C3A22DA2-C25E-44A8-91E1-AC629F0A0397}" presName="negativeSpace" presStyleCnt="0"/>
      <dgm:spPr/>
    </dgm:pt>
    <dgm:pt modelId="{1C49F811-FFE1-475F-8A93-51587C9947F9}" type="pres">
      <dgm:prSet presAssocID="{C3A22DA2-C25E-44A8-91E1-AC629F0A0397}" presName="childText" presStyleLbl="conFgAcc1" presStyleIdx="3" presStyleCnt="9" custLinFactNeighborY="36812">
        <dgm:presLayoutVars>
          <dgm:bulletEnabled val="1"/>
        </dgm:presLayoutVars>
      </dgm:prSet>
      <dgm:spPr/>
      <dgm:t>
        <a:bodyPr/>
        <a:lstStyle/>
        <a:p>
          <a:endParaRPr lang="en-IN"/>
        </a:p>
      </dgm:t>
    </dgm:pt>
    <dgm:pt modelId="{057C4A69-1B7D-4251-9C2D-84875664E13B}" type="pres">
      <dgm:prSet presAssocID="{DE60FE16-2814-40F6-93A9-280DB42C37F9}" presName="spaceBetweenRectangles" presStyleCnt="0"/>
      <dgm:spPr/>
    </dgm:pt>
    <dgm:pt modelId="{CA7AF080-C5BB-454A-82B9-9003B4993D29}" type="pres">
      <dgm:prSet presAssocID="{6433866C-5F23-4A98-A7B5-77726559852D}" presName="parentLin" presStyleCnt="0"/>
      <dgm:spPr/>
    </dgm:pt>
    <dgm:pt modelId="{82415B91-2B63-4744-8AA5-E566D6D00CA6}" type="pres">
      <dgm:prSet presAssocID="{6433866C-5F23-4A98-A7B5-77726559852D}" presName="parentLeftMargin" presStyleLbl="node1" presStyleIdx="3" presStyleCnt="9"/>
      <dgm:spPr/>
      <dgm:t>
        <a:bodyPr/>
        <a:lstStyle/>
        <a:p>
          <a:endParaRPr lang="en-IN"/>
        </a:p>
      </dgm:t>
    </dgm:pt>
    <dgm:pt modelId="{FFB59781-AF86-49CF-8FF9-1E144BB06A3C}" type="pres">
      <dgm:prSet presAssocID="{6433866C-5F23-4A98-A7B5-77726559852D}" presName="parentText" presStyleLbl="node1" presStyleIdx="4" presStyleCnt="9">
        <dgm:presLayoutVars>
          <dgm:chMax val="0"/>
          <dgm:bulletEnabled val="1"/>
        </dgm:presLayoutVars>
      </dgm:prSet>
      <dgm:spPr/>
      <dgm:t>
        <a:bodyPr/>
        <a:lstStyle/>
        <a:p>
          <a:endParaRPr lang="en-IN"/>
        </a:p>
      </dgm:t>
    </dgm:pt>
    <dgm:pt modelId="{EB9436BC-463A-4963-99A6-051096BD6637}" type="pres">
      <dgm:prSet presAssocID="{6433866C-5F23-4A98-A7B5-77726559852D}" presName="negativeSpace" presStyleCnt="0"/>
      <dgm:spPr/>
    </dgm:pt>
    <dgm:pt modelId="{752EECA9-4130-4686-B308-A02934D0BE6A}" type="pres">
      <dgm:prSet presAssocID="{6433866C-5F23-4A98-A7B5-77726559852D}" presName="childText" presStyleLbl="conFgAcc1" presStyleIdx="4" presStyleCnt="9">
        <dgm:presLayoutVars>
          <dgm:bulletEnabled val="1"/>
        </dgm:presLayoutVars>
      </dgm:prSet>
      <dgm:spPr/>
      <dgm:t>
        <a:bodyPr/>
        <a:lstStyle/>
        <a:p>
          <a:endParaRPr lang="en-IN"/>
        </a:p>
      </dgm:t>
    </dgm:pt>
    <dgm:pt modelId="{B13FF06E-1E4B-4574-8123-21FD5A3A4D4F}" type="pres">
      <dgm:prSet presAssocID="{33AB72A0-BBDC-4AC9-A449-0E26D1DDF585}" presName="spaceBetweenRectangles" presStyleCnt="0"/>
      <dgm:spPr/>
    </dgm:pt>
    <dgm:pt modelId="{2D71B206-8627-4651-B083-81D1A397D70C}" type="pres">
      <dgm:prSet presAssocID="{8737B208-97AF-4723-BC17-851C1C9EF0FB}" presName="parentLin" presStyleCnt="0"/>
      <dgm:spPr/>
    </dgm:pt>
    <dgm:pt modelId="{E288485C-D7C3-4431-84E5-9EB9CB7173EB}" type="pres">
      <dgm:prSet presAssocID="{8737B208-97AF-4723-BC17-851C1C9EF0FB}" presName="parentLeftMargin" presStyleLbl="node1" presStyleIdx="4" presStyleCnt="9"/>
      <dgm:spPr/>
      <dgm:t>
        <a:bodyPr/>
        <a:lstStyle/>
        <a:p>
          <a:endParaRPr lang="en-IN"/>
        </a:p>
      </dgm:t>
    </dgm:pt>
    <dgm:pt modelId="{26BD165C-3E2C-44D9-AA5B-97F1AE420A8D}" type="pres">
      <dgm:prSet presAssocID="{8737B208-97AF-4723-BC17-851C1C9EF0FB}" presName="parentText" presStyleLbl="node1" presStyleIdx="5" presStyleCnt="9">
        <dgm:presLayoutVars>
          <dgm:chMax val="0"/>
          <dgm:bulletEnabled val="1"/>
        </dgm:presLayoutVars>
      </dgm:prSet>
      <dgm:spPr/>
      <dgm:t>
        <a:bodyPr/>
        <a:lstStyle/>
        <a:p>
          <a:endParaRPr lang="en-IN"/>
        </a:p>
      </dgm:t>
    </dgm:pt>
    <dgm:pt modelId="{73140D15-BD94-42C7-A681-03763EEA5F4A}" type="pres">
      <dgm:prSet presAssocID="{8737B208-97AF-4723-BC17-851C1C9EF0FB}" presName="negativeSpace" presStyleCnt="0"/>
      <dgm:spPr/>
    </dgm:pt>
    <dgm:pt modelId="{6D4B89C1-811A-4A55-99C0-35E7FA2F5F5D}" type="pres">
      <dgm:prSet presAssocID="{8737B208-97AF-4723-BC17-851C1C9EF0FB}" presName="childText" presStyleLbl="conFgAcc1" presStyleIdx="5" presStyleCnt="9">
        <dgm:presLayoutVars>
          <dgm:bulletEnabled val="1"/>
        </dgm:presLayoutVars>
      </dgm:prSet>
      <dgm:spPr/>
      <dgm:t>
        <a:bodyPr/>
        <a:lstStyle/>
        <a:p>
          <a:endParaRPr lang="en-IN"/>
        </a:p>
      </dgm:t>
    </dgm:pt>
    <dgm:pt modelId="{E6EE7B2F-5F38-4864-ABF6-EE1861C31E68}" type="pres">
      <dgm:prSet presAssocID="{CF4E2D16-02C4-47E3-B250-F2A630F29B3B}" presName="spaceBetweenRectangles" presStyleCnt="0"/>
      <dgm:spPr/>
    </dgm:pt>
    <dgm:pt modelId="{D0CEEDAE-880B-4E98-8843-2DCC31E4541B}" type="pres">
      <dgm:prSet presAssocID="{287F158B-45D1-4ABE-BC35-4798F43015C9}" presName="parentLin" presStyleCnt="0"/>
      <dgm:spPr/>
    </dgm:pt>
    <dgm:pt modelId="{E1282D50-9887-44F6-A878-E1CB424672A0}" type="pres">
      <dgm:prSet presAssocID="{287F158B-45D1-4ABE-BC35-4798F43015C9}" presName="parentLeftMargin" presStyleLbl="node1" presStyleIdx="5" presStyleCnt="9"/>
      <dgm:spPr/>
      <dgm:t>
        <a:bodyPr/>
        <a:lstStyle/>
        <a:p>
          <a:endParaRPr lang="en-IN"/>
        </a:p>
      </dgm:t>
    </dgm:pt>
    <dgm:pt modelId="{6CF481F4-604F-473D-8E87-7FDA61A0AD37}" type="pres">
      <dgm:prSet presAssocID="{287F158B-45D1-4ABE-BC35-4798F43015C9}" presName="parentText" presStyleLbl="node1" presStyleIdx="6" presStyleCnt="9" custLinFactNeighborY="2401">
        <dgm:presLayoutVars>
          <dgm:chMax val="0"/>
          <dgm:bulletEnabled val="1"/>
        </dgm:presLayoutVars>
      </dgm:prSet>
      <dgm:spPr/>
      <dgm:t>
        <a:bodyPr/>
        <a:lstStyle/>
        <a:p>
          <a:endParaRPr lang="en-IN"/>
        </a:p>
      </dgm:t>
    </dgm:pt>
    <dgm:pt modelId="{66A51A84-95F3-42D8-B174-F588AA2DC5E4}" type="pres">
      <dgm:prSet presAssocID="{287F158B-45D1-4ABE-BC35-4798F43015C9}" presName="negativeSpace" presStyleCnt="0"/>
      <dgm:spPr/>
    </dgm:pt>
    <dgm:pt modelId="{AA366116-B7CB-4D11-82E1-0B1497141710}" type="pres">
      <dgm:prSet presAssocID="{287F158B-45D1-4ABE-BC35-4798F43015C9}" presName="childText" presStyleLbl="conFgAcc1" presStyleIdx="6" presStyleCnt="9">
        <dgm:presLayoutVars>
          <dgm:bulletEnabled val="1"/>
        </dgm:presLayoutVars>
      </dgm:prSet>
      <dgm:spPr/>
      <dgm:t>
        <a:bodyPr/>
        <a:lstStyle/>
        <a:p>
          <a:endParaRPr lang="en-IN"/>
        </a:p>
      </dgm:t>
    </dgm:pt>
    <dgm:pt modelId="{477BE1CD-E42C-4AD1-857F-76CA14233026}" type="pres">
      <dgm:prSet presAssocID="{3C25DCC7-AACA-461F-B33F-1E2F1D42CCE1}" presName="spaceBetweenRectangles" presStyleCnt="0"/>
      <dgm:spPr/>
    </dgm:pt>
    <dgm:pt modelId="{CA2D12BF-0CCC-4849-8800-86D47D86AF3F}" type="pres">
      <dgm:prSet presAssocID="{AD8642CC-29D0-46A2-9793-29E233C2467A}" presName="parentLin" presStyleCnt="0"/>
      <dgm:spPr/>
    </dgm:pt>
    <dgm:pt modelId="{C30450E1-7B6A-4A54-AFB4-7D12A8FB9E41}" type="pres">
      <dgm:prSet presAssocID="{AD8642CC-29D0-46A2-9793-29E233C2467A}" presName="parentLeftMargin" presStyleLbl="node1" presStyleIdx="6" presStyleCnt="9"/>
      <dgm:spPr/>
      <dgm:t>
        <a:bodyPr/>
        <a:lstStyle/>
        <a:p>
          <a:endParaRPr lang="en-IN"/>
        </a:p>
      </dgm:t>
    </dgm:pt>
    <dgm:pt modelId="{CF9B0BA5-42BE-40D8-BD50-D55B6BAB062A}" type="pres">
      <dgm:prSet presAssocID="{AD8642CC-29D0-46A2-9793-29E233C2467A}" presName="parentText" presStyleLbl="node1" presStyleIdx="7" presStyleCnt="9">
        <dgm:presLayoutVars>
          <dgm:chMax val="0"/>
          <dgm:bulletEnabled val="1"/>
        </dgm:presLayoutVars>
      </dgm:prSet>
      <dgm:spPr/>
      <dgm:t>
        <a:bodyPr/>
        <a:lstStyle/>
        <a:p>
          <a:endParaRPr lang="en-IN"/>
        </a:p>
      </dgm:t>
    </dgm:pt>
    <dgm:pt modelId="{1FE94E1A-10C6-4AD6-8D10-A62C879E783D}" type="pres">
      <dgm:prSet presAssocID="{AD8642CC-29D0-46A2-9793-29E233C2467A}" presName="negativeSpace" presStyleCnt="0"/>
      <dgm:spPr/>
    </dgm:pt>
    <dgm:pt modelId="{4FF5FB27-5CD3-47E0-8E37-88BE0DE57940}" type="pres">
      <dgm:prSet presAssocID="{AD8642CC-29D0-46A2-9793-29E233C2467A}" presName="childText" presStyleLbl="conFgAcc1" presStyleIdx="7" presStyleCnt="9">
        <dgm:presLayoutVars>
          <dgm:bulletEnabled val="1"/>
        </dgm:presLayoutVars>
      </dgm:prSet>
      <dgm:spPr/>
      <dgm:t>
        <a:bodyPr/>
        <a:lstStyle/>
        <a:p>
          <a:endParaRPr lang="en-IN"/>
        </a:p>
      </dgm:t>
    </dgm:pt>
    <dgm:pt modelId="{4E00FA8D-4C93-4F87-B6A1-06B7D64B0EDB}" type="pres">
      <dgm:prSet presAssocID="{9479B06F-546C-45F9-BAF1-B422C76407B6}" presName="spaceBetweenRectangles" presStyleCnt="0"/>
      <dgm:spPr/>
    </dgm:pt>
    <dgm:pt modelId="{9A2695E2-BDEC-4DD3-B062-3751A811363D}" type="pres">
      <dgm:prSet presAssocID="{1F63F991-876B-46E9-A884-076654B9283D}" presName="parentLin" presStyleCnt="0"/>
      <dgm:spPr/>
    </dgm:pt>
    <dgm:pt modelId="{2FCA1E4F-B5E8-491B-BAE8-2C4D8C0F3742}" type="pres">
      <dgm:prSet presAssocID="{1F63F991-876B-46E9-A884-076654B9283D}" presName="parentLeftMargin" presStyleLbl="node1" presStyleIdx="7" presStyleCnt="9"/>
      <dgm:spPr/>
      <dgm:t>
        <a:bodyPr/>
        <a:lstStyle/>
        <a:p>
          <a:endParaRPr lang="en-IN"/>
        </a:p>
      </dgm:t>
    </dgm:pt>
    <dgm:pt modelId="{3D9CB1D1-1735-40FD-B9B7-D772893EEC22}" type="pres">
      <dgm:prSet presAssocID="{1F63F991-876B-46E9-A884-076654B9283D}" presName="parentText" presStyleLbl="node1" presStyleIdx="8" presStyleCnt="9">
        <dgm:presLayoutVars>
          <dgm:chMax val="0"/>
          <dgm:bulletEnabled val="1"/>
        </dgm:presLayoutVars>
      </dgm:prSet>
      <dgm:spPr/>
      <dgm:t>
        <a:bodyPr/>
        <a:lstStyle/>
        <a:p>
          <a:endParaRPr lang="en-IN"/>
        </a:p>
      </dgm:t>
    </dgm:pt>
    <dgm:pt modelId="{E1302E03-D4C7-43FB-8E18-71541B311167}" type="pres">
      <dgm:prSet presAssocID="{1F63F991-876B-46E9-A884-076654B9283D}" presName="negativeSpace" presStyleCnt="0"/>
      <dgm:spPr/>
    </dgm:pt>
    <dgm:pt modelId="{E79CEA66-8B49-40E7-82A3-CCAC176A77F3}" type="pres">
      <dgm:prSet presAssocID="{1F63F991-876B-46E9-A884-076654B9283D}" presName="childText" presStyleLbl="conFgAcc1" presStyleIdx="8" presStyleCnt="9">
        <dgm:presLayoutVars>
          <dgm:bulletEnabled val="1"/>
        </dgm:presLayoutVars>
      </dgm:prSet>
      <dgm:spPr/>
      <dgm:t>
        <a:bodyPr/>
        <a:lstStyle/>
        <a:p>
          <a:endParaRPr lang="en-IN"/>
        </a:p>
      </dgm:t>
    </dgm:pt>
  </dgm:ptLst>
  <dgm:cxnLst>
    <dgm:cxn modelId="{D7FCF9FF-A6E4-49A3-804A-DB2A1F2C2CAA}" type="presOf" srcId="{A49E9F5D-3460-4955-9C53-18FF7D59278C}" destId="{42727BA2-3B20-4042-9068-19F62F5EF48F}" srcOrd="0" destOrd="0" presId="urn:microsoft.com/office/officeart/2005/8/layout/list1"/>
    <dgm:cxn modelId="{5ABB9B8A-6857-4B0F-9A8B-A5FA2F6153A0}" type="presOf" srcId="{8737B208-97AF-4723-BC17-851C1C9EF0FB}" destId="{26BD165C-3E2C-44D9-AA5B-97F1AE420A8D}" srcOrd="1" destOrd="0" presId="urn:microsoft.com/office/officeart/2005/8/layout/list1"/>
    <dgm:cxn modelId="{926EA4E6-A648-46BE-82F1-0DF524C46D77}" type="presOf" srcId="{E9AEF0CA-BD9D-41B7-B265-EEDF8CFFEA09}" destId="{E79CEA66-8B49-40E7-82A3-CCAC176A77F3}" srcOrd="0" destOrd="0" presId="urn:microsoft.com/office/officeart/2005/8/layout/list1"/>
    <dgm:cxn modelId="{B2E988F2-A94B-4850-A79F-FF69CEBB5AF8}" type="presOf" srcId="{AD8642CC-29D0-46A2-9793-29E233C2467A}" destId="{CF9B0BA5-42BE-40D8-BD50-D55B6BAB062A}" srcOrd="1" destOrd="0" presId="urn:microsoft.com/office/officeart/2005/8/layout/list1"/>
    <dgm:cxn modelId="{38C16545-B28A-4F6F-A5B6-C2063E557986}" type="presOf" srcId="{F45FA460-F2C0-4E2C-AB54-162E20354161}" destId="{660251E4-EF81-45C8-B5A3-AEA5636840E9}" srcOrd="1" destOrd="0" presId="urn:microsoft.com/office/officeart/2005/8/layout/list1"/>
    <dgm:cxn modelId="{D1A16FFF-00B0-4C10-AC6D-1576179E17F6}" type="presOf" srcId="{AD8642CC-29D0-46A2-9793-29E233C2467A}" destId="{C30450E1-7B6A-4A54-AFB4-7D12A8FB9E41}" srcOrd="0" destOrd="0" presId="urn:microsoft.com/office/officeart/2005/8/layout/list1"/>
    <dgm:cxn modelId="{3F011036-DCB9-4277-9931-F0BF7F7C2406}" type="presOf" srcId="{19997DA0-8FA0-4628-A405-5EA84E5B9D44}" destId="{8D545C50-358B-40B9-9AE8-6C78FFBA4E54}" srcOrd="0" destOrd="0" presId="urn:microsoft.com/office/officeart/2005/8/layout/list1"/>
    <dgm:cxn modelId="{72EDC055-BF76-41AB-B983-D42DBEDCF84A}" type="presOf" srcId="{287F158B-45D1-4ABE-BC35-4798F43015C9}" destId="{E1282D50-9887-44F6-A878-E1CB424672A0}" srcOrd="0" destOrd="0" presId="urn:microsoft.com/office/officeart/2005/8/layout/list1"/>
    <dgm:cxn modelId="{19686D42-4EDC-4EAE-A3C6-5411B64C3E76}" type="presOf" srcId="{D0B29BCF-C2EB-400B-8EB1-524A453B73B7}" destId="{6D4B89C1-811A-4A55-99C0-35E7FA2F5F5D}" srcOrd="0" destOrd="0" presId="urn:microsoft.com/office/officeart/2005/8/layout/list1"/>
    <dgm:cxn modelId="{68452CB2-C6C9-4322-9C07-A71A4B2401DC}" srcId="{4172452C-2C40-418E-BB25-B064783E0E45}" destId="{8737B208-97AF-4723-BC17-851C1C9EF0FB}" srcOrd="5" destOrd="0" parTransId="{B84EB4D6-D1A4-41F4-9F2D-75D23EA824B1}" sibTransId="{CF4E2D16-02C4-47E3-B250-F2A630F29B3B}"/>
    <dgm:cxn modelId="{99C422B8-C4B0-4452-8F35-527F591AB575}" srcId="{4172452C-2C40-418E-BB25-B064783E0E45}" destId="{F45FA460-F2C0-4E2C-AB54-162E20354161}" srcOrd="0" destOrd="0" parTransId="{B703D7A5-0E7B-477C-AFAB-3389630A1DDD}" sibTransId="{A53B68E2-EFB3-4B35-8BE5-605AE60DF38E}"/>
    <dgm:cxn modelId="{294BFAC1-4E01-4705-BF7D-69B41F017754}" srcId="{1F63F991-876B-46E9-A884-076654B9283D}" destId="{E9AEF0CA-BD9D-41B7-B265-EEDF8CFFEA09}" srcOrd="0" destOrd="0" parTransId="{D407BCD9-7FA2-4445-BA7C-F1996AE6C7DA}" sibTransId="{5A97E2A2-D5B1-4689-A8E1-79F6AD4FDB1D}"/>
    <dgm:cxn modelId="{E99EC0F5-61A8-4388-AEF1-D7A4E5CBD09A}" type="presOf" srcId="{8737B208-97AF-4723-BC17-851C1C9EF0FB}" destId="{E288485C-D7C3-4431-84E5-9EB9CB7173EB}" srcOrd="0" destOrd="0" presId="urn:microsoft.com/office/officeart/2005/8/layout/list1"/>
    <dgm:cxn modelId="{735ABA84-B376-4100-816E-A6D574F20B75}" type="presOf" srcId="{80CB7ED9-4D05-40CE-8516-8F945E06573D}" destId="{9A198790-99CE-4BE5-998D-662140A3C7C6}" srcOrd="0" destOrd="0" presId="urn:microsoft.com/office/officeart/2005/8/layout/list1"/>
    <dgm:cxn modelId="{1484DD7B-2C7A-4748-95F6-F8DA76BE61CD}" srcId="{8737B208-97AF-4723-BC17-851C1C9EF0FB}" destId="{D0B29BCF-C2EB-400B-8EB1-524A453B73B7}" srcOrd="0" destOrd="0" parTransId="{23EA285C-D3D6-4CB9-A564-9FC13F3C2C4E}" sibTransId="{DC128D2C-31A8-42BC-ADEA-C64B941505B0}"/>
    <dgm:cxn modelId="{AECBF639-D6F5-4FF4-ABFF-3EDBABFCDDBD}" type="presOf" srcId="{523CF065-87C6-4EF9-A1E1-CBEBCBEB4EBC}" destId="{752EECA9-4130-4686-B308-A02934D0BE6A}" srcOrd="0" destOrd="0" presId="urn:microsoft.com/office/officeart/2005/8/layout/list1"/>
    <dgm:cxn modelId="{5882B3B3-031C-402A-A41C-B8DC3881D76C}" type="presOf" srcId="{4172452C-2C40-418E-BB25-B064783E0E45}" destId="{60975FE6-B19D-4BF1-A057-653BC0783DBF}" srcOrd="0" destOrd="0" presId="urn:microsoft.com/office/officeart/2005/8/layout/list1"/>
    <dgm:cxn modelId="{2F4B7971-4E5C-4E09-95A2-1387EBF0FC6A}" srcId="{4172452C-2C40-418E-BB25-B064783E0E45}" destId="{19997DA0-8FA0-4628-A405-5EA84E5B9D44}" srcOrd="1" destOrd="0" parTransId="{4F1184D2-8C59-4AA6-90DD-4FFD45AA4F1E}" sibTransId="{8C036788-178F-4320-8975-D94477E66103}"/>
    <dgm:cxn modelId="{0615D506-CD6D-451C-963E-DFEF8EB917D3}" srcId="{4172452C-2C40-418E-BB25-B064783E0E45}" destId="{AD8642CC-29D0-46A2-9793-29E233C2467A}" srcOrd="7" destOrd="0" parTransId="{A356D48B-E280-4591-B331-44E91573B97C}" sibTransId="{9479B06F-546C-45F9-BAF1-B422C76407B6}"/>
    <dgm:cxn modelId="{E7D1CD22-1CD1-4E51-8D47-9C59C3470C73}" type="presOf" srcId="{A0D00DDA-3096-496B-924C-15CCF58ED218}" destId="{1C49F811-FFE1-475F-8A93-51587C9947F9}" srcOrd="0" destOrd="0" presId="urn:microsoft.com/office/officeart/2005/8/layout/list1"/>
    <dgm:cxn modelId="{0C129296-D226-4EF0-9BCA-4DFCDBC54721}" srcId="{C3A22DA2-C25E-44A8-91E1-AC629F0A0397}" destId="{A0D00DDA-3096-496B-924C-15CCF58ED218}" srcOrd="0" destOrd="0" parTransId="{0655B055-DB05-428A-AD3E-4BDDFC09B712}" sibTransId="{C91240E0-CA37-4ED6-8E9D-6A546E909D3E}"/>
    <dgm:cxn modelId="{B6E4D5E7-0EBF-4635-AD6F-FF9A31CCD0E4}" type="presOf" srcId="{DD117916-0C3E-4E3B-BC3F-5A1539C4476E}" destId="{4FF5FB27-5CD3-47E0-8E37-88BE0DE57940}" srcOrd="0" destOrd="0" presId="urn:microsoft.com/office/officeart/2005/8/layout/list1"/>
    <dgm:cxn modelId="{7F350FA8-D882-47F9-9075-B0A283DB5DD7}" srcId="{4172452C-2C40-418E-BB25-B064783E0E45}" destId="{C3A22DA2-C25E-44A8-91E1-AC629F0A0397}" srcOrd="3" destOrd="0" parTransId="{5C285D8F-4857-4A34-B56D-3ACCE79FA6FE}" sibTransId="{DE60FE16-2814-40F6-93A9-280DB42C37F9}"/>
    <dgm:cxn modelId="{FA358B8D-BA80-45F5-9ABC-22D2D834EDC6}" type="presOf" srcId="{1F63F991-876B-46E9-A884-076654B9283D}" destId="{2FCA1E4F-B5E8-491B-BAE8-2C4D8C0F3742}" srcOrd="0" destOrd="0" presId="urn:microsoft.com/office/officeart/2005/8/layout/list1"/>
    <dgm:cxn modelId="{A661C40B-A7D7-4DA1-BEEF-E5A39395295F}" type="presOf" srcId="{C3A22DA2-C25E-44A8-91E1-AC629F0A0397}" destId="{0771CB9E-594E-4CF9-83D7-CD92DF5CBCE6}" srcOrd="1" destOrd="0" presId="urn:microsoft.com/office/officeart/2005/8/layout/list1"/>
    <dgm:cxn modelId="{500AAAD4-CBE1-4C1A-AA9B-91B796F7FB37}" srcId="{4172452C-2C40-418E-BB25-B064783E0E45}" destId="{6433866C-5F23-4A98-A7B5-77726559852D}" srcOrd="4" destOrd="0" parTransId="{F536422E-EA75-460B-901F-99390995BA1C}" sibTransId="{33AB72A0-BBDC-4AC9-A449-0E26D1DDF585}"/>
    <dgm:cxn modelId="{B1F1BB82-68E6-4809-A080-C18F4AC77084}" srcId="{CC4BD696-AEBF-4012-8B56-905A5D5918D8}" destId="{DC6C8703-3DBD-4325-AE98-048266413D47}" srcOrd="0" destOrd="0" parTransId="{9CAEA96D-C6DE-415B-9472-42202514E898}" sibTransId="{931B0D82-51B5-4E68-8B60-E544418AEBD4}"/>
    <dgm:cxn modelId="{DBCA2701-5D96-41BD-8291-C49C7002AA3E}" type="presOf" srcId="{1F63F991-876B-46E9-A884-076654B9283D}" destId="{3D9CB1D1-1735-40FD-B9B7-D772893EEC22}" srcOrd="1" destOrd="0" presId="urn:microsoft.com/office/officeart/2005/8/layout/list1"/>
    <dgm:cxn modelId="{804BA8A2-E6B3-4F7C-96A1-444DD48F4ABD}" srcId="{AD8642CC-29D0-46A2-9793-29E233C2467A}" destId="{DD117916-0C3E-4E3B-BC3F-5A1539C4476E}" srcOrd="0" destOrd="0" parTransId="{6DF66E1A-0547-4A23-91C5-2354D36CC355}" sibTransId="{0D29E92C-79CE-43B9-8EDC-565BB7713418}"/>
    <dgm:cxn modelId="{49EF0673-C590-44B2-B6FF-D5D6BB5EF0A9}" srcId="{287F158B-45D1-4ABE-BC35-4798F43015C9}" destId="{672CF8EE-4350-4732-A20D-0F71D42CCE1C}" srcOrd="0" destOrd="0" parTransId="{49B10283-4701-4236-8149-13C1B1379EE8}" sibTransId="{11663E37-531F-4546-8176-D21FED806C67}"/>
    <dgm:cxn modelId="{65BCEBA0-79EC-4619-A3A7-B812E527DE46}" type="presOf" srcId="{6433866C-5F23-4A98-A7B5-77726559852D}" destId="{FFB59781-AF86-49CF-8FF9-1E144BB06A3C}" srcOrd="1" destOrd="0" presId="urn:microsoft.com/office/officeart/2005/8/layout/list1"/>
    <dgm:cxn modelId="{42FF2B4B-3FF1-40AF-BB76-3E339355093D}" type="presOf" srcId="{672CF8EE-4350-4732-A20D-0F71D42CCE1C}" destId="{AA366116-B7CB-4D11-82E1-0B1497141710}" srcOrd="0" destOrd="0" presId="urn:microsoft.com/office/officeart/2005/8/layout/list1"/>
    <dgm:cxn modelId="{EECA60D3-C6A1-4E45-ADFB-5BA10125722B}" type="presOf" srcId="{C3A22DA2-C25E-44A8-91E1-AC629F0A0397}" destId="{C3C866A2-FDA9-45D4-8DBC-2BB2D477EB1A}" srcOrd="0" destOrd="0" presId="urn:microsoft.com/office/officeart/2005/8/layout/list1"/>
    <dgm:cxn modelId="{0BDFCB7B-D30B-49B4-96E2-D1369331E61B}" srcId="{F45FA460-F2C0-4E2C-AB54-162E20354161}" destId="{A49E9F5D-3460-4955-9C53-18FF7D59278C}" srcOrd="0" destOrd="0" parTransId="{63A0543C-4B38-4AC9-BD1E-450EA0200EAC}" sibTransId="{97218DF1-68F5-4320-99CD-96A7FB0CC978}"/>
    <dgm:cxn modelId="{5644611B-85B3-4F52-BF93-62854F06259F}" srcId="{4172452C-2C40-418E-BB25-B064783E0E45}" destId="{CC4BD696-AEBF-4012-8B56-905A5D5918D8}" srcOrd="2" destOrd="0" parTransId="{6E8975A8-A308-4F07-BABF-A2560FEA0678}" sibTransId="{48262307-592C-4EAA-9490-CFD59FB1DD38}"/>
    <dgm:cxn modelId="{36E3ED15-5C31-4F0C-84EB-DF70D04FAF3F}" type="presOf" srcId="{CC4BD696-AEBF-4012-8B56-905A5D5918D8}" destId="{790598DC-7B27-40F1-B163-D356F572F066}" srcOrd="0" destOrd="0" presId="urn:microsoft.com/office/officeart/2005/8/layout/list1"/>
    <dgm:cxn modelId="{42C5EF08-5D9C-4458-9072-22646535C1DC}" srcId="{4172452C-2C40-418E-BB25-B064783E0E45}" destId="{287F158B-45D1-4ABE-BC35-4798F43015C9}" srcOrd="6" destOrd="0" parTransId="{F82F94C6-2AF0-43CC-B438-252E8EEF7D35}" sibTransId="{3C25DCC7-AACA-461F-B33F-1E2F1D42CCE1}"/>
    <dgm:cxn modelId="{7796DF99-EE17-44BE-9871-880614A0CA47}" type="presOf" srcId="{DC6C8703-3DBD-4325-AE98-048266413D47}" destId="{8ED7D7FA-424D-4851-9BA5-838EAE8FED4A}" srcOrd="0" destOrd="0" presId="urn:microsoft.com/office/officeart/2005/8/layout/list1"/>
    <dgm:cxn modelId="{0E43D63A-42FA-4B4A-87E4-D2B2CA134FAB}" srcId="{6433866C-5F23-4A98-A7B5-77726559852D}" destId="{523CF065-87C6-4EF9-A1E1-CBEBCBEB4EBC}" srcOrd="0" destOrd="0" parTransId="{8101E6D7-836F-4667-85F5-3C39133A5444}" sibTransId="{6201351E-8743-4E04-91F0-C08E3E73C330}"/>
    <dgm:cxn modelId="{D5FF41C4-7A85-4BE3-9CE9-52924C93D266}" type="presOf" srcId="{19997DA0-8FA0-4628-A405-5EA84E5B9D44}" destId="{672C9333-35D3-4AF3-BE0C-4630BA9DF8CD}" srcOrd="1" destOrd="0" presId="urn:microsoft.com/office/officeart/2005/8/layout/list1"/>
    <dgm:cxn modelId="{B0B91954-0C77-4D2D-8564-17A5A9D5DE87}" type="presOf" srcId="{F45FA460-F2C0-4E2C-AB54-162E20354161}" destId="{35A29F3C-CFC6-4432-BA8D-7C8BD435CBE9}" srcOrd="0" destOrd="0" presId="urn:microsoft.com/office/officeart/2005/8/layout/list1"/>
    <dgm:cxn modelId="{C3C88B66-97AC-4AC1-B0E5-EF8A9EDF6402}" srcId="{19997DA0-8FA0-4628-A405-5EA84E5B9D44}" destId="{80CB7ED9-4D05-40CE-8516-8F945E06573D}" srcOrd="0" destOrd="0" parTransId="{0E053D0E-B157-4979-9C6D-5825AAC77E43}" sibTransId="{352EDC5E-62AE-4196-8C5B-5927A0911FF5}"/>
    <dgm:cxn modelId="{2EE80876-92C7-4523-A525-A6A6994A402D}" type="presOf" srcId="{CC4BD696-AEBF-4012-8B56-905A5D5918D8}" destId="{C02F2304-F15B-4B8D-86B7-5D8092C8B897}" srcOrd="1" destOrd="0" presId="urn:microsoft.com/office/officeart/2005/8/layout/list1"/>
    <dgm:cxn modelId="{41B2CD83-3D1D-4EA5-B044-6B790B5C8327}" type="presOf" srcId="{287F158B-45D1-4ABE-BC35-4798F43015C9}" destId="{6CF481F4-604F-473D-8E87-7FDA61A0AD37}" srcOrd="1" destOrd="0" presId="urn:microsoft.com/office/officeart/2005/8/layout/list1"/>
    <dgm:cxn modelId="{D756C027-0EE3-4C4E-97C5-737F7545B3C5}" srcId="{4172452C-2C40-418E-BB25-B064783E0E45}" destId="{1F63F991-876B-46E9-A884-076654B9283D}" srcOrd="8" destOrd="0" parTransId="{5600BFC1-9814-4CDF-A0D3-A788786850D1}" sibTransId="{CAD5DAB2-72AA-4C47-AE54-E25EBD26EAA5}"/>
    <dgm:cxn modelId="{742A8403-4F92-460E-81B0-294CBC82EB6A}" type="presOf" srcId="{6433866C-5F23-4A98-A7B5-77726559852D}" destId="{82415B91-2B63-4744-8AA5-E566D6D00CA6}" srcOrd="0" destOrd="0" presId="urn:microsoft.com/office/officeart/2005/8/layout/list1"/>
    <dgm:cxn modelId="{C6210A3E-8D94-4632-8459-560D964190E5}" type="presParOf" srcId="{60975FE6-B19D-4BF1-A057-653BC0783DBF}" destId="{1A69755F-8A3A-4888-A0EE-E5C91C9E16EA}" srcOrd="0" destOrd="0" presId="urn:microsoft.com/office/officeart/2005/8/layout/list1"/>
    <dgm:cxn modelId="{FC34F4DD-21C9-474C-B5AF-18E1AFFFF73C}" type="presParOf" srcId="{1A69755F-8A3A-4888-A0EE-E5C91C9E16EA}" destId="{35A29F3C-CFC6-4432-BA8D-7C8BD435CBE9}" srcOrd="0" destOrd="0" presId="urn:microsoft.com/office/officeart/2005/8/layout/list1"/>
    <dgm:cxn modelId="{565D438A-7651-4D03-9959-4283036244EF}" type="presParOf" srcId="{1A69755F-8A3A-4888-A0EE-E5C91C9E16EA}" destId="{660251E4-EF81-45C8-B5A3-AEA5636840E9}" srcOrd="1" destOrd="0" presId="urn:microsoft.com/office/officeart/2005/8/layout/list1"/>
    <dgm:cxn modelId="{67CBF0BC-3021-4B56-AC9B-A9833F588B06}" type="presParOf" srcId="{60975FE6-B19D-4BF1-A057-653BC0783DBF}" destId="{A4644F1E-FBEB-402A-8D4A-C495EF1B8682}" srcOrd="1" destOrd="0" presId="urn:microsoft.com/office/officeart/2005/8/layout/list1"/>
    <dgm:cxn modelId="{166A6534-30D5-4444-B106-33B908604FD8}" type="presParOf" srcId="{60975FE6-B19D-4BF1-A057-653BC0783DBF}" destId="{42727BA2-3B20-4042-9068-19F62F5EF48F}" srcOrd="2" destOrd="0" presId="urn:microsoft.com/office/officeart/2005/8/layout/list1"/>
    <dgm:cxn modelId="{9BE4A1D9-891A-403B-81C5-08D2D09E5375}" type="presParOf" srcId="{60975FE6-B19D-4BF1-A057-653BC0783DBF}" destId="{0E98578E-EA3B-4E47-BB9E-064860B2EFFC}" srcOrd="3" destOrd="0" presId="urn:microsoft.com/office/officeart/2005/8/layout/list1"/>
    <dgm:cxn modelId="{2CF32905-902D-4554-A267-AD1942B9DDA5}" type="presParOf" srcId="{60975FE6-B19D-4BF1-A057-653BC0783DBF}" destId="{AAD5B020-1232-49C7-9C3C-57DDCB3D0250}" srcOrd="4" destOrd="0" presId="urn:microsoft.com/office/officeart/2005/8/layout/list1"/>
    <dgm:cxn modelId="{9F541283-A2CB-4062-8DE9-6A651D666DB4}" type="presParOf" srcId="{AAD5B020-1232-49C7-9C3C-57DDCB3D0250}" destId="{8D545C50-358B-40B9-9AE8-6C78FFBA4E54}" srcOrd="0" destOrd="0" presId="urn:microsoft.com/office/officeart/2005/8/layout/list1"/>
    <dgm:cxn modelId="{F33D818D-EDBA-4BD7-AE0C-1EA32FA6F360}" type="presParOf" srcId="{AAD5B020-1232-49C7-9C3C-57DDCB3D0250}" destId="{672C9333-35D3-4AF3-BE0C-4630BA9DF8CD}" srcOrd="1" destOrd="0" presId="urn:microsoft.com/office/officeart/2005/8/layout/list1"/>
    <dgm:cxn modelId="{7DD13B70-8F02-41BA-A83E-2A6A4EAB3FB0}" type="presParOf" srcId="{60975FE6-B19D-4BF1-A057-653BC0783DBF}" destId="{FC2E1FF6-07D9-4EC6-B5F2-D1A8E70E61D9}" srcOrd="5" destOrd="0" presId="urn:microsoft.com/office/officeart/2005/8/layout/list1"/>
    <dgm:cxn modelId="{EA735E82-EEE5-4FD4-9C33-7BB0BF42338E}" type="presParOf" srcId="{60975FE6-B19D-4BF1-A057-653BC0783DBF}" destId="{9A198790-99CE-4BE5-998D-662140A3C7C6}" srcOrd="6" destOrd="0" presId="urn:microsoft.com/office/officeart/2005/8/layout/list1"/>
    <dgm:cxn modelId="{A992B702-A6D4-4B3C-B978-EBE67EC63C21}" type="presParOf" srcId="{60975FE6-B19D-4BF1-A057-653BC0783DBF}" destId="{25495818-5EFA-455C-A30A-11C69BB8156F}" srcOrd="7" destOrd="0" presId="urn:microsoft.com/office/officeart/2005/8/layout/list1"/>
    <dgm:cxn modelId="{0D18242A-D163-4A42-B5EA-636F94C1E751}" type="presParOf" srcId="{60975FE6-B19D-4BF1-A057-653BC0783DBF}" destId="{8FF794CF-5C32-435B-82A6-692386F86D4F}" srcOrd="8" destOrd="0" presId="urn:microsoft.com/office/officeart/2005/8/layout/list1"/>
    <dgm:cxn modelId="{6EC61768-C15F-44DE-B3D2-C757CF2201BD}" type="presParOf" srcId="{8FF794CF-5C32-435B-82A6-692386F86D4F}" destId="{790598DC-7B27-40F1-B163-D356F572F066}" srcOrd="0" destOrd="0" presId="urn:microsoft.com/office/officeart/2005/8/layout/list1"/>
    <dgm:cxn modelId="{B5DD1763-6FF0-4B51-8876-4D1394C2277E}" type="presParOf" srcId="{8FF794CF-5C32-435B-82A6-692386F86D4F}" destId="{C02F2304-F15B-4B8D-86B7-5D8092C8B897}" srcOrd="1" destOrd="0" presId="urn:microsoft.com/office/officeart/2005/8/layout/list1"/>
    <dgm:cxn modelId="{312BA8C9-E309-4904-83C4-472FE8774E0B}" type="presParOf" srcId="{60975FE6-B19D-4BF1-A057-653BC0783DBF}" destId="{2F8B5AEE-4EE7-4763-99E3-0B3200052667}" srcOrd="9" destOrd="0" presId="urn:microsoft.com/office/officeart/2005/8/layout/list1"/>
    <dgm:cxn modelId="{B43A8AD0-ACFC-4B40-BADD-5A33E869C040}" type="presParOf" srcId="{60975FE6-B19D-4BF1-A057-653BC0783DBF}" destId="{8ED7D7FA-424D-4851-9BA5-838EAE8FED4A}" srcOrd="10" destOrd="0" presId="urn:microsoft.com/office/officeart/2005/8/layout/list1"/>
    <dgm:cxn modelId="{28A20231-542C-441C-8D70-1658364B6AE5}" type="presParOf" srcId="{60975FE6-B19D-4BF1-A057-653BC0783DBF}" destId="{35A95701-0A4C-445D-A46D-BCB19CC624EB}" srcOrd="11" destOrd="0" presId="urn:microsoft.com/office/officeart/2005/8/layout/list1"/>
    <dgm:cxn modelId="{E83AC25E-D2F1-4A5B-B6DE-E8A62DF3037D}" type="presParOf" srcId="{60975FE6-B19D-4BF1-A057-653BC0783DBF}" destId="{CF82AB84-7664-4EE5-8D8C-634858809D57}" srcOrd="12" destOrd="0" presId="urn:microsoft.com/office/officeart/2005/8/layout/list1"/>
    <dgm:cxn modelId="{C575A7BB-FF9C-4EDD-86C8-2ADE05C3B755}" type="presParOf" srcId="{CF82AB84-7664-4EE5-8D8C-634858809D57}" destId="{C3C866A2-FDA9-45D4-8DBC-2BB2D477EB1A}" srcOrd="0" destOrd="0" presId="urn:microsoft.com/office/officeart/2005/8/layout/list1"/>
    <dgm:cxn modelId="{EC36EDF4-E527-47C6-90AC-1F0C9720DB3E}" type="presParOf" srcId="{CF82AB84-7664-4EE5-8D8C-634858809D57}" destId="{0771CB9E-594E-4CF9-83D7-CD92DF5CBCE6}" srcOrd="1" destOrd="0" presId="urn:microsoft.com/office/officeart/2005/8/layout/list1"/>
    <dgm:cxn modelId="{A602151C-E880-43B8-8199-7C948BA053F2}" type="presParOf" srcId="{60975FE6-B19D-4BF1-A057-653BC0783DBF}" destId="{9CBDD15F-002F-43F3-96BC-4702638F5378}" srcOrd="13" destOrd="0" presId="urn:microsoft.com/office/officeart/2005/8/layout/list1"/>
    <dgm:cxn modelId="{3A4CCC2F-A11E-4273-BC48-9E4ACCBDFDE1}" type="presParOf" srcId="{60975FE6-B19D-4BF1-A057-653BC0783DBF}" destId="{1C49F811-FFE1-475F-8A93-51587C9947F9}" srcOrd="14" destOrd="0" presId="urn:microsoft.com/office/officeart/2005/8/layout/list1"/>
    <dgm:cxn modelId="{A3B9EC23-A6E0-4E8E-BCD7-93EC01CEEA4E}" type="presParOf" srcId="{60975FE6-B19D-4BF1-A057-653BC0783DBF}" destId="{057C4A69-1B7D-4251-9C2D-84875664E13B}" srcOrd="15" destOrd="0" presId="urn:microsoft.com/office/officeart/2005/8/layout/list1"/>
    <dgm:cxn modelId="{95E985BA-A9EC-447A-8726-0E0A710F9935}" type="presParOf" srcId="{60975FE6-B19D-4BF1-A057-653BC0783DBF}" destId="{CA7AF080-C5BB-454A-82B9-9003B4993D29}" srcOrd="16" destOrd="0" presId="urn:microsoft.com/office/officeart/2005/8/layout/list1"/>
    <dgm:cxn modelId="{45AE0AB0-0BE6-4041-9D0C-31C2574F13D8}" type="presParOf" srcId="{CA7AF080-C5BB-454A-82B9-9003B4993D29}" destId="{82415B91-2B63-4744-8AA5-E566D6D00CA6}" srcOrd="0" destOrd="0" presId="urn:microsoft.com/office/officeart/2005/8/layout/list1"/>
    <dgm:cxn modelId="{0523F80E-91F1-4B38-8BDB-E2FF921583D7}" type="presParOf" srcId="{CA7AF080-C5BB-454A-82B9-9003B4993D29}" destId="{FFB59781-AF86-49CF-8FF9-1E144BB06A3C}" srcOrd="1" destOrd="0" presId="urn:microsoft.com/office/officeart/2005/8/layout/list1"/>
    <dgm:cxn modelId="{90119E7C-B2F1-47DF-A4A8-04033916562B}" type="presParOf" srcId="{60975FE6-B19D-4BF1-A057-653BC0783DBF}" destId="{EB9436BC-463A-4963-99A6-051096BD6637}" srcOrd="17" destOrd="0" presId="urn:microsoft.com/office/officeart/2005/8/layout/list1"/>
    <dgm:cxn modelId="{1E9A790C-9FE4-4D4F-B58D-2C282828EEA1}" type="presParOf" srcId="{60975FE6-B19D-4BF1-A057-653BC0783DBF}" destId="{752EECA9-4130-4686-B308-A02934D0BE6A}" srcOrd="18" destOrd="0" presId="urn:microsoft.com/office/officeart/2005/8/layout/list1"/>
    <dgm:cxn modelId="{610F208D-14C4-4BFB-86EF-6FDF81DC2475}" type="presParOf" srcId="{60975FE6-B19D-4BF1-A057-653BC0783DBF}" destId="{B13FF06E-1E4B-4574-8123-21FD5A3A4D4F}" srcOrd="19" destOrd="0" presId="urn:microsoft.com/office/officeart/2005/8/layout/list1"/>
    <dgm:cxn modelId="{B7F9F7C3-89A8-4089-B389-50A905E84776}" type="presParOf" srcId="{60975FE6-B19D-4BF1-A057-653BC0783DBF}" destId="{2D71B206-8627-4651-B083-81D1A397D70C}" srcOrd="20" destOrd="0" presId="urn:microsoft.com/office/officeart/2005/8/layout/list1"/>
    <dgm:cxn modelId="{1ED5877E-5DA8-48EB-B304-53E5B34B47A3}" type="presParOf" srcId="{2D71B206-8627-4651-B083-81D1A397D70C}" destId="{E288485C-D7C3-4431-84E5-9EB9CB7173EB}" srcOrd="0" destOrd="0" presId="urn:microsoft.com/office/officeart/2005/8/layout/list1"/>
    <dgm:cxn modelId="{7F25CE99-D6D0-47AB-B121-E1883DFA16E3}" type="presParOf" srcId="{2D71B206-8627-4651-B083-81D1A397D70C}" destId="{26BD165C-3E2C-44D9-AA5B-97F1AE420A8D}" srcOrd="1" destOrd="0" presId="urn:microsoft.com/office/officeart/2005/8/layout/list1"/>
    <dgm:cxn modelId="{17FF7165-A1F7-489D-AA86-025176A79959}" type="presParOf" srcId="{60975FE6-B19D-4BF1-A057-653BC0783DBF}" destId="{73140D15-BD94-42C7-A681-03763EEA5F4A}" srcOrd="21" destOrd="0" presId="urn:microsoft.com/office/officeart/2005/8/layout/list1"/>
    <dgm:cxn modelId="{549D0E1C-E47E-41E2-A7E4-66169999EDA0}" type="presParOf" srcId="{60975FE6-B19D-4BF1-A057-653BC0783DBF}" destId="{6D4B89C1-811A-4A55-99C0-35E7FA2F5F5D}" srcOrd="22" destOrd="0" presId="urn:microsoft.com/office/officeart/2005/8/layout/list1"/>
    <dgm:cxn modelId="{B9B0254B-2DF2-4952-B7F0-43DAA9454DAD}" type="presParOf" srcId="{60975FE6-B19D-4BF1-A057-653BC0783DBF}" destId="{E6EE7B2F-5F38-4864-ABF6-EE1861C31E68}" srcOrd="23" destOrd="0" presId="urn:microsoft.com/office/officeart/2005/8/layout/list1"/>
    <dgm:cxn modelId="{35732D26-DC0B-4591-9031-7EAA7D9BE457}" type="presParOf" srcId="{60975FE6-B19D-4BF1-A057-653BC0783DBF}" destId="{D0CEEDAE-880B-4E98-8843-2DCC31E4541B}" srcOrd="24" destOrd="0" presId="urn:microsoft.com/office/officeart/2005/8/layout/list1"/>
    <dgm:cxn modelId="{A74EB356-38AB-4587-8EDE-55B8D3BAE0B2}" type="presParOf" srcId="{D0CEEDAE-880B-4E98-8843-2DCC31E4541B}" destId="{E1282D50-9887-44F6-A878-E1CB424672A0}" srcOrd="0" destOrd="0" presId="urn:microsoft.com/office/officeart/2005/8/layout/list1"/>
    <dgm:cxn modelId="{54FEAF10-10F3-4F09-99B7-C0EA6C54965E}" type="presParOf" srcId="{D0CEEDAE-880B-4E98-8843-2DCC31E4541B}" destId="{6CF481F4-604F-473D-8E87-7FDA61A0AD37}" srcOrd="1" destOrd="0" presId="urn:microsoft.com/office/officeart/2005/8/layout/list1"/>
    <dgm:cxn modelId="{D7C23641-C9C6-4A36-9F17-45BE3A9619AC}" type="presParOf" srcId="{60975FE6-B19D-4BF1-A057-653BC0783DBF}" destId="{66A51A84-95F3-42D8-B174-F588AA2DC5E4}" srcOrd="25" destOrd="0" presId="urn:microsoft.com/office/officeart/2005/8/layout/list1"/>
    <dgm:cxn modelId="{DF644219-E81E-47B7-975E-6F8503D65CEC}" type="presParOf" srcId="{60975FE6-B19D-4BF1-A057-653BC0783DBF}" destId="{AA366116-B7CB-4D11-82E1-0B1497141710}" srcOrd="26" destOrd="0" presId="urn:microsoft.com/office/officeart/2005/8/layout/list1"/>
    <dgm:cxn modelId="{50DE5992-F792-4F32-8774-2E657DC0DF7D}" type="presParOf" srcId="{60975FE6-B19D-4BF1-A057-653BC0783DBF}" destId="{477BE1CD-E42C-4AD1-857F-76CA14233026}" srcOrd="27" destOrd="0" presId="urn:microsoft.com/office/officeart/2005/8/layout/list1"/>
    <dgm:cxn modelId="{0390FBE6-56E6-4579-A74F-87BC24320533}" type="presParOf" srcId="{60975FE6-B19D-4BF1-A057-653BC0783DBF}" destId="{CA2D12BF-0CCC-4849-8800-86D47D86AF3F}" srcOrd="28" destOrd="0" presId="urn:microsoft.com/office/officeart/2005/8/layout/list1"/>
    <dgm:cxn modelId="{BC524740-AB97-4424-8B6C-C172F796CA62}" type="presParOf" srcId="{CA2D12BF-0CCC-4849-8800-86D47D86AF3F}" destId="{C30450E1-7B6A-4A54-AFB4-7D12A8FB9E41}" srcOrd="0" destOrd="0" presId="urn:microsoft.com/office/officeart/2005/8/layout/list1"/>
    <dgm:cxn modelId="{EB6EA8DA-C2A9-4E39-B97E-731A29C02080}" type="presParOf" srcId="{CA2D12BF-0CCC-4849-8800-86D47D86AF3F}" destId="{CF9B0BA5-42BE-40D8-BD50-D55B6BAB062A}" srcOrd="1" destOrd="0" presId="urn:microsoft.com/office/officeart/2005/8/layout/list1"/>
    <dgm:cxn modelId="{89B7C78E-6534-46F5-A2E5-A8EB77BAD662}" type="presParOf" srcId="{60975FE6-B19D-4BF1-A057-653BC0783DBF}" destId="{1FE94E1A-10C6-4AD6-8D10-A62C879E783D}" srcOrd="29" destOrd="0" presId="urn:microsoft.com/office/officeart/2005/8/layout/list1"/>
    <dgm:cxn modelId="{0AD1820B-3775-4EFA-AC5D-57972373F7AF}" type="presParOf" srcId="{60975FE6-B19D-4BF1-A057-653BC0783DBF}" destId="{4FF5FB27-5CD3-47E0-8E37-88BE0DE57940}" srcOrd="30" destOrd="0" presId="urn:microsoft.com/office/officeart/2005/8/layout/list1"/>
    <dgm:cxn modelId="{E6153732-1FF3-4B24-9CD8-58501BB03DD8}" type="presParOf" srcId="{60975FE6-B19D-4BF1-A057-653BC0783DBF}" destId="{4E00FA8D-4C93-4F87-B6A1-06B7D64B0EDB}" srcOrd="31" destOrd="0" presId="urn:microsoft.com/office/officeart/2005/8/layout/list1"/>
    <dgm:cxn modelId="{FB0459A4-911D-4CE6-9BA7-52970F7F791C}" type="presParOf" srcId="{60975FE6-B19D-4BF1-A057-653BC0783DBF}" destId="{9A2695E2-BDEC-4DD3-B062-3751A811363D}" srcOrd="32" destOrd="0" presId="urn:microsoft.com/office/officeart/2005/8/layout/list1"/>
    <dgm:cxn modelId="{EDD078E3-39EC-4C1F-AD3A-8D10C8C4CA30}" type="presParOf" srcId="{9A2695E2-BDEC-4DD3-B062-3751A811363D}" destId="{2FCA1E4F-B5E8-491B-BAE8-2C4D8C0F3742}" srcOrd="0" destOrd="0" presId="urn:microsoft.com/office/officeart/2005/8/layout/list1"/>
    <dgm:cxn modelId="{293A0269-27D7-4DCB-B86A-0E3F8F39900E}" type="presParOf" srcId="{9A2695E2-BDEC-4DD3-B062-3751A811363D}" destId="{3D9CB1D1-1735-40FD-B9B7-D772893EEC22}" srcOrd="1" destOrd="0" presId="urn:microsoft.com/office/officeart/2005/8/layout/list1"/>
    <dgm:cxn modelId="{88F078A0-0FC7-4ABD-A00F-16CE95AF1489}" type="presParOf" srcId="{60975FE6-B19D-4BF1-A057-653BC0783DBF}" destId="{E1302E03-D4C7-43FB-8E18-71541B311167}" srcOrd="33" destOrd="0" presId="urn:microsoft.com/office/officeart/2005/8/layout/list1"/>
    <dgm:cxn modelId="{9F3BD386-4599-4439-9BF4-8BABBD2FAD5C}" type="presParOf" srcId="{60975FE6-B19D-4BF1-A057-653BC0783DBF}" destId="{E79CEA66-8B49-40E7-82A3-CCAC176A77F3}" srcOrd="34" destOrd="0" presId="urn:microsoft.com/office/officeart/2005/8/layout/list1"/>
  </dgm:cxnLst>
  <dgm:bg>
    <a:solidFill>
      <a:schemeClr val="tx2">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BCDF8-D723-4FDF-A781-3317431D6B75}">
      <dsp:nvSpPr>
        <dsp:cNvPr id="0" name=""/>
        <dsp:cNvSpPr/>
      </dsp:nvSpPr>
      <dsp:spPr>
        <a:xfrm>
          <a:off x="-2890920" y="-445443"/>
          <a:ext cx="3449281" cy="3449281"/>
        </a:xfrm>
        <a:prstGeom prst="blockArc">
          <a:avLst>
            <a:gd name="adj1" fmla="val 18900000"/>
            <a:gd name="adj2" fmla="val 2700000"/>
            <a:gd name="adj3" fmla="val 626"/>
          </a:avLst>
        </a:prstGeom>
        <a:noFill/>
        <a:ln w="285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7829EE-6630-4937-8C49-F19E9515AEE7}">
      <dsp:nvSpPr>
        <dsp:cNvPr id="0" name=""/>
        <dsp:cNvSpPr/>
      </dsp:nvSpPr>
      <dsp:spPr>
        <a:xfrm>
          <a:off x="182218" y="116304"/>
          <a:ext cx="1838860" cy="2325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552" tIns="15240" rIns="15240" bIns="15240" numCol="1" spcCol="1270" anchor="ctr" anchorCtr="0">
          <a:noAutofit/>
        </a:bodyPr>
        <a:lstStyle/>
        <a:p>
          <a:pPr lvl="0" algn="l" defTabSz="266700">
            <a:lnSpc>
              <a:spcPct val="90000"/>
            </a:lnSpc>
            <a:spcBef>
              <a:spcPct val="0"/>
            </a:spcBef>
            <a:spcAft>
              <a:spcPct val="35000"/>
            </a:spcAft>
          </a:pPr>
          <a:r>
            <a:rPr lang="en-IN" sz="600" kern="1200" smtClean="0"/>
            <a:t>Needle  Stick Injury </a:t>
          </a:r>
          <a:endParaRPr lang="en-IN" sz="600" kern="1200" dirty="0"/>
        </a:p>
      </dsp:txBody>
      <dsp:txXfrm>
        <a:off x="182218" y="116304"/>
        <a:ext cx="1838860" cy="232506"/>
      </dsp:txXfrm>
    </dsp:sp>
    <dsp:sp modelId="{138E748D-F918-4564-AD7D-184FD87165A0}">
      <dsp:nvSpPr>
        <dsp:cNvPr id="0" name=""/>
        <dsp:cNvSpPr/>
      </dsp:nvSpPr>
      <dsp:spPr>
        <a:xfrm>
          <a:off x="36902" y="87241"/>
          <a:ext cx="290633" cy="29063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2ED1AB0-497F-4421-9522-FCC7A5187E78}">
      <dsp:nvSpPr>
        <dsp:cNvPr id="0" name=""/>
        <dsp:cNvSpPr/>
      </dsp:nvSpPr>
      <dsp:spPr>
        <a:xfrm>
          <a:off x="392774" y="465269"/>
          <a:ext cx="1628304" cy="2325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552" tIns="15240" rIns="15240" bIns="15240" numCol="1" spcCol="1270" anchor="ctr" anchorCtr="0">
          <a:noAutofit/>
        </a:bodyPr>
        <a:lstStyle/>
        <a:p>
          <a:pPr lvl="0" algn="l" defTabSz="266700">
            <a:lnSpc>
              <a:spcPct val="90000"/>
            </a:lnSpc>
            <a:spcBef>
              <a:spcPct val="0"/>
            </a:spcBef>
            <a:spcAft>
              <a:spcPct val="35000"/>
            </a:spcAft>
          </a:pPr>
          <a:r>
            <a:rPr lang="en-IN" sz="600" kern="1200" dirty="0" smtClean="0"/>
            <a:t>Central Line -Associated Blood Stream Infection</a:t>
          </a:r>
          <a:endParaRPr lang="en-IN" sz="600" kern="1200" dirty="0"/>
        </a:p>
      </dsp:txBody>
      <dsp:txXfrm>
        <a:off x="392774" y="465269"/>
        <a:ext cx="1628304" cy="232506"/>
      </dsp:txXfrm>
    </dsp:sp>
    <dsp:sp modelId="{0472F14F-4166-4B7C-9D2C-C604E8B1A4BD}">
      <dsp:nvSpPr>
        <dsp:cNvPr id="0" name=""/>
        <dsp:cNvSpPr/>
      </dsp:nvSpPr>
      <dsp:spPr>
        <a:xfrm>
          <a:off x="247457" y="436206"/>
          <a:ext cx="290633" cy="29063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68F3C50-1617-4D3F-AA8A-DEF3C9E2D4B2}">
      <dsp:nvSpPr>
        <dsp:cNvPr id="0" name=""/>
        <dsp:cNvSpPr/>
      </dsp:nvSpPr>
      <dsp:spPr>
        <a:xfrm>
          <a:off x="508158" y="813978"/>
          <a:ext cx="1512920" cy="2325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552" tIns="15240" rIns="15240" bIns="15240" numCol="1" spcCol="1270" anchor="ctr" anchorCtr="0">
          <a:noAutofit/>
        </a:bodyPr>
        <a:lstStyle/>
        <a:p>
          <a:pPr lvl="0" algn="l" defTabSz="266700">
            <a:lnSpc>
              <a:spcPct val="90000"/>
            </a:lnSpc>
            <a:spcBef>
              <a:spcPct val="0"/>
            </a:spcBef>
            <a:spcAft>
              <a:spcPct val="35000"/>
            </a:spcAft>
          </a:pPr>
          <a:r>
            <a:rPr lang="en-IN" sz="600" kern="1200" smtClean="0"/>
            <a:t>Incidence of Pressure Sores </a:t>
          </a:r>
          <a:endParaRPr lang="en-IN" sz="600" kern="1200" dirty="0"/>
        </a:p>
      </dsp:txBody>
      <dsp:txXfrm>
        <a:off x="508158" y="813978"/>
        <a:ext cx="1512920" cy="232506"/>
      </dsp:txXfrm>
    </dsp:sp>
    <dsp:sp modelId="{5087E7C4-71AD-4441-9DD4-26043271F6E5}">
      <dsp:nvSpPr>
        <dsp:cNvPr id="0" name=""/>
        <dsp:cNvSpPr/>
      </dsp:nvSpPr>
      <dsp:spPr>
        <a:xfrm>
          <a:off x="362841" y="784915"/>
          <a:ext cx="290633" cy="29063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80FC725-18C7-4DCD-BF19-D772EFFCEBF0}">
      <dsp:nvSpPr>
        <dsp:cNvPr id="0" name=""/>
        <dsp:cNvSpPr/>
      </dsp:nvSpPr>
      <dsp:spPr>
        <a:xfrm>
          <a:off x="544999" y="1162943"/>
          <a:ext cx="1476079" cy="2325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552" tIns="15240" rIns="15240" bIns="15240" numCol="1" spcCol="1270" anchor="ctr" anchorCtr="0">
          <a:noAutofit/>
        </a:bodyPr>
        <a:lstStyle/>
        <a:p>
          <a:pPr lvl="0" algn="l" defTabSz="266700">
            <a:lnSpc>
              <a:spcPct val="90000"/>
            </a:lnSpc>
            <a:spcBef>
              <a:spcPct val="0"/>
            </a:spcBef>
            <a:spcAft>
              <a:spcPct val="35000"/>
            </a:spcAft>
          </a:pPr>
          <a:r>
            <a:rPr lang="en-IN" sz="600" kern="1200" smtClean="0"/>
            <a:t>Catheter -associated Urinary Tract Infection </a:t>
          </a:r>
          <a:endParaRPr lang="en-IN" sz="600" kern="1200" dirty="0"/>
        </a:p>
      </dsp:txBody>
      <dsp:txXfrm>
        <a:off x="544999" y="1162943"/>
        <a:ext cx="1476079" cy="232506"/>
      </dsp:txXfrm>
    </dsp:sp>
    <dsp:sp modelId="{4497BE78-B177-40C3-AFF2-41A43DB969F2}">
      <dsp:nvSpPr>
        <dsp:cNvPr id="0" name=""/>
        <dsp:cNvSpPr/>
      </dsp:nvSpPr>
      <dsp:spPr>
        <a:xfrm>
          <a:off x="399682" y="1133880"/>
          <a:ext cx="290633" cy="29063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F5934D3-69AB-4E29-B69A-73DCEB0F0572}">
      <dsp:nvSpPr>
        <dsp:cNvPr id="0" name=""/>
        <dsp:cNvSpPr/>
      </dsp:nvSpPr>
      <dsp:spPr>
        <a:xfrm>
          <a:off x="508158" y="1511908"/>
          <a:ext cx="1512920" cy="2325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552" tIns="15240" rIns="15240" bIns="15240" numCol="1" spcCol="1270" anchor="ctr" anchorCtr="0">
          <a:noAutofit/>
        </a:bodyPr>
        <a:lstStyle/>
        <a:p>
          <a:pPr lvl="0" algn="l" defTabSz="266700">
            <a:lnSpc>
              <a:spcPct val="90000"/>
            </a:lnSpc>
            <a:spcBef>
              <a:spcPct val="0"/>
            </a:spcBef>
            <a:spcAft>
              <a:spcPct val="35000"/>
            </a:spcAft>
          </a:pPr>
          <a:r>
            <a:rPr lang="en-IN" sz="600" kern="1200" dirty="0" smtClean="0"/>
            <a:t>Ventilator Associated Pneumonia</a:t>
          </a:r>
          <a:endParaRPr lang="en-IN" sz="600" kern="1200" dirty="0"/>
        </a:p>
      </dsp:txBody>
      <dsp:txXfrm>
        <a:off x="508158" y="1511908"/>
        <a:ext cx="1512920" cy="232506"/>
      </dsp:txXfrm>
    </dsp:sp>
    <dsp:sp modelId="{86C172E6-580E-4947-9574-9898539A12C9}">
      <dsp:nvSpPr>
        <dsp:cNvPr id="0" name=""/>
        <dsp:cNvSpPr/>
      </dsp:nvSpPr>
      <dsp:spPr>
        <a:xfrm>
          <a:off x="362841" y="1482845"/>
          <a:ext cx="290633" cy="29063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29B3F97-3F0C-4E37-8A6C-CD45F3FF5266}">
      <dsp:nvSpPr>
        <dsp:cNvPr id="0" name=""/>
        <dsp:cNvSpPr/>
      </dsp:nvSpPr>
      <dsp:spPr>
        <a:xfrm>
          <a:off x="392774" y="1860617"/>
          <a:ext cx="1628304" cy="2325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552" tIns="15240" rIns="15240" bIns="15240" numCol="1" spcCol="1270" anchor="ctr" anchorCtr="0">
          <a:noAutofit/>
        </a:bodyPr>
        <a:lstStyle/>
        <a:p>
          <a:pPr lvl="0" algn="l" defTabSz="266700">
            <a:lnSpc>
              <a:spcPct val="90000"/>
            </a:lnSpc>
            <a:spcBef>
              <a:spcPct val="0"/>
            </a:spcBef>
            <a:spcAft>
              <a:spcPct val="35000"/>
            </a:spcAft>
          </a:pPr>
          <a:r>
            <a:rPr lang="en-IN" sz="600" kern="1200" smtClean="0"/>
            <a:t>Surgical Site Infection</a:t>
          </a:r>
          <a:endParaRPr lang="en-IN" sz="600" kern="1200" dirty="0"/>
        </a:p>
      </dsp:txBody>
      <dsp:txXfrm>
        <a:off x="392774" y="1860617"/>
        <a:ext cx="1628304" cy="232506"/>
      </dsp:txXfrm>
    </dsp:sp>
    <dsp:sp modelId="{C292DBE4-9D9E-4E44-819D-12E9C2EAA759}">
      <dsp:nvSpPr>
        <dsp:cNvPr id="0" name=""/>
        <dsp:cNvSpPr/>
      </dsp:nvSpPr>
      <dsp:spPr>
        <a:xfrm>
          <a:off x="247457" y="1831554"/>
          <a:ext cx="290633" cy="29063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09183E5-78D9-464F-8329-19534308FBDC}">
      <dsp:nvSpPr>
        <dsp:cNvPr id="0" name=""/>
        <dsp:cNvSpPr/>
      </dsp:nvSpPr>
      <dsp:spPr>
        <a:xfrm>
          <a:off x="185786" y="2204423"/>
          <a:ext cx="1838860" cy="2325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552" tIns="15240" rIns="15240" bIns="15240" numCol="1" spcCol="1270" anchor="ctr" anchorCtr="0">
          <a:noAutofit/>
        </a:bodyPr>
        <a:lstStyle/>
        <a:p>
          <a:pPr lvl="0" algn="l" defTabSz="266700">
            <a:lnSpc>
              <a:spcPct val="90000"/>
            </a:lnSpc>
            <a:spcBef>
              <a:spcPct val="0"/>
            </a:spcBef>
            <a:spcAft>
              <a:spcPct val="35000"/>
            </a:spcAft>
          </a:pPr>
          <a:r>
            <a:rPr lang="en-IN" sz="600" kern="1200" smtClean="0"/>
            <a:t>Rate of Return to the ICU within 48 hours</a:t>
          </a:r>
          <a:endParaRPr lang="en-IN" sz="600" kern="1200" dirty="0"/>
        </a:p>
      </dsp:txBody>
      <dsp:txXfrm>
        <a:off x="185786" y="2204423"/>
        <a:ext cx="1838860" cy="232506"/>
      </dsp:txXfrm>
    </dsp:sp>
    <dsp:sp modelId="{019DD469-7CF8-4D6B-B22B-B50ECCFE890B}">
      <dsp:nvSpPr>
        <dsp:cNvPr id="0" name=""/>
        <dsp:cNvSpPr/>
      </dsp:nvSpPr>
      <dsp:spPr>
        <a:xfrm>
          <a:off x="36902" y="2180519"/>
          <a:ext cx="290633" cy="29063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B798B-0AC5-4590-A1A4-13E914377DD8}">
      <dsp:nvSpPr>
        <dsp:cNvPr id="0" name=""/>
        <dsp:cNvSpPr/>
      </dsp:nvSpPr>
      <dsp:spPr>
        <a:xfrm>
          <a:off x="2249942" y="1628344"/>
          <a:ext cx="2582528" cy="88087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IN" sz="1400" kern="1200">
              <a:latin typeface="Times New Roman" pitchFamily="18" charset="0"/>
              <a:cs typeface="Times New Roman" pitchFamily="18" charset="0"/>
            </a:rPr>
            <a:t> Components of safe practice (NABH) </a:t>
          </a:r>
        </a:p>
        <a:p>
          <a:pPr lvl="0" algn="ctr" defTabSz="622300">
            <a:lnSpc>
              <a:spcPct val="90000"/>
            </a:lnSpc>
            <a:spcBef>
              <a:spcPct val="0"/>
            </a:spcBef>
            <a:spcAft>
              <a:spcPct val="35000"/>
            </a:spcAft>
          </a:pPr>
          <a:endParaRPr lang="en-IN" sz="1400" kern="1200">
            <a:latin typeface="Times New Roman" pitchFamily="18" charset="0"/>
            <a:cs typeface="Times New Roman" pitchFamily="18" charset="0"/>
          </a:endParaRPr>
        </a:p>
      </dsp:txBody>
      <dsp:txXfrm>
        <a:off x="2292943" y="1671345"/>
        <a:ext cx="2496526" cy="794868"/>
      </dsp:txXfrm>
    </dsp:sp>
    <dsp:sp modelId="{468C7738-27FF-47F8-9AB8-F7B74F1A9986}">
      <dsp:nvSpPr>
        <dsp:cNvPr id="0" name=""/>
        <dsp:cNvSpPr/>
      </dsp:nvSpPr>
      <dsp:spPr>
        <a:xfrm rot="16200000">
          <a:off x="3132557" y="1219696"/>
          <a:ext cx="817297" cy="0"/>
        </a:xfrm>
        <a:custGeom>
          <a:avLst/>
          <a:gdLst/>
          <a:ahLst/>
          <a:cxnLst/>
          <a:rect l="0" t="0" r="0" b="0"/>
          <a:pathLst>
            <a:path>
              <a:moveTo>
                <a:pt x="0" y="0"/>
              </a:moveTo>
              <a:lnTo>
                <a:pt x="817297"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3B4F8F-7330-4765-B7FF-29879FF838D1}">
      <dsp:nvSpPr>
        <dsp:cNvPr id="0" name=""/>
        <dsp:cNvSpPr/>
      </dsp:nvSpPr>
      <dsp:spPr>
        <a:xfrm>
          <a:off x="2453443" y="92479"/>
          <a:ext cx="2175525" cy="718567"/>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IN" sz="1400" kern="1200">
              <a:latin typeface="Times New Roman" pitchFamily="18" charset="0"/>
              <a:cs typeface="Times New Roman" pitchFamily="18" charset="0"/>
            </a:rPr>
            <a:t>Safe Injection Practices </a:t>
          </a:r>
        </a:p>
      </dsp:txBody>
      <dsp:txXfrm>
        <a:off x="2488521" y="127557"/>
        <a:ext cx="2105369" cy="648411"/>
      </dsp:txXfrm>
    </dsp:sp>
    <dsp:sp modelId="{E7B13213-F4D0-4F48-9C99-F29B5CBE13BB}">
      <dsp:nvSpPr>
        <dsp:cNvPr id="0" name=""/>
        <dsp:cNvSpPr/>
      </dsp:nvSpPr>
      <dsp:spPr>
        <a:xfrm rot="20128446">
          <a:off x="4487012" y="1538702"/>
          <a:ext cx="431902" cy="0"/>
        </a:xfrm>
        <a:custGeom>
          <a:avLst/>
          <a:gdLst/>
          <a:ahLst/>
          <a:cxnLst/>
          <a:rect l="0" t="0" r="0" b="0"/>
          <a:pathLst>
            <a:path>
              <a:moveTo>
                <a:pt x="0" y="0"/>
              </a:moveTo>
              <a:lnTo>
                <a:pt x="431902"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60952-C0EA-4001-89F8-7F494119335E}">
      <dsp:nvSpPr>
        <dsp:cNvPr id="0" name=""/>
        <dsp:cNvSpPr/>
      </dsp:nvSpPr>
      <dsp:spPr>
        <a:xfrm>
          <a:off x="4752240" y="573733"/>
          <a:ext cx="2212810" cy="875326"/>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IN" sz="1400" kern="1200">
              <a:latin typeface="Times New Roman" pitchFamily="18" charset="0"/>
              <a:cs typeface="Times New Roman" pitchFamily="18" charset="0"/>
            </a:rPr>
            <a:t>Safe Infusion Practices</a:t>
          </a:r>
        </a:p>
      </dsp:txBody>
      <dsp:txXfrm>
        <a:off x="4794970" y="616463"/>
        <a:ext cx="2127350" cy="789866"/>
      </dsp:txXfrm>
    </dsp:sp>
    <dsp:sp modelId="{DC928A31-3D41-4603-80BA-13B752847A7B}">
      <dsp:nvSpPr>
        <dsp:cNvPr id="0" name=""/>
        <dsp:cNvSpPr/>
      </dsp:nvSpPr>
      <dsp:spPr>
        <a:xfrm rot="1501506">
          <a:off x="4450119" y="2664783"/>
          <a:ext cx="735520" cy="0"/>
        </a:xfrm>
        <a:custGeom>
          <a:avLst/>
          <a:gdLst/>
          <a:ahLst/>
          <a:cxnLst/>
          <a:rect l="0" t="0" r="0" b="0"/>
          <a:pathLst>
            <a:path>
              <a:moveTo>
                <a:pt x="0" y="0"/>
              </a:moveTo>
              <a:lnTo>
                <a:pt x="735520"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95A43-5194-4C68-ACB4-7B7951C2CCB6}">
      <dsp:nvSpPr>
        <dsp:cNvPr id="0" name=""/>
        <dsp:cNvSpPr/>
      </dsp:nvSpPr>
      <dsp:spPr>
        <a:xfrm>
          <a:off x="5151115" y="2776017"/>
          <a:ext cx="1553150" cy="81374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IN" sz="1400" kern="1200">
              <a:latin typeface="Times New Roman" pitchFamily="18" charset="0"/>
              <a:cs typeface="Times New Roman" pitchFamily="18" charset="0"/>
            </a:rPr>
            <a:t>Disinfection and Sterlization</a:t>
          </a:r>
        </a:p>
      </dsp:txBody>
      <dsp:txXfrm>
        <a:off x="5190839" y="2815741"/>
        <a:ext cx="1473702" cy="734294"/>
      </dsp:txXfrm>
    </dsp:sp>
    <dsp:sp modelId="{8559BC8E-7585-46C1-9A32-8D9E11672D23}">
      <dsp:nvSpPr>
        <dsp:cNvPr id="0" name=""/>
        <dsp:cNvSpPr/>
      </dsp:nvSpPr>
      <dsp:spPr>
        <a:xfrm rot="5432580">
          <a:off x="3044856" y="2996748"/>
          <a:ext cx="975109" cy="0"/>
        </a:xfrm>
        <a:custGeom>
          <a:avLst/>
          <a:gdLst/>
          <a:ahLst/>
          <a:cxnLst/>
          <a:rect l="0" t="0" r="0" b="0"/>
          <a:pathLst>
            <a:path>
              <a:moveTo>
                <a:pt x="0" y="0"/>
              </a:moveTo>
              <a:lnTo>
                <a:pt x="975109"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050887-49B7-43B9-B89B-3ABBD222EA7B}">
      <dsp:nvSpPr>
        <dsp:cNvPr id="0" name=""/>
        <dsp:cNvSpPr/>
      </dsp:nvSpPr>
      <dsp:spPr>
        <a:xfrm>
          <a:off x="2473414" y="3484281"/>
          <a:ext cx="2103631" cy="54039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IN" sz="1400" kern="1200" dirty="0">
              <a:latin typeface="Times New Roman" pitchFamily="18" charset="0"/>
              <a:cs typeface="Times New Roman" pitchFamily="18" charset="0"/>
            </a:rPr>
            <a:t>Healthcare Worker Safety </a:t>
          </a:r>
        </a:p>
      </dsp:txBody>
      <dsp:txXfrm>
        <a:off x="2499794" y="3510661"/>
        <a:ext cx="2050871" cy="487630"/>
      </dsp:txXfrm>
    </dsp:sp>
    <dsp:sp modelId="{6632F7DC-4289-44FB-8C18-20ED7E994D41}">
      <dsp:nvSpPr>
        <dsp:cNvPr id="0" name=""/>
        <dsp:cNvSpPr/>
      </dsp:nvSpPr>
      <dsp:spPr>
        <a:xfrm rot="9189234">
          <a:off x="2077197" y="2650939"/>
          <a:ext cx="627659" cy="0"/>
        </a:xfrm>
        <a:custGeom>
          <a:avLst/>
          <a:gdLst/>
          <a:ahLst/>
          <a:cxnLst/>
          <a:rect l="0" t="0" r="0" b="0"/>
          <a:pathLst>
            <a:path>
              <a:moveTo>
                <a:pt x="0" y="0"/>
              </a:moveTo>
              <a:lnTo>
                <a:pt x="627659"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3DA289-F187-40FB-A2BF-B9D3A8C54F27}">
      <dsp:nvSpPr>
        <dsp:cNvPr id="0" name=""/>
        <dsp:cNvSpPr/>
      </dsp:nvSpPr>
      <dsp:spPr>
        <a:xfrm>
          <a:off x="218866" y="2792663"/>
          <a:ext cx="2079593" cy="86283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IN" sz="1400" kern="1200">
              <a:latin typeface="Times New Roman" pitchFamily="18" charset="0"/>
              <a:cs typeface="Times New Roman" pitchFamily="18" charset="0"/>
            </a:rPr>
            <a:t>BIO-Medical Waste Management</a:t>
          </a:r>
        </a:p>
      </dsp:txBody>
      <dsp:txXfrm>
        <a:off x="260986" y="2834783"/>
        <a:ext cx="1995353" cy="778595"/>
      </dsp:txXfrm>
    </dsp:sp>
    <dsp:sp modelId="{A50816BA-1B2D-4AC0-AFCB-EAC3F8ABC40C}">
      <dsp:nvSpPr>
        <dsp:cNvPr id="0" name=""/>
        <dsp:cNvSpPr/>
      </dsp:nvSpPr>
      <dsp:spPr>
        <a:xfrm rot="12198870">
          <a:off x="2185128" y="1559413"/>
          <a:ext cx="348332" cy="0"/>
        </a:xfrm>
        <a:custGeom>
          <a:avLst/>
          <a:gdLst/>
          <a:ahLst/>
          <a:cxnLst/>
          <a:rect l="0" t="0" r="0" b="0"/>
          <a:pathLst>
            <a:path>
              <a:moveTo>
                <a:pt x="0" y="0"/>
              </a:moveTo>
              <a:lnTo>
                <a:pt x="348332"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96A51-AF40-4B11-9483-583119B10A97}">
      <dsp:nvSpPr>
        <dsp:cNvPr id="0" name=""/>
        <dsp:cNvSpPr/>
      </dsp:nvSpPr>
      <dsp:spPr>
        <a:xfrm>
          <a:off x="172257" y="656933"/>
          <a:ext cx="2120052" cy="833549"/>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IN" sz="1400" kern="1200">
              <a:latin typeface="Times New Roman" pitchFamily="18" charset="0"/>
              <a:cs typeface="Times New Roman" pitchFamily="18" charset="0"/>
            </a:rPr>
            <a:t>Infection Control Practice </a:t>
          </a:r>
        </a:p>
      </dsp:txBody>
      <dsp:txXfrm>
        <a:off x="212948" y="697624"/>
        <a:ext cx="2038670" cy="752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27BA2-3B20-4042-9068-19F62F5EF48F}">
      <dsp:nvSpPr>
        <dsp:cNvPr id="0" name=""/>
        <dsp:cNvSpPr/>
      </dsp:nvSpPr>
      <dsp:spPr>
        <a:xfrm>
          <a:off x="0" y="74509"/>
          <a:ext cx="6116955" cy="574782"/>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4744" tIns="168455" rIns="474744"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latin typeface="Times New Roman" pitchFamily="18" charset="0"/>
              <a:cs typeface="Times New Roman" pitchFamily="18" charset="0"/>
            </a:rPr>
            <a:t>No of NSIs reported in a month /Total No of inpatient days in a month*100 </a:t>
          </a:r>
          <a:endParaRPr lang="en-IN" sz="1800" kern="1200">
            <a:latin typeface="Times New Roman" pitchFamily="18" charset="0"/>
            <a:cs typeface="Times New Roman" pitchFamily="18" charset="0"/>
          </a:endParaRPr>
        </a:p>
      </dsp:txBody>
      <dsp:txXfrm>
        <a:off x="0" y="74509"/>
        <a:ext cx="6116955" cy="574782"/>
      </dsp:txXfrm>
    </dsp:sp>
    <dsp:sp modelId="{660251E4-EF81-45C8-B5A3-AEA5636840E9}">
      <dsp:nvSpPr>
        <dsp:cNvPr id="0" name=""/>
        <dsp:cNvSpPr/>
      </dsp:nvSpPr>
      <dsp:spPr>
        <a:xfrm>
          <a:off x="305847" y="1718"/>
          <a:ext cx="4281868" cy="14558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844" tIns="0" rIns="161844" bIns="0" numCol="1" spcCol="1270" anchor="ctr" anchorCtr="0">
          <a:noAutofit/>
        </a:bodyPr>
        <a:lstStyle/>
        <a:p>
          <a:pPr lvl="0" algn="l" defTabSz="622300">
            <a:lnSpc>
              <a:spcPct val="90000"/>
            </a:lnSpc>
            <a:spcBef>
              <a:spcPct val="0"/>
            </a:spcBef>
            <a:spcAft>
              <a:spcPct val="35000"/>
            </a:spcAft>
          </a:pPr>
          <a:r>
            <a:rPr lang="en-IN" sz="1400" kern="1200">
              <a:latin typeface="Times New Roman" pitchFamily="18" charset="0"/>
              <a:cs typeface="Times New Roman" pitchFamily="18" charset="0"/>
            </a:rPr>
            <a:t>Needle  Stick Injury </a:t>
          </a:r>
        </a:p>
      </dsp:txBody>
      <dsp:txXfrm>
        <a:off x="312954" y="8825"/>
        <a:ext cx="4267654" cy="131368"/>
      </dsp:txXfrm>
    </dsp:sp>
    <dsp:sp modelId="{9A198790-99CE-4BE5-998D-662140A3C7C6}">
      <dsp:nvSpPr>
        <dsp:cNvPr id="0" name=""/>
        <dsp:cNvSpPr/>
      </dsp:nvSpPr>
      <dsp:spPr>
        <a:xfrm>
          <a:off x="0" y="748714"/>
          <a:ext cx="6116955" cy="388366"/>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4744" tIns="168455" rIns="474744"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latin typeface="Times New Roman" pitchFamily="18" charset="0"/>
              <a:cs typeface="Times New Roman" pitchFamily="18" charset="0"/>
            </a:rPr>
            <a:t>No of CLABSI in a month / No of central line days in a month*100  </a:t>
          </a:r>
        </a:p>
      </dsp:txBody>
      <dsp:txXfrm>
        <a:off x="0" y="748714"/>
        <a:ext cx="6116955" cy="388366"/>
      </dsp:txXfrm>
    </dsp:sp>
    <dsp:sp modelId="{672C9333-35D3-4AF3-BE0C-4630BA9DF8CD}">
      <dsp:nvSpPr>
        <dsp:cNvPr id="0" name=""/>
        <dsp:cNvSpPr/>
      </dsp:nvSpPr>
      <dsp:spPr>
        <a:xfrm>
          <a:off x="305847" y="675923"/>
          <a:ext cx="4281868" cy="14558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844" tIns="0" rIns="161844" bIns="0" numCol="1" spcCol="1270" anchor="ctr" anchorCtr="0">
          <a:noAutofit/>
        </a:bodyPr>
        <a:lstStyle/>
        <a:p>
          <a:pPr lvl="0" algn="l" defTabSz="622300">
            <a:lnSpc>
              <a:spcPct val="90000"/>
            </a:lnSpc>
            <a:spcBef>
              <a:spcPct val="0"/>
            </a:spcBef>
            <a:spcAft>
              <a:spcPct val="35000"/>
            </a:spcAft>
          </a:pPr>
          <a:r>
            <a:rPr lang="en-IN" sz="1400" kern="1200">
              <a:latin typeface="Times New Roman" pitchFamily="18" charset="0"/>
              <a:cs typeface="Times New Roman" pitchFamily="18" charset="0"/>
            </a:rPr>
            <a:t>Central Line -Associated Blood Stream Infection</a:t>
          </a:r>
        </a:p>
      </dsp:txBody>
      <dsp:txXfrm>
        <a:off x="312954" y="683030"/>
        <a:ext cx="4267654" cy="131368"/>
      </dsp:txXfrm>
    </dsp:sp>
    <dsp:sp modelId="{8ED7D7FA-424D-4851-9BA5-838EAE8FED4A}">
      <dsp:nvSpPr>
        <dsp:cNvPr id="0" name=""/>
        <dsp:cNvSpPr/>
      </dsp:nvSpPr>
      <dsp:spPr>
        <a:xfrm>
          <a:off x="0" y="1236502"/>
          <a:ext cx="6116955" cy="574782"/>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4744" tIns="168455" rIns="474744"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latin typeface="Times New Roman" pitchFamily="18" charset="0"/>
              <a:cs typeface="Times New Roman" pitchFamily="18" charset="0"/>
            </a:rPr>
            <a:t>No of incidence of pressure sores developed after admission to the hospital /Patient days *100</a:t>
          </a:r>
        </a:p>
      </dsp:txBody>
      <dsp:txXfrm>
        <a:off x="0" y="1236502"/>
        <a:ext cx="6116955" cy="574782"/>
      </dsp:txXfrm>
    </dsp:sp>
    <dsp:sp modelId="{C02F2304-F15B-4B8D-86B7-5D8092C8B897}">
      <dsp:nvSpPr>
        <dsp:cNvPr id="0" name=""/>
        <dsp:cNvSpPr/>
      </dsp:nvSpPr>
      <dsp:spPr>
        <a:xfrm>
          <a:off x="305847" y="1163711"/>
          <a:ext cx="4281868" cy="14558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844" tIns="0" rIns="161844" bIns="0" numCol="1" spcCol="1270" anchor="ctr" anchorCtr="0">
          <a:noAutofit/>
        </a:bodyPr>
        <a:lstStyle/>
        <a:p>
          <a:pPr lvl="0" algn="l" defTabSz="622300">
            <a:lnSpc>
              <a:spcPct val="90000"/>
            </a:lnSpc>
            <a:spcBef>
              <a:spcPct val="0"/>
            </a:spcBef>
            <a:spcAft>
              <a:spcPct val="35000"/>
            </a:spcAft>
          </a:pPr>
          <a:r>
            <a:rPr lang="en-IN" sz="1400" kern="1200">
              <a:latin typeface="Times New Roman" pitchFamily="18" charset="0"/>
              <a:cs typeface="Times New Roman" pitchFamily="18" charset="0"/>
            </a:rPr>
            <a:t>Incidence of Pressure Sores </a:t>
          </a:r>
        </a:p>
      </dsp:txBody>
      <dsp:txXfrm>
        <a:off x="312954" y="1170818"/>
        <a:ext cx="4267654" cy="131368"/>
      </dsp:txXfrm>
    </dsp:sp>
    <dsp:sp modelId="{1C49F811-FFE1-475F-8A93-51587C9947F9}">
      <dsp:nvSpPr>
        <dsp:cNvPr id="0" name=""/>
        <dsp:cNvSpPr/>
      </dsp:nvSpPr>
      <dsp:spPr>
        <a:xfrm>
          <a:off x="0" y="1920510"/>
          <a:ext cx="6116955" cy="388366"/>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4744" tIns="168455" rIns="474744"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latin typeface="Times New Roman" pitchFamily="18" charset="0"/>
              <a:cs typeface="Times New Roman" pitchFamily="18" charset="0"/>
            </a:rPr>
            <a:t>No of CAUTI /  No of Catheter days *100</a:t>
          </a:r>
        </a:p>
      </dsp:txBody>
      <dsp:txXfrm>
        <a:off x="0" y="1920510"/>
        <a:ext cx="6116955" cy="388366"/>
      </dsp:txXfrm>
    </dsp:sp>
    <dsp:sp modelId="{0771CB9E-594E-4CF9-83D7-CD92DF5CBCE6}">
      <dsp:nvSpPr>
        <dsp:cNvPr id="0" name=""/>
        <dsp:cNvSpPr/>
      </dsp:nvSpPr>
      <dsp:spPr>
        <a:xfrm>
          <a:off x="297574" y="1847720"/>
          <a:ext cx="4281868" cy="14558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844" tIns="0" rIns="161844" bIns="0" numCol="1" spcCol="1270" anchor="ctr" anchorCtr="0">
          <a:noAutofit/>
        </a:bodyPr>
        <a:lstStyle/>
        <a:p>
          <a:pPr lvl="0" algn="l" defTabSz="622300">
            <a:lnSpc>
              <a:spcPct val="90000"/>
            </a:lnSpc>
            <a:spcBef>
              <a:spcPct val="0"/>
            </a:spcBef>
            <a:spcAft>
              <a:spcPct val="35000"/>
            </a:spcAft>
          </a:pPr>
          <a:r>
            <a:rPr lang="en-IN" sz="1400" kern="1200">
              <a:latin typeface="Times New Roman" pitchFamily="18" charset="0"/>
              <a:cs typeface="Times New Roman" pitchFamily="18" charset="0"/>
            </a:rPr>
            <a:t>Catheter -associated Urinary Tract Infection </a:t>
          </a:r>
        </a:p>
      </dsp:txBody>
      <dsp:txXfrm>
        <a:off x="304681" y="1854827"/>
        <a:ext cx="4267654" cy="131368"/>
      </dsp:txXfrm>
    </dsp:sp>
    <dsp:sp modelId="{752EECA9-4130-4686-B308-A02934D0BE6A}">
      <dsp:nvSpPr>
        <dsp:cNvPr id="0" name=""/>
        <dsp:cNvSpPr/>
      </dsp:nvSpPr>
      <dsp:spPr>
        <a:xfrm>
          <a:off x="0" y="2398496"/>
          <a:ext cx="6116955" cy="388366"/>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4744" tIns="168455" rIns="474744"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latin typeface="Times New Roman" pitchFamily="18" charset="0"/>
              <a:cs typeface="Times New Roman" pitchFamily="18" charset="0"/>
            </a:rPr>
            <a:t>No of VAP / No of ventilator days *100</a:t>
          </a:r>
        </a:p>
      </dsp:txBody>
      <dsp:txXfrm>
        <a:off x="0" y="2398496"/>
        <a:ext cx="6116955" cy="388366"/>
      </dsp:txXfrm>
    </dsp:sp>
    <dsp:sp modelId="{FFB59781-AF86-49CF-8FF9-1E144BB06A3C}">
      <dsp:nvSpPr>
        <dsp:cNvPr id="0" name=""/>
        <dsp:cNvSpPr/>
      </dsp:nvSpPr>
      <dsp:spPr>
        <a:xfrm>
          <a:off x="305847" y="2325705"/>
          <a:ext cx="4281868" cy="14558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844" tIns="0" rIns="161844" bIns="0" numCol="1" spcCol="1270" anchor="ctr" anchorCtr="0">
          <a:noAutofit/>
        </a:bodyPr>
        <a:lstStyle/>
        <a:p>
          <a:pPr lvl="0" algn="l" defTabSz="622300">
            <a:lnSpc>
              <a:spcPct val="90000"/>
            </a:lnSpc>
            <a:spcBef>
              <a:spcPct val="0"/>
            </a:spcBef>
            <a:spcAft>
              <a:spcPct val="35000"/>
            </a:spcAft>
          </a:pPr>
          <a:r>
            <a:rPr lang="en-IN" sz="1400" kern="1200">
              <a:latin typeface="Times New Roman" pitchFamily="18" charset="0"/>
              <a:cs typeface="Times New Roman" pitchFamily="18" charset="0"/>
            </a:rPr>
            <a:t>Ventilator Associated Pneumonia</a:t>
          </a:r>
        </a:p>
      </dsp:txBody>
      <dsp:txXfrm>
        <a:off x="312954" y="2332812"/>
        <a:ext cx="4267654" cy="131368"/>
      </dsp:txXfrm>
    </dsp:sp>
    <dsp:sp modelId="{6D4B89C1-811A-4A55-99C0-35E7FA2F5F5D}">
      <dsp:nvSpPr>
        <dsp:cNvPr id="0" name=""/>
        <dsp:cNvSpPr/>
      </dsp:nvSpPr>
      <dsp:spPr>
        <a:xfrm>
          <a:off x="0" y="2886284"/>
          <a:ext cx="6116955" cy="388366"/>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4744" tIns="168455" rIns="474744"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latin typeface="Times New Roman" pitchFamily="18" charset="0"/>
              <a:cs typeface="Times New Roman" pitchFamily="18" charset="0"/>
            </a:rPr>
            <a:t>No of SSI cases / Total No of surgeries *100</a:t>
          </a:r>
        </a:p>
      </dsp:txBody>
      <dsp:txXfrm>
        <a:off x="0" y="2886284"/>
        <a:ext cx="6116955" cy="388366"/>
      </dsp:txXfrm>
    </dsp:sp>
    <dsp:sp modelId="{26BD165C-3E2C-44D9-AA5B-97F1AE420A8D}">
      <dsp:nvSpPr>
        <dsp:cNvPr id="0" name=""/>
        <dsp:cNvSpPr/>
      </dsp:nvSpPr>
      <dsp:spPr>
        <a:xfrm>
          <a:off x="305847" y="2813493"/>
          <a:ext cx="4281868" cy="14558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844" tIns="0" rIns="161844" bIns="0" numCol="1" spcCol="1270" anchor="ctr" anchorCtr="0">
          <a:noAutofit/>
        </a:bodyPr>
        <a:lstStyle/>
        <a:p>
          <a:pPr lvl="0" algn="l" defTabSz="622300">
            <a:lnSpc>
              <a:spcPct val="90000"/>
            </a:lnSpc>
            <a:spcBef>
              <a:spcPct val="0"/>
            </a:spcBef>
            <a:spcAft>
              <a:spcPct val="35000"/>
            </a:spcAft>
          </a:pPr>
          <a:r>
            <a:rPr lang="en-IN" sz="1400" kern="1200">
              <a:latin typeface="Times New Roman" pitchFamily="18" charset="0"/>
              <a:cs typeface="Times New Roman" pitchFamily="18" charset="0"/>
            </a:rPr>
            <a:t>Surgical Site Infection</a:t>
          </a:r>
        </a:p>
      </dsp:txBody>
      <dsp:txXfrm>
        <a:off x="312954" y="2820600"/>
        <a:ext cx="4267654" cy="131368"/>
      </dsp:txXfrm>
    </dsp:sp>
    <dsp:sp modelId="{AA366116-B7CB-4D11-82E1-0B1497141710}">
      <dsp:nvSpPr>
        <dsp:cNvPr id="0" name=""/>
        <dsp:cNvSpPr/>
      </dsp:nvSpPr>
      <dsp:spPr>
        <a:xfrm>
          <a:off x="0" y="3374073"/>
          <a:ext cx="6116955" cy="574782"/>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4744" tIns="168455" rIns="474744"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latin typeface="Times New Roman" pitchFamily="18" charset="0"/>
              <a:cs typeface="Times New Roman" pitchFamily="18" charset="0"/>
            </a:rPr>
            <a:t>No of episodes of fall of patients without injury /Total No of patient discharged /death *100</a:t>
          </a:r>
        </a:p>
      </dsp:txBody>
      <dsp:txXfrm>
        <a:off x="0" y="3374073"/>
        <a:ext cx="6116955" cy="574782"/>
      </dsp:txXfrm>
    </dsp:sp>
    <dsp:sp modelId="{6CF481F4-604F-473D-8E87-7FDA61A0AD37}">
      <dsp:nvSpPr>
        <dsp:cNvPr id="0" name=""/>
        <dsp:cNvSpPr/>
      </dsp:nvSpPr>
      <dsp:spPr>
        <a:xfrm>
          <a:off x="305847" y="3304777"/>
          <a:ext cx="4281868" cy="14558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844" tIns="0" rIns="161844" bIns="0" numCol="1" spcCol="1270" anchor="ctr" anchorCtr="0">
          <a:noAutofit/>
        </a:bodyPr>
        <a:lstStyle/>
        <a:p>
          <a:pPr lvl="0" algn="l" defTabSz="622300">
            <a:lnSpc>
              <a:spcPct val="90000"/>
            </a:lnSpc>
            <a:spcBef>
              <a:spcPct val="0"/>
            </a:spcBef>
            <a:spcAft>
              <a:spcPct val="35000"/>
            </a:spcAft>
          </a:pPr>
          <a:r>
            <a:rPr lang="en-IN" sz="1400" kern="1200">
              <a:latin typeface="Times New Roman" pitchFamily="18" charset="0"/>
              <a:cs typeface="Times New Roman" pitchFamily="18" charset="0"/>
            </a:rPr>
            <a:t>Fall Rate </a:t>
          </a:r>
        </a:p>
      </dsp:txBody>
      <dsp:txXfrm>
        <a:off x="312954" y="3311884"/>
        <a:ext cx="4267654" cy="131368"/>
      </dsp:txXfrm>
    </dsp:sp>
    <dsp:sp modelId="{4FF5FB27-5CD3-47E0-8E37-88BE0DE57940}">
      <dsp:nvSpPr>
        <dsp:cNvPr id="0" name=""/>
        <dsp:cNvSpPr/>
      </dsp:nvSpPr>
      <dsp:spPr>
        <a:xfrm>
          <a:off x="0" y="4048277"/>
          <a:ext cx="6116955" cy="388366"/>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4744" tIns="168455" rIns="474744"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latin typeface="Times New Roman" pitchFamily="18" charset="0"/>
              <a:cs typeface="Times New Roman" pitchFamily="18" charset="0"/>
            </a:rPr>
            <a:t>No of patients reintubated / No of Patients extubated *100</a:t>
          </a:r>
        </a:p>
      </dsp:txBody>
      <dsp:txXfrm>
        <a:off x="0" y="4048277"/>
        <a:ext cx="6116955" cy="388366"/>
      </dsp:txXfrm>
    </dsp:sp>
    <dsp:sp modelId="{CF9B0BA5-42BE-40D8-BD50-D55B6BAB062A}">
      <dsp:nvSpPr>
        <dsp:cNvPr id="0" name=""/>
        <dsp:cNvSpPr/>
      </dsp:nvSpPr>
      <dsp:spPr>
        <a:xfrm>
          <a:off x="305847" y="3975486"/>
          <a:ext cx="4281868" cy="14558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844" tIns="0" rIns="161844" bIns="0" numCol="1" spcCol="1270" anchor="ctr" anchorCtr="0">
          <a:noAutofit/>
        </a:bodyPr>
        <a:lstStyle/>
        <a:p>
          <a:pPr lvl="0" algn="l" defTabSz="622300">
            <a:lnSpc>
              <a:spcPct val="90000"/>
            </a:lnSpc>
            <a:spcBef>
              <a:spcPct val="0"/>
            </a:spcBef>
            <a:spcAft>
              <a:spcPct val="35000"/>
            </a:spcAft>
          </a:pPr>
          <a:r>
            <a:rPr lang="en-IN" sz="1400" kern="1200">
              <a:latin typeface="Times New Roman" pitchFamily="18" charset="0"/>
              <a:cs typeface="Times New Roman" pitchFamily="18" charset="0"/>
            </a:rPr>
            <a:t>Reintubation rate</a:t>
          </a:r>
        </a:p>
      </dsp:txBody>
      <dsp:txXfrm>
        <a:off x="312954" y="3982593"/>
        <a:ext cx="4267654" cy="131368"/>
      </dsp:txXfrm>
    </dsp:sp>
    <dsp:sp modelId="{E79CEA66-8B49-40E7-82A3-CCAC176A77F3}">
      <dsp:nvSpPr>
        <dsp:cNvPr id="0" name=""/>
        <dsp:cNvSpPr/>
      </dsp:nvSpPr>
      <dsp:spPr>
        <a:xfrm>
          <a:off x="0" y="4536066"/>
          <a:ext cx="6116955" cy="574782"/>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4744" tIns="168455" rIns="474744"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a:latin typeface="Times New Roman" pitchFamily="18" charset="0"/>
              <a:cs typeface="Times New Roman" pitchFamily="18" charset="0"/>
            </a:rPr>
            <a:t>No of cases return ti ICU within 48 hours / No of patients shifted out to ICU in a month *100</a:t>
          </a:r>
        </a:p>
      </dsp:txBody>
      <dsp:txXfrm>
        <a:off x="0" y="4536066"/>
        <a:ext cx="6116955" cy="574782"/>
      </dsp:txXfrm>
    </dsp:sp>
    <dsp:sp modelId="{3D9CB1D1-1735-40FD-B9B7-D772893EEC22}">
      <dsp:nvSpPr>
        <dsp:cNvPr id="0" name=""/>
        <dsp:cNvSpPr/>
      </dsp:nvSpPr>
      <dsp:spPr>
        <a:xfrm>
          <a:off x="305847" y="4463275"/>
          <a:ext cx="4281868" cy="145582"/>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844" tIns="0" rIns="161844" bIns="0" numCol="1" spcCol="1270" anchor="ctr" anchorCtr="0">
          <a:noAutofit/>
        </a:bodyPr>
        <a:lstStyle/>
        <a:p>
          <a:pPr lvl="0" algn="l" defTabSz="622300">
            <a:lnSpc>
              <a:spcPct val="90000"/>
            </a:lnSpc>
            <a:spcBef>
              <a:spcPct val="0"/>
            </a:spcBef>
            <a:spcAft>
              <a:spcPct val="35000"/>
            </a:spcAft>
          </a:pPr>
          <a:r>
            <a:rPr lang="en-IN" sz="1400" kern="1200">
              <a:latin typeface="Times New Roman" pitchFamily="18" charset="0"/>
              <a:cs typeface="Times New Roman" pitchFamily="18" charset="0"/>
            </a:rPr>
            <a:t>Rate of Return to the ICU within 48 hours</a:t>
          </a:r>
        </a:p>
      </dsp:txBody>
      <dsp:txXfrm>
        <a:off x="312954" y="4470382"/>
        <a:ext cx="4267654" cy="13136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C8487-8741-4633-A035-EEF8AC2F6C20}" type="datetimeFigureOut">
              <a:rPr lang="en-IN" smtClean="0"/>
              <a:t>06-07-2020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751072-E8AA-4C20-B5B4-55256BD70CAB}" type="slidenum">
              <a:rPr lang="en-IN" smtClean="0"/>
              <a:t>‹#›</a:t>
            </a:fld>
            <a:endParaRPr lang="en-IN"/>
          </a:p>
        </p:txBody>
      </p:sp>
    </p:spTree>
    <p:extLst>
      <p:ext uri="{BB962C8B-B14F-4D97-AF65-F5344CB8AC3E}">
        <p14:creationId xmlns:p14="http://schemas.microsoft.com/office/powerpoint/2010/main" val="378699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21684-0133-42C8-B98A-0C650264A543}" type="slidenum">
              <a:rPr lang="en-US" altLang="en-US"/>
              <a:pPr/>
              <a:t>1</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B280056-E2BC-47F6-A3AD-5B9DA3ACA204}" type="datetimeFigureOut">
              <a:rPr lang="en-IN" smtClean="0"/>
              <a:t>06-07-2020</a:t>
            </a:fld>
            <a:endParaRPr lang="en-IN"/>
          </a:p>
        </p:txBody>
      </p:sp>
      <p:sp>
        <p:nvSpPr>
          <p:cNvPr id="8" name="Slide Number Placeholder 7"/>
          <p:cNvSpPr>
            <a:spLocks noGrp="1"/>
          </p:cNvSpPr>
          <p:nvPr>
            <p:ph type="sldNum" sz="quarter" idx="11"/>
          </p:nvPr>
        </p:nvSpPr>
        <p:spPr/>
        <p:txBody>
          <a:bodyPr/>
          <a:lstStyle/>
          <a:p>
            <a:fld id="{65F37E03-0BD7-4D13-8C03-9B5B5166EC45}"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80056-E2BC-47F6-A3AD-5B9DA3ACA204}" type="datetimeFigureOut">
              <a:rPr lang="en-IN" smtClean="0"/>
              <a:t>06-07-2020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5F37E03-0BD7-4D13-8C03-9B5B5166EC45}"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80056-E2BC-47F6-A3AD-5B9DA3ACA204}" type="datetimeFigureOut">
              <a:rPr lang="en-IN" smtClean="0"/>
              <a:t>06-07-2020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5F37E03-0BD7-4D13-8C03-9B5B5166EC45}"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74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B280056-E2BC-47F6-A3AD-5B9DA3ACA204}" type="datetimeFigureOut">
              <a:rPr lang="en-IN" smtClean="0"/>
              <a:t>06-07-2020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5F37E03-0BD7-4D13-8C03-9B5B5166EC45}"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280056-E2BC-47F6-A3AD-5B9DA3ACA204}" type="datetimeFigureOut">
              <a:rPr lang="en-IN" smtClean="0"/>
              <a:t>06-07-2020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5F37E03-0BD7-4D13-8C03-9B5B5166EC45}" type="slidenum">
              <a:rPr lang="en-IN" smtClean="0"/>
              <a:t>‹#›</a:t>
            </a:fld>
            <a:endParaRPr lang="en-IN"/>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B280056-E2BC-47F6-A3AD-5B9DA3ACA204}" type="datetimeFigureOut">
              <a:rPr lang="en-IN" smtClean="0"/>
              <a:t>06-07-2020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5F37E03-0BD7-4D13-8C03-9B5B5166EC45}" type="slidenum">
              <a:rPr lang="en-IN" smtClean="0"/>
              <a:t>‹#›</a:t>
            </a:fld>
            <a:endParaRPr lang="en-IN"/>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B280056-E2BC-47F6-A3AD-5B9DA3ACA204}" type="datetimeFigureOut">
              <a:rPr lang="en-IN" smtClean="0"/>
              <a:t>06-07-2020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5F37E03-0BD7-4D13-8C03-9B5B5166EC45}" type="slidenum">
              <a:rPr lang="en-IN" smtClean="0"/>
              <a:t>‹#›</a:t>
            </a:fld>
            <a:endParaRPr lang="en-IN"/>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280056-E2BC-47F6-A3AD-5B9DA3ACA204}" type="datetimeFigureOut">
              <a:rPr lang="en-IN" smtClean="0"/>
              <a:t>06-07-2020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5F37E03-0BD7-4D13-8C03-9B5B5166EC45}"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80056-E2BC-47F6-A3AD-5B9DA3ACA204}" type="datetimeFigureOut">
              <a:rPr lang="en-IN" smtClean="0"/>
              <a:t>06-07-2020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5F37E03-0BD7-4D13-8C03-9B5B5166EC45}"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80056-E2BC-47F6-A3AD-5B9DA3ACA204}" type="datetimeFigureOut">
              <a:rPr lang="en-IN" smtClean="0"/>
              <a:t>06-07-2020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5F37E03-0BD7-4D13-8C03-9B5B5166EC45}"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80056-E2BC-47F6-A3AD-5B9DA3ACA204}" type="datetimeFigureOut">
              <a:rPr lang="en-IN" smtClean="0"/>
              <a:t>06-07-2020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5F37E03-0BD7-4D13-8C03-9B5B5166EC45}"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B280056-E2BC-47F6-A3AD-5B9DA3ACA204}" type="datetimeFigureOut">
              <a:rPr lang="en-IN" smtClean="0"/>
              <a:t>06-07-2020</a:t>
            </a:fld>
            <a:endParaRPr lang="en-IN"/>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IN"/>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5F37E03-0BD7-4D13-8C03-9B5B5166EC45}" type="slidenum">
              <a:rPr lang="en-IN" smtClean="0"/>
              <a:t>‹#›</a:t>
            </a:fld>
            <a:endParaRPr lang="en-IN"/>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jpeg"/><Relationship Id="rId7"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emf"/><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flipV="1">
            <a:off x="2441726" y="4210844"/>
            <a:ext cx="1964720" cy="2220797"/>
          </a:xfrm>
          <a:prstGeom prst="rect">
            <a:avLst/>
          </a:prstGeom>
        </p:spPr>
        <p:txBody>
          <a:bodyPr lIns="20510" tIns="10255" rIns="20510" bIns="10255"/>
          <a:lstStyle/>
          <a:p>
            <a:pPr lvl="0">
              <a:buChar char="•"/>
            </a:pPr>
            <a:r>
              <a:rPr lang="en-IN" sz="500" b="1" dirty="0">
                <a:solidFill>
                  <a:sysClr val="window" lastClr="FFFFFF"/>
                </a:solidFill>
                <a:latin typeface="Times New Roman" pitchFamily="18" charset="0"/>
                <a:cs typeface="Times New Roman" pitchFamily="18" charset="0"/>
              </a:rPr>
              <a:t>Needle  Stick Injury </a:t>
            </a:r>
          </a:p>
          <a:p>
            <a:pPr lvl="0">
              <a:buChar char="•"/>
            </a:pPr>
            <a:r>
              <a:rPr lang="en-IN" sz="500" b="1" dirty="0">
                <a:solidFill>
                  <a:sysClr val="window" lastClr="FFFFFF"/>
                </a:solidFill>
                <a:latin typeface="Times New Roman" pitchFamily="18" charset="0"/>
                <a:cs typeface="Times New Roman" pitchFamily="18" charset="0"/>
              </a:rPr>
              <a:t>Central Line -Associated Blood Stream Infection</a:t>
            </a:r>
          </a:p>
          <a:p>
            <a:pPr lvl="0">
              <a:buChar char="•"/>
            </a:pPr>
            <a:r>
              <a:rPr lang="en-IN" sz="500" b="1" dirty="0">
                <a:solidFill>
                  <a:sysClr val="window" lastClr="FFFFFF"/>
                </a:solidFill>
                <a:latin typeface="Times New Roman" pitchFamily="18" charset="0"/>
                <a:cs typeface="Times New Roman" pitchFamily="18" charset="0"/>
              </a:rPr>
              <a:t>Incidence of Pressure Sores </a:t>
            </a:r>
          </a:p>
          <a:p>
            <a:pPr lvl="0">
              <a:buChar char="•"/>
            </a:pPr>
            <a:r>
              <a:rPr lang="en-IN" sz="500" b="1" dirty="0">
                <a:solidFill>
                  <a:sysClr val="window" lastClr="FFFFFF"/>
                </a:solidFill>
                <a:latin typeface="Times New Roman" pitchFamily="18" charset="0"/>
                <a:cs typeface="Times New Roman" pitchFamily="18" charset="0"/>
              </a:rPr>
              <a:t>Catheter -associated Urinary Tract Infection </a:t>
            </a:r>
          </a:p>
          <a:p>
            <a:pPr lvl="0">
              <a:buChar char="•"/>
            </a:pPr>
            <a:r>
              <a:rPr lang="en-IN" sz="500" b="1" dirty="0">
                <a:solidFill>
                  <a:sysClr val="window" lastClr="FFFFFF"/>
                </a:solidFill>
                <a:latin typeface="Times New Roman" pitchFamily="18" charset="0"/>
                <a:cs typeface="Times New Roman" pitchFamily="18" charset="0"/>
              </a:rPr>
              <a:t>Ventilator Associated Pneumonia</a:t>
            </a:r>
          </a:p>
          <a:p>
            <a:pPr lvl="0">
              <a:buChar char="•"/>
            </a:pPr>
            <a:r>
              <a:rPr lang="en-IN" sz="500" b="1" dirty="0">
                <a:solidFill>
                  <a:sysClr val="window" lastClr="FFFFFF"/>
                </a:solidFill>
                <a:latin typeface="Times New Roman" pitchFamily="18" charset="0"/>
                <a:cs typeface="Times New Roman" pitchFamily="18" charset="0"/>
              </a:rPr>
              <a:t>Surgical Site Infection</a:t>
            </a:r>
          </a:p>
          <a:p>
            <a:pPr lvl="0">
              <a:buChar char="•"/>
            </a:pPr>
            <a:r>
              <a:rPr lang="en-IN" sz="500" b="1" dirty="0">
                <a:solidFill>
                  <a:sysClr val="window" lastClr="FFFFFF"/>
                </a:solidFill>
                <a:latin typeface="Times New Roman" pitchFamily="18" charset="0"/>
                <a:cs typeface="Times New Roman" pitchFamily="18" charset="0"/>
              </a:rPr>
              <a:t>Fall </a:t>
            </a:r>
            <a:r>
              <a:rPr lang="en-IN" sz="500" b="1" dirty="0" err="1" smtClean="0">
                <a:solidFill>
                  <a:sysClr val="window" lastClr="FFFFFF"/>
                </a:solidFill>
                <a:latin typeface="Times New Roman" pitchFamily="18" charset="0"/>
                <a:cs typeface="Times New Roman" pitchFamily="18" charset="0"/>
              </a:rPr>
              <a:t>RatRf</a:t>
            </a:r>
            <a:r>
              <a:rPr lang="en-IN" sz="500" b="1" dirty="0" smtClean="0">
                <a:solidFill>
                  <a:sysClr val="window" lastClr="FFFFFF"/>
                </a:solidFill>
                <a:latin typeface="Times New Roman" pitchFamily="18" charset="0"/>
                <a:cs typeface="Times New Roman" pitchFamily="18" charset="0"/>
              </a:rPr>
              <a:t> </a:t>
            </a:r>
            <a:r>
              <a:rPr lang="en-IN" sz="500" b="1" dirty="0">
                <a:solidFill>
                  <a:sysClr val="window" lastClr="FFFFFF"/>
                </a:solidFill>
                <a:latin typeface="Times New Roman" pitchFamily="18" charset="0"/>
                <a:cs typeface="Times New Roman" pitchFamily="18" charset="0"/>
              </a:rPr>
              <a:t>Return to the ICU within 48 hours</a:t>
            </a:r>
          </a:p>
        </p:txBody>
      </p:sp>
      <p:sp>
        <p:nvSpPr>
          <p:cNvPr id="2101" name="AutoShape 53"/>
          <p:cNvSpPr>
            <a:spLocks noChangeArrowheads="1"/>
          </p:cNvSpPr>
          <p:nvPr/>
        </p:nvSpPr>
        <p:spPr bwMode="auto">
          <a:xfrm>
            <a:off x="149174" y="79375"/>
            <a:ext cx="8773961" cy="1095375"/>
          </a:xfrm>
          <a:prstGeom prst="roundRect">
            <a:avLst>
              <a:gd name="adj" fmla="val 10870"/>
            </a:avLst>
          </a:prstGeom>
          <a:solidFill>
            <a:schemeClr val="accent1">
              <a:lumMod val="90000"/>
            </a:schemeClr>
          </a:solidFill>
          <a:ln w="9525">
            <a:solidFill>
              <a:schemeClr val="tx1"/>
            </a:solidFill>
            <a:round/>
            <a:headEnd/>
            <a:tailEnd/>
          </a:ln>
          <a:effectLst/>
          <a:extLst/>
        </p:spPr>
        <p:txBody>
          <a:bodyPr wrap="none" lIns="20510" tIns="10255" rIns="20510" bIns="10255" anchor="ctr"/>
          <a:lstStyle>
            <a:lvl1pPr algn="l" defTabSz="4389438">
              <a:defRPr>
                <a:solidFill>
                  <a:schemeClr val="tx1"/>
                </a:solidFill>
                <a:latin typeface="Arial" charset="0"/>
              </a:defRPr>
            </a:lvl1pPr>
            <a:lvl2pPr algn="l" defTabSz="4389438">
              <a:defRPr>
                <a:solidFill>
                  <a:schemeClr val="tx1"/>
                </a:solidFill>
                <a:latin typeface="Arial" charset="0"/>
              </a:defRPr>
            </a:lvl2pPr>
            <a:lvl3pPr algn="l" defTabSz="4389438">
              <a:defRPr>
                <a:solidFill>
                  <a:schemeClr val="tx1"/>
                </a:solidFill>
                <a:latin typeface="Arial" charset="0"/>
              </a:defRPr>
            </a:lvl3pPr>
            <a:lvl4pPr algn="l" defTabSz="4389438">
              <a:defRPr>
                <a:solidFill>
                  <a:schemeClr val="tx1"/>
                </a:solidFill>
                <a:latin typeface="Arial" charset="0"/>
              </a:defRPr>
            </a:lvl4pPr>
            <a:lvl5pPr algn="l"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endParaRPr lang="en-US" altLang="en-US">
              <a:solidFill>
                <a:schemeClr val="bg1"/>
              </a:solidFill>
            </a:endParaRPr>
          </a:p>
        </p:txBody>
      </p:sp>
      <p:sp>
        <p:nvSpPr>
          <p:cNvPr id="2102" name="Text Box 54"/>
          <p:cNvSpPr txBox="1">
            <a:spLocks noChangeArrowheads="1"/>
          </p:cNvSpPr>
          <p:nvPr/>
        </p:nvSpPr>
        <p:spPr bwMode="auto">
          <a:xfrm>
            <a:off x="203162" y="137073"/>
            <a:ext cx="8538104" cy="1104597"/>
          </a:xfrm>
          <a:prstGeom prst="rect">
            <a:avLst/>
          </a:prstGeom>
          <a:solidFill>
            <a:schemeClr val="accent1">
              <a:lumMod val="90000"/>
            </a:schemeClr>
          </a:solidFill>
          <a:ln>
            <a:noFill/>
          </a:ln>
          <a:effectLst/>
          <a:extLst/>
        </p:spPr>
        <p:txBody>
          <a:bodyPr lIns="20510" tIns="10255" rIns="20510" bIns="10255">
            <a:spAutoFit/>
          </a:bodyPr>
          <a:lstStyle>
            <a:lvl1pPr algn="l" defTabSz="4389438">
              <a:defRPr>
                <a:solidFill>
                  <a:schemeClr val="tx1"/>
                </a:solidFill>
                <a:latin typeface="Arial" charset="0"/>
              </a:defRPr>
            </a:lvl1pPr>
            <a:lvl2pPr algn="l" defTabSz="4389438">
              <a:defRPr>
                <a:solidFill>
                  <a:schemeClr val="tx1"/>
                </a:solidFill>
                <a:latin typeface="Arial" charset="0"/>
              </a:defRPr>
            </a:lvl2pPr>
            <a:lvl3pPr algn="l" defTabSz="4389438">
              <a:defRPr>
                <a:solidFill>
                  <a:schemeClr val="tx1"/>
                </a:solidFill>
                <a:latin typeface="Arial" charset="0"/>
              </a:defRPr>
            </a:lvl3pPr>
            <a:lvl4pPr algn="l" defTabSz="4389438">
              <a:defRPr>
                <a:solidFill>
                  <a:schemeClr val="tx1"/>
                </a:solidFill>
                <a:latin typeface="Arial" charset="0"/>
              </a:defRPr>
            </a:lvl4pPr>
            <a:lvl5pPr algn="l"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lnSpc>
                <a:spcPct val="115000"/>
              </a:lnSpc>
              <a:spcAft>
                <a:spcPts val="224"/>
              </a:spcAft>
            </a:pPr>
            <a:r>
              <a:rPr lang="en-US" sz="900" b="1" dirty="0">
                <a:solidFill>
                  <a:srgbClr val="0D0D0D"/>
                </a:solidFill>
                <a:latin typeface="Times New Roman"/>
                <a:ea typeface="Arial"/>
                <a:cs typeface="Times New Roman"/>
              </a:rPr>
              <a:t>STUDY ON HIC, SOP– QUALITY INDICATOR AND COMPLIANCE OF INFECTION CONTROL MEASURES IN ICU ON NABH ACCREDITATION</a:t>
            </a:r>
            <a:endParaRPr lang="en-US" sz="900" b="1" dirty="0">
              <a:solidFill>
                <a:srgbClr val="0D0D0D"/>
              </a:solidFill>
              <a:latin typeface="Times New Roman"/>
              <a:ea typeface="Calibri"/>
              <a:cs typeface="Times New Roman"/>
            </a:endParaRPr>
          </a:p>
          <a:p>
            <a:pPr algn="ctr">
              <a:lnSpc>
                <a:spcPct val="115000"/>
              </a:lnSpc>
              <a:spcAft>
                <a:spcPts val="224"/>
              </a:spcAft>
            </a:pPr>
            <a:endParaRPr lang="en-US" sz="900" b="1" dirty="0">
              <a:solidFill>
                <a:srgbClr val="0D0D0D"/>
              </a:solidFill>
              <a:latin typeface="Times New Roman"/>
              <a:ea typeface="Calibri"/>
              <a:cs typeface="Times New Roman"/>
            </a:endParaRPr>
          </a:p>
          <a:p>
            <a:pPr algn="ctr">
              <a:lnSpc>
                <a:spcPct val="115000"/>
              </a:lnSpc>
              <a:spcAft>
                <a:spcPts val="224"/>
              </a:spcAft>
            </a:pPr>
            <a:r>
              <a:rPr lang="en-US" sz="900" b="1" dirty="0">
                <a:solidFill>
                  <a:srgbClr val="0D0D0D"/>
                </a:solidFill>
                <a:latin typeface="Times New Roman"/>
                <a:ea typeface="Calibri"/>
                <a:cs typeface="Times New Roman"/>
              </a:rPr>
              <a:t>POONAM </a:t>
            </a:r>
            <a:r>
              <a:rPr lang="en-US" sz="900" b="1" dirty="0" smtClean="0">
                <a:solidFill>
                  <a:srgbClr val="0D0D0D"/>
                </a:solidFill>
                <a:latin typeface="Times New Roman"/>
                <a:ea typeface="Calibri"/>
                <a:cs typeface="Times New Roman"/>
              </a:rPr>
              <a:t>YADAV</a:t>
            </a:r>
            <a:endParaRPr lang="en-US" sz="900" dirty="0">
              <a:solidFill>
                <a:srgbClr val="0D0D0D"/>
              </a:solidFill>
              <a:latin typeface="Times New Roman"/>
              <a:ea typeface="Calibri"/>
              <a:cs typeface="Times New Roman"/>
            </a:endParaRPr>
          </a:p>
          <a:p>
            <a:pPr algn="ctr">
              <a:lnSpc>
                <a:spcPct val="115000"/>
              </a:lnSpc>
              <a:spcAft>
                <a:spcPts val="224"/>
              </a:spcAft>
            </a:pPr>
            <a:r>
              <a:rPr lang="en-US" sz="900" b="1" dirty="0">
                <a:solidFill>
                  <a:srgbClr val="0D0D0D"/>
                </a:solidFill>
                <a:latin typeface="Times New Roman"/>
                <a:ea typeface="Calibri"/>
                <a:cs typeface="Times New Roman"/>
              </a:rPr>
              <a:t>Guided by- DR.PANKAJ TALREJA</a:t>
            </a:r>
          </a:p>
          <a:p>
            <a:pPr algn="ctr">
              <a:lnSpc>
                <a:spcPct val="115000"/>
              </a:lnSpc>
              <a:spcAft>
                <a:spcPts val="224"/>
              </a:spcAft>
            </a:pPr>
            <a:endParaRPr lang="en-US" sz="900" b="1" dirty="0">
              <a:solidFill>
                <a:srgbClr val="0D0D0D"/>
              </a:solidFill>
              <a:latin typeface="Times New Roman"/>
              <a:ea typeface="Calibri"/>
              <a:cs typeface="Times New Roman"/>
            </a:endParaRPr>
          </a:p>
          <a:p>
            <a:pPr algn="ctr">
              <a:lnSpc>
                <a:spcPct val="115000"/>
              </a:lnSpc>
              <a:spcAft>
                <a:spcPts val="224"/>
              </a:spcAft>
            </a:pPr>
            <a:r>
              <a:rPr lang="en-US" sz="900" b="1" dirty="0">
                <a:solidFill>
                  <a:srgbClr val="0D0D0D"/>
                </a:solidFill>
                <a:latin typeface="Times New Roman"/>
                <a:ea typeface="Calibri"/>
                <a:cs typeface="Times New Roman"/>
              </a:rPr>
              <a:t>INTERNATIONAL INSTITUTE OF HEALTH MANAGEMENT RESEARCH, NEW DELHI</a:t>
            </a:r>
            <a:endParaRPr lang="en-IN" sz="900" dirty="0">
              <a:latin typeface="Calibri"/>
              <a:ea typeface="Calibri"/>
              <a:cs typeface="Times New Roman"/>
            </a:endParaRPr>
          </a:p>
        </p:txBody>
      </p:sp>
      <p:sp>
        <p:nvSpPr>
          <p:cNvPr id="2103" name="Text Box 55"/>
          <p:cNvSpPr txBox="1">
            <a:spLocks noChangeArrowheads="1"/>
          </p:cNvSpPr>
          <p:nvPr/>
        </p:nvSpPr>
        <p:spPr bwMode="auto">
          <a:xfrm>
            <a:off x="163286" y="460375"/>
            <a:ext cx="870857" cy="43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510" tIns="10255" rIns="20510" bIns="10255">
            <a:spAutoFit/>
          </a:bodyPr>
          <a:lstStyle>
            <a:lvl1pPr algn="l" defTabSz="4389438">
              <a:defRPr>
                <a:solidFill>
                  <a:schemeClr val="tx1"/>
                </a:solidFill>
                <a:latin typeface="Arial" charset="0"/>
              </a:defRPr>
            </a:lvl1pPr>
            <a:lvl2pPr algn="l" defTabSz="4389438">
              <a:defRPr>
                <a:solidFill>
                  <a:schemeClr val="tx1"/>
                </a:solidFill>
                <a:latin typeface="Arial" charset="0"/>
              </a:defRPr>
            </a:lvl2pPr>
            <a:lvl3pPr algn="l" defTabSz="4389438">
              <a:defRPr>
                <a:solidFill>
                  <a:schemeClr val="tx1"/>
                </a:solidFill>
                <a:latin typeface="Arial" charset="0"/>
              </a:defRPr>
            </a:lvl3pPr>
            <a:lvl4pPr algn="l" defTabSz="4389438">
              <a:defRPr>
                <a:solidFill>
                  <a:schemeClr val="tx1"/>
                </a:solidFill>
                <a:latin typeface="Arial" charset="0"/>
              </a:defRPr>
            </a:lvl4pPr>
            <a:lvl5pPr algn="l"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spcBef>
                <a:spcPct val="50000"/>
              </a:spcBef>
            </a:pPr>
            <a:endParaRPr lang="en-US" altLang="en-US" b="1" dirty="0"/>
          </a:p>
          <a:p>
            <a:pPr algn="ctr">
              <a:spcBef>
                <a:spcPct val="50000"/>
              </a:spcBef>
            </a:pPr>
            <a:endParaRPr lang="en-US" altLang="en-US" sz="600" dirty="0">
              <a:solidFill>
                <a:srgbClr val="FF0000"/>
              </a:solidFill>
            </a:endParaRPr>
          </a:p>
        </p:txBody>
      </p:sp>
      <p:sp>
        <p:nvSpPr>
          <p:cNvPr id="2109" name="Text Box 61"/>
          <p:cNvSpPr txBox="1">
            <a:spLocks noChangeArrowheads="1"/>
          </p:cNvSpPr>
          <p:nvPr/>
        </p:nvSpPr>
        <p:spPr bwMode="auto">
          <a:xfrm>
            <a:off x="2441726" y="1651000"/>
            <a:ext cx="1964720" cy="275464"/>
          </a:xfrm>
          <a:prstGeom prst="rect">
            <a:avLst/>
          </a:prstGeom>
          <a:noFill/>
          <a:ln>
            <a:noFill/>
          </a:ln>
          <a:effectLst/>
          <a:extLst/>
        </p:spPr>
        <p:txBody>
          <a:bodyPr lIns="13720" tIns="6860" rIns="13720" bIns="6860">
            <a:spAutoFit/>
          </a:bodyPr>
          <a:lstStyle>
            <a:lvl1pPr algn="l" defTabSz="612775">
              <a:defRPr>
                <a:solidFill>
                  <a:schemeClr val="tx1"/>
                </a:solidFill>
                <a:latin typeface="Arial" charset="0"/>
              </a:defRPr>
            </a:lvl1pPr>
            <a:lvl2pPr marL="306388" algn="l" defTabSz="612775">
              <a:defRPr>
                <a:solidFill>
                  <a:schemeClr val="tx1"/>
                </a:solidFill>
                <a:latin typeface="Arial" charset="0"/>
              </a:defRPr>
            </a:lvl2pPr>
            <a:lvl3pPr marL="612775" algn="l" defTabSz="612775">
              <a:defRPr>
                <a:solidFill>
                  <a:schemeClr val="tx1"/>
                </a:solidFill>
                <a:latin typeface="Arial" charset="0"/>
              </a:defRPr>
            </a:lvl3pPr>
            <a:lvl4pPr marL="915988" algn="l" defTabSz="612775">
              <a:defRPr>
                <a:solidFill>
                  <a:schemeClr val="tx1"/>
                </a:solidFill>
                <a:latin typeface="Arial" charset="0"/>
              </a:defRPr>
            </a:lvl4pPr>
            <a:lvl5pPr marL="1222375" algn="l" defTabSz="612775">
              <a:defRPr>
                <a:solidFill>
                  <a:schemeClr val="tx1"/>
                </a:solidFill>
                <a:latin typeface="Arial" charset="0"/>
              </a:defRPr>
            </a:lvl5pPr>
            <a:lvl6pPr marL="1679575" defTabSz="612775" fontAlgn="base">
              <a:spcBef>
                <a:spcPct val="0"/>
              </a:spcBef>
              <a:spcAft>
                <a:spcPct val="0"/>
              </a:spcAft>
              <a:defRPr>
                <a:solidFill>
                  <a:schemeClr val="tx1"/>
                </a:solidFill>
                <a:latin typeface="Arial" charset="0"/>
              </a:defRPr>
            </a:lvl6pPr>
            <a:lvl7pPr marL="2136775" defTabSz="612775" fontAlgn="base">
              <a:spcBef>
                <a:spcPct val="0"/>
              </a:spcBef>
              <a:spcAft>
                <a:spcPct val="0"/>
              </a:spcAft>
              <a:defRPr>
                <a:solidFill>
                  <a:schemeClr val="tx1"/>
                </a:solidFill>
                <a:latin typeface="Arial" charset="0"/>
              </a:defRPr>
            </a:lvl7pPr>
            <a:lvl8pPr marL="2593975" defTabSz="612775" fontAlgn="base">
              <a:spcBef>
                <a:spcPct val="0"/>
              </a:spcBef>
              <a:spcAft>
                <a:spcPct val="0"/>
              </a:spcAft>
              <a:defRPr>
                <a:solidFill>
                  <a:schemeClr val="tx1"/>
                </a:solidFill>
                <a:latin typeface="Arial" charset="0"/>
              </a:defRPr>
            </a:lvl8pPr>
            <a:lvl9pPr marL="3051175" defTabSz="612775" fontAlgn="base">
              <a:spcBef>
                <a:spcPct val="0"/>
              </a:spcBef>
              <a:spcAft>
                <a:spcPct val="0"/>
              </a:spcAft>
              <a:defRPr>
                <a:solidFill>
                  <a:schemeClr val="tx1"/>
                </a:solidFill>
                <a:latin typeface="Arial" charset="0"/>
              </a:defRPr>
            </a:lvl9pPr>
          </a:lstStyle>
          <a:p>
            <a:pPr algn="just" eaLnBrk="0" hangingPunct="0"/>
            <a:endParaRPr lang="en-US" altLang="en-US" sz="900" dirty="0">
              <a:latin typeface="Times New Roman" pitchFamily="18" charset="0"/>
              <a:cs typeface="Times New Roman" pitchFamily="18" charset="0"/>
            </a:endParaRPr>
          </a:p>
          <a:p>
            <a:pPr algn="just" eaLnBrk="0" hangingPunct="0"/>
            <a:endParaRPr lang="en-US" altLang="en-US" sz="800" dirty="0">
              <a:latin typeface="Times New Roman" pitchFamily="18" charset="0"/>
              <a:cs typeface="Times New Roman" pitchFamily="18" charset="0"/>
            </a:endParaRPr>
          </a:p>
        </p:txBody>
      </p:sp>
      <p:sp>
        <p:nvSpPr>
          <p:cNvPr id="2112" name="Text Box 64"/>
          <p:cNvSpPr txBox="1">
            <a:spLocks noChangeArrowheads="1"/>
          </p:cNvSpPr>
          <p:nvPr/>
        </p:nvSpPr>
        <p:spPr bwMode="auto">
          <a:xfrm>
            <a:off x="6893788" y="3585467"/>
            <a:ext cx="1966988" cy="2568143"/>
          </a:xfrm>
          <a:prstGeom prst="rect">
            <a:avLst/>
          </a:prstGeom>
          <a:noFill/>
          <a:ln>
            <a:noFill/>
          </a:ln>
          <a:effectLst/>
          <a:extLst/>
        </p:spPr>
        <p:txBody>
          <a:bodyPr lIns="13720" tIns="6860" rIns="13720" bIns="6860">
            <a:spAutoFit/>
          </a:bodyPr>
          <a:lstStyle>
            <a:lvl1pPr algn="l" defTabSz="612775">
              <a:defRPr>
                <a:solidFill>
                  <a:schemeClr val="tx1"/>
                </a:solidFill>
                <a:latin typeface="Arial" charset="0"/>
              </a:defRPr>
            </a:lvl1pPr>
            <a:lvl2pPr marL="306388" algn="l" defTabSz="612775">
              <a:defRPr>
                <a:solidFill>
                  <a:schemeClr val="tx1"/>
                </a:solidFill>
                <a:latin typeface="Arial" charset="0"/>
              </a:defRPr>
            </a:lvl2pPr>
            <a:lvl3pPr marL="612775" algn="l" defTabSz="612775">
              <a:defRPr>
                <a:solidFill>
                  <a:schemeClr val="tx1"/>
                </a:solidFill>
                <a:latin typeface="Arial" charset="0"/>
              </a:defRPr>
            </a:lvl3pPr>
            <a:lvl4pPr marL="915988" algn="l" defTabSz="612775">
              <a:defRPr>
                <a:solidFill>
                  <a:schemeClr val="tx1"/>
                </a:solidFill>
                <a:latin typeface="Arial" charset="0"/>
              </a:defRPr>
            </a:lvl4pPr>
            <a:lvl5pPr marL="1222375" algn="l" defTabSz="612775">
              <a:defRPr>
                <a:solidFill>
                  <a:schemeClr val="tx1"/>
                </a:solidFill>
                <a:latin typeface="Arial" charset="0"/>
              </a:defRPr>
            </a:lvl5pPr>
            <a:lvl6pPr marL="1679575" defTabSz="612775" fontAlgn="base">
              <a:spcBef>
                <a:spcPct val="0"/>
              </a:spcBef>
              <a:spcAft>
                <a:spcPct val="0"/>
              </a:spcAft>
              <a:defRPr>
                <a:solidFill>
                  <a:schemeClr val="tx1"/>
                </a:solidFill>
                <a:latin typeface="Arial" charset="0"/>
              </a:defRPr>
            </a:lvl6pPr>
            <a:lvl7pPr marL="2136775" defTabSz="612775" fontAlgn="base">
              <a:spcBef>
                <a:spcPct val="0"/>
              </a:spcBef>
              <a:spcAft>
                <a:spcPct val="0"/>
              </a:spcAft>
              <a:defRPr>
                <a:solidFill>
                  <a:schemeClr val="tx1"/>
                </a:solidFill>
                <a:latin typeface="Arial" charset="0"/>
              </a:defRPr>
            </a:lvl7pPr>
            <a:lvl8pPr marL="2593975" defTabSz="612775" fontAlgn="base">
              <a:spcBef>
                <a:spcPct val="0"/>
              </a:spcBef>
              <a:spcAft>
                <a:spcPct val="0"/>
              </a:spcAft>
              <a:defRPr>
                <a:solidFill>
                  <a:schemeClr val="tx1"/>
                </a:solidFill>
                <a:latin typeface="Arial" charset="0"/>
              </a:defRPr>
            </a:lvl8pPr>
            <a:lvl9pPr marL="3051175" defTabSz="612775" fontAlgn="base">
              <a:spcBef>
                <a:spcPct val="0"/>
              </a:spcBef>
              <a:spcAft>
                <a:spcPct val="0"/>
              </a:spcAft>
              <a:defRPr>
                <a:solidFill>
                  <a:schemeClr val="tx1"/>
                </a:solidFill>
                <a:latin typeface="Arial" charset="0"/>
              </a:defRPr>
            </a:lvl9pPr>
          </a:lstStyle>
          <a:p>
            <a:pPr algn="just">
              <a:lnSpc>
                <a:spcPct val="115000"/>
              </a:lnSpc>
              <a:spcAft>
                <a:spcPts val="224"/>
              </a:spcAft>
              <a:tabLst>
                <a:tab pos="944172" algn="l"/>
              </a:tabLst>
            </a:pPr>
            <a:r>
              <a:rPr lang="en-US" altLang="en-US" sz="900" dirty="0">
                <a:latin typeface="Times New Roman" pitchFamily="18" charset="0"/>
                <a:cs typeface="Times New Roman" pitchFamily="18" charset="0"/>
              </a:rPr>
              <a:t>Decrease in the frequency of Hospital Acquired Infections could be directly related to the implementation and practice of NABH guidelines.</a:t>
            </a:r>
            <a:r>
              <a:rPr lang="en-IN" sz="900" dirty="0">
                <a:latin typeface="Times New Roman" pitchFamily="18" charset="0"/>
                <a:ea typeface="Calibri"/>
                <a:cs typeface="Times New Roman" pitchFamily="18" charset="0"/>
              </a:rPr>
              <a:t>In the ICU the incidence rate of Hospital Acquired infections are higher than in general in-patient hospital population around 2-5%. With the help of program for Hospital Acquired Infection Surveillance, infection rate can be reduced by 0ne third. For the 5 month of audit it is clear indication that by applying NABH systematic and evidence based guidelines is making an impact.</a:t>
            </a:r>
          </a:p>
          <a:p>
            <a:pPr algn="just">
              <a:lnSpc>
                <a:spcPct val="115000"/>
              </a:lnSpc>
              <a:spcAft>
                <a:spcPts val="224"/>
              </a:spcAft>
              <a:tabLst>
                <a:tab pos="944172" algn="l"/>
              </a:tabLst>
            </a:pPr>
            <a:r>
              <a:rPr lang="en-IN" sz="800" dirty="0">
                <a:latin typeface="Times New Roman" pitchFamily="18" charset="0"/>
                <a:ea typeface="Calibri"/>
                <a:cs typeface="Times New Roman" pitchFamily="18" charset="0"/>
              </a:rPr>
              <a:t> </a:t>
            </a:r>
          </a:p>
          <a:p>
            <a:pPr algn="just" eaLnBrk="0" hangingPunct="0">
              <a:lnSpc>
                <a:spcPct val="95000"/>
              </a:lnSpc>
            </a:pPr>
            <a:endParaRPr lang="en-US" altLang="en-US" sz="900" dirty="0">
              <a:latin typeface="Times New Roman" pitchFamily="18" charset="0"/>
            </a:endParaRPr>
          </a:p>
        </p:txBody>
      </p:sp>
      <p:pic>
        <p:nvPicPr>
          <p:cNvPr id="20" name="Picture 19" descr="C:\Documents and Settings\tarun\Local Settings\Temporary Internet Files\Content.Word\Black logo.jpg"/>
          <p:cNvPicPr/>
          <p:nvPr/>
        </p:nvPicPr>
        <p:blipFill>
          <a:blip r:embed="rId3"/>
          <a:stretch>
            <a:fillRect/>
          </a:stretch>
        </p:blipFill>
        <p:spPr>
          <a:xfrm>
            <a:off x="188686" y="405474"/>
            <a:ext cx="911679" cy="769276"/>
          </a:xfrm>
          <a:prstGeom prst="rect">
            <a:avLst/>
          </a:prstGeom>
          <a:solidFill>
            <a:srgbClr val="00CC66"/>
          </a:solidFill>
          <a:ln>
            <a:noFill/>
          </a:ln>
        </p:spPr>
      </p:pic>
      <p:sp>
        <p:nvSpPr>
          <p:cNvPr id="2" name="Rectangle 1"/>
          <p:cNvSpPr/>
          <p:nvPr/>
        </p:nvSpPr>
        <p:spPr>
          <a:xfrm>
            <a:off x="149137" y="1651000"/>
            <a:ext cx="2108515" cy="2790699"/>
          </a:xfrm>
          <a:prstGeom prst="rect">
            <a:avLst/>
          </a:prstGeom>
          <a:noFill/>
        </p:spPr>
        <p:txBody>
          <a:bodyPr wrap="square" lIns="20510" tIns="10255" rIns="20510" bIns="10255">
            <a:spAutoFit/>
          </a:bodyPr>
          <a:lstStyle/>
          <a:p>
            <a:pPr algn="just"/>
            <a:r>
              <a:rPr lang="en-US" sz="900" dirty="0">
                <a:latin typeface="Times New Roman" pitchFamily="18" charset="0"/>
                <a:cs typeface="Times New Roman" pitchFamily="18" charset="0"/>
              </a:rPr>
              <a:t>NABH is the premier accreditation body, the aim was to enhance the health care system and promote quality improvement and safety for the patients. It was established in the year 2006 and according to NABH website currently over 350 hospitals in India is accredited by NABH. These figures are showing that accreditation plays an important role in the health care industry. </a:t>
            </a:r>
          </a:p>
          <a:p>
            <a:pPr algn="just"/>
            <a:r>
              <a:rPr lang="en-US" sz="900" dirty="0">
                <a:latin typeface="Times New Roman" pitchFamily="18" charset="0"/>
                <a:cs typeface="Times New Roman" pitchFamily="18" charset="0"/>
              </a:rPr>
              <a:t>It is a framework for the quality of care given in the hospital. There are standards for the organizations to follow according the NABH. The performances of Hospitals below these standards are not accepted.</a:t>
            </a:r>
          </a:p>
          <a:p>
            <a:pPr algn="just"/>
            <a:r>
              <a:rPr lang="en-US" sz="900" dirty="0">
                <a:latin typeface="Times New Roman" pitchFamily="18" charset="0"/>
                <a:cs typeface="Times New Roman" pitchFamily="18" charset="0"/>
              </a:rPr>
              <a:t>Hospital Infection Control is the most important area where NABH sets the guidelines and standards to reduce the Hospital Acquired Infection.5-10% of patients admitted to severe care hospital acquire infections. </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6314" y="405474"/>
            <a:ext cx="870933" cy="7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2504" y="6001100"/>
            <a:ext cx="1941240" cy="86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bwMode="auto">
          <a:xfrm>
            <a:off x="163286" y="1308877"/>
            <a:ext cx="1161704" cy="190996"/>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none" lIns="20510" tIns="10255" rIns="20510" bIns="10255" numCol="1" rtlCol="0" anchor="ctr" anchorCtr="0" compatLnSpc="1">
            <a:prstTxWarp prst="textNoShape">
              <a:avLst/>
            </a:prstTxWarp>
          </a:bodyPr>
          <a:lstStyle/>
          <a:p>
            <a:pPr algn="ctr" defTabSz="984551" fontAlgn="base">
              <a:spcBef>
                <a:spcPct val="0"/>
              </a:spcBef>
              <a:spcAft>
                <a:spcPct val="0"/>
              </a:spcAft>
            </a:pPr>
            <a:r>
              <a:rPr lang="en-IN" sz="1100" dirty="0">
                <a:latin typeface="Times New Roman" pitchFamily="18" charset="0"/>
                <a:cs typeface="Times New Roman" pitchFamily="18" charset="0"/>
              </a:rPr>
              <a:t>INTRODUCTION</a:t>
            </a:r>
          </a:p>
        </p:txBody>
      </p:sp>
      <p:sp>
        <p:nvSpPr>
          <p:cNvPr id="8" name="Rounded Rectangle 7"/>
          <p:cNvSpPr/>
          <p:nvPr/>
        </p:nvSpPr>
        <p:spPr bwMode="auto">
          <a:xfrm>
            <a:off x="2257652" y="1287097"/>
            <a:ext cx="1431280" cy="190996"/>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none" lIns="20510" tIns="10255" rIns="20510" bIns="10255" numCol="1" rtlCol="0" anchor="ctr" anchorCtr="0" compatLnSpc="1">
            <a:prstTxWarp prst="textNoShape">
              <a:avLst/>
            </a:prstTxWarp>
          </a:bodyPr>
          <a:lstStyle/>
          <a:p>
            <a:pPr algn="ctr" defTabSz="984551" fontAlgn="base">
              <a:spcBef>
                <a:spcPct val="0"/>
              </a:spcBef>
              <a:spcAft>
                <a:spcPct val="0"/>
              </a:spcAft>
            </a:pPr>
            <a:r>
              <a:rPr lang="en-IN" sz="1100" dirty="0">
                <a:latin typeface="Times New Roman" pitchFamily="18" charset="0"/>
                <a:cs typeface="Times New Roman" pitchFamily="18" charset="0"/>
              </a:rPr>
              <a:t>METHODOLOGY</a:t>
            </a:r>
          </a:p>
        </p:txBody>
      </p:sp>
      <p:sp>
        <p:nvSpPr>
          <p:cNvPr id="9" name="Rounded Rectangle 8"/>
          <p:cNvSpPr/>
          <p:nvPr/>
        </p:nvSpPr>
        <p:spPr bwMode="auto">
          <a:xfrm>
            <a:off x="4536154" y="4078104"/>
            <a:ext cx="889191" cy="190996"/>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none" lIns="20510" tIns="10255" rIns="20510" bIns="10255" numCol="1" rtlCol="0" anchor="ctr" anchorCtr="0" compatLnSpc="1">
            <a:prstTxWarp prst="textNoShape">
              <a:avLst/>
            </a:prstTxWarp>
          </a:bodyPr>
          <a:lstStyle/>
          <a:p>
            <a:pPr algn="ctr" defTabSz="984551" fontAlgn="base">
              <a:spcBef>
                <a:spcPct val="0"/>
              </a:spcBef>
              <a:spcAft>
                <a:spcPct val="0"/>
              </a:spcAft>
            </a:pPr>
            <a:r>
              <a:rPr lang="en-IN" sz="1100" dirty="0">
                <a:latin typeface="Times New Roman" pitchFamily="18" charset="0"/>
                <a:cs typeface="Times New Roman" pitchFamily="18" charset="0"/>
              </a:rPr>
              <a:t>RESULTS</a:t>
            </a:r>
          </a:p>
        </p:txBody>
      </p:sp>
      <p:sp>
        <p:nvSpPr>
          <p:cNvPr id="10" name="Rounded Rectangle 9"/>
          <p:cNvSpPr/>
          <p:nvPr/>
        </p:nvSpPr>
        <p:spPr bwMode="auto">
          <a:xfrm>
            <a:off x="6876732" y="5794735"/>
            <a:ext cx="1226457" cy="238125"/>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none" lIns="20510" tIns="10255" rIns="20510" bIns="10255" numCol="1" rtlCol="0" anchor="ctr" anchorCtr="0" compatLnSpc="1">
            <a:prstTxWarp prst="textNoShape">
              <a:avLst/>
            </a:prstTxWarp>
          </a:bodyPr>
          <a:lstStyle/>
          <a:p>
            <a:pPr algn="ctr" defTabSz="984551" fontAlgn="base">
              <a:spcBef>
                <a:spcPct val="0"/>
              </a:spcBef>
              <a:spcAft>
                <a:spcPct val="0"/>
              </a:spcAft>
            </a:pPr>
            <a:r>
              <a:rPr lang="en-IN" sz="1100" dirty="0">
                <a:latin typeface="Times New Roman" pitchFamily="18" charset="0"/>
                <a:cs typeface="Times New Roman" pitchFamily="18" charset="0"/>
              </a:rPr>
              <a:t>REFERENCES</a:t>
            </a:r>
          </a:p>
        </p:txBody>
      </p:sp>
      <p:sp>
        <p:nvSpPr>
          <p:cNvPr id="11" name="Rounded Rectangle 10"/>
          <p:cNvSpPr/>
          <p:nvPr/>
        </p:nvSpPr>
        <p:spPr bwMode="auto">
          <a:xfrm>
            <a:off x="6923201" y="3394471"/>
            <a:ext cx="1378857" cy="190996"/>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none" lIns="20510" tIns="10255" rIns="20510" bIns="10255" numCol="1" rtlCol="0" anchor="ctr" anchorCtr="0" compatLnSpc="1">
            <a:prstTxWarp prst="textNoShape">
              <a:avLst/>
            </a:prstTxWarp>
          </a:bodyPr>
          <a:lstStyle/>
          <a:p>
            <a:pPr algn="ctr" defTabSz="984551" fontAlgn="base">
              <a:spcBef>
                <a:spcPct val="0"/>
              </a:spcBef>
              <a:spcAft>
                <a:spcPct val="0"/>
              </a:spcAft>
            </a:pPr>
            <a:r>
              <a:rPr lang="en-IN" sz="1100" dirty="0">
                <a:latin typeface="Times New Roman" pitchFamily="18" charset="0"/>
                <a:cs typeface="Times New Roman" pitchFamily="18" charset="0"/>
              </a:rPr>
              <a:t>CONCLUSION</a:t>
            </a:r>
          </a:p>
        </p:txBody>
      </p:sp>
      <p:sp>
        <p:nvSpPr>
          <p:cNvPr id="13" name="Rectangle 12"/>
          <p:cNvSpPr/>
          <p:nvPr/>
        </p:nvSpPr>
        <p:spPr>
          <a:xfrm>
            <a:off x="6893788" y="6093296"/>
            <a:ext cx="1998360" cy="815287"/>
          </a:xfrm>
          <a:prstGeom prst="rect">
            <a:avLst/>
          </a:prstGeom>
        </p:spPr>
        <p:txBody>
          <a:bodyPr wrap="square" lIns="20510" tIns="10255" rIns="20510" bIns="10255">
            <a:spAutoFit/>
          </a:bodyPr>
          <a:lstStyle/>
          <a:p>
            <a:pPr marL="128187" indent="-128187" algn="just">
              <a:lnSpc>
                <a:spcPct val="115000"/>
              </a:lnSpc>
              <a:spcAft>
                <a:spcPts val="224"/>
              </a:spcAft>
              <a:buFont typeface="Wingdings" pitchFamily="2" charset="2"/>
              <a:buChar char="Ø"/>
              <a:tabLst>
                <a:tab pos="944172" algn="l"/>
              </a:tabLst>
            </a:pPr>
            <a:r>
              <a:rPr lang="en-IN" sz="700" dirty="0" smtClean="0">
                <a:latin typeface="Times New Roman" pitchFamily="18" charset="0"/>
                <a:ea typeface="Calibri"/>
                <a:cs typeface="Times New Roman" pitchFamily="18" charset="0"/>
              </a:rPr>
              <a:t>International </a:t>
            </a:r>
            <a:r>
              <a:rPr lang="en-IN" sz="700" dirty="0">
                <a:latin typeface="Times New Roman" pitchFamily="18" charset="0"/>
                <a:ea typeface="Calibri"/>
                <a:cs typeface="Times New Roman" pitchFamily="18" charset="0"/>
              </a:rPr>
              <a:t>Journal of Research Foundation of Hospital and Healthcare administration, </a:t>
            </a:r>
            <a:r>
              <a:rPr lang="en-IN" sz="700" dirty="0" smtClean="0">
                <a:latin typeface="Times New Roman" pitchFamily="18" charset="0"/>
                <a:ea typeface="Calibri"/>
                <a:cs typeface="Times New Roman" pitchFamily="18" charset="0"/>
              </a:rPr>
              <a:t>2017;5(1):29-41.</a:t>
            </a:r>
            <a:r>
              <a:rPr lang="en-IN" sz="700" b="1" dirty="0" smtClean="0">
                <a:latin typeface="Times New Roman" pitchFamily="18" charset="0"/>
                <a:ea typeface="Calibri"/>
                <a:cs typeface="Times New Roman" pitchFamily="18" charset="0"/>
              </a:rPr>
              <a:t>                                              </a:t>
            </a:r>
            <a:endParaRPr lang="en-IN" sz="700" dirty="0">
              <a:latin typeface="Times New Roman" pitchFamily="18" charset="0"/>
              <a:ea typeface="Calibri"/>
              <a:cs typeface="Times New Roman" pitchFamily="18" charset="0"/>
            </a:endParaRPr>
          </a:p>
          <a:p>
            <a:pPr marL="128187" indent="-128187" algn="just">
              <a:lnSpc>
                <a:spcPct val="115000"/>
              </a:lnSpc>
              <a:spcAft>
                <a:spcPts val="224"/>
              </a:spcAft>
              <a:buFont typeface="Wingdings" pitchFamily="2" charset="2"/>
              <a:buChar char="Ø"/>
              <a:tabLst>
                <a:tab pos="944172" algn="l"/>
              </a:tabLst>
            </a:pPr>
            <a:r>
              <a:rPr lang="en-IN" sz="700" dirty="0" smtClean="0">
                <a:latin typeface="Times New Roman" pitchFamily="18" charset="0"/>
                <a:ea typeface="Calibri"/>
                <a:cs typeface="Times New Roman" pitchFamily="18" charset="0"/>
              </a:rPr>
              <a:t>Indian </a:t>
            </a:r>
            <a:r>
              <a:rPr lang="en-IN" sz="700" dirty="0">
                <a:latin typeface="Times New Roman" pitchFamily="18" charset="0"/>
                <a:ea typeface="Calibri"/>
                <a:cs typeface="Times New Roman" pitchFamily="18" charset="0"/>
              </a:rPr>
              <a:t>Journal of Clinical Anaesthesia, </a:t>
            </a:r>
            <a:r>
              <a:rPr lang="en-IN" sz="700" dirty="0" smtClean="0">
                <a:latin typeface="Times New Roman" pitchFamily="18" charset="0"/>
                <a:ea typeface="Calibri"/>
                <a:cs typeface="Times New Roman" pitchFamily="18" charset="0"/>
              </a:rPr>
              <a:t>2017;4(2):257-260.</a:t>
            </a:r>
            <a:endParaRPr lang="en-IN" sz="700" dirty="0">
              <a:latin typeface="Times New Roman" pitchFamily="18" charset="0"/>
              <a:ea typeface="Calibri"/>
              <a:cs typeface="Times New Roman" pitchFamily="18" charset="0"/>
            </a:endParaRPr>
          </a:p>
          <a:p>
            <a:pPr marL="128187" indent="-128187" algn="just">
              <a:lnSpc>
                <a:spcPct val="115000"/>
              </a:lnSpc>
              <a:spcAft>
                <a:spcPts val="224"/>
              </a:spcAft>
              <a:buFont typeface="Wingdings" pitchFamily="2" charset="2"/>
              <a:buChar char="Ø"/>
              <a:tabLst>
                <a:tab pos="944172" algn="l"/>
              </a:tabLst>
            </a:pPr>
            <a:r>
              <a:rPr lang="en-IN" sz="700" dirty="0" smtClean="0">
                <a:latin typeface="Times New Roman" pitchFamily="18" charset="0"/>
                <a:ea typeface="Calibri"/>
                <a:cs typeface="Times New Roman" pitchFamily="18" charset="0"/>
              </a:rPr>
              <a:t>https</a:t>
            </a:r>
            <a:r>
              <a:rPr lang="en-IN" sz="700" dirty="0">
                <a:latin typeface="Times New Roman" pitchFamily="18" charset="0"/>
                <a:ea typeface="Calibri"/>
                <a:cs typeface="Times New Roman" pitchFamily="18" charset="0"/>
              </a:rPr>
              <a:t>://</a:t>
            </a:r>
            <a:r>
              <a:rPr lang="en-IN" sz="700" dirty="0" smtClean="0">
                <a:latin typeface="Times New Roman" pitchFamily="18" charset="0"/>
                <a:ea typeface="Calibri"/>
                <a:cs typeface="Times New Roman" pitchFamily="18" charset="0"/>
              </a:rPr>
              <a:t>www.journalonweb.com/nabh</a:t>
            </a:r>
            <a:endParaRPr lang="en-IN" sz="700" dirty="0"/>
          </a:p>
        </p:txBody>
      </p:sp>
      <p:sp>
        <p:nvSpPr>
          <p:cNvPr id="4" name="Rounded Rectangle 3"/>
          <p:cNvSpPr/>
          <p:nvPr/>
        </p:nvSpPr>
        <p:spPr bwMode="auto">
          <a:xfrm>
            <a:off x="4587026" y="1296706"/>
            <a:ext cx="2036798" cy="157427"/>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none" lIns="20510" tIns="10255" rIns="20510" bIns="10255" numCol="1" rtlCol="0" anchor="ctr" anchorCtr="0" compatLnSpc="1">
            <a:prstTxWarp prst="textNoShape">
              <a:avLst/>
            </a:prstTxWarp>
          </a:bodyPr>
          <a:lstStyle/>
          <a:p>
            <a:pPr algn="ctr" defTabSz="984551" fontAlgn="base">
              <a:spcBef>
                <a:spcPct val="0"/>
              </a:spcBef>
              <a:spcAft>
                <a:spcPct val="0"/>
              </a:spcAft>
            </a:pPr>
            <a:r>
              <a:rPr lang="en-IN" sz="1100" dirty="0">
                <a:latin typeface="Times New Roman" pitchFamily="18" charset="0"/>
                <a:cs typeface="Times New Roman" pitchFamily="18" charset="0"/>
              </a:rPr>
              <a:t>NABH INDICATORS FOR ICU</a:t>
            </a:r>
          </a:p>
        </p:txBody>
      </p:sp>
      <p:sp>
        <p:nvSpPr>
          <p:cNvPr id="3" name="Rectangle 2"/>
          <p:cNvSpPr/>
          <p:nvPr/>
        </p:nvSpPr>
        <p:spPr>
          <a:xfrm>
            <a:off x="131886" y="5274009"/>
            <a:ext cx="2065375" cy="1454180"/>
          </a:xfrm>
          <a:prstGeom prst="rect">
            <a:avLst/>
          </a:prstGeom>
        </p:spPr>
        <p:txBody>
          <a:bodyPr wrap="square" lIns="20510" tIns="10255" rIns="20510" bIns="10255">
            <a:spAutoFit/>
          </a:bodyPr>
          <a:lstStyle/>
          <a:p>
            <a:pPr algn="just">
              <a:lnSpc>
                <a:spcPct val="115000"/>
              </a:lnSpc>
              <a:spcAft>
                <a:spcPts val="224"/>
              </a:spcAft>
            </a:pPr>
            <a:r>
              <a:rPr lang="en-IN" sz="900" dirty="0">
                <a:latin typeface="Times New Roman" pitchFamily="18" charset="0"/>
                <a:ea typeface="Calibri"/>
                <a:cs typeface="Times New Roman" pitchFamily="18" charset="0"/>
              </a:rPr>
              <a:t>Quality indicators are not monitored in various hospitals after accreditation. Because of this the graph of quality of care declines, which impact the hospital image. This study was done to check the many things like whether that organization is able to maintain the standards set at a time of achieving accreditation or was it only the one time process.</a:t>
            </a:r>
          </a:p>
        </p:txBody>
      </p:sp>
      <p:sp>
        <p:nvSpPr>
          <p:cNvPr id="5" name="Rectangle 4"/>
          <p:cNvSpPr/>
          <p:nvPr/>
        </p:nvSpPr>
        <p:spPr>
          <a:xfrm>
            <a:off x="110317" y="4557407"/>
            <a:ext cx="2108515" cy="498533"/>
          </a:xfrm>
          <a:prstGeom prst="rect">
            <a:avLst/>
          </a:prstGeom>
        </p:spPr>
        <p:txBody>
          <a:bodyPr wrap="square" lIns="20510" tIns="10255" rIns="20510" bIns="10255">
            <a:spAutoFit/>
          </a:bodyPr>
          <a:lstStyle/>
          <a:p>
            <a:pPr algn="just">
              <a:lnSpc>
                <a:spcPct val="115000"/>
              </a:lnSpc>
              <a:spcAft>
                <a:spcPts val="224"/>
              </a:spcAft>
            </a:pPr>
            <a:r>
              <a:rPr lang="en-IN" sz="900" dirty="0">
                <a:latin typeface="Times New Roman"/>
                <a:ea typeface="Calibri"/>
                <a:cs typeface="Times New Roman"/>
              </a:rPr>
              <a:t>Objective of this study was to understand the </a:t>
            </a:r>
            <a:r>
              <a:rPr lang="en-IN" sz="900" dirty="0" smtClean="0">
                <a:latin typeface="Times New Roman"/>
                <a:ea typeface="Calibri"/>
                <a:cs typeface="Times New Roman"/>
              </a:rPr>
              <a:t>effect of </a:t>
            </a:r>
            <a:r>
              <a:rPr lang="en-IN" sz="900" dirty="0">
                <a:latin typeface="Times New Roman"/>
                <a:ea typeface="Calibri"/>
                <a:cs typeface="Times New Roman"/>
              </a:rPr>
              <a:t>NABH guidelines on the Hospital Acquired Infection Control in ICU. </a:t>
            </a:r>
            <a:endParaRPr lang="en-IN" sz="900" dirty="0">
              <a:latin typeface="Calibri"/>
              <a:ea typeface="Calibri"/>
              <a:cs typeface="Times New Roman"/>
            </a:endParaRPr>
          </a:p>
        </p:txBody>
      </p:sp>
      <p:sp>
        <p:nvSpPr>
          <p:cNvPr id="6" name="Rounded Rectangle 5"/>
          <p:cNvSpPr/>
          <p:nvPr/>
        </p:nvSpPr>
        <p:spPr bwMode="auto">
          <a:xfrm>
            <a:off x="131886" y="4406594"/>
            <a:ext cx="1161704" cy="150813"/>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none" lIns="20510" tIns="10255" rIns="20510" bIns="10255" numCol="1" rtlCol="0" anchor="ctr" anchorCtr="0" compatLnSpc="1">
            <a:prstTxWarp prst="textNoShape">
              <a:avLst/>
            </a:prstTxWarp>
          </a:bodyPr>
          <a:lstStyle/>
          <a:p>
            <a:pPr algn="ctr" defTabSz="984551" fontAlgn="base">
              <a:spcBef>
                <a:spcPct val="0"/>
              </a:spcBef>
              <a:spcAft>
                <a:spcPct val="0"/>
              </a:spcAft>
            </a:pPr>
            <a:r>
              <a:rPr lang="en-IN" sz="1100" dirty="0">
                <a:latin typeface="Times New Roman" pitchFamily="18" charset="0"/>
                <a:cs typeface="Times New Roman" pitchFamily="18" charset="0"/>
              </a:rPr>
              <a:t>OBJECTIVE</a:t>
            </a:r>
          </a:p>
        </p:txBody>
      </p:sp>
      <p:sp>
        <p:nvSpPr>
          <p:cNvPr id="14" name="Rounded Rectangle 13"/>
          <p:cNvSpPr/>
          <p:nvPr/>
        </p:nvSpPr>
        <p:spPr bwMode="auto">
          <a:xfrm>
            <a:off x="149174" y="5099510"/>
            <a:ext cx="1161704" cy="161344"/>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none" lIns="20510" tIns="10255" rIns="20510" bIns="10255" numCol="1" rtlCol="0" anchor="ctr" anchorCtr="0" compatLnSpc="1">
            <a:prstTxWarp prst="textNoShape">
              <a:avLst/>
            </a:prstTxWarp>
          </a:bodyPr>
          <a:lstStyle/>
          <a:p>
            <a:pPr algn="ctr" defTabSz="984551" fontAlgn="base">
              <a:spcBef>
                <a:spcPct val="0"/>
              </a:spcBef>
              <a:spcAft>
                <a:spcPct val="0"/>
              </a:spcAft>
            </a:pPr>
            <a:r>
              <a:rPr lang="en-IN" sz="1100" dirty="0">
                <a:latin typeface="Times New Roman" pitchFamily="18" charset="0"/>
                <a:cs typeface="Times New Roman" pitchFamily="18" charset="0"/>
              </a:rPr>
              <a:t>RATIONALE</a:t>
            </a:r>
          </a:p>
        </p:txBody>
      </p:sp>
      <p:sp>
        <p:nvSpPr>
          <p:cNvPr id="15" name="Rounded Rectangle 14"/>
          <p:cNvSpPr/>
          <p:nvPr/>
        </p:nvSpPr>
        <p:spPr bwMode="auto">
          <a:xfrm>
            <a:off x="6907515" y="1308877"/>
            <a:ext cx="1611086" cy="145256"/>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none" lIns="20510" tIns="10255" rIns="20510" bIns="10255" numCol="1" rtlCol="0" anchor="ctr" anchorCtr="0" compatLnSpc="1">
            <a:prstTxWarp prst="textNoShape">
              <a:avLst/>
            </a:prstTxWarp>
          </a:bodyPr>
          <a:lstStyle/>
          <a:p>
            <a:pPr algn="ctr" defTabSz="984551" fontAlgn="base">
              <a:spcBef>
                <a:spcPct val="0"/>
              </a:spcBef>
              <a:spcAft>
                <a:spcPct val="0"/>
              </a:spcAft>
            </a:pPr>
            <a:r>
              <a:rPr lang="en-IN" sz="1000" dirty="0">
                <a:latin typeface="Times New Roman" pitchFamily="18" charset="0"/>
                <a:cs typeface="Times New Roman" pitchFamily="18" charset="0"/>
              </a:rPr>
              <a:t>RECOMMENDATIONS</a:t>
            </a:r>
          </a:p>
        </p:txBody>
      </p:sp>
      <p:sp>
        <p:nvSpPr>
          <p:cNvPr id="17" name="Rectangle 16"/>
          <p:cNvSpPr/>
          <p:nvPr/>
        </p:nvSpPr>
        <p:spPr>
          <a:xfrm>
            <a:off x="6923201" y="1478093"/>
            <a:ext cx="2107884" cy="2231059"/>
          </a:xfrm>
          <a:prstGeom prst="rect">
            <a:avLst/>
          </a:prstGeom>
        </p:spPr>
        <p:txBody>
          <a:bodyPr wrap="square" lIns="20510" tIns="10255" rIns="20510" bIns="10255">
            <a:spAutoFit/>
          </a:bodyPr>
          <a:lstStyle/>
          <a:p>
            <a:pPr marL="76912" indent="-76912" algn="just">
              <a:lnSpc>
                <a:spcPct val="115000"/>
              </a:lnSpc>
              <a:buFont typeface="Wingdings"/>
              <a:buChar char=""/>
              <a:tabLst>
                <a:tab pos="944172" algn="l"/>
              </a:tabLst>
            </a:pPr>
            <a:r>
              <a:rPr lang="en-IN" sz="900" dirty="0">
                <a:solidFill>
                  <a:srgbClr val="000000"/>
                </a:solidFill>
                <a:latin typeface="Times New Roman" pitchFamily="18" charset="0"/>
                <a:ea typeface="Calibri"/>
                <a:cs typeface="Times New Roman" pitchFamily="18" charset="0"/>
              </a:rPr>
              <a:t>Studies suggest that the proper infection control programs can help in reducing the incidence of these infection by one third</a:t>
            </a:r>
            <a:r>
              <a:rPr lang="en-IN" sz="900" dirty="0" smtClean="0">
                <a:solidFill>
                  <a:srgbClr val="000000"/>
                </a:solidFill>
                <a:latin typeface="Times New Roman" pitchFamily="18" charset="0"/>
                <a:ea typeface="Calibri"/>
                <a:cs typeface="Times New Roman" pitchFamily="18" charset="0"/>
              </a:rPr>
              <a:t>.</a:t>
            </a:r>
            <a:endParaRPr lang="en-IN" sz="900" dirty="0">
              <a:solidFill>
                <a:srgbClr val="000000"/>
              </a:solidFill>
              <a:latin typeface="Times New Roman" pitchFamily="18" charset="0"/>
              <a:ea typeface="Calibri"/>
              <a:cs typeface="Times New Roman" pitchFamily="18" charset="0"/>
            </a:endParaRPr>
          </a:p>
          <a:p>
            <a:pPr marL="76912" indent="-76912" algn="just">
              <a:lnSpc>
                <a:spcPct val="115000"/>
              </a:lnSpc>
              <a:buFont typeface="Wingdings"/>
              <a:buChar char=""/>
              <a:tabLst>
                <a:tab pos="944172" algn="l"/>
              </a:tabLst>
            </a:pPr>
            <a:r>
              <a:rPr lang="en-IN" sz="900" dirty="0">
                <a:solidFill>
                  <a:srgbClr val="000000"/>
                </a:solidFill>
                <a:latin typeface="Times New Roman" pitchFamily="18" charset="0"/>
                <a:ea typeface="Calibri"/>
                <a:cs typeface="Times New Roman" pitchFamily="18" charset="0"/>
              </a:rPr>
              <a:t>Proper prevention and control measures are recommended not only to lower the incidence of these infections but it minimize the  cost associated with hospital acquired infection</a:t>
            </a:r>
            <a:r>
              <a:rPr lang="en-IN" sz="900" dirty="0" smtClean="0">
                <a:solidFill>
                  <a:srgbClr val="000000"/>
                </a:solidFill>
                <a:latin typeface="Times New Roman" pitchFamily="18" charset="0"/>
                <a:ea typeface="Calibri"/>
                <a:cs typeface="Times New Roman" pitchFamily="18" charset="0"/>
              </a:rPr>
              <a:t>.</a:t>
            </a:r>
            <a:endParaRPr lang="en-IN" sz="900" dirty="0">
              <a:solidFill>
                <a:srgbClr val="000000"/>
              </a:solidFill>
              <a:latin typeface="Times New Roman" pitchFamily="18" charset="0"/>
              <a:ea typeface="Calibri"/>
              <a:cs typeface="Times New Roman" pitchFamily="18" charset="0"/>
            </a:endParaRPr>
          </a:p>
          <a:p>
            <a:pPr marL="76912" indent="-76912" algn="just">
              <a:lnSpc>
                <a:spcPct val="115000"/>
              </a:lnSpc>
              <a:buFont typeface="Wingdings"/>
              <a:buChar char=""/>
              <a:tabLst>
                <a:tab pos="944172" algn="l"/>
              </a:tabLst>
            </a:pPr>
            <a:r>
              <a:rPr lang="en-IN" sz="900" dirty="0">
                <a:solidFill>
                  <a:srgbClr val="000000"/>
                </a:solidFill>
                <a:latin typeface="Times New Roman" pitchFamily="18" charset="0"/>
                <a:ea typeface="Calibri"/>
                <a:cs typeface="Times New Roman" pitchFamily="18" charset="0"/>
              </a:rPr>
              <a:t>An average nurse patient ratio of the month should be taken and calculated for each shift and each </a:t>
            </a:r>
            <a:r>
              <a:rPr lang="en-IN" sz="900" dirty="0" smtClean="0">
                <a:solidFill>
                  <a:srgbClr val="000000"/>
                </a:solidFill>
                <a:latin typeface="Times New Roman" pitchFamily="18" charset="0"/>
                <a:ea typeface="Calibri"/>
                <a:cs typeface="Times New Roman" pitchFamily="18" charset="0"/>
              </a:rPr>
              <a:t>ICU.</a:t>
            </a:r>
            <a:endParaRPr lang="en-IN" sz="900" dirty="0">
              <a:solidFill>
                <a:srgbClr val="000000"/>
              </a:solidFill>
              <a:latin typeface="Times New Roman" pitchFamily="18" charset="0"/>
              <a:ea typeface="Calibri"/>
              <a:cs typeface="Times New Roman" pitchFamily="18" charset="0"/>
            </a:endParaRPr>
          </a:p>
          <a:p>
            <a:pPr algn="just">
              <a:lnSpc>
                <a:spcPct val="115000"/>
              </a:lnSpc>
              <a:spcAft>
                <a:spcPts val="224"/>
              </a:spcAft>
              <a:tabLst>
                <a:tab pos="944172" algn="l"/>
              </a:tabLst>
            </a:pPr>
            <a:r>
              <a:rPr lang="en-IN" sz="700" dirty="0">
                <a:solidFill>
                  <a:srgbClr val="000000"/>
                </a:solidFill>
                <a:latin typeface="Times New Roman" pitchFamily="18" charset="0"/>
                <a:ea typeface="Calibri"/>
                <a:cs typeface="Times New Roman" pitchFamily="18" charset="0"/>
              </a:rPr>
              <a:t> </a:t>
            </a:r>
          </a:p>
          <a:p>
            <a:pPr algn="just">
              <a:lnSpc>
                <a:spcPct val="115000"/>
              </a:lnSpc>
              <a:spcAft>
                <a:spcPts val="224"/>
              </a:spcAft>
              <a:tabLst>
                <a:tab pos="944172" algn="l"/>
              </a:tabLst>
            </a:pPr>
            <a:r>
              <a:rPr lang="en-IN" sz="800" b="1" dirty="0">
                <a:solidFill>
                  <a:srgbClr val="000000"/>
                </a:solidFill>
                <a:latin typeface="Times New Roman" pitchFamily="18" charset="0"/>
                <a:ea typeface="Calibri"/>
                <a:cs typeface="Times New Roman" pitchFamily="18" charset="0"/>
              </a:rPr>
              <a:t> </a:t>
            </a:r>
            <a:endParaRPr lang="en-IN" sz="800" dirty="0">
              <a:solidFill>
                <a:srgbClr val="000000"/>
              </a:solidFill>
              <a:latin typeface="Times New Roman" pitchFamily="18" charset="0"/>
              <a:ea typeface="Calibri"/>
              <a:cs typeface="Times New Roman" pitchFamily="18" charset="0"/>
            </a:endParaRPr>
          </a:p>
          <a:p>
            <a:pPr algn="just">
              <a:lnSpc>
                <a:spcPct val="115000"/>
              </a:lnSpc>
              <a:spcAft>
                <a:spcPts val="224"/>
              </a:spcAft>
              <a:tabLst>
                <a:tab pos="944172" algn="l"/>
              </a:tabLst>
            </a:pPr>
            <a:r>
              <a:rPr lang="en-IN" sz="800" b="1" dirty="0">
                <a:solidFill>
                  <a:srgbClr val="000000"/>
                </a:solidFill>
                <a:latin typeface="Times New Roman"/>
                <a:ea typeface="Calibri"/>
                <a:cs typeface="Times New Roman"/>
              </a:rPr>
              <a:t> </a:t>
            </a:r>
            <a:endParaRPr lang="en-IN" sz="800" dirty="0">
              <a:solidFill>
                <a:srgbClr val="000000"/>
              </a:solidFill>
              <a:latin typeface="Calibri"/>
              <a:ea typeface="Calibri"/>
              <a:cs typeface="Times New Roman"/>
            </a:endParaRPr>
          </a:p>
        </p:txBody>
      </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2504" y="3268381"/>
            <a:ext cx="2065613" cy="264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2322505" y="1649774"/>
            <a:ext cx="2000759" cy="1682704"/>
          </a:xfrm>
          <a:prstGeom prst="rect">
            <a:avLst/>
          </a:prstGeom>
        </p:spPr>
        <p:txBody>
          <a:bodyPr wrap="square" lIns="20510" tIns="10255" rIns="20510" bIns="10255">
            <a:spAutoFit/>
          </a:bodyPr>
          <a:lstStyle/>
          <a:p>
            <a:pPr algn="just" eaLnBrk="0" hangingPunct="0"/>
            <a:r>
              <a:rPr lang="en-US" altLang="en-US" sz="900" dirty="0">
                <a:latin typeface="Times New Roman" pitchFamily="18" charset="0"/>
                <a:cs typeface="Times New Roman" pitchFamily="18" charset="0"/>
              </a:rPr>
              <a:t>The study is a </a:t>
            </a:r>
            <a:r>
              <a:rPr lang="en-US" altLang="en-US" sz="900" b="1" dirty="0">
                <a:latin typeface="Times New Roman" pitchFamily="18" charset="0"/>
                <a:cs typeface="Times New Roman" pitchFamily="18" charset="0"/>
              </a:rPr>
              <a:t>secondary literature review</a:t>
            </a:r>
            <a:r>
              <a:rPr lang="en-US" altLang="en-US" sz="900" dirty="0">
                <a:latin typeface="Times New Roman" pitchFamily="18" charset="0"/>
                <a:cs typeface="Times New Roman" pitchFamily="18" charset="0"/>
              </a:rPr>
              <a:t>. This study involved searching various databases such as </a:t>
            </a:r>
            <a:r>
              <a:rPr lang="en-US" altLang="en-US" sz="900" b="1" dirty="0">
                <a:latin typeface="Times New Roman" pitchFamily="18" charset="0"/>
                <a:cs typeface="Times New Roman" pitchFamily="18" charset="0"/>
              </a:rPr>
              <a:t>PubMed</a:t>
            </a:r>
            <a:r>
              <a:rPr lang="en-US" altLang="en-US" sz="900" dirty="0">
                <a:latin typeface="Times New Roman" pitchFamily="18" charset="0"/>
                <a:cs typeface="Times New Roman" pitchFamily="18" charset="0"/>
              </a:rPr>
              <a:t>, </a:t>
            </a:r>
            <a:r>
              <a:rPr lang="en-US" altLang="en-US" sz="900" b="1" dirty="0">
                <a:latin typeface="Times New Roman" pitchFamily="18" charset="0"/>
                <a:cs typeface="Times New Roman" pitchFamily="18" charset="0"/>
              </a:rPr>
              <a:t>IJCA, NABH articles, science direct</a:t>
            </a:r>
            <a:r>
              <a:rPr lang="en-US" altLang="en-US" sz="900" dirty="0">
                <a:latin typeface="Times New Roman" pitchFamily="18" charset="0"/>
                <a:cs typeface="Times New Roman" pitchFamily="18" charset="0"/>
              </a:rPr>
              <a:t> etc. </a:t>
            </a:r>
            <a:r>
              <a:rPr lang="en-US" altLang="en-US" sz="900" b="1" dirty="0">
                <a:latin typeface="Times New Roman" pitchFamily="18" charset="0"/>
                <a:cs typeface="Times New Roman" pitchFamily="18" charset="0"/>
              </a:rPr>
              <a:t>Using key words Accreditation, Quality, Compliance, Indicator,  Infection control</a:t>
            </a:r>
            <a:r>
              <a:rPr lang="en-US" altLang="en-US" sz="900" dirty="0">
                <a:latin typeface="Times New Roman" pitchFamily="18" charset="0"/>
                <a:cs typeface="Times New Roman" pitchFamily="18" charset="0"/>
              </a:rPr>
              <a:t> etc. Research papers were identified and filtered according to the requirements and relevance of the study. The available data was used as a secondary database and a </a:t>
            </a:r>
            <a:r>
              <a:rPr lang="en-US" altLang="en-US" sz="900" b="1" dirty="0">
                <a:latin typeface="Times New Roman" pitchFamily="18" charset="0"/>
                <a:cs typeface="Times New Roman" pitchFamily="18" charset="0"/>
              </a:rPr>
              <a:t>descriptive study </a:t>
            </a:r>
            <a:r>
              <a:rPr lang="en-US" altLang="en-US" sz="900" dirty="0">
                <a:latin typeface="Times New Roman" pitchFamily="18" charset="0"/>
                <a:cs typeface="Times New Roman" pitchFamily="18" charset="0"/>
              </a:rPr>
              <a:t>was constructed.</a:t>
            </a:r>
          </a:p>
        </p:txBody>
      </p:sp>
      <p:graphicFrame>
        <p:nvGraphicFramePr>
          <p:cNvPr id="31" name="Diagram 30"/>
          <p:cNvGraphicFramePr/>
          <p:nvPr>
            <p:extLst>
              <p:ext uri="{D42A27DB-BD31-4B8C-83A1-F6EECF244321}">
                <p14:modId xmlns:p14="http://schemas.microsoft.com/office/powerpoint/2010/main" val="1880867530"/>
              </p:ext>
            </p:extLst>
          </p:nvPr>
        </p:nvGraphicFramePr>
        <p:xfrm>
          <a:off x="4587026" y="1490154"/>
          <a:ext cx="2052486" cy="25583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ectangle 11"/>
          <p:cNvSpPr/>
          <p:nvPr/>
        </p:nvSpPr>
        <p:spPr>
          <a:xfrm>
            <a:off x="4536154" y="4384479"/>
            <a:ext cx="2087670" cy="2357568"/>
          </a:xfrm>
          <a:prstGeom prst="rect">
            <a:avLst/>
          </a:prstGeom>
          <a:solidFill>
            <a:schemeClr val="tx2"/>
          </a:solidFill>
        </p:spPr>
        <p:txBody>
          <a:bodyPr wrap="square">
            <a:spAutoFit/>
          </a:bodyPr>
          <a:lstStyle/>
          <a:p>
            <a:pPr marL="342900" lvl="0" indent="-342900" algn="just">
              <a:lnSpc>
                <a:spcPct val="115000"/>
              </a:lnSpc>
              <a:buFont typeface="Wingdings"/>
              <a:buChar char=""/>
              <a:tabLst>
                <a:tab pos="4209415" algn="l"/>
              </a:tabLst>
            </a:pPr>
            <a:r>
              <a:rPr lang="en-IN" sz="800" dirty="0">
                <a:solidFill>
                  <a:prstClr val="black"/>
                </a:solidFill>
                <a:latin typeface="Times New Roman" pitchFamily="18" charset="0"/>
                <a:ea typeface="Calibri"/>
                <a:cs typeface="Times New Roman" pitchFamily="18" charset="0"/>
              </a:rPr>
              <a:t>Urinary tract Infections have reduced to 50% from April to August 2015.</a:t>
            </a:r>
          </a:p>
          <a:p>
            <a:pPr lvl="0" algn="just">
              <a:lnSpc>
                <a:spcPct val="115000"/>
              </a:lnSpc>
              <a:tabLst>
                <a:tab pos="4209415" algn="l"/>
              </a:tabLst>
            </a:pPr>
            <a:endParaRPr lang="en-IN" sz="800" dirty="0">
              <a:solidFill>
                <a:prstClr val="black"/>
              </a:solidFill>
              <a:latin typeface="Times New Roman" pitchFamily="18" charset="0"/>
              <a:ea typeface="Calibri"/>
              <a:cs typeface="Times New Roman" pitchFamily="18" charset="0"/>
            </a:endParaRPr>
          </a:p>
          <a:p>
            <a:pPr marL="342900" lvl="0" indent="-342900" algn="just">
              <a:lnSpc>
                <a:spcPct val="115000"/>
              </a:lnSpc>
              <a:buFont typeface="Wingdings"/>
              <a:buChar char=""/>
              <a:tabLst>
                <a:tab pos="4209415" algn="l"/>
              </a:tabLst>
            </a:pPr>
            <a:r>
              <a:rPr lang="en-IN" sz="800" dirty="0">
                <a:solidFill>
                  <a:prstClr val="black"/>
                </a:solidFill>
                <a:latin typeface="Times New Roman" pitchFamily="18" charset="0"/>
                <a:ea typeface="Calibri"/>
                <a:cs typeface="Times New Roman" pitchFamily="18" charset="0"/>
              </a:rPr>
              <a:t>Central line associated blood stream infections were reduced to zero for 400 central line days</a:t>
            </a:r>
            <a:r>
              <a:rPr lang="en-IN" sz="800" dirty="0" smtClean="0">
                <a:solidFill>
                  <a:prstClr val="black"/>
                </a:solidFill>
                <a:latin typeface="Times New Roman" pitchFamily="18" charset="0"/>
                <a:ea typeface="Calibri"/>
                <a:cs typeface="Times New Roman" pitchFamily="18" charset="0"/>
              </a:rPr>
              <a:t>.</a:t>
            </a:r>
            <a:endParaRPr lang="en-IN" sz="800" dirty="0">
              <a:solidFill>
                <a:prstClr val="black"/>
              </a:solidFill>
              <a:latin typeface="Times New Roman" pitchFamily="18" charset="0"/>
              <a:ea typeface="Calibri"/>
              <a:cs typeface="Times New Roman" pitchFamily="18" charset="0"/>
            </a:endParaRPr>
          </a:p>
          <a:p>
            <a:pPr marL="342900" lvl="0" indent="-342900" algn="just">
              <a:lnSpc>
                <a:spcPct val="115000"/>
              </a:lnSpc>
              <a:buFont typeface="Wingdings"/>
              <a:buChar char=""/>
              <a:tabLst>
                <a:tab pos="4209415" algn="l"/>
              </a:tabLst>
            </a:pPr>
            <a:r>
              <a:rPr lang="en-IN" sz="800" dirty="0">
                <a:solidFill>
                  <a:prstClr val="black"/>
                </a:solidFill>
                <a:latin typeface="Times New Roman" pitchFamily="18" charset="0"/>
                <a:ea typeface="Calibri"/>
                <a:cs typeface="Times New Roman" pitchFamily="18" charset="0"/>
              </a:rPr>
              <a:t>Incidence of surgical site infection , Ventilator associated pneumonia were dropped significantly  bringing it zero for 200operation performed and 80 ventilated days</a:t>
            </a:r>
            <a:r>
              <a:rPr lang="en-IN" sz="800" dirty="0" smtClean="0">
                <a:solidFill>
                  <a:prstClr val="black"/>
                </a:solidFill>
                <a:latin typeface="Times New Roman" pitchFamily="18" charset="0"/>
                <a:ea typeface="Calibri"/>
                <a:cs typeface="Times New Roman" pitchFamily="18" charset="0"/>
              </a:rPr>
              <a:t>.</a:t>
            </a:r>
            <a:endParaRPr lang="en-IN" sz="800" dirty="0">
              <a:solidFill>
                <a:prstClr val="black"/>
              </a:solidFill>
              <a:latin typeface="Times New Roman" pitchFamily="18" charset="0"/>
              <a:ea typeface="Calibri"/>
              <a:cs typeface="Times New Roman" pitchFamily="18" charset="0"/>
            </a:endParaRPr>
          </a:p>
          <a:p>
            <a:pPr marL="342900" lvl="0" indent="-342900" algn="just">
              <a:lnSpc>
                <a:spcPct val="115000"/>
              </a:lnSpc>
              <a:buFont typeface="Wingdings"/>
              <a:buChar char=""/>
              <a:tabLst>
                <a:tab pos="4209415" algn="l"/>
              </a:tabLst>
            </a:pPr>
            <a:r>
              <a:rPr lang="en-IN" sz="800" dirty="0">
                <a:solidFill>
                  <a:prstClr val="black"/>
                </a:solidFill>
                <a:latin typeface="Times New Roman" pitchFamily="18" charset="0"/>
                <a:ea typeface="Calibri"/>
                <a:cs typeface="Times New Roman" pitchFamily="18" charset="0"/>
              </a:rPr>
              <a:t>The Study revealed that medical staff had a positive attitude and improved  knowledge about accreditation  after 6 months working in a hospital on </a:t>
            </a:r>
            <a:r>
              <a:rPr lang="en-IN" sz="800" dirty="0" smtClean="0">
                <a:solidFill>
                  <a:prstClr val="black"/>
                </a:solidFill>
                <a:latin typeface="Times New Roman" pitchFamily="18" charset="0"/>
                <a:ea typeface="Calibri"/>
                <a:cs typeface="Times New Roman" pitchFamily="18" charset="0"/>
              </a:rPr>
              <a:t>the way </a:t>
            </a:r>
            <a:r>
              <a:rPr lang="en-IN" sz="800" dirty="0">
                <a:solidFill>
                  <a:prstClr val="black"/>
                </a:solidFill>
                <a:latin typeface="Times New Roman" pitchFamily="18" charset="0"/>
                <a:ea typeface="Calibri"/>
                <a:cs typeface="Times New Roman" pitchFamily="18" charset="0"/>
              </a:rPr>
              <a:t>of </a:t>
            </a:r>
            <a:r>
              <a:rPr lang="en-IN" sz="800" dirty="0" smtClean="0">
                <a:solidFill>
                  <a:prstClr val="black"/>
                </a:solidFill>
                <a:latin typeface="Times New Roman" pitchFamily="18" charset="0"/>
                <a:ea typeface="Calibri"/>
                <a:cs typeface="Times New Roman" pitchFamily="18" charset="0"/>
              </a:rPr>
              <a:t>NABH.</a:t>
            </a:r>
            <a:endParaRPr lang="en-IN" sz="2000" dirty="0">
              <a:solidFill>
                <a:prstClr val="black"/>
              </a:solidFill>
              <a:latin typeface="Times New Roman" pitchFamily="18" charset="0"/>
              <a:ea typeface="Calibri"/>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74638"/>
            <a:ext cx="3456384" cy="706090"/>
          </a:xfrm>
          <a:solidFill>
            <a:schemeClr val="tx2"/>
          </a:solidFill>
        </p:spPr>
        <p:txBody>
          <a:bodyPr>
            <a:noAutofit/>
          </a:bodyPr>
          <a:lstStyle/>
          <a:p>
            <a:r>
              <a:rPr lang="en-IN" sz="4000" dirty="0" smtClean="0">
                <a:solidFill>
                  <a:schemeClr val="tx1"/>
                </a:solidFill>
                <a:latin typeface="Times New Roman" pitchFamily="18" charset="0"/>
                <a:cs typeface="Times New Roman" pitchFamily="18" charset="0"/>
              </a:rPr>
              <a:t>RESULT</a:t>
            </a:r>
            <a:endParaRPr lang="en-IN" sz="4000" dirty="0">
              <a:solidFill>
                <a:schemeClr val="tx1"/>
              </a:solidFill>
              <a:latin typeface="Times New Roman" pitchFamily="18" charset="0"/>
              <a:cs typeface="Times New Roman" pitchFamily="18" charset="0"/>
            </a:endParaRPr>
          </a:p>
        </p:txBody>
      </p:sp>
      <p:sp>
        <p:nvSpPr>
          <p:cNvPr id="3" name="Rectangle 2"/>
          <p:cNvSpPr/>
          <p:nvPr/>
        </p:nvSpPr>
        <p:spPr>
          <a:xfrm>
            <a:off x="0" y="1668887"/>
            <a:ext cx="9144000" cy="5543056"/>
          </a:xfrm>
          <a:prstGeom prst="rect">
            <a:avLst/>
          </a:prstGeom>
        </p:spPr>
        <p:txBody>
          <a:bodyPr wrap="square">
            <a:spAutoFit/>
          </a:bodyPr>
          <a:lstStyle/>
          <a:p>
            <a:pPr marL="342900" lvl="0" indent="-342900" algn="just">
              <a:lnSpc>
                <a:spcPct val="115000"/>
              </a:lnSpc>
              <a:spcAft>
                <a:spcPts val="0"/>
              </a:spcAft>
              <a:buFont typeface="Wingdings"/>
              <a:buChar char=""/>
              <a:tabLst>
                <a:tab pos="4209415" algn="l"/>
              </a:tabLst>
            </a:pPr>
            <a:r>
              <a:rPr lang="en-IN" sz="2000" dirty="0" smtClean="0">
                <a:latin typeface="Times New Roman" pitchFamily="18" charset="0"/>
                <a:ea typeface="Calibri"/>
                <a:cs typeface="Times New Roman" pitchFamily="18" charset="0"/>
              </a:rPr>
              <a:t>Urinary tract Infections have reduced to 50% from April to August 2015.</a:t>
            </a:r>
          </a:p>
          <a:p>
            <a:pPr lvl="0" algn="just">
              <a:lnSpc>
                <a:spcPct val="115000"/>
              </a:lnSpc>
              <a:spcAft>
                <a:spcPts val="0"/>
              </a:spcAft>
              <a:tabLst>
                <a:tab pos="4209415" algn="l"/>
              </a:tabLst>
            </a:pPr>
            <a:endParaRPr lang="en-IN" sz="2000" dirty="0" smtClean="0">
              <a:latin typeface="Times New Roman" pitchFamily="18" charset="0"/>
              <a:ea typeface="Calibri"/>
              <a:cs typeface="Times New Roman" pitchFamily="18" charset="0"/>
            </a:endParaRPr>
          </a:p>
          <a:p>
            <a:pPr marL="342900" lvl="0" indent="-342900" algn="just">
              <a:lnSpc>
                <a:spcPct val="115000"/>
              </a:lnSpc>
              <a:spcAft>
                <a:spcPts val="0"/>
              </a:spcAft>
              <a:buFont typeface="Wingdings"/>
              <a:buChar char=""/>
              <a:tabLst>
                <a:tab pos="4209415" algn="l"/>
              </a:tabLst>
            </a:pPr>
            <a:r>
              <a:rPr lang="en-IN" sz="2000" dirty="0" smtClean="0">
                <a:latin typeface="Times New Roman" pitchFamily="18" charset="0"/>
                <a:ea typeface="Calibri"/>
                <a:cs typeface="Times New Roman" pitchFamily="18" charset="0"/>
              </a:rPr>
              <a:t>Central line associated blood stream infections were reduced to zero for 400 central line days.</a:t>
            </a:r>
          </a:p>
          <a:p>
            <a:pPr lvl="0" algn="just">
              <a:lnSpc>
                <a:spcPct val="115000"/>
              </a:lnSpc>
              <a:spcAft>
                <a:spcPts val="0"/>
              </a:spcAft>
              <a:tabLst>
                <a:tab pos="4209415" algn="l"/>
              </a:tabLst>
            </a:pPr>
            <a:endParaRPr lang="en-IN" sz="2000" dirty="0" smtClean="0">
              <a:latin typeface="Times New Roman" pitchFamily="18" charset="0"/>
              <a:ea typeface="Calibri"/>
              <a:cs typeface="Times New Roman" pitchFamily="18" charset="0"/>
            </a:endParaRPr>
          </a:p>
          <a:p>
            <a:pPr marL="342900" lvl="0" indent="-342900" algn="just">
              <a:lnSpc>
                <a:spcPct val="115000"/>
              </a:lnSpc>
              <a:spcAft>
                <a:spcPts val="0"/>
              </a:spcAft>
              <a:buFont typeface="Wingdings"/>
              <a:buChar char=""/>
              <a:tabLst>
                <a:tab pos="4209415" algn="l"/>
              </a:tabLst>
            </a:pPr>
            <a:r>
              <a:rPr lang="en-IN" sz="2000" dirty="0" smtClean="0">
                <a:latin typeface="Times New Roman" pitchFamily="18" charset="0"/>
                <a:ea typeface="Calibri"/>
                <a:cs typeface="Times New Roman" pitchFamily="18" charset="0"/>
              </a:rPr>
              <a:t>Incidence of surgical site infection , Ventilator associated pneumonia were dropped significantly  bringing it zero for 200 operation performed and 80 ventilated days.</a:t>
            </a:r>
          </a:p>
          <a:p>
            <a:pPr marL="342900" lvl="0" indent="-342900" algn="just">
              <a:lnSpc>
                <a:spcPct val="115000"/>
              </a:lnSpc>
              <a:spcAft>
                <a:spcPts val="0"/>
              </a:spcAft>
              <a:buFont typeface="Wingdings"/>
              <a:buChar char=""/>
              <a:tabLst>
                <a:tab pos="4209415" algn="l"/>
              </a:tabLst>
            </a:pPr>
            <a:endParaRPr lang="en-IN" sz="2000" dirty="0">
              <a:latin typeface="Times New Roman" pitchFamily="18" charset="0"/>
              <a:ea typeface="Calibri"/>
              <a:cs typeface="Times New Roman" pitchFamily="18" charset="0"/>
            </a:endParaRPr>
          </a:p>
          <a:p>
            <a:pPr marL="342900" lvl="0" indent="-342900" algn="just">
              <a:lnSpc>
                <a:spcPct val="115000"/>
              </a:lnSpc>
              <a:spcAft>
                <a:spcPts val="0"/>
              </a:spcAft>
              <a:buFont typeface="Wingdings"/>
              <a:buChar char=""/>
              <a:tabLst>
                <a:tab pos="4209415" algn="l"/>
              </a:tabLst>
            </a:pPr>
            <a:r>
              <a:rPr lang="en-IN" sz="2000" dirty="0" smtClean="0">
                <a:latin typeface="Times New Roman" pitchFamily="18" charset="0"/>
                <a:ea typeface="Calibri"/>
                <a:cs typeface="Times New Roman" pitchFamily="18" charset="0"/>
              </a:rPr>
              <a:t>The study revealed that medical staff had a positive attitude and improved knowledge about accreditation after 6 months working on the way of NABH.</a:t>
            </a:r>
          </a:p>
          <a:p>
            <a:pPr marL="342900" lvl="0" indent="-342900" algn="just">
              <a:lnSpc>
                <a:spcPct val="115000"/>
              </a:lnSpc>
              <a:spcAft>
                <a:spcPts val="0"/>
              </a:spcAft>
              <a:buFont typeface="Wingdings"/>
              <a:buChar char=""/>
              <a:tabLst>
                <a:tab pos="4209415" algn="l"/>
              </a:tabLst>
            </a:pPr>
            <a:endParaRPr lang="en-IN" sz="2000" dirty="0">
              <a:latin typeface="Times New Roman" pitchFamily="18" charset="0"/>
              <a:ea typeface="Calibri"/>
              <a:cs typeface="Times New Roman" pitchFamily="18" charset="0"/>
            </a:endParaRPr>
          </a:p>
          <a:p>
            <a:pPr lvl="0" algn="just">
              <a:lnSpc>
                <a:spcPct val="115000"/>
              </a:lnSpc>
              <a:spcAft>
                <a:spcPts val="0"/>
              </a:spcAft>
              <a:tabLst>
                <a:tab pos="4209415" algn="l"/>
              </a:tabLst>
            </a:pPr>
            <a:endParaRPr lang="en-IN" sz="2000" dirty="0" smtClean="0">
              <a:latin typeface="Times New Roman" pitchFamily="18" charset="0"/>
              <a:ea typeface="Calibri"/>
              <a:cs typeface="Times New Roman" pitchFamily="18" charset="0"/>
            </a:endParaRPr>
          </a:p>
          <a:p>
            <a:pPr lvl="0" algn="just">
              <a:lnSpc>
                <a:spcPct val="115000"/>
              </a:lnSpc>
              <a:spcAft>
                <a:spcPts val="0"/>
              </a:spcAft>
              <a:tabLst>
                <a:tab pos="4209415" algn="l"/>
              </a:tabLst>
            </a:pPr>
            <a:endParaRPr lang="en-IN" sz="2000" dirty="0">
              <a:latin typeface="Times New Roman" pitchFamily="18" charset="0"/>
              <a:ea typeface="Calibri"/>
              <a:cs typeface="Times New Roman" pitchFamily="18" charset="0"/>
            </a:endParaRPr>
          </a:p>
          <a:p>
            <a:pPr lvl="0" algn="just">
              <a:lnSpc>
                <a:spcPct val="115000"/>
              </a:lnSpc>
              <a:spcAft>
                <a:spcPts val="0"/>
              </a:spcAft>
              <a:tabLst>
                <a:tab pos="4209415" algn="l"/>
              </a:tabLst>
            </a:pPr>
            <a:endParaRPr lang="en-IN" sz="2000" dirty="0" smtClean="0">
              <a:latin typeface="Times New Roman" pitchFamily="18" charset="0"/>
              <a:ea typeface="Calibri"/>
              <a:cs typeface="Times New Roman" pitchFamily="18" charset="0"/>
            </a:endParaRPr>
          </a:p>
          <a:p>
            <a:pPr lvl="0" algn="just">
              <a:lnSpc>
                <a:spcPct val="115000"/>
              </a:lnSpc>
              <a:spcAft>
                <a:spcPts val="0"/>
              </a:spcAft>
              <a:tabLst>
                <a:tab pos="4209415" algn="l"/>
              </a:tabLst>
            </a:pPr>
            <a:endParaRPr lang="en-IN" sz="1400" dirty="0">
              <a:latin typeface="Times New Roman" pitchFamily="18" charset="0"/>
              <a:ea typeface="Calibri"/>
              <a:cs typeface="Times New Roman" pitchFamily="18" charset="0"/>
            </a:endParaRPr>
          </a:p>
          <a:p>
            <a:pPr lvl="0" algn="just">
              <a:lnSpc>
                <a:spcPct val="115000"/>
              </a:lnSpc>
              <a:spcAft>
                <a:spcPts val="0"/>
              </a:spcAft>
              <a:tabLst>
                <a:tab pos="4209415" algn="l"/>
              </a:tabLst>
            </a:pPr>
            <a:endParaRPr lang="en-IN" sz="1400" dirty="0">
              <a:ea typeface="Calibri"/>
              <a:cs typeface="Times New Roman"/>
            </a:endParaRPr>
          </a:p>
        </p:txBody>
      </p:sp>
    </p:spTree>
    <p:extLst>
      <p:ext uri="{BB962C8B-B14F-4D97-AF65-F5344CB8AC3E}">
        <p14:creationId xmlns:p14="http://schemas.microsoft.com/office/powerpoint/2010/main" val="799493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931224" cy="836712"/>
          </a:xfrm>
          <a:solidFill>
            <a:schemeClr val="tx2"/>
          </a:solidFill>
        </p:spPr>
        <p:txBody>
          <a:bodyPr/>
          <a:lstStyle/>
          <a:p>
            <a:r>
              <a:rPr lang="en-IN" sz="4000" dirty="0" smtClean="0">
                <a:solidFill>
                  <a:schemeClr val="tx1"/>
                </a:solidFill>
                <a:latin typeface="Times New Roman" pitchFamily="18" charset="0"/>
                <a:cs typeface="Times New Roman" pitchFamily="18" charset="0"/>
              </a:rPr>
              <a:t>RECOMMENDATIONS</a:t>
            </a:r>
            <a:endParaRPr lang="en-IN" sz="4000" dirty="0">
              <a:solidFill>
                <a:schemeClr val="tx1"/>
              </a:solidFill>
              <a:latin typeface="Times New Roman" pitchFamily="18" charset="0"/>
              <a:cs typeface="Times New Roman" pitchFamily="18" charset="0"/>
            </a:endParaRPr>
          </a:p>
        </p:txBody>
      </p:sp>
      <p:sp>
        <p:nvSpPr>
          <p:cNvPr id="3" name="Rectangle 2"/>
          <p:cNvSpPr/>
          <p:nvPr/>
        </p:nvSpPr>
        <p:spPr>
          <a:xfrm>
            <a:off x="0" y="1772816"/>
            <a:ext cx="9144000" cy="7414337"/>
          </a:xfrm>
          <a:prstGeom prst="rect">
            <a:avLst/>
          </a:prstGeom>
        </p:spPr>
        <p:txBody>
          <a:bodyPr wrap="square">
            <a:spAutoFit/>
          </a:bodyPr>
          <a:lstStyle/>
          <a:p>
            <a:pPr marL="342900" lvl="0" indent="-342900" algn="just" fontAlgn="base">
              <a:lnSpc>
                <a:spcPct val="115000"/>
              </a:lnSpc>
              <a:spcBef>
                <a:spcPct val="0"/>
              </a:spcBef>
              <a:buFont typeface="Wingdings"/>
              <a:buChar char=""/>
              <a:tabLst>
                <a:tab pos="4209415" algn="l"/>
              </a:tabLst>
            </a:pPr>
            <a:r>
              <a:rPr lang="en-IN" sz="2000" dirty="0">
                <a:solidFill>
                  <a:srgbClr val="000000"/>
                </a:solidFill>
                <a:latin typeface="Times New Roman" pitchFamily="18" charset="0"/>
                <a:ea typeface="Calibri"/>
                <a:cs typeface="Times New Roman" pitchFamily="18" charset="0"/>
              </a:rPr>
              <a:t>Studies suggest that the proper infection control programs can help in reducing the incidence of these infection by one third.</a:t>
            </a:r>
          </a:p>
          <a:p>
            <a:pPr marL="342900" lvl="0" indent="-342900" algn="just" fontAlgn="base">
              <a:lnSpc>
                <a:spcPct val="115000"/>
              </a:lnSpc>
              <a:spcBef>
                <a:spcPct val="0"/>
              </a:spcBef>
              <a:buFont typeface="Wingdings"/>
              <a:buChar char=""/>
              <a:tabLst>
                <a:tab pos="4209415" algn="l"/>
              </a:tabLst>
            </a:pPr>
            <a:r>
              <a:rPr lang="en-IN" sz="2000" dirty="0">
                <a:solidFill>
                  <a:srgbClr val="000000"/>
                </a:solidFill>
                <a:latin typeface="Times New Roman" pitchFamily="18" charset="0"/>
                <a:ea typeface="Calibri"/>
                <a:cs typeface="Times New Roman" pitchFamily="18" charset="0"/>
              </a:rPr>
              <a:t>Proper prevention and control measures are recommended not only to lower the incidence of these infections but it minimize the  cost associated with hospital acquired infection.</a:t>
            </a:r>
          </a:p>
          <a:p>
            <a:pPr marL="342900" lvl="0" indent="-342900" algn="just" fontAlgn="base">
              <a:lnSpc>
                <a:spcPct val="115000"/>
              </a:lnSpc>
              <a:spcBef>
                <a:spcPct val="0"/>
              </a:spcBef>
              <a:buFont typeface="Wingdings"/>
              <a:buChar char=""/>
              <a:tabLst>
                <a:tab pos="4209415" algn="l"/>
              </a:tabLst>
            </a:pPr>
            <a:r>
              <a:rPr lang="en-IN" sz="2000" dirty="0">
                <a:solidFill>
                  <a:srgbClr val="000000"/>
                </a:solidFill>
                <a:latin typeface="Times New Roman" pitchFamily="18" charset="0"/>
                <a:ea typeface="Calibri"/>
                <a:cs typeface="Times New Roman" pitchFamily="18" charset="0"/>
              </a:rPr>
              <a:t>Protocols and Policies for ICU are necessary and it must be made mandatory for the staff to read and follow them.</a:t>
            </a:r>
          </a:p>
          <a:p>
            <a:pPr marL="342900" lvl="0" indent="-342900" algn="just" fontAlgn="base">
              <a:lnSpc>
                <a:spcPct val="115000"/>
              </a:lnSpc>
              <a:spcBef>
                <a:spcPct val="0"/>
              </a:spcBef>
              <a:buFont typeface="Wingdings"/>
              <a:buChar char=""/>
              <a:tabLst>
                <a:tab pos="4209415" algn="l"/>
              </a:tabLst>
            </a:pPr>
            <a:r>
              <a:rPr lang="en-IN" sz="2000" dirty="0">
                <a:solidFill>
                  <a:srgbClr val="000000"/>
                </a:solidFill>
                <a:latin typeface="Times New Roman" pitchFamily="18" charset="0"/>
                <a:ea typeface="Calibri"/>
                <a:cs typeface="Times New Roman" pitchFamily="18" charset="0"/>
              </a:rPr>
              <a:t>Regular internal audits, surprise checks or visits, maintain records of all NABH indicators and documentation is necessary.</a:t>
            </a:r>
          </a:p>
          <a:p>
            <a:pPr marL="342900" lvl="0" indent="-342900" algn="just" fontAlgn="base">
              <a:lnSpc>
                <a:spcPct val="115000"/>
              </a:lnSpc>
              <a:spcBef>
                <a:spcPct val="0"/>
              </a:spcBef>
              <a:buFont typeface="Wingdings"/>
              <a:buChar char=""/>
              <a:tabLst>
                <a:tab pos="4209415" algn="l"/>
              </a:tabLst>
            </a:pPr>
            <a:r>
              <a:rPr lang="en-IN" sz="2000" dirty="0">
                <a:solidFill>
                  <a:srgbClr val="000000"/>
                </a:solidFill>
                <a:latin typeface="Times New Roman" pitchFamily="18" charset="0"/>
                <a:ea typeface="Calibri"/>
                <a:cs typeface="Times New Roman" pitchFamily="18" charset="0"/>
              </a:rPr>
              <a:t>An average nurse patient ratio of the month should be taken and calculated for each shift and each ICU.</a:t>
            </a:r>
          </a:p>
          <a:p>
            <a:pPr lvl="0" algn="just" fontAlgn="base">
              <a:lnSpc>
                <a:spcPct val="115000"/>
              </a:lnSpc>
              <a:spcBef>
                <a:spcPct val="0"/>
              </a:spcBef>
              <a:spcAft>
                <a:spcPts val="1000"/>
              </a:spcAft>
              <a:tabLst>
                <a:tab pos="4209415" algn="l"/>
              </a:tabLst>
            </a:pPr>
            <a:r>
              <a:rPr lang="en-IN" sz="2000" dirty="0">
                <a:solidFill>
                  <a:srgbClr val="000000"/>
                </a:solidFill>
                <a:latin typeface="Times New Roman" pitchFamily="18" charset="0"/>
                <a:ea typeface="Calibri"/>
                <a:cs typeface="Times New Roman" pitchFamily="18" charset="0"/>
              </a:rPr>
              <a:t> </a:t>
            </a:r>
          </a:p>
          <a:p>
            <a:pPr lvl="0" algn="just" fontAlgn="base">
              <a:lnSpc>
                <a:spcPct val="115000"/>
              </a:lnSpc>
              <a:spcBef>
                <a:spcPct val="0"/>
              </a:spcBef>
              <a:spcAft>
                <a:spcPts val="1000"/>
              </a:spcAft>
              <a:tabLst>
                <a:tab pos="4209415" algn="l"/>
              </a:tabLst>
            </a:pPr>
            <a:r>
              <a:rPr lang="en-IN" sz="2000" b="1" dirty="0">
                <a:solidFill>
                  <a:srgbClr val="000000"/>
                </a:solidFill>
                <a:latin typeface="Times New Roman" pitchFamily="18" charset="0"/>
                <a:ea typeface="Calibri"/>
                <a:cs typeface="Times New Roman" pitchFamily="18" charset="0"/>
              </a:rPr>
              <a:t> </a:t>
            </a:r>
            <a:endParaRPr lang="en-IN" sz="2000" dirty="0">
              <a:solidFill>
                <a:srgbClr val="000000"/>
              </a:solidFill>
              <a:latin typeface="Times New Roman" pitchFamily="18" charset="0"/>
              <a:ea typeface="Calibri"/>
              <a:cs typeface="Times New Roman" pitchFamily="18" charset="0"/>
            </a:endParaRPr>
          </a:p>
          <a:p>
            <a:pPr lvl="0" algn="just" fontAlgn="base">
              <a:lnSpc>
                <a:spcPct val="115000"/>
              </a:lnSpc>
              <a:spcBef>
                <a:spcPct val="0"/>
              </a:spcBef>
              <a:spcAft>
                <a:spcPts val="1000"/>
              </a:spcAft>
              <a:tabLst>
                <a:tab pos="4209415" algn="l"/>
              </a:tabLst>
            </a:pPr>
            <a:r>
              <a:rPr lang="en-IN" sz="3600" b="1" dirty="0">
                <a:solidFill>
                  <a:srgbClr val="000000"/>
                </a:solidFill>
                <a:latin typeface="Times New Roman"/>
                <a:ea typeface="Calibri"/>
                <a:cs typeface="Times New Roman"/>
              </a:rPr>
              <a:t> </a:t>
            </a:r>
            <a:endParaRPr lang="en-IN" sz="3600" dirty="0">
              <a:solidFill>
                <a:srgbClr val="000000"/>
              </a:solidFill>
              <a:ea typeface="Calibri"/>
              <a:cs typeface="Times New Roman"/>
            </a:endParaRPr>
          </a:p>
          <a:p>
            <a:pPr lvl="0" algn="just" fontAlgn="base">
              <a:lnSpc>
                <a:spcPct val="115000"/>
              </a:lnSpc>
              <a:spcBef>
                <a:spcPct val="0"/>
              </a:spcBef>
              <a:spcAft>
                <a:spcPts val="1000"/>
              </a:spcAft>
              <a:tabLst>
                <a:tab pos="4209415" algn="l"/>
              </a:tabLst>
            </a:pPr>
            <a:r>
              <a:rPr lang="en-IN" sz="9600" b="1" dirty="0">
                <a:solidFill>
                  <a:srgbClr val="000000"/>
                </a:solidFill>
                <a:latin typeface="Times New Roman"/>
                <a:ea typeface="Calibri"/>
                <a:cs typeface="Times New Roman"/>
              </a:rPr>
              <a:t> </a:t>
            </a:r>
            <a:endParaRPr lang="en-IN" sz="7200" dirty="0">
              <a:solidFill>
                <a:srgbClr val="000000"/>
              </a:solidFill>
              <a:ea typeface="Calibri"/>
              <a:cs typeface="Times New Roman"/>
            </a:endParaRPr>
          </a:p>
        </p:txBody>
      </p:sp>
    </p:spTree>
    <p:extLst>
      <p:ext uri="{BB962C8B-B14F-4D97-AF65-F5344CB8AC3E}">
        <p14:creationId xmlns:p14="http://schemas.microsoft.com/office/powerpoint/2010/main" val="3987078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8032"/>
            <a:ext cx="7859216" cy="836712"/>
          </a:xfrm>
          <a:solidFill>
            <a:schemeClr val="tx2"/>
          </a:solidFill>
        </p:spPr>
        <p:txBody>
          <a:bodyPr/>
          <a:lstStyle/>
          <a:p>
            <a:r>
              <a:rPr lang="en-IN" sz="4000" dirty="0" smtClean="0">
                <a:solidFill>
                  <a:schemeClr val="tx1"/>
                </a:solidFill>
                <a:latin typeface="Times New Roman" pitchFamily="18" charset="0"/>
                <a:cs typeface="Times New Roman" pitchFamily="18" charset="0"/>
              </a:rPr>
              <a:t>CONCLUSION</a:t>
            </a:r>
            <a:endParaRPr lang="en-IN" sz="4000" dirty="0">
              <a:solidFill>
                <a:schemeClr val="tx1"/>
              </a:solidFill>
              <a:latin typeface="Times New Roman" pitchFamily="18" charset="0"/>
              <a:cs typeface="Times New Roman" pitchFamily="18" charset="0"/>
            </a:endParaRPr>
          </a:p>
        </p:txBody>
      </p:sp>
      <p:sp>
        <p:nvSpPr>
          <p:cNvPr id="3" name="Rectangle 2"/>
          <p:cNvSpPr/>
          <p:nvPr/>
        </p:nvSpPr>
        <p:spPr>
          <a:xfrm>
            <a:off x="539552" y="1966589"/>
            <a:ext cx="8136904" cy="424283"/>
          </a:xfrm>
          <a:prstGeom prst="rect">
            <a:avLst/>
          </a:prstGeom>
        </p:spPr>
        <p:txBody>
          <a:bodyPr wrap="square">
            <a:spAutoFit/>
          </a:bodyPr>
          <a:lstStyle/>
          <a:p>
            <a:pPr lvl="0" algn="just" fontAlgn="base">
              <a:lnSpc>
                <a:spcPct val="115000"/>
              </a:lnSpc>
              <a:spcBef>
                <a:spcPct val="0"/>
              </a:spcBef>
              <a:spcAft>
                <a:spcPts val="1000"/>
              </a:spcAft>
              <a:tabLst>
                <a:tab pos="4209415" algn="l"/>
              </a:tabLst>
            </a:pPr>
            <a:r>
              <a:rPr lang="en-IN" sz="2000" dirty="0" smtClean="0">
                <a:solidFill>
                  <a:srgbClr val="000000"/>
                </a:solidFill>
                <a:latin typeface="Times New Roman"/>
                <a:ea typeface="Calibri"/>
                <a:cs typeface="Times New Roman"/>
              </a:rPr>
              <a:t>.</a:t>
            </a:r>
            <a:endParaRPr lang="en-IN" sz="2000" dirty="0">
              <a:solidFill>
                <a:srgbClr val="000000"/>
              </a:solidFill>
              <a:ea typeface="Calibri"/>
              <a:cs typeface="Times New Roman"/>
            </a:endParaRPr>
          </a:p>
        </p:txBody>
      </p:sp>
      <p:sp>
        <p:nvSpPr>
          <p:cNvPr id="4" name="Rectangle 3"/>
          <p:cNvSpPr/>
          <p:nvPr/>
        </p:nvSpPr>
        <p:spPr>
          <a:xfrm>
            <a:off x="611560" y="2274838"/>
            <a:ext cx="7920880" cy="3170099"/>
          </a:xfrm>
          <a:prstGeom prst="rect">
            <a:avLst/>
          </a:prstGeom>
        </p:spPr>
        <p:txBody>
          <a:bodyPr wrap="square">
            <a:spAutoFit/>
          </a:bodyPr>
          <a:lstStyle/>
          <a:p>
            <a:pPr algn="just"/>
            <a:r>
              <a:rPr lang="en-US" sz="2000" dirty="0">
                <a:latin typeface="Times New Roman" pitchFamily="18" charset="0"/>
                <a:cs typeface="Times New Roman" pitchFamily="18" charset="0"/>
              </a:rPr>
              <a:t>Decrease in the frequency of Hospital Acquired Infections could be directly related to the implementation and practice of NABH guidelines. Structured and systematic guidelines of NABH are adapted made for different level of hospitals to provide the best quality care and prevent Hospital Acquired infections. In the ICU the incidence rate of Hospital Acquired infections are higher than in general in-patient hospital population around 2-5%. With the help of program for Hospital Acquired Infection Surveillance, infection rate can be reduced by 0ne third. For the 5 month of audit it is clear indication that by applying NABH systematic and evidence based guidelines is making an impact.</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2968268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215"/>
            <a:ext cx="8075240" cy="980728"/>
          </a:xfrm>
          <a:solidFill>
            <a:schemeClr val="tx2"/>
          </a:solidFill>
        </p:spPr>
        <p:txBody>
          <a:bodyPr/>
          <a:lstStyle/>
          <a:p>
            <a:r>
              <a:rPr lang="en-IN" sz="4000" dirty="0" smtClean="0">
                <a:solidFill>
                  <a:schemeClr val="tx1"/>
                </a:solidFill>
                <a:latin typeface="Times New Roman" pitchFamily="18" charset="0"/>
                <a:cs typeface="Times New Roman" pitchFamily="18" charset="0"/>
              </a:rPr>
              <a:t>REFERENCES</a:t>
            </a:r>
            <a:endParaRPr lang="en-IN" sz="4000" dirty="0">
              <a:solidFill>
                <a:schemeClr val="tx1"/>
              </a:solidFill>
              <a:latin typeface="Times New Roman" pitchFamily="18" charset="0"/>
              <a:cs typeface="Times New Roman" pitchFamily="18" charset="0"/>
            </a:endParaRPr>
          </a:p>
        </p:txBody>
      </p:sp>
      <p:sp>
        <p:nvSpPr>
          <p:cNvPr id="4" name="Rectangle 3"/>
          <p:cNvSpPr/>
          <p:nvPr/>
        </p:nvSpPr>
        <p:spPr>
          <a:xfrm>
            <a:off x="971600" y="1916832"/>
            <a:ext cx="7776864" cy="1205458"/>
          </a:xfrm>
          <a:prstGeom prst="rect">
            <a:avLst/>
          </a:prstGeom>
        </p:spPr>
        <p:txBody>
          <a:bodyPr wrap="square">
            <a:spAutoFit/>
          </a:bodyPr>
          <a:lstStyle/>
          <a:p>
            <a:pPr lvl="0" algn="just">
              <a:lnSpc>
                <a:spcPct val="115000"/>
              </a:lnSpc>
              <a:spcAft>
                <a:spcPts val="224"/>
              </a:spcAft>
              <a:tabLst>
                <a:tab pos="944172" algn="l"/>
              </a:tabLst>
            </a:pPr>
            <a:endParaRPr lang="en-IN" sz="2000" dirty="0">
              <a:solidFill>
                <a:prstClr val="black"/>
              </a:solidFill>
              <a:latin typeface="Times New Roman" pitchFamily="18" charset="0"/>
              <a:ea typeface="Calibri"/>
              <a:cs typeface="Times New Roman" pitchFamily="18" charset="0"/>
            </a:endParaRPr>
          </a:p>
          <a:p>
            <a:pPr marL="128187" lvl="0" indent="-128187" algn="just">
              <a:lnSpc>
                <a:spcPct val="115000"/>
              </a:lnSpc>
              <a:spcAft>
                <a:spcPts val="224"/>
              </a:spcAft>
              <a:buFont typeface="Wingdings" pitchFamily="2" charset="2"/>
              <a:buChar char="Ø"/>
              <a:tabLst>
                <a:tab pos="944172" algn="l"/>
              </a:tabLst>
            </a:pPr>
            <a:endParaRPr lang="en-IN" sz="2000" dirty="0" smtClean="0">
              <a:solidFill>
                <a:prstClr val="black"/>
              </a:solidFill>
              <a:latin typeface="Times New Roman" pitchFamily="18" charset="0"/>
              <a:cs typeface="Times New Roman" pitchFamily="18" charset="0"/>
            </a:endParaRPr>
          </a:p>
          <a:p>
            <a:pPr marL="128187" lvl="0" indent="-128187" algn="just">
              <a:lnSpc>
                <a:spcPct val="115000"/>
              </a:lnSpc>
              <a:spcAft>
                <a:spcPts val="224"/>
              </a:spcAft>
              <a:buFont typeface="Wingdings" pitchFamily="2" charset="2"/>
              <a:buChar char="Ø"/>
              <a:tabLst>
                <a:tab pos="944172" algn="l"/>
              </a:tabLst>
            </a:pPr>
            <a:endParaRPr lang="en-IN" sz="2000" dirty="0" smtClean="0">
              <a:solidFill>
                <a:prstClr val="black"/>
              </a:solidFill>
              <a:latin typeface="Times New Roman" pitchFamily="18" charset="0"/>
              <a:cs typeface="Times New Roman" pitchFamily="18" charset="0"/>
            </a:endParaRPr>
          </a:p>
        </p:txBody>
      </p:sp>
      <p:sp>
        <p:nvSpPr>
          <p:cNvPr id="3" name="Rectangle 2"/>
          <p:cNvSpPr/>
          <p:nvPr/>
        </p:nvSpPr>
        <p:spPr>
          <a:xfrm>
            <a:off x="611560" y="924924"/>
            <a:ext cx="8280920" cy="5914440"/>
          </a:xfrm>
          <a:prstGeom prst="rect">
            <a:avLst/>
          </a:prstGeom>
        </p:spPr>
        <p:txBody>
          <a:bodyPr wrap="square">
            <a:spAutoFit/>
          </a:bodyPr>
          <a:lstStyle/>
          <a:p>
            <a:pPr marL="342900" lvl="0" indent="-342900" algn="just">
              <a:lnSpc>
                <a:spcPct val="115000"/>
              </a:lnSpc>
              <a:spcAft>
                <a:spcPts val="1000"/>
              </a:spcAft>
              <a:buFont typeface="Wingdings"/>
              <a:buChar char=""/>
              <a:tabLst>
                <a:tab pos="4209415" algn="l"/>
              </a:tabLst>
            </a:pPr>
            <a:r>
              <a:rPr lang="en-IN" sz="2000" i="1" dirty="0">
                <a:latin typeface="Times New Roman" pitchFamily="18" charset="0"/>
                <a:ea typeface="Calibri"/>
                <a:cs typeface="Times New Roman" pitchFamily="18" charset="0"/>
              </a:rPr>
              <a:t>V.K Tadia, Monalisa, Suneeta Dubey. Accreditation is not a one-time process :Quality assessment of intensive care unit during post-NABH accreditation period in a tertiary care hospital, International Journal of Research Foundation of Hospital and Healthcare administration, 2017; 5(1):29-41.    </a:t>
            </a:r>
            <a:r>
              <a:rPr lang="en-IN" sz="2000" i="1" dirty="0" smtClean="0">
                <a:latin typeface="Times New Roman" pitchFamily="18" charset="0"/>
                <a:ea typeface="Calibri"/>
                <a:cs typeface="Times New Roman" pitchFamily="18" charset="0"/>
              </a:rPr>
              <a:t>                                          </a:t>
            </a:r>
            <a:endParaRPr lang="en-IN" sz="2000" dirty="0">
              <a:latin typeface="Times New Roman" pitchFamily="18" charset="0"/>
              <a:ea typeface="Times New Roman"/>
              <a:cs typeface="Times New Roman" pitchFamily="18" charset="0"/>
            </a:endParaRPr>
          </a:p>
          <a:p>
            <a:pPr marL="342900" lvl="0" indent="-342900" algn="just">
              <a:lnSpc>
                <a:spcPct val="115000"/>
              </a:lnSpc>
              <a:spcAft>
                <a:spcPts val="1000"/>
              </a:spcAft>
              <a:buFont typeface="Wingdings"/>
              <a:buChar char=""/>
              <a:tabLst>
                <a:tab pos="4209415" algn="l"/>
              </a:tabLst>
            </a:pPr>
            <a:r>
              <a:rPr lang="en-IN" sz="2000" i="1" dirty="0">
                <a:latin typeface="Times New Roman" pitchFamily="18" charset="0"/>
                <a:ea typeface="Calibri"/>
                <a:cs typeface="Times New Roman" pitchFamily="18" charset="0"/>
              </a:rPr>
              <a:t>Kadur SB. Impact of NABH guidelines on incidence of hospital acquired infections in ICU, Indian Journal of Clinical Anaesthesia, 2017; 4(2):257-260</a:t>
            </a:r>
            <a:r>
              <a:rPr lang="en-IN" sz="2000" i="1" dirty="0" smtClean="0">
                <a:latin typeface="Times New Roman" pitchFamily="18" charset="0"/>
                <a:ea typeface="Calibri"/>
                <a:cs typeface="Times New Roman" pitchFamily="18" charset="0"/>
              </a:rPr>
              <a:t>.</a:t>
            </a:r>
            <a:endParaRPr lang="en-IN" sz="2000" dirty="0">
              <a:latin typeface="Times New Roman" pitchFamily="18" charset="0"/>
              <a:ea typeface="Times New Roman"/>
              <a:cs typeface="Times New Roman" pitchFamily="18" charset="0"/>
            </a:endParaRPr>
          </a:p>
          <a:p>
            <a:pPr marL="342900" lvl="0" indent="-342900" algn="just">
              <a:lnSpc>
                <a:spcPct val="115000"/>
              </a:lnSpc>
              <a:spcAft>
                <a:spcPts val="1000"/>
              </a:spcAft>
              <a:buFont typeface="Wingdings"/>
              <a:buChar char=""/>
              <a:tabLst>
                <a:tab pos="4209415" algn="l"/>
              </a:tabLst>
            </a:pPr>
            <a:r>
              <a:rPr lang="en-IN" sz="2000" i="1" dirty="0">
                <a:latin typeface="Times New Roman" pitchFamily="18" charset="0"/>
                <a:ea typeface="Calibri"/>
                <a:cs typeface="Times New Roman" pitchFamily="18" charset="0"/>
              </a:rPr>
              <a:t>M.S </a:t>
            </a:r>
            <a:r>
              <a:rPr lang="en-IN" sz="2000" i="1" dirty="0" err="1">
                <a:latin typeface="Times New Roman" pitchFamily="18" charset="0"/>
                <a:ea typeface="Calibri"/>
                <a:cs typeface="Times New Roman" pitchFamily="18" charset="0"/>
              </a:rPr>
              <a:t>Vinni</a:t>
            </a:r>
            <a:r>
              <a:rPr lang="en-IN" sz="2000" i="1" dirty="0">
                <a:latin typeface="Times New Roman" pitchFamily="18" charset="0"/>
                <a:ea typeface="Calibri"/>
                <a:cs typeface="Times New Roman" pitchFamily="18" charset="0"/>
              </a:rPr>
              <a:t>, Harish P.M. Explorative study to access the knowledge towards NABH accreditation among the staff nurses working in Bombay hospital, Indore, India, Journal of Nursing and Health Science (IOSR-JNHS), 2015;4(1):64-65</a:t>
            </a:r>
            <a:r>
              <a:rPr lang="en-IN" sz="2000" i="1" dirty="0" smtClean="0">
                <a:latin typeface="Times New Roman" pitchFamily="18" charset="0"/>
                <a:ea typeface="Calibri"/>
                <a:cs typeface="Times New Roman" pitchFamily="18" charset="0"/>
              </a:rPr>
              <a:t>.</a:t>
            </a:r>
            <a:endParaRPr lang="en-IN" sz="2000" dirty="0">
              <a:latin typeface="Times New Roman" pitchFamily="18" charset="0"/>
              <a:ea typeface="Times New Roman"/>
              <a:cs typeface="Times New Roman" pitchFamily="18" charset="0"/>
            </a:endParaRPr>
          </a:p>
          <a:p>
            <a:pPr marL="342900" lvl="0" indent="-342900" algn="just">
              <a:lnSpc>
                <a:spcPct val="115000"/>
              </a:lnSpc>
              <a:spcAft>
                <a:spcPts val="1000"/>
              </a:spcAft>
              <a:buFont typeface="Wingdings"/>
              <a:buChar char=""/>
              <a:tabLst>
                <a:tab pos="4209415" algn="l"/>
              </a:tabLst>
            </a:pPr>
            <a:r>
              <a:rPr lang="en-IN" sz="2000" i="1" dirty="0">
                <a:latin typeface="Times New Roman" pitchFamily="18" charset="0"/>
                <a:ea typeface="Calibri"/>
                <a:cs typeface="Times New Roman" pitchFamily="18" charset="0"/>
              </a:rPr>
              <a:t>The journal of National Accreditation Board for Hospital and healthcare providers, 2014; 1(2)52-55</a:t>
            </a:r>
            <a:r>
              <a:rPr lang="en-IN" sz="2000" i="1" dirty="0" smtClean="0">
                <a:latin typeface="Times New Roman" pitchFamily="18" charset="0"/>
                <a:ea typeface="Calibri"/>
                <a:cs typeface="Times New Roman" pitchFamily="18" charset="0"/>
              </a:rPr>
              <a:t>.</a:t>
            </a:r>
            <a:r>
              <a:rPr lang="en-IN" sz="2000" i="1" dirty="0">
                <a:latin typeface="Times New Roman" pitchFamily="18" charset="0"/>
                <a:ea typeface="Calibri"/>
                <a:cs typeface="Times New Roman" pitchFamily="18" charset="0"/>
              </a:rPr>
              <a:t> </a:t>
            </a:r>
            <a:endParaRPr lang="en-IN" sz="2000" dirty="0">
              <a:latin typeface="Times New Roman" pitchFamily="18" charset="0"/>
              <a:ea typeface="Times New Roman"/>
              <a:cs typeface="Times New Roman" pitchFamily="18" charset="0"/>
            </a:endParaRPr>
          </a:p>
          <a:p>
            <a:pPr marL="342900" lvl="0" indent="-342900" algn="just">
              <a:lnSpc>
                <a:spcPct val="115000"/>
              </a:lnSpc>
              <a:spcAft>
                <a:spcPts val="1000"/>
              </a:spcAft>
              <a:buFont typeface="Wingdings"/>
              <a:buChar char=""/>
              <a:tabLst>
                <a:tab pos="4209415" algn="l"/>
              </a:tabLst>
            </a:pPr>
            <a:r>
              <a:rPr lang="en-IN" sz="2000" i="1" dirty="0">
                <a:latin typeface="Times New Roman" pitchFamily="18" charset="0"/>
                <a:ea typeface="Calibri"/>
                <a:cs typeface="Times New Roman" pitchFamily="18" charset="0"/>
              </a:rPr>
              <a:t> https://www.journalonweb.com/nabh</a:t>
            </a:r>
            <a:endParaRPr lang="en-IN" sz="20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747611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9992" y="4509120"/>
            <a:ext cx="4032448" cy="1015663"/>
          </a:xfrm>
          <a:prstGeom prst="rect">
            <a:avLst/>
          </a:prstGeom>
          <a:noFill/>
        </p:spPr>
        <p:txBody>
          <a:bodyPr wrap="square" rtlCol="0">
            <a:spAutoFit/>
          </a:bodyPr>
          <a:lstStyle/>
          <a:p>
            <a:r>
              <a:rPr lang="en-IN" sz="2000" dirty="0" smtClean="0">
                <a:latin typeface="Times New Roman" pitchFamily="18" charset="0"/>
                <a:cs typeface="Times New Roman" pitchFamily="18" charset="0"/>
              </a:rPr>
              <a:t>Presented by – Poonam Yadav</a:t>
            </a:r>
          </a:p>
          <a:p>
            <a:r>
              <a:rPr lang="en-IN" sz="2000" dirty="0">
                <a:latin typeface="Times New Roman" pitchFamily="18" charset="0"/>
                <a:cs typeface="Times New Roman" pitchFamily="18" charset="0"/>
              </a:rPr>
              <a:t> </a:t>
            </a:r>
            <a:r>
              <a:rPr lang="en-IN" sz="2000" dirty="0" smtClean="0">
                <a:latin typeface="Times New Roman" pitchFamily="18" charset="0"/>
                <a:cs typeface="Times New Roman" pitchFamily="18" charset="0"/>
              </a:rPr>
              <a:t>                        PG/19/61</a:t>
            </a:r>
          </a:p>
          <a:p>
            <a:r>
              <a:rPr lang="en-IN" sz="2000" dirty="0" smtClean="0">
                <a:latin typeface="Times New Roman" pitchFamily="18" charset="0"/>
                <a:cs typeface="Times New Roman" pitchFamily="18" charset="0"/>
              </a:rPr>
              <a:t>Guided by    -  Dr. Pankaj Talreja</a:t>
            </a:r>
            <a:endParaRPr lang="en-IN" sz="2000" dirty="0">
              <a:latin typeface="Times New Roman" pitchFamily="18" charset="0"/>
              <a:cs typeface="Times New Roman" pitchFamily="18" charset="0"/>
            </a:endParaRPr>
          </a:p>
        </p:txBody>
      </p:sp>
      <p:sp>
        <p:nvSpPr>
          <p:cNvPr id="5" name="Title 4"/>
          <p:cNvSpPr>
            <a:spLocks noGrp="1"/>
          </p:cNvSpPr>
          <p:nvPr>
            <p:ph type="title"/>
          </p:nvPr>
        </p:nvSpPr>
        <p:spPr>
          <a:solidFill>
            <a:schemeClr val="tx2"/>
          </a:solidFill>
        </p:spPr>
        <p:txBody>
          <a:bodyPr/>
          <a:lstStyle/>
          <a:p>
            <a:r>
              <a:rPr lang="en-IN" dirty="0" smtClean="0">
                <a:solidFill>
                  <a:schemeClr val="tx1"/>
                </a:solidFill>
                <a:latin typeface="Times New Roman" pitchFamily="18" charset="0"/>
                <a:cs typeface="Times New Roman" pitchFamily="18" charset="0"/>
              </a:rPr>
              <a:t>THANK YOU</a:t>
            </a:r>
            <a:endParaRPr lang="en-IN"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41389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5240" cy="836712"/>
          </a:xfrm>
          <a:solidFill>
            <a:schemeClr val="tx2"/>
          </a:solidFill>
        </p:spPr>
        <p:txBody>
          <a:bodyPr/>
          <a:lstStyle/>
          <a:p>
            <a:r>
              <a:rPr lang="en-IN" sz="4000" dirty="0" smtClean="0">
                <a:solidFill>
                  <a:schemeClr val="tx1"/>
                </a:solidFill>
                <a:latin typeface="Times New Roman" pitchFamily="18" charset="0"/>
                <a:cs typeface="Times New Roman" pitchFamily="18" charset="0"/>
              </a:rPr>
              <a:t>INTRODUCTION</a:t>
            </a:r>
            <a:endParaRPr lang="en-IN" sz="4000" dirty="0">
              <a:solidFill>
                <a:schemeClr val="tx1"/>
              </a:solidFill>
              <a:latin typeface="Times New Roman" pitchFamily="18" charset="0"/>
              <a:cs typeface="Times New Roman" pitchFamily="18" charset="0"/>
            </a:endParaRPr>
          </a:p>
        </p:txBody>
      </p:sp>
      <p:sp>
        <p:nvSpPr>
          <p:cNvPr id="3" name="Rectangle 2"/>
          <p:cNvSpPr/>
          <p:nvPr/>
        </p:nvSpPr>
        <p:spPr>
          <a:xfrm>
            <a:off x="395536" y="2204864"/>
            <a:ext cx="8208912" cy="3785652"/>
          </a:xfrm>
          <a:prstGeom prst="rect">
            <a:avLst/>
          </a:prstGeom>
        </p:spPr>
        <p:txBody>
          <a:bodyPr wrap="square">
            <a:spAutoFit/>
          </a:bodyPr>
          <a:lstStyle/>
          <a:p>
            <a:pPr algn="just"/>
            <a:r>
              <a:rPr lang="en-US" sz="2000" dirty="0" smtClean="0">
                <a:latin typeface="Times New Roman" pitchFamily="18" charset="0"/>
                <a:cs typeface="Times New Roman" pitchFamily="18" charset="0"/>
              </a:rPr>
              <a:t>NABH is the premier accreditation body, the aim was to enhance the health care system and promote quality improvement and safety for the patients. It was established in the year 2006 and according to NABH website currently over 350 hospitals in India is accredited by NABH. These figures are showing that accreditation plays an important role in the health care industry. </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It is a framework for the quality of care given in the hospital. There are standards for the organizations to follow according the NABH. The performances of Hospitals below these standards are not accepted.</a:t>
            </a:r>
          </a:p>
          <a:p>
            <a:pPr algn="just"/>
            <a:r>
              <a:rPr lang="en-US" sz="2000" dirty="0" smtClean="0">
                <a:latin typeface="Times New Roman" pitchFamily="18" charset="0"/>
                <a:cs typeface="Times New Roman" pitchFamily="18" charset="0"/>
              </a:rPr>
              <a:t>Hospital Infection Control is the most important area where NABH sets the guidelines and standards to reduce the Hospital Acquired Infection.5-10% of patients admitted to severe care hospital acquire infections</a:t>
            </a:r>
            <a:endParaRPr lang="en-IN" sz="2000" dirty="0"/>
          </a:p>
        </p:txBody>
      </p:sp>
    </p:spTree>
    <p:extLst>
      <p:ext uri="{BB962C8B-B14F-4D97-AF65-F5344CB8AC3E}">
        <p14:creationId xmlns:p14="http://schemas.microsoft.com/office/powerpoint/2010/main" val="2878583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37" y="260648"/>
            <a:ext cx="7757425" cy="764704"/>
          </a:xfrm>
          <a:solidFill>
            <a:schemeClr val="tx2"/>
          </a:solidFill>
        </p:spPr>
        <p:txBody>
          <a:bodyPr>
            <a:normAutofit fontScale="90000"/>
          </a:bodyPr>
          <a:lstStyle/>
          <a:p>
            <a:r>
              <a:rPr lang="en-IN" sz="4000" dirty="0" smtClean="0">
                <a:solidFill>
                  <a:schemeClr val="tx1"/>
                </a:solidFill>
                <a:latin typeface="Times New Roman" pitchFamily="18" charset="0"/>
                <a:cs typeface="Times New Roman" pitchFamily="18" charset="0"/>
              </a:rPr>
              <a:t>OBJECTIVE</a:t>
            </a:r>
            <a:endParaRPr lang="en-IN" sz="4000" dirty="0">
              <a:solidFill>
                <a:schemeClr val="tx1"/>
              </a:solidFill>
              <a:latin typeface="Times New Roman" pitchFamily="18" charset="0"/>
              <a:cs typeface="Times New Roman" pitchFamily="18" charset="0"/>
            </a:endParaRPr>
          </a:p>
        </p:txBody>
      </p:sp>
      <p:sp>
        <p:nvSpPr>
          <p:cNvPr id="4" name="Rectangle 3"/>
          <p:cNvSpPr/>
          <p:nvPr/>
        </p:nvSpPr>
        <p:spPr>
          <a:xfrm>
            <a:off x="498235" y="1916832"/>
            <a:ext cx="8136904" cy="800219"/>
          </a:xfrm>
          <a:prstGeom prst="rect">
            <a:avLst/>
          </a:prstGeom>
        </p:spPr>
        <p:txBody>
          <a:bodyPr wrap="square">
            <a:spAutoFit/>
          </a:bodyPr>
          <a:lstStyle/>
          <a:p>
            <a:pPr algn="just">
              <a:lnSpc>
                <a:spcPct val="115000"/>
              </a:lnSpc>
              <a:spcAft>
                <a:spcPts val="1000"/>
              </a:spcAft>
            </a:pPr>
            <a:r>
              <a:rPr lang="en-IN" sz="2000" dirty="0" smtClean="0">
                <a:latin typeface="Times New Roman"/>
                <a:ea typeface="Calibri"/>
                <a:cs typeface="Times New Roman"/>
              </a:rPr>
              <a:t>Objective of this study was to understand the effect of NABH Guidelines on Hospital Acquired Infections in ICU</a:t>
            </a:r>
            <a:endParaRPr lang="en-IN" sz="2000" dirty="0">
              <a:ea typeface="Calibri"/>
              <a:cs typeface="Times New Roman"/>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933056"/>
            <a:ext cx="4968552" cy="248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231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859216" cy="764704"/>
          </a:xfrm>
          <a:solidFill>
            <a:schemeClr val="tx2"/>
          </a:solidFill>
        </p:spPr>
        <p:txBody>
          <a:bodyPr/>
          <a:lstStyle/>
          <a:p>
            <a:r>
              <a:rPr lang="en-IN" sz="4000" dirty="0" smtClean="0">
                <a:solidFill>
                  <a:schemeClr val="tx1"/>
                </a:solidFill>
                <a:latin typeface="Times New Roman" pitchFamily="18" charset="0"/>
                <a:cs typeface="Times New Roman" pitchFamily="18" charset="0"/>
              </a:rPr>
              <a:t>RATIONALE</a:t>
            </a:r>
            <a:endParaRPr lang="en-IN" sz="4000" dirty="0">
              <a:solidFill>
                <a:schemeClr val="tx1"/>
              </a:solidFill>
              <a:latin typeface="Times New Roman" pitchFamily="18" charset="0"/>
              <a:cs typeface="Times New Roman" pitchFamily="18" charset="0"/>
            </a:endParaRPr>
          </a:p>
        </p:txBody>
      </p:sp>
      <p:sp>
        <p:nvSpPr>
          <p:cNvPr id="3" name="Rectangle 2"/>
          <p:cNvSpPr/>
          <p:nvPr/>
        </p:nvSpPr>
        <p:spPr>
          <a:xfrm>
            <a:off x="467544" y="1783844"/>
            <a:ext cx="8208912" cy="4093428"/>
          </a:xfrm>
          <a:prstGeom prst="rect">
            <a:avLst/>
          </a:prstGeom>
        </p:spPr>
        <p:txBody>
          <a:bodyPr wrap="square">
            <a:spAutoFit/>
          </a:bodyPr>
          <a:lstStyle/>
          <a:p>
            <a:pPr algn="just"/>
            <a:r>
              <a:rPr lang="en-IN" sz="2000" dirty="0">
                <a:latin typeface="Times New Roman" pitchFamily="18" charset="0"/>
                <a:cs typeface="Times New Roman" pitchFamily="18" charset="0"/>
              </a:rPr>
              <a:t>Quality indicators are not monitored in various hospitals after accreditation. Because of this the graph of quality of care declines, which impact the hospital image. This study was done to check the many things like whether that organization is able to maintain the standards set at a time of achieving accreditation or was it only the one time process.</a:t>
            </a:r>
          </a:p>
          <a:p>
            <a:r>
              <a:rPr lang="en-IN" sz="2000" b="1" dirty="0">
                <a:latin typeface="Times New Roman" pitchFamily="18" charset="0"/>
                <a:cs typeface="Times New Roman" pitchFamily="18" charset="0"/>
              </a:rPr>
              <a:t>There are few reasons that why ICU was chosen to study the quality </a:t>
            </a:r>
            <a:r>
              <a:rPr lang="en-IN" sz="2000" b="1" dirty="0" smtClean="0">
                <a:latin typeface="Times New Roman" pitchFamily="18" charset="0"/>
                <a:cs typeface="Times New Roman" pitchFamily="18" charset="0"/>
              </a:rPr>
              <a:t>indicator:</a:t>
            </a:r>
            <a:endParaRPr lang="en-IN" sz="2000" b="1" dirty="0">
              <a:latin typeface="Times New Roman" pitchFamily="18" charset="0"/>
              <a:cs typeface="Times New Roman" pitchFamily="18" charset="0"/>
            </a:endParaRPr>
          </a:p>
          <a:p>
            <a:pPr marL="342900" lvl="0" indent="-342900">
              <a:buFont typeface="Wingdings" pitchFamily="2" charset="2"/>
              <a:buChar char="Ø"/>
            </a:pPr>
            <a:r>
              <a:rPr lang="en-IN" sz="2000" dirty="0" smtClean="0">
                <a:latin typeface="Times New Roman" pitchFamily="18" charset="0"/>
                <a:cs typeface="Times New Roman" pitchFamily="18" charset="0"/>
              </a:rPr>
              <a:t>Patient </a:t>
            </a:r>
            <a:r>
              <a:rPr lang="en-IN" sz="2000" dirty="0">
                <a:latin typeface="Times New Roman" pitchFamily="18" charset="0"/>
                <a:cs typeface="Times New Roman" pitchFamily="18" charset="0"/>
              </a:rPr>
              <a:t>care in the ICU is directly related to patient satisfaction</a:t>
            </a:r>
            <a:r>
              <a:rPr lang="en-IN" sz="2000" dirty="0" smtClean="0">
                <a:latin typeface="Times New Roman" pitchFamily="18" charset="0"/>
                <a:cs typeface="Times New Roman" pitchFamily="18" charset="0"/>
              </a:rPr>
              <a:t>.</a:t>
            </a:r>
          </a:p>
          <a:p>
            <a:pPr marL="342900" lvl="0" indent="-342900">
              <a:buFont typeface="Wingdings" pitchFamily="2" charset="2"/>
              <a:buChar char="Ø"/>
            </a:pPr>
            <a:r>
              <a:rPr lang="en-IN" sz="2000" dirty="0" smtClean="0">
                <a:latin typeface="Times New Roman" pitchFamily="18" charset="0"/>
                <a:cs typeface="Times New Roman" pitchFamily="18" charset="0"/>
              </a:rPr>
              <a:t>Patients </a:t>
            </a:r>
            <a:r>
              <a:rPr lang="en-IN" sz="2000" dirty="0">
                <a:latin typeface="Times New Roman" pitchFamily="18" charset="0"/>
                <a:cs typeface="Times New Roman" pitchFamily="18" charset="0"/>
              </a:rPr>
              <a:t>are in a serious situation in ICU and they need more </a:t>
            </a:r>
            <a:r>
              <a:rPr lang="en-IN" sz="2000" dirty="0" smtClean="0">
                <a:latin typeface="Times New Roman" pitchFamily="18" charset="0"/>
                <a:cs typeface="Times New Roman" pitchFamily="18" charset="0"/>
              </a:rPr>
              <a:t>care.</a:t>
            </a:r>
          </a:p>
          <a:p>
            <a:pPr marL="342900" lvl="0" indent="-342900">
              <a:buFont typeface="Wingdings" pitchFamily="2" charset="2"/>
              <a:buChar char="Ø"/>
            </a:pPr>
            <a:r>
              <a:rPr lang="en-IN" sz="2000" dirty="0" smtClean="0">
                <a:latin typeface="Times New Roman" pitchFamily="18" charset="0"/>
                <a:cs typeface="Times New Roman" pitchFamily="18" charset="0"/>
              </a:rPr>
              <a:t>Major </a:t>
            </a:r>
            <a:r>
              <a:rPr lang="en-IN" sz="2000" dirty="0">
                <a:latin typeface="Times New Roman" pitchFamily="18" charset="0"/>
                <a:cs typeface="Times New Roman" pitchFamily="18" charset="0"/>
              </a:rPr>
              <a:t>portion of revenue for hospital is generated through ICU and it accounts for the expenses </a:t>
            </a:r>
            <a:r>
              <a:rPr lang="en-IN" sz="2000" dirty="0" smtClean="0">
                <a:latin typeface="Times New Roman" pitchFamily="18" charset="0"/>
                <a:cs typeface="Times New Roman" pitchFamily="18" charset="0"/>
              </a:rPr>
              <a:t>too.</a:t>
            </a:r>
          </a:p>
          <a:p>
            <a:pPr marL="342900" lvl="0" indent="-342900">
              <a:buFont typeface="Wingdings" pitchFamily="2" charset="2"/>
              <a:buChar char="Ø"/>
            </a:pPr>
            <a:r>
              <a:rPr lang="en-IN" sz="2000" dirty="0" smtClean="0">
                <a:latin typeface="Times New Roman" pitchFamily="18" charset="0"/>
                <a:cs typeface="Times New Roman" pitchFamily="18" charset="0"/>
              </a:rPr>
              <a:t>Chances </a:t>
            </a:r>
            <a:r>
              <a:rPr lang="en-IN" sz="2000" dirty="0">
                <a:latin typeface="Times New Roman" pitchFamily="18" charset="0"/>
                <a:cs typeface="Times New Roman" pitchFamily="18" charset="0"/>
              </a:rPr>
              <a:t>of Hospital Acquired infection are more in the ICU.</a:t>
            </a:r>
          </a:p>
          <a:p>
            <a:r>
              <a:rPr lang="en-IN"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703713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a:solidFill>
            <a:schemeClr val="tx2"/>
          </a:solidFill>
        </p:spPr>
        <p:txBody>
          <a:bodyPr/>
          <a:lstStyle/>
          <a:p>
            <a:r>
              <a:rPr lang="en-IN" sz="4000" dirty="0" smtClean="0">
                <a:solidFill>
                  <a:schemeClr val="tx1"/>
                </a:solidFill>
                <a:latin typeface="Times New Roman" pitchFamily="18" charset="0"/>
                <a:cs typeface="Times New Roman" pitchFamily="18" charset="0"/>
              </a:rPr>
              <a:t>LITERATURE REVIEW</a:t>
            </a:r>
            <a:endParaRPr lang="en-IN" sz="4000" dirty="0">
              <a:solidFill>
                <a:schemeClr val="tx1"/>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27720679"/>
              </p:ext>
            </p:extLst>
          </p:nvPr>
        </p:nvGraphicFramePr>
        <p:xfrm>
          <a:off x="755576" y="1196753"/>
          <a:ext cx="7704857" cy="5576956"/>
        </p:xfrm>
        <a:graphic>
          <a:graphicData uri="http://schemas.openxmlformats.org/drawingml/2006/table">
            <a:tbl>
              <a:tblPr firstRow="1" bandRow="1">
                <a:tableStyleId>{5C22544A-7EE6-4342-B048-85BDC9FD1C3A}</a:tableStyleId>
              </a:tblPr>
              <a:tblGrid>
                <a:gridCol w="1596503"/>
                <a:gridCol w="1735328"/>
                <a:gridCol w="4373026"/>
              </a:tblGrid>
              <a:tr h="639196">
                <a:tc>
                  <a:txBody>
                    <a:bodyPr/>
                    <a:lstStyle/>
                    <a:p>
                      <a:r>
                        <a:rPr lang="en-IN" sz="1200" dirty="0" smtClean="0">
                          <a:latin typeface="Times New Roman" pitchFamily="18" charset="0"/>
                          <a:cs typeface="Times New Roman" pitchFamily="18" charset="0"/>
                        </a:rPr>
                        <a:t>Authors</a:t>
                      </a:r>
                      <a:r>
                        <a:rPr lang="en-IN" sz="1200" baseline="0" dirty="0" smtClean="0">
                          <a:latin typeface="Times New Roman" pitchFamily="18" charset="0"/>
                          <a:cs typeface="Times New Roman" pitchFamily="18" charset="0"/>
                        </a:rPr>
                        <a:t> (year)</a:t>
                      </a:r>
                      <a:endParaRPr lang="en-IN" sz="1200" dirty="0">
                        <a:latin typeface="Times New Roman" pitchFamily="18" charset="0"/>
                        <a:cs typeface="Times New Roman" pitchFamily="18" charset="0"/>
                      </a:endParaRPr>
                    </a:p>
                  </a:txBody>
                  <a:tcPr/>
                </a:tc>
                <a:tc>
                  <a:txBody>
                    <a:bodyPr/>
                    <a:lstStyle/>
                    <a:p>
                      <a:r>
                        <a:rPr lang="en-IN" sz="1200" dirty="0" smtClean="0">
                          <a:latin typeface="Times New Roman" pitchFamily="18" charset="0"/>
                          <a:cs typeface="Times New Roman" pitchFamily="18" charset="0"/>
                        </a:rPr>
                        <a:t>Study</a:t>
                      </a:r>
                      <a:endParaRPr lang="en-IN" sz="1200" dirty="0">
                        <a:latin typeface="Times New Roman" pitchFamily="18" charset="0"/>
                        <a:cs typeface="Times New Roman" pitchFamily="18" charset="0"/>
                      </a:endParaRPr>
                    </a:p>
                  </a:txBody>
                  <a:tcPr/>
                </a:tc>
                <a:tc>
                  <a:txBody>
                    <a:bodyPr/>
                    <a:lstStyle/>
                    <a:p>
                      <a:r>
                        <a:rPr lang="en-IN" sz="1200" dirty="0" smtClean="0">
                          <a:latin typeface="Times New Roman" pitchFamily="18" charset="0"/>
                          <a:cs typeface="Times New Roman" pitchFamily="18" charset="0"/>
                        </a:rPr>
                        <a:t>Salient Features</a:t>
                      </a:r>
                      <a:endParaRPr lang="en-IN" sz="1200" dirty="0">
                        <a:latin typeface="Times New Roman" pitchFamily="18" charset="0"/>
                        <a:cs typeface="Times New Roman" pitchFamily="18" charset="0"/>
                      </a:endParaRPr>
                    </a:p>
                  </a:txBody>
                  <a:tcPr/>
                </a:tc>
              </a:tr>
              <a:tr h="999252">
                <a:tc>
                  <a:txBody>
                    <a:bodyPr/>
                    <a:lstStyle/>
                    <a:p>
                      <a:r>
                        <a:rPr lang="en-IN" sz="1200" dirty="0" smtClean="0">
                          <a:latin typeface="Times New Roman" pitchFamily="18" charset="0"/>
                          <a:cs typeface="Times New Roman" pitchFamily="18" charset="0"/>
                        </a:rPr>
                        <a:t>Kadur SB</a:t>
                      </a:r>
                    </a:p>
                    <a:p>
                      <a:endParaRPr lang="en-IN" sz="1200" dirty="0" smtClean="0">
                        <a:latin typeface="Times New Roman" pitchFamily="18" charset="0"/>
                        <a:cs typeface="Times New Roman" pitchFamily="18" charset="0"/>
                      </a:endParaRPr>
                    </a:p>
                    <a:p>
                      <a:r>
                        <a:rPr lang="en-IN" sz="1200" dirty="0" smtClean="0">
                          <a:latin typeface="Times New Roman" pitchFamily="18" charset="0"/>
                          <a:cs typeface="Times New Roman" pitchFamily="18" charset="0"/>
                        </a:rPr>
                        <a:t>2017</a:t>
                      </a:r>
                      <a:endParaRPr lang="en-IN" sz="1200" dirty="0">
                        <a:latin typeface="Times New Roman" pitchFamily="18" charset="0"/>
                        <a:cs typeface="Times New Roman" pitchFamily="18" charset="0"/>
                      </a:endParaRPr>
                    </a:p>
                  </a:txBody>
                  <a:tcPr/>
                </a:tc>
                <a:tc>
                  <a:txBody>
                    <a:bodyPr/>
                    <a:lstStyle/>
                    <a:p>
                      <a:r>
                        <a:rPr lang="en-IN" sz="1200" dirty="0" smtClean="0">
                          <a:latin typeface="Times New Roman" pitchFamily="18" charset="0"/>
                          <a:cs typeface="Times New Roman" pitchFamily="18" charset="0"/>
                        </a:rPr>
                        <a:t>Impact</a:t>
                      </a:r>
                      <a:r>
                        <a:rPr lang="en-IN" sz="1200" baseline="0" dirty="0" smtClean="0">
                          <a:latin typeface="Times New Roman" pitchFamily="18" charset="0"/>
                          <a:cs typeface="Times New Roman" pitchFamily="18" charset="0"/>
                        </a:rPr>
                        <a:t> of NABH guidelines on incidence of hospital acquired infections in intensive care- Audit</a:t>
                      </a:r>
                      <a:endParaRPr lang="en-IN" sz="1200" dirty="0">
                        <a:latin typeface="Times New Roman" pitchFamily="18" charset="0"/>
                        <a:cs typeface="Times New Roman" pitchFamily="18" charset="0"/>
                      </a:endParaRPr>
                    </a:p>
                  </a:txBody>
                  <a:tcPr/>
                </a:tc>
                <a:tc>
                  <a:txBody>
                    <a:bodyPr/>
                    <a:lstStyle/>
                    <a:p>
                      <a:pPr marL="285750" indent="-285750">
                        <a:buFont typeface="Arial" pitchFamily="34" charset="0"/>
                        <a:buChar char="•"/>
                      </a:pPr>
                      <a:r>
                        <a:rPr lang="en-IN" sz="1200" dirty="0" smtClean="0">
                          <a:latin typeface="Times New Roman" pitchFamily="18" charset="0"/>
                          <a:cs typeface="Times New Roman" pitchFamily="18" charset="0"/>
                        </a:rPr>
                        <a:t>An</a:t>
                      </a:r>
                      <a:r>
                        <a:rPr lang="en-IN" sz="1200" baseline="0" dirty="0" smtClean="0">
                          <a:latin typeface="Times New Roman" pitchFamily="18" charset="0"/>
                          <a:cs typeface="Times New Roman" pitchFamily="18" charset="0"/>
                        </a:rPr>
                        <a:t> initial evaluation and a monthly re- evaluation of infection  control  care bundle –practice and its documentation was done by infection control team.</a:t>
                      </a:r>
                    </a:p>
                    <a:p>
                      <a:pPr marL="285750" indent="-285750">
                        <a:buFont typeface="Arial" pitchFamily="34" charset="0"/>
                        <a:buChar char="•"/>
                      </a:pPr>
                      <a:r>
                        <a:rPr lang="en-IN" sz="1200" baseline="0" dirty="0" smtClean="0">
                          <a:latin typeface="Times New Roman" pitchFamily="18" charset="0"/>
                          <a:cs typeface="Times New Roman" pitchFamily="18" charset="0"/>
                        </a:rPr>
                        <a:t>Reduction in the incidence of HAIs could directly attributed to implementation NABH guidelines.</a:t>
                      </a:r>
                      <a:endParaRPr lang="en-IN" sz="1200" dirty="0">
                        <a:latin typeface="Times New Roman" pitchFamily="18" charset="0"/>
                        <a:cs typeface="Times New Roman" pitchFamily="18" charset="0"/>
                      </a:endParaRPr>
                    </a:p>
                  </a:txBody>
                  <a:tcPr/>
                </a:tc>
              </a:tr>
              <a:tr h="1362616">
                <a:tc>
                  <a:txBody>
                    <a:bodyPr/>
                    <a:lstStyle/>
                    <a:p>
                      <a:r>
                        <a:rPr lang="en-IN" sz="1200" dirty="0" smtClean="0">
                          <a:latin typeface="Times New Roman" pitchFamily="18" charset="0"/>
                          <a:cs typeface="Times New Roman" pitchFamily="18" charset="0"/>
                        </a:rPr>
                        <a:t>VK Tadia , Monalisa </a:t>
                      </a:r>
                    </a:p>
                    <a:p>
                      <a:r>
                        <a:rPr lang="en-IN" sz="1200" dirty="0" smtClean="0">
                          <a:latin typeface="Times New Roman" pitchFamily="18" charset="0"/>
                          <a:cs typeface="Times New Roman" pitchFamily="18" charset="0"/>
                        </a:rPr>
                        <a:t>Suneeta</a:t>
                      </a:r>
                      <a:r>
                        <a:rPr lang="en-IN" sz="1200" baseline="0" dirty="0" smtClean="0">
                          <a:latin typeface="Times New Roman" pitchFamily="18" charset="0"/>
                          <a:cs typeface="Times New Roman" pitchFamily="18" charset="0"/>
                        </a:rPr>
                        <a:t> Dubey</a:t>
                      </a:r>
                    </a:p>
                    <a:p>
                      <a:endParaRPr lang="en-IN" sz="1200" baseline="0" dirty="0" smtClean="0">
                        <a:latin typeface="Times New Roman" pitchFamily="18" charset="0"/>
                        <a:cs typeface="Times New Roman" pitchFamily="18" charset="0"/>
                      </a:endParaRPr>
                    </a:p>
                    <a:p>
                      <a:r>
                        <a:rPr lang="en-IN" sz="1200" baseline="0" dirty="0" smtClean="0">
                          <a:latin typeface="Times New Roman" pitchFamily="18" charset="0"/>
                          <a:cs typeface="Times New Roman" pitchFamily="18" charset="0"/>
                        </a:rPr>
                        <a:t>2017</a:t>
                      </a:r>
                      <a:endParaRPr lang="en-IN" sz="1200" dirty="0" smtClean="0">
                        <a:latin typeface="Times New Roman" pitchFamily="18" charset="0"/>
                        <a:cs typeface="Times New Roman" pitchFamily="18" charset="0"/>
                      </a:endParaRPr>
                    </a:p>
                    <a:p>
                      <a:endParaRPr lang="en-IN" sz="1200" dirty="0">
                        <a:latin typeface="Times New Roman" pitchFamily="18" charset="0"/>
                        <a:cs typeface="Times New Roman" pitchFamily="18" charset="0"/>
                      </a:endParaRPr>
                    </a:p>
                  </a:txBody>
                  <a:tcPr/>
                </a:tc>
                <a:tc>
                  <a:txBody>
                    <a:bodyPr/>
                    <a:lstStyle/>
                    <a:p>
                      <a:r>
                        <a:rPr lang="en-IN" sz="1200" dirty="0" smtClean="0">
                          <a:latin typeface="Times New Roman" pitchFamily="18" charset="0"/>
                          <a:cs typeface="Times New Roman" pitchFamily="18" charset="0"/>
                        </a:rPr>
                        <a:t>Accreditation is</a:t>
                      </a:r>
                      <a:r>
                        <a:rPr lang="en-IN" sz="1200" baseline="0" dirty="0" smtClean="0">
                          <a:latin typeface="Times New Roman" pitchFamily="18" charset="0"/>
                          <a:cs typeface="Times New Roman" pitchFamily="18" charset="0"/>
                        </a:rPr>
                        <a:t> not a one-time process: Assessment of Intensive Care Unit during Post-NABH Accreditation Period in a Tertiary care hospital.</a:t>
                      </a:r>
                      <a:endParaRPr lang="en-IN" sz="1200" dirty="0">
                        <a:latin typeface="Times New Roman" pitchFamily="18" charset="0"/>
                        <a:cs typeface="Times New Roman" pitchFamily="18" charset="0"/>
                      </a:endParaRPr>
                    </a:p>
                  </a:txBody>
                  <a:tcPr/>
                </a:tc>
                <a:tc>
                  <a:txBody>
                    <a:bodyPr/>
                    <a:lstStyle/>
                    <a:p>
                      <a:pPr marL="285750" indent="-285750">
                        <a:buFont typeface="Arial" pitchFamily="34" charset="0"/>
                        <a:buChar char="•"/>
                      </a:pPr>
                      <a:r>
                        <a:rPr lang="en-IN" sz="1200" dirty="0" smtClean="0">
                          <a:latin typeface="Times New Roman" pitchFamily="18" charset="0"/>
                          <a:cs typeface="Times New Roman" pitchFamily="18" charset="0"/>
                        </a:rPr>
                        <a:t>Delhi had 38 accredited hospital at that time all the NABH accredited hospitals were selected</a:t>
                      </a:r>
                      <a:r>
                        <a:rPr lang="en-IN" sz="1200" baseline="0" dirty="0" smtClean="0">
                          <a:latin typeface="Times New Roman" pitchFamily="18" charset="0"/>
                          <a:cs typeface="Times New Roman" pitchFamily="18" charset="0"/>
                        </a:rPr>
                        <a:t> .</a:t>
                      </a:r>
                    </a:p>
                    <a:p>
                      <a:pPr marL="285750" indent="-285750">
                        <a:buFont typeface="Arial" pitchFamily="34" charset="0"/>
                        <a:buChar char="•"/>
                      </a:pPr>
                      <a:r>
                        <a:rPr lang="en-IN" sz="1200" baseline="0" dirty="0" smtClean="0">
                          <a:latin typeface="Times New Roman" pitchFamily="18" charset="0"/>
                          <a:cs typeface="Times New Roman" pitchFamily="18" charset="0"/>
                        </a:rPr>
                        <a:t>A mixed method study Qualitative and Quantitative was undertaken.</a:t>
                      </a:r>
                      <a:endParaRPr lang="en-IN" sz="1200" dirty="0">
                        <a:latin typeface="Times New Roman" pitchFamily="18" charset="0"/>
                        <a:cs typeface="Times New Roman" pitchFamily="18" charset="0"/>
                      </a:endParaRPr>
                    </a:p>
                  </a:txBody>
                  <a:tcPr/>
                </a:tc>
              </a:tr>
              <a:tr h="1180934">
                <a:tc>
                  <a:txBody>
                    <a:bodyPr/>
                    <a:lstStyle/>
                    <a:p>
                      <a:r>
                        <a:rPr lang="en-IN" sz="1200" dirty="0" smtClean="0">
                          <a:latin typeface="Times New Roman" pitchFamily="18" charset="0"/>
                          <a:cs typeface="Times New Roman" pitchFamily="18" charset="0"/>
                        </a:rPr>
                        <a:t>Mandeep, Naveen Chitkara , Sandeep Goel</a:t>
                      </a:r>
                    </a:p>
                    <a:p>
                      <a:endParaRPr lang="en-IN" sz="1200" dirty="0" smtClean="0">
                        <a:latin typeface="Times New Roman" pitchFamily="18" charset="0"/>
                        <a:cs typeface="Times New Roman" pitchFamily="18" charset="0"/>
                      </a:endParaRPr>
                    </a:p>
                    <a:p>
                      <a:r>
                        <a:rPr lang="en-IN" sz="1200" dirty="0" smtClean="0">
                          <a:latin typeface="Times New Roman" pitchFamily="18" charset="0"/>
                          <a:cs typeface="Times New Roman" pitchFamily="18" charset="0"/>
                        </a:rPr>
                        <a:t>2014</a:t>
                      </a:r>
                    </a:p>
                    <a:p>
                      <a:endParaRPr lang="en-IN" sz="1200" dirty="0">
                        <a:latin typeface="Times New Roman" pitchFamily="18" charset="0"/>
                        <a:cs typeface="Times New Roman" pitchFamily="18" charset="0"/>
                      </a:endParaRPr>
                    </a:p>
                  </a:txBody>
                  <a:tcPr/>
                </a:tc>
                <a:tc>
                  <a:txBody>
                    <a:bodyPr/>
                    <a:lstStyle/>
                    <a:p>
                      <a:r>
                        <a:rPr lang="en-IN" sz="1200" dirty="0" smtClean="0">
                          <a:latin typeface="Times New Roman" pitchFamily="18" charset="0"/>
                          <a:cs typeface="Times New Roman" pitchFamily="18" charset="0"/>
                        </a:rPr>
                        <a:t>Study</a:t>
                      </a:r>
                      <a:r>
                        <a:rPr lang="en-IN" sz="1200" baseline="0" dirty="0" smtClean="0">
                          <a:latin typeface="Times New Roman" pitchFamily="18" charset="0"/>
                          <a:cs typeface="Times New Roman" pitchFamily="18" charset="0"/>
                        </a:rPr>
                        <a:t> to evaluate change of attitude toward acceptance of NABH Guidelines: An Intra-institutional experience.</a:t>
                      </a:r>
                      <a:endParaRPr lang="en-IN" sz="1200" dirty="0">
                        <a:latin typeface="Times New Roman" pitchFamily="18" charset="0"/>
                        <a:cs typeface="Times New Roman" pitchFamily="18" charset="0"/>
                      </a:endParaRPr>
                    </a:p>
                  </a:txBody>
                  <a:tcPr/>
                </a:tc>
                <a:tc>
                  <a:txBody>
                    <a:bodyPr/>
                    <a:lstStyle/>
                    <a:p>
                      <a:pPr marL="285750" indent="-285750">
                        <a:buFont typeface="Arial" pitchFamily="34" charset="0"/>
                        <a:buChar char="•"/>
                      </a:pPr>
                      <a:r>
                        <a:rPr lang="en-IN" sz="1200" dirty="0" smtClean="0">
                          <a:latin typeface="Times New Roman" pitchFamily="18" charset="0"/>
                          <a:cs typeface="Times New Roman" pitchFamily="18" charset="0"/>
                        </a:rPr>
                        <a:t>Samples</a:t>
                      </a:r>
                      <a:r>
                        <a:rPr lang="en-IN" sz="1200" baseline="0" dirty="0" smtClean="0">
                          <a:latin typeface="Times New Roman" pitchFamily="18" charset="0"/>
                          <a:cs typeface="Times New Roman" pitchFamily="18" charset="0"/>
                        </a:rPr>
                        <a:t> were selected through the simple random method</a:t>
                      </a:r>
                    </a:p>
                    <a:p>
                      <a:pPr marL="285750" indent="-285750">
                        <a:buFont typeface="Arial" pitchFamily="34" charset="0"/>
                        <a:buChar char="•"/>
                      </a:pPr>
                      <a:r>
                        <a:rPr lang="en-IN" sz="1200" baseline="0" dirty="0" smtClean="0">
                          <a:latin typeface="Times New Roman" pitchFamily="18" charset="0"/>
                          <a:cs typeface="Times New Roman" pitchFamily="18" charset="0"/>
                        </a:rPr>
                        <a:t>A questionnaire was used to collect the information. </a:t>
                      </a:r>
                      <a:endParaRPr lang="en-IN" sz="1200" dirty="0">
                        <a:latin typeface="Times New Roman" pitchFamily="18" charset="0"/>
                        <a:cs typeface="Times New Roman" pitchFamily="18" charset="0"/>
                      </a:endParaRPr>
                    </a:p>
                  </a:txBody>
                  <a:tcPr/>
                </a:tc>
              </a:tr>
              <a:tr h="1362616">
                <a:tc>
                  <a:txBody>
                    <a:bodyPr/>
                    <a:lstStyle/>
                    <a:p>
                      <a:r>
                        <a:rPr lang="en-IN" sz="1200" dirty="0" smtClean="0">
                          <a:latin typeface="Times New Roman" pitchFamily="18" charset="0"/>
                          <a:cs typeface="Times New Roman" pitchFamily="18" charset="0"/>
                        </a:rPr>
                        <a:t>Ms</a:t>
                      </a:r>
                      <a:r>
                        <a:rPr lang="en-IN" sz="1200" baseline="0" dirty="0" smtClean="0">
                          <a:latin typeface="Times New Roman" pitchFamily="18" charset="0"/>
                          <a:cs typeface="Times New Roman" pitchFamily="18" charset="0"/>
                        </a:rPr>
                        <a:t> M.S Vinsi ,Mr Harish P M</a:t>
                      </a:r>
                    </a:p>
                    <a:p>
                      <a:r>
                        <a:rPr lang="en-IN" sz="1200" baseline="0" dirty="0" smtClean="0">
                          <a:latin typeface="Times New Roman" pitchFamily="18" charset="0"/>
                          <a:cs typeface="Times New Roman" pitchFamily="18" charset="0"/>
                        </a:rPr>
                        <a:t> </a:t>
                      </a:r>
                    </a:p>
                    <a:p>
                      <a:r>
                        <a:rPr lang="en-IN" sz="1200" baseline="0" dirty="0" smtClean="0">
                          <a:latin typeface="Times New Roman" pitchFamily="18" charset="0"/>
                          <a:cs typeface="Times New Roman" pitchFamily="18" charset="0"/>
                        </a:rPr>
                        <a:t>2015</a:t>
                      </a:r>
                      <a:endParaRPr lang="en-IN" sz="1200" dirty="0">
                        <a:latin typeface="Times New Roman" pitchFamily="18" charset="0"/>
                        <a:cs typeface="Times New Roman" pitchFamily="18" charset="0"/>
                      </a:endParaRPr>
                    </a:p>
                  </a:txBody>
                  <a:tcPr/>
                </a:tc>
                <a:tc>
                  <a:txBody>
                    <a:bodyPr/>
                    <a:lstStyle/>
                    <a:p>
                      <a:r>
                        <a:rPr lang="en-IN" sz="1200" dirty="0" smtClean="0">
                          <a:latin typeface="Times New Roman" pitchFamily="18" charset="0"/>
                          <a:cs typeface="Times New Roman" pitchFamily="18" charset="0"/>
                        </a:rPr>
                        <a:t>Explorative Study to assess the knowledge &amp; attitude towards NABH accreditation among the</a:t>
                      </a:r>
                      <a:r>
                        <a:rPr lang="en-IN" sz="1200" baseline="0" dirty="0" smtClean="0">
                          <a:latin typeface="Times New Roman" pitchFamily="18" charset="0"/>
                          <a:cs typeface="Times New Roman" pitchFamily="18" charset="0"/>
                        </a:rPr>
                        <a:t> staff nurses working in a Bombay Hospital, Indore. India.</a:t>
                      </a:r>
                      <a:r>
                        <a:rPr lang="en-IN" sz="1200" dirty="0" smtClean="0">
                          <a:latin typeface="Times New Roman" pitchFamily="18" charset="0"/>
                          <a:cs typeface="Times New Roman" pitchFamily="18" charset="0"/>
                        </a:rPr>
                        <a:t> </a:t>
                      </a:r>
                      <a:endParaRPr lang="en-IN" sz="1200" dirty="0">
                        <a:latin typeface="Times New Roman" pitchFamily="18" charset="0"/>
                        <a:cs typeface="Times New Roman" pitchFamily="18" charset="0"/>
                      </a:endParaRPr>
                    </a:p>
                  </a:txBody>
                  <a:tcPr/>
                </a:tc>
                <a:tc>
                  <a:txBody>
                    <a:bodyPr/>
                    <a:lstStyle/>
                    <a:p>
                      <a:pPr marL="285750" indent="-285750">
                        <a:buFont typeface="Arial" pitchFamily="34" charset="0"/>
                        <a:buChar char="•"/>
                      </a:pPr>
                      <a:r>
                        <a:rPr lang="en-IN" sz="1200" dirty="0" smtClean="0">
                          <a:latin typeface="Times New Roman" pitchFamily="18" charset="0"/>
                          <a:cs typeface="Times New Roman" pitchFamily="18" charset="0"/>
                        </a:rPr>
                        <a:t>An</a:t>
                      </a:r>
                      <a:r>
                        <a:rPr lang="en-IN" sz="1200" baseline="0" dirty="0" smtClean="0">
                          <a:latin typeface="Times New Roman" pitchFamily="18" charset="0"/>
                          <a:cs typeface="Times New Roman" pitchFamily="18" charset="0"/>
                        </a:rPr>
                        <a:t> Exploratory descriptive approach  selected for the study.</a:t>
                      </a:r>
                    </a:p>
                    <a:p>
                      <a:pPr marL="285750" indent="-285750">
                        <a:buFont typeface="Arial" pitchFamily="34" charset="0"/>
                        <a:buChar char="•"/>
                      </a:pPr>
                      <a:r>
                        <a:rPr lang="en-IN" sz="1200" baseline="0" dirty="0" smtClean="0">
                          <a:latin typeface="Times New Roman" pitchFamily="18" charset="0"/>
                          <a:cs typeface="Times New Roman" pitchFamily="18" charset="0"/>
                        </a:rPr>
                        <a:t>40 staff nurses were selected through the sampling method.</a:t>
                      </a:r>
                      <a:endParaRPr lang="en-IN" sz="12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661848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6632"/>
            <a:ext cx="7704856" cy="864096"/>
          </a:xfrm>
          <a:solidFill>
            <a:schemeClr val="tx2"/>
          </a:solidFill>
        </p:spPr>
        <p:txBody>
          <a:bodyPr/>
          <a:lstStyle/>
          <a:p>
            <a:r>
              <a:rPr lang="en-IN" sz="4000" dirty="0" smtClean="0">
                <a:solidFill>
                  <a:schemeClr val="tx1"/>
                </a:solidFill>
                <a:latin typeface="Times New Roman" pitchFamily="18" charset="0"/>
              </a:rPr>
              <a:t>METHODOLOGY</a:t>
            </a:r>
            <a:endParaRPr lang="en-IN" sz="4000" dirty="0">
              <a:solidFill>
                <a:schemeClr val="tx1"/>
              </a:solidFill>
              <a:latin typeface="Times New Roman" pitchFamily="18" charset="0"/>
            </a:endParaRPr>
          </a:p>
        </p:txBody>
      </p:sp>
      <p:sp>
        <p:nvSpPr>
          <p:cNvPr id="3" name="Text Box 61"/>
          <p:cNvSpPr txBox="1">
            <a:spLocks noChangeArrowheads="1"/>
          </p:cNvSpPr>
          <p:nvPr/>
        </p:nvSpPr>
        <p:spPr bwMode="auto">
          <a:xfrm>
            <a:off x="827584" y="1916832"/>
            <a:ext cx="8136904" cy="2523978"/>
          </a:xfrm>
          <a:prstGeom prst="rect">
            <a:avLst/>
          </a:prstGeom>
          <a:noFill/>
          <a:ln>
            <a:noFill/>
          </a:ln>
          <a:effectLst/>
          <a:extLst/>
        </p:spPr>
        <p:txBody>
          <a:bodyPr wrap="square" lIns="61170" tIns="30584" rIns="61170" bIns="30584">
            <a:spAutoFit/>
          </a:bodyPr>
          <a:lstStyle>
            <a:lvl1pPr algn="l" defTabSz="612775">
              <a:defRPr>
                <a:solidFill>
                  <a:schemeClr val="tx1"/>
                </a:solidFill>
                <a:latin typeface="Arial" charset="0"/>
              </a:defRPr>
            </a:lvl1pPr>
            <a:lvl2pPr marL="306388" algn="l" defTabSz="612775">
              <a:defRPr>
                <a:solidFill>
                  <a:schemeClr val="tx1"/>
                </a:solidFill>
                <a:latin typeface="Arial" charset="0"/>
              </a:defRPr>
            </a:lvl2pPr>
            <a:lvl3pPr marL="612775" algn="l" defTabSz="612775">
              <a:defRPr>
                <a:solidFill>
                  <a:schemeClr val="tx1"/>
                </a:solidFill>
                <a:latin typeface="Arial" charset="0"/>
              </a:defRPr>
            </a:lvl3pPr>
            <a:lvl4pPr marL="915988" algn="l" defTabSz="612775">
              <a:defRPr>
                <a:solidFill>
                  <a:schemeClr val="tx1"/>
                </a:solidFill>
                <a:latin typeface="Arial" charset="0"/>
              </a:defRPr>
            </a:lvl4pPr>
            <a:lvl5pPr marL="1222375" algn="l" defTabSz="612775">
              <a:defRPr>
                <a:solidFill>
                  <a:schemeClr val="tx1"/>
                </a:solidFill>
                <a:latin typeface="Arial" charset="0"/>
              </a:defRPr>
            </a:lvl5pPr>
            <a:lvl6pPr marL="1679575" defTabSz="612775" fontAlgn="base">
              <a:spcBef>
                <a:spcPct val="0"/>
              </a:spcBef>
              <a:spcAft>
                <a:spcPct val="0"/>
              </a:spcAft>
              <a:defRPr>
                <a:solidFill>
                  <a:schemeClr val="tx1"/>
                </a:solidFill>
                <a:latin typeface="Arial" charset="0"/>
              </a:defRPr>
            </a:lvl6pPr>
            <a:lvl7pPr marL="2136775" defTabSz="612775" fontAlgn="base">
              <a:spcBef>
                <a:spcPct val="0"/>
              </a:spcBef>
              <a:spcAft>
                <a:spcPct val="0"/>
              </a:spcAft>
              <a:defRPr>
                <a:solidFill>
                  <a:schemeClr val="tx1"/>
                </a:solidFill>
                <a:latin typeface="Arial" charset="0"/>
              </a:defRPr>
            </a:lvl7pPr>
            <a:lvl8pPr marL="2593975" defTabSz="612775" fontAlgn="base">
              <a:spcBef>
                <a:spcPct val="0"/>
              </a:spcBef>
              <a:spcAft>
                <a:spcPct val="0"/>
              </a:spcAft>
              <a:defRPr>
                <a:solidFill>
                  <a:schemeClr val="tx1"/>
                </a:solidFill>
                <a:latin typeface="Arial" charset="0"/>
              </a:defRPr>
            </a:lvl8pPr>
            <a:lvl9pPr marL="3051175" defTabSz="612775" fontAlgn="base">
              <a:spcBef>
                <a:spcPct val="0"/>
              </a:spcBef>
              <a:spcAft>
                <a:spcPct val="0"/>
              </a:spcAft>
              <a:defRPr>
                <a:solidFill>
                  <a:schemeClr val="tx1"/>
                </a:solidFill>
                <a:latin typeface="Arial" charset="0"/>
              </a:defRPr>
            </a:lvl9pPr>
          </a:lstStyle>
          <a:p>
            <a:pPr algn="just" eaLnBrk="0" hangingPunct="0"/>
            <a:endParaRPr lang="en-US" altLang="en-US" sz="4000" dirty="0" smtClean="0">
              <a:latin typeface="Times New Roman" pitchFamily="18" charset="0"/>
              <a:cs typeface="Times New Roman" pitchFamily="18" charset="0"/>
            </a:endParaRPr>
          </a:p>
          <a:p>
            <a:pPr algn="just" eaLnBrk="0" hangingPunct="0"/>
            <a:r>
              <a:rPr lang="en-US" altLang="en-US" sz="2000" dirty="0" smtClean="0">
                <a:latin typeface="Times New Roman" pitchFamily="18" charset="0"/>
                <a:cs typeface="Times New Roman" pitchFamily="18" charset="0"/>
              </a:rPr>
              <a:t>The </a:t>
            </a:r>
            <a:r>
              <a:rPr lang="en-US" altLang="en-US" sz="2000" dirty="0">
                <a:latin typeface="Times New Roman" pitchFamily="18" charset="0"/>
                <a:cs typeface="Times New Roman" pitchFamily="18" charset="0"/>
              </a:rPr>
              <a:t>study </a:t>
            </a:r>
            <a:r>
              <a:rPr lang="en-US" altLang="en-US" sz="2000" dirty="0" smtClean="0">
                <a:latin typeface="Times New Roman" pitchFamily="18" charset="0"/>
                <a:cs typeface="Times New Roman" pitchFamily="18" charset="0"/>
              </a:rPr>
              <a:t>is </a:t>
            </a:r>
            <a:r>
              <a:rPr lang="en-US" altLang="en-US" sz="2000" dirty="0">
                <a:latin typeface="Times New Roman" pitchFamily="18" charset="0"/>
                <a:cs typeface="Times New Roman" pitchFamily="18" charset="0"/>
              </a:rPr>
              <a:t>a </a:t>
            </a:r>
            <a:r>
              <a:rPr lang="en-US" altLang="en-US" sz="2000" b="1" dirty="0">
                <a:latin typeface="Times New Roman" pitchFamily="18" charset="0"/>
                <a:cs typeface="Times New Roman" pitchFamily="18" charset="0"/>
              </a:rPr>
              <a:t>secondary literature </a:t>
            </a:r>
            <a:r>
              <a:rPr lang="en-US" altLang="en-US" sz="2000" b="1" dirty="0" smtClean="0">
                <a:latin typeface="Times New Roman" pitchFamily="18" charset="0"/>
                <a:cs typeface="Times New Roman" pitchFamily="18" charset="0"/>
              </a:rPr>
              <a:t>review</a:t>
            </a:r>
            <a:r>
              <a:rPr lang="en-US" altLang="en-US" sz="2000" dirty="0" smtClean="0">
                <a:latin typeface="Times New Roman" pitchFamily="18" charset="0"/>
                <a:cs typeface="Times New Roman" pitchFamily="18" charset="0"/>
              </a:rPr>
              <a:t>. This study involved searching various databases such as </a:t>
            </a:r>
            <a:r>
              <a:rPr lang="en-US" altLang="en-US" sz="2000" b="1" dirty="0" smtClean="0">
                <a:latin typeface="Times New Roman" pitchFamily="18" charset="0"/>
                <a:cs typeface="Times New Roman" pitchFamily="18" charset="0"/>
              </a:rPr>
              <a:t>PubMed</a:t>
            </a:r>
            <a:r>
              <a:rPr lang="en-US" altLang="en-US" sz="2000" dirty="0" smtClean="0">
                <a:latin typeface="Times New Roman" pitchFamily="18" charset="0"/>
                <a:cs typeface="Times New Roman" pitchFamily="18" charset="0"/>
              </a:rPr>
              <a:t>, </a:t>
            </a:r>
            <a:r>
              <a:rPr lang="en-US" altLang="en-US" sz="2000" b="1" dirty="0" smtClean="0">
                <a:latin typeface="Times New Roman" pitchFamily="18" charset="0"/>
                <a:cs typeface="Times New Roman" pitchFamily="18" charset="0"/>
              </a:rPr>
              <a:t>IJCA, NABH articles, science direct</a:t>
            </a:r>
            <a:r>
              <a:rPr lang="en-US" altLang="en-US" sz="2000" dirty="0" smtClean="0">
                <a:latin typeface="Times New Roman" pitchFamily="18" charset="0"/>
                <a:cs typeface="Times New Roman" pitchFamily="18" charset="0"/>
              </a:rPr>
              <a:t> etc. </a:t>
            </a:r>
            <a:r>
              <a:rPr lang="en-US" altLang="en-US" sz="2000" b="1" dirty="0" smtClean="0">
                <a:latin typeface="Times New Roman" pitchFamily="18" charset="0"/>
                <a:cs typeface="Times New Roman" pitchFamily="18" charset="0"/>
              </a:rPr>
              <a:t>Using key words Accreditation, Quality, Compliance, Indicator,  Infection control</a:t>
            </a:r>
            <a:r>
              <a:rPr lang="en-US" altLang="en-US" sz="2000" dirty="0" smtClean="0">
                <a:latin typeface="Times New Roman" pitchFamily="18" charset="0"/>
                <a:cs typeface="Times New Roman" pitchFamily="18" charset="0"/>
              </a:rPr>
              <a:t> etc. Research papers were identified and filtered according to the requirements and relevance of the study. The available data was used as a secondary database and a </a:t>
            </a:r>
            <a:r>
              <a:rPr lang="en-US" altLang="en-US" sz="2000" b="1" dirty="0" smtClean="0">
                <a:latin typeface="Times New Roman" pitchFamily="18" charset="0"/>
                <a:cs typeface="Times New Roman" pitchFamily="18" charset="0"/>
              </a:rPr>
              <a:t>descriptive study </a:t>
            </a:r>
            <a:r>
              <a:rPr lang="en-US" altLang="en-US" sz="2000" dirty="0" smtClean="0">
                <a:latin typeface="Times New Roman" pitchFamily="18" charset="0"/>
                <a:cs typeface="Times New Roman" pitchFamily="18" charset="0"/>
              </a:rPr>
              <a:t>was constructed.</a:t>
            </a:r>
          </a:p>
        </p:txBody>
      </p:sp>
    </p:spTree>
    <p:extLst>
      <p:ext uri="{BB962C8B-B14F-4D97-AF65-F5344CB8AC3E}">
        <p14:creationId xmlns:p14="http://schemas.microsoft.com/office/powerpoint/2010/main" val="521390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157592" cy="792088"/>
          </a:xfrm>
          <a:solidFill>
            <a:schemeClr val="tx2"/>
          </a:solidFill>
        </p:spPr>
        <p:txBody>
          <a:bodyPr/>
          <a:lstStyle/>
          <a:p>
            <a:r>
              <a:rPr lang="en-IN" sz="4000" dirty="0" smtClean="0">
                <a:solidFill>
                  <a:schemeClr val="tx1"/>
                </a:solidFill>
                <a:latin typeface="Times New Roman" pitchFamily="18" charset="0"/>
                <a:cs typeface="Times New Roman" pitchFamily="18" charset="0"/>
              </a:rPr>
              <a:t>PRISMA</a:t>
            </a:r>
            <a:r>
              <a:rPr lang="en-IN" sz="4000" dirty="0" smtClean="0">
                <a:latin typeface="Times New Roman" pitchFamily="18" charset="0"/>
                <a:cs typeface="Times New Roman" pitchFamily="18" charset="0"/>
              </a:rPr>
              <a:t> </a:t>
            </a:r>
            <a:r>
              <a:rPr lang="en-IN" sz="4000" dirty="0" smtClean="0">
                <a:solidFill>
                  <a:schemeClr val="tx1"/>
                </a:solidFill>
                <a:latin typeface="Times New Roman" pitchFamily="18" charset="0"/>
                <a:cs typeface="Times New Roman" pitchFamily="18" charset="0"/>
              </a:rPr>
              <a:t>DIAGRAM</a:t>
            </a:r>
            <a:endParaRPr lang="en-IN" sz="40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340768"/>
            <a:ext cx="561662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625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933"/>
            <a:ext cx="8301608" cy="1398843"/>
          </a:xfrm>
          <a:solidFill>
            <a:schemeClr val="tx2"/>
          </a:solidFill>
        </p:spPr>
        <p:txBody>
          <a:bodyPr/>
          <a:lstStyle/>
          <a:p>
            <a:r>
              <a:rPr lang="en-IN" sz="4000" dirty="0" smtClean="0">
                <a:solidFill>
                  <a:schemeClr val="tx1"/>
                </a:solidFill>
                <a:latin typeface="Times New Roman" pitchFamily="18" charset="0"/>
                <a:cs typeface="Times New Roman" pitchFamily="18" charset="0"/>
              </a:rPr>
              <a:t>COMPONENTS OF SAFE PRACTICE</a:t>
            </a:r>
            <a:endParaRPr lang="en-IN" sz="4000" dirty="0">
              <a:solidFill>
                <a:schemeClr val="tx1"/>
              </a:solidFill>
              <a:latin typeface="Times New Roman" pitchFamily="18" charset="0"/>
              <a:cs typeface="Times New Roman" pitchFamily="18" charset="0"/>
            </a:endParaRPr>
          </a:p>
        </p:txBody>
      </p:sp>
      <p:graphicFrame>
        <p:nvGraphicFramePr>
          <p:cNvPr id="3" name="Diagram 2"/>
          <p:cNvGraphicFramePr/>
          <p:nvPr>
            <p:extLst>
              <p:ext uri="{D42A27DB-BD31-4B8C-83A1-F6EECF244321}">
                <p14:modId xmlns:p14="http://schemas.microsoft.com/office/powerpoint/2010/main" val="949438022"/>
              </p:ext>
            </p:extLst>
          </p:nvPr>
        </p:nvGraphicFramePr>
        <p:xfrm>
          <a:off x="1115616" y="1844824"/>
          <a:ext cx="7128792" cy="40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715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2008"/>
            <a:ext cx="8075240" cy="908720"/>
          </a:xfrm>
          <a:solidFill>
            <a:schemeClr val="tx2"/>
          </a:solidFill>
        </p:spPr>
        <p:txBody>
          <a:bodyPr/>
          <a:lstStyle/>
          <a:p>
            <a:r>
              <a:rPr lang="en-IN" sz="4000" dirty="0" smtClean="0">
                <a:solidFill>
                  <a:schemeClr val="tx1"/>
                </a:solidFill>
                <a:latin typeface="Times New Roman" pitchFamily="18" charset="0"/>
                <a:cs typeface="Times New Roman" pitchFamily="18" charset="0"/>
              </a:rPr>
              <a:t>NABH INDICATORS FOR ICU</a:t>
            </a:r>
            <a:endParaRPr lang="en-IN" sz="4000" dirty="0">
              <a:solidFill>
                <a:schemeClr val="tx1"/>
              </a:solidFill>
              <a:latin typeface="Times New Roman" pitchFamily="18" charset="0"/>
              <a:cs typeface="Times New Roman" pitchFamily="18" charset="0"/>
            </a:endParaRPr>
          </a:p>
        </p:txBody>
      </p:sp>
      <p:graphicFrame>
        <p:nvGraphicFramePr>
          <p:cNvPr id="3" name="Diagram 2"/>
          <p:cNvGraphicFramePr/>
          <p:nvPr>
            <p:extLst>
              <p:ext uri="{D42A27DB-BD31-4B8C-83A1-F6EECF244321}">
                <p14:modId xmlns:p14="http://schemas.microsoft.com/office/powerpoint/2010/main" val="752397300"/>
              </p:ext>
            </p:extLst>
          </p:nvPr>
        </p:nvGraphicFramePr>
        <p:xfrm>
          <a:off x="1547664" y="1556792"/>
          <a:ext cx="6116955"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67355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359</TotalTime>
  <Words>1911</Words>
  <Application>Microsoft Office PowerPoint</Application>
  <PresentationFormat>On-screen Show (4:3)</PresentationFormat>
  <Paragraphs>163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PowerPoint Presentation</vt:lpstr>
      <vt:lpstr>INTRODUCTION</vt:lpstr>
      <vt:lpstr>OBJECTIVE</vt:lpstr>
      <vt:lpstr>RATIONALE</vt:lpstr>
      <vt:lpstr>LITERATURE REVIEW</vt:lpstr>
      <vt:lpstr>METHODOLOGY</vt:lpstr>
      <vt:lpstr>PRISMA DIAGRAM</vt:lpstr>
      <vt:lpstr>COMPONENTS OF SAFE PRACTICE</vt:lpstr>
      <vt:lpstr>NABH INDICATORS FOR ICU</vt:lpstr>
      <vt:lpstr>RESULT</vt:lpstr>
      <vt:lpstr>RECOMMENDATIONS</vt:lpstr>
      <vt:lpstr>CONCLUSION</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Poonam Yadav</dc:creator>
  <cp:lastModifiedBy>Poonam Yadav</cp:lastModifiedBy>
  <cp:revision>32</cp:revision>
  <dcterms:created xsi:type="dcterms:W3CDTF">2020-07-02T06:15:44Z</dcterms:created>
  <dcterms:modified xsi:type="dcterms:W3CDTF">2020-07-06T15:19:52Z</dcterms:modified>
</cp:coreProperties>
</file>