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32" r:id="rId2"/>
    <p:sldId id="357" r:id="rId3"/>
    <p:sldId id="365" r:id="rId4"/>
    <p:sldId id="379" r:id="rId5"/>
    <p:sldId id="376" r:id="rId6"/>
    <p:sldId id="362" r:id="rId7"/>
    <p:sldId id="372" r:id="rId8"/>
    <p:sldId id="381" r:id="rId9"/>
    <p:sldId id="363" r:id="rId10"/>
    <p:sldId id="370" r:id="rId11"/>
    <p:sldId id="368" r:id="rId12"/>
    <p:sldId id="371" r:id="rId13"/>
    <p:sldId id="377" r:id="rId14"/>
    <p:sldId id="348" r:id="rId15"/>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r. Sutapa Bandyopadhyay Neogi" initials="DSBN" lastIdx="4" clrIdx="0">
    <p:extLst>
      <p:ext uri="{19B8F6BF-5375-455C-9EA6-DF929625EA0E}">
        <p15:presenceInfo xmlns:p15="http://schemas.microsoft.com/office/powerpoint/2012/main" userId="Dr. Sutapa Bandyopadhyay Neog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ECFF"/>
    <a:srgbClr val="99CCFF"/>
    <a:srgbClr val="E8E8E8"/>
    <a:srgbClr val="00BC82"/>
    <a:srgbClr val="00DE99"/>
    <a:srgbClr val="009969"/>
    <a:srgbClr val="E0E0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53"/>
    <p:restoredTop sz="94301" autoAdjust="0"/>
  </p:normalViewPr>
  <p:slideViewPr>
    <p:cSldViewPr>
      <p:cViewPr varScale="1">
        <p:scale>
          <a:sx n="73" d="100"/>
          <a:sy n="73" d="100"/>
        </p:scale>
        <p:origin x="426" y="72"/>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ENOVO\Downloads\Survey%20of%20HIS%20implementation%20(Responses)%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ENOVO\Downloads\Survey%20of%20HIS%20implementation%20(Responses)%2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LENOVO\Downloads\Survey%20of%20HIS%20implementation%20(Responses)%2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LENOVO\Downloads\Survey%20of%20HIS%20implementation%20(Responses)%20(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LENOVO\Downloads\Survey%20of%20HIS%20implementation%20(Responses)%20(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ENOVO\Downloads\Survey%20of%20HIS%20implementation%20(Responses)%20(2).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[Survey of HIS implementation (Responses) (1).xlsx]Sheet1!PivotTable5</c:name>
    <c:fmtId val="12"/>
  </c:pivotSource>
  <c:chart>
    <c:title>
      <c:tx>
        <c:rich>
          <a:bodyPr rot="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sz="1200"/>
              <a:t>What is your profile?</a:t>
            </a:r>
          </a:p>
        </c:rich>
      </c:tx>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autoTitleDeleted val="0"/>
    <c:pivotFmts>
      <c:pivotFmt>
        <c:idx val="0"/>
      </c:pivotFmt>
      <c:pivotFmt>
        <c:idx val="1"/>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marker>
          <c:symbol val="circle"/>
          <c:size val="6"/>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12700">
              <a:solidFill>
                <a:schemeClr val="lt2"/>
              </a:solidFill>
              <a:round/>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3"/>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bar"/>
        <c:grouping val="clustered"/>
        <c:varyColors val="0"/>
        <c:ser>
          <c:idx val="0"/>
          <c:order val="0"/>
          <c:tx>
            <c:strRef>
              <c:f>Sheet1!$B$3</c:f>
              <c:strCache>
                <c:ptCount val="1"/>
                <c:pt idx="0">
                  <c:v>Total</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Pt>
            <c:idx val="0"/>
            <c:invertIfNegative val="0"/>
            <c:bubble3D val="0"/>
            <c:spPr>
              <a:solidFill>
                <a:srgbClr val="FFC000"/>
              </a:solidFill>
              <a:ln>
                <a:noFill/>
              </a:ln>
              <a:effectLst/>
            </c:spPr>
            <c:extLst>
              <c:ext xmlns:c16="http://schemas.microsoft.com/office/drawing/2014/chart" uri="{C3380CC4-5D6E-409C-BE32-E72D297353CC}">
                <c16:uniqueId val="{00000003-C4C6-4B45-81BB-9325F1A9D170}"/>
              </c:ext>
            </c:extLst>
          </c:dPt>
          <c:dPt>
            <c:idx val="1"/>
            <c:invertIfNegative val="0"/>
            <c:bubble3D val="0"/>
            <c:spPr>
              <a:solidFill>
                <a:schemeClr val="accent5">
                  <a:lumMod val="75000"/>
                </a:schemeClr>
              </a:solidFill>
              <a:ln>
                <a:noFill/>
              </a:ln>
              <a:effectLst/>
            </c:spPr>
            <c:extLst>
              <c:ext xmlns:c16="http://schemas.microsoft.com/office/drawing/2014/chart" uri="{C3380CC4-5D6E-409C-BE32-E72D297353CC}">
                <c16:uniqueId val="{00000002-C4C6-4B45-81BB-9325F1A9D170}"/>
              </c:ext>
            </c:extLst>
          </c:dPt>
          <c:dPt>
            <c:idx val="2"/>
            <c:invertIfNegative val="0"/>
            <c:bubble3D val="0"/>
            <c:spPr>
              <a:solidFill>
                <a:schemeClr val="accent6">
                  <a:lumMod val="75000"/>
                </a:schemeClr>
              </a:solidFill>
              <a:ln>
                <a:solidFill>
                  <a:schemeClr val="accent6">
                    <a:lumMod val="75000"/>
                  </a:schemeClr>
                </a:solidFill>
              </a:ln>
              <a:effectLst/>
            </c:spPr>
            <c:extLst>
              <c:ext xmlns:c16="http://schemas.microsoft.com/office/drawing/2014/chart" uri="{C3380CC4-5D6E-409C-BE32-E72D297353CC}">
                <c16:uniqueId val="{00000001-C4C6-4B45-81BB-9325F1A9D170}"/>
              </c:ext>
            </c:extLst>
          </c:dPt>
          <c:dPt>
            <c:idx val="3"/>
            <c:invertIfNegative val="0"/>
            <c:bubble3D val="0"/>
            <c:spPr>
              <a:solidFill>
                <a:schemeClr val="accent4">
                  <a:lumMod val="75000"/>
                </a:schemeClr>
              </a:solidFill>
              <a:ln>
                <a:noFill/>
              </a:ln>
              <a:effectLst/>
            </c:spPr>
            <c:extLst>
              <c:ext xmlns:c16="http://schemas.microsoft.com/office/drawing/2014/chart" uri="{C3380CC4-5D6E-409C-BE32-E72D297353CC}">
                <c16:uniqueId val="{00000004-C4C6-4B45-81BB-9325F1A9D170}"/>
              </c:ext>
            </c:extLst>
          </c:dPt>
          <c:dLbls>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Sheet1!$A$4:$A$8</c:f>
              <c:strCache>
                <c:ptCount val="5"/>
                <c:pt idx="0">
                  <c:v>Developer</c:v>
                </c:pt>
                <c:pt idx="1">
                  <c:v>Other</c:v>
                </c:pt>
                <c:pt idx="2">
                  <c:v>Implementer</c:v>
                </c:pt>
                <c:pt idx="3">
                  <c:v>Project Manager</c:v>
                </c:pt>
                <c:pt idx="4">
                  <c:v>Tester</c:v>
                </c:pt>
              </c:strCache>
            </c:strRef>
          </c:cat>
          <c:val>
            <c:numRef>
              <c:f>Sheet1!$B$4:$B$8</c:f>
              <c:numCache>
                <c:formatCode>General</c:formatCode>
                <c:ptCount val="5"/>
                <c:pt idx="0">
                  <c:v>11</c:v>
                </c:pt>
                <c:pt idx="1">
                  <c:v>14</c:v>
                </c:pt>
                <c:pt idx="2">
                  <c:v>13</c:v>
                </c:pt>
                <c:pt idx="3">
                  <c:v>9</c:v>
                </c:pt>
                <c:pt idx="4">
                  <c:v>3</c:v>
                </c:pt>
              </c:numCache>
            </c:numRef>
          </c:val>
          <c:extLst>
            <c:ext xmlns:c16="http://schemas.microsoft.com/office/drawing/2014/chart" uri="{C3380CC4-5D6E-409C-BE32-E72D297353CC}">
              <c16:uniqueId val="{00000000-C4C6-4B45-81BB-9325F1A9D170}"/>
            </c:ext>
          </c:extLst>
        </c:ser>
        <c:dLbls>
          <c:dLblPos val="outEnd"/>
          <c:showLegendKey val="0"/>
          <c:showVal val="1"/>
          <c:showCatName val="0"/>
          <c:showSerName val="0"/>
          <c:showPercent val="0"/>
          <c:showBubbleSize val="0"/>
        </c:dLbls>
        <c:gapWidth val="100"/>
        <c:axId val="100677471"/>
        <c:axId val="100677887"/>
      </c:barChart>
      <c:catAx>
        <c:axId val="100677471"/>
        <c:scaling>
          <c:orientation val="minMax"/>
        </c:scaling>
        <c:delete val="0"/>
        <c:axPos val="l"/>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00677887"/>
        <c:crosses val="autoZero"/>
        <c:auto val="1"/>
        <c:lblAlgn val="ctr"/>
        <c:lblOffset val="100"/>
        <c:noMultiLvlLbl val="0"/>
      </c:catAx>
      <c:valAx>
        <c:axId val="100677887"/>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00677471"/>
        <c:crosses val="autoZero"/>
        <c:crossBetween val="between"/>
      </c:valAx>
      <c:spPr>
        <a:noFill/>
        <a:ln>
          <a:noFill/>
        </a:ln>
        <a:effectLst/>
      </c:spPr>
    </c:plotArea>
    <c:plotVisOnly val="1"/>
    <c:dispBlanksAs val="gap"/>
    <c:showDLblsOverMax val="0"/>
  </c:chart>
  <c:spPr>
    <a:noFill/>
    <a:ln>
      <a:noFill/>
    </a:ln>
    <a:effectLst/>
  </c:spPr>
  <c:txPr>
    <a:bodyPr/>
    <a:lstStyle/>
    <a:p>
      <a:pPr>
        <a:defRPr sz="1050">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[Survey of HIS implementation (Responses) (1).xlsx]Sheet2!PivotTable12</c:name>
    <c:fmtId val="3"/>
  </c:pivotSource>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en-IN" sz="1200" cap="none" dirty="0" smtClean="0">
                <a:solidFill>
                  <a:schemeClr val="tx1"/>
                </a:solidFill>
                <a:latin typeface="Times New Roman" panose="02020603050405020304" pitchFamily="18" charset="0"/>
                <a:cs typeface="Times New Roman" panose="02020603050405020304" pitchFamily="18" charset="0"/>
              </a:rPr>
              <a:t>Do you think there is a need to examine in depth understanding related to the project before implementation?</a:t>
            </a:r>
            <a:endParaRPr lang="en-IN" sz="1200" cap="none" dirty="0">
              <a:solidFill>
                <a:schemeClr val="tx1"/>
              </a:solidFill>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en-US"/>
        </a:p>
      </c:txPr>
    </c:title>
    <c:autoTitleDeleted val="0"/>
    <c:pivotFmts>
      <c:pivotFmt>
        <c:idx val="0"/>
      </c:pivotFmt>
      <c:pivotFmt>
        <c:idx val="1"/>
        <c:dLbl>
          <c:idx val="0"/>
          <c:dLblPos val="bestFit"/>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a:scene3d>
            <a:camera prst="orthographicFront"/>
            <a:lightRig rig="brightRoom" dir="t"/>
          </a:scene3d>
          <a:sp3d prstMaterial="flat">
            <a:bevelT w="50800" h="101600" prst="angle"/>
            <a:contourClr>
              <a:srgbClr val="000000"/>
            </a:contourClr>
          </a:sp3d>
        </c:spPr>
        <c:marker>
          <c:symbol val="circle"/>
          <c:size val="6"/>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extLst>
            <c:ext xmlns:c15="http://schemas.microsoft.com/office/drawing/2012/chart" uri="{CE6537A1-D6FC-4f65-9D91-7224C49458BB}"/>
          </c:extLst>
        </c:dLbl>
      </c:pivotFmt>
      <c:pivotFmt>
        <c:idx val="3"/>
        <c:spPr>
          <a:solidFill>
            <a:schemeClr val="accent1"/>
          </a:solidFill>
          <a:ln>
            <a:noFill/>
          </a:ln>
          <a:effectLst/>
          <a:scene3d>
            <a:camera prst="orthographicFront"/>
            <a:lightRig rig="brightRoom" dir="t"/>
          </a:scene3d>
          <a:sp3d prstMaterial="flat">
            <a:bevelT w="50800" h="101600" prst="angle"/>
            <a:contourClr>
              <a:srgbClr val="000000"/>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extLst>
            <c:ext xmlns:c15="http://schemas.microsoft.com/office/drawing/2012/chart" uri="{CE6537A1-D6FC-4f65-9D91-7224C49458BB}"/>
          </c:extLst>
        </c:dLbl>
      </c:pivotFmt>
      <c:pivotFmt>
        <c:idx val="4"/>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5"/>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6"/>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7"/>
        <c:spPr>
          <a:solidFill>
            <a:schemeClr val="accent1"/>
          </a:solidFill>
          <a:ln>
            <a:noFill/>
          </a:ln>
          <a:effectLst/>
          <a:scene3d>
            <a:camera prst="orthographicFront"/>
            <a:lightRig rig="brightRoom" dir="t"/>
          </a:scene3d>
          <a:sp3d prstMaterial="flat">
            <a:bevelT w="50800" h="101600" prst="angle"/>
            <a:contourClr>
              <a:srgbClr val="000000"/>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extLst>
            <c:ext xmlns:c15="http://schemas.microsoft.com/office/drawing/2012/chart" uri="{CE6537A1-D6FC-4f65-9D91-7224C49458BB}"/>
          </c:extLst>
        </c:dLbl>
      </c:pivotFmt>
      <c:pivotFmt>
        <c:idx val="8"/>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9"/>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10"/>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s>
    <c:plotArea>
      <c:layout/>
      <c:pieChart>
        <c:varyColors val="1"/>
        <c:ser>
          <c:idx val="0"/>
          <c:order val="0"/>
          <c:tx>
            <c:strRef>
              <c:f>Sheet2!$B$3</c:f>
              <c:strCache>
                <c:ptCount val="1"/>
                <c:pt idx="0">
                  <c:v>Total</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EBDB-4BE3-BEB7-C08667D7307E}"/>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EBDB-4BE3-BEB7-C08667D7307E}"/>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EBDB-4BE3-BEB7-C08667D7307E}"/>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Sheet2!$A$4:$A$6</c:f>
              <c:strCache>
                <c:ptCount val="3"/>
                <c:pt idx="0">
                  <c:v>No</c:v>
                </c:pt>
                <c:pt idx="1">
                  <c:v>To some extent</c:v>
                </c:pt>
                <c:pt idx="2">
                  <c:v>Yes</c:v>
                </c:pt>
              </c:strCache>
            </c:strRef>
          </c:cat>
          <c:val>
            <c:numRef>
              <c:f>Sheet2!$B$4:$B$6</c:f>
              <c:numCache>
                <c:formatCode>General</c:formatCode>
                <c:ptCount val="3"/>
                <c:pt idx="0">
                  <c:v>5</c:v>
                </c:pt>
                <c:pt idx="1">
                  <c:v>12</c:v>
                </c:pt>
                <c:pt idx="2">
                  <c:v>34</c:v>
                </c:pt>
              </c:numCache>
            </c:numRef>
          </c:val>
          <c:extLst>
            <c:ext xmlns:c16="http://schemas.microsoft.com/office/drawing/2014/chart" uri="{C3380CC4-5D6E-409C-BE32-E72D297353CC}">
              <c16:uniqueId val="{00000006-EBDB-4BE3-BEB7-C08667D7307E}"/>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[Survey of HIS implementation (Responses) (1).xlsx]Sheet3!PivotTable19</c:name>
    <c:fmtId val="3"/>
  </c:pivotSource>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en-IN" sz="1200" cap="none" dirty="0" smtClean="0">
                <a:solidFill>
                  <a:schemeClr val="tx1"/>
                </a:solidFill>
                <a:latin typeface="Times New Roman" panose="02020603050405020304" pitchFamily="18" charset="0"/>
                <a:cs typeface="Times New Roman" panose="02020603050405020304" pitchFamily="18" charset="0"/>
              </a:rPr>
              <a:t>Do you think extensive testing should be done in a systematic way to find the bugs and issues in the software?</a:t>
            </a:r>
            <a:endParaRPr lang="en-IN" sz="1200" cap="none"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0.1054096675415573"/>
          <c:y val="2.7777777777777776E-2"/>
        </c:manualLayout>
      </c:layout>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en-US"/>
        </a:p>
      </c:txPr>
    </c:title>
    <c:autoTitleDeleted val="0"/>
    <c:pivotFmts>
      <c:pivotFmt>
        <c:idx val="0"/>
      </c:pivotFmt>
      <c:pivotFmt>
        <c:idx val="1"/>
        <c:dLbl>
          <c:idx val="0"/>
          <c:dLblPos val="bestFit"/>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a:scene3d>
            <a:camera prst="orthographicFront"/>
            <a:lightRig rig="brightRoom" dir="t"/>
          </a:scene3d>
          <a:sp3d prstMaterial="flat">
            <a:bevelT w="50800" h="101600" prst="angle"/>
            <a:contourClr>
              <a:srgbClr val="000000"/>
            </a:contourClr>
          </a:sp3d>
        </c:spPr>
        <c:marker>
          <c:symbol val="circle"/>
          <c:size val="6"/>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extLst>
            <c:ext xmlns:c15="http://schemas.microsoft.com/office/drawing/2012/chart" uri="{CE6537A1-D6FC-4f65-9D91-7224C49458BB}"/>
          </c:extLst>
        </c:dLbl>
      </c:pivotFmt>
      <c:pivotFmt>
        <c:idx val="3"/>
        <c:spPr>
          <a:solidFill>
            <a:schemeClr val="accent1"/>
          </a:solidFill>
          <a:ln>
            <a:noFill/>
          </a:ln>
          <a:effectLst/>
          <a:scene3d>
            <a:camera prst="orthographicFront"/>
            <a:lightRig rig="brightRoom" dir="t"/>
          </a:scene3d>
          <a:sp3d prstMaterial="flat">
            <a:bevelT w="50800" h="101600" prst="angle"/>
            <a:contourClr>
              <a:srgbClr val="000000"/>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extLst>
            <c:ext xmlns:c15="http://schemas.microsoft.com/office/drawing/2012/chart" uri="{CE6537A1-D6FC-4f65-9D91-7224C49458BB}"/>
          </c:extLst>
        </c:dLbl>
      </c:pivotFmt>
      <c:pivotFmt>
        <c:idx val="4"/>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5"/>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6"/>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7"/>
        <c:spPr>
          <a:solidFill>
            <a:schemeClr val="accent1"/>
          </a:solidFill>
          <a:ln>
            <a:noFill/>
          </a:ln>
          <a:effectLst/>
          <a:scene3d>
            <a:camera prst="orthographicFront"/>
            <a:lightRig rig="brightRoom" dir="t"/>
          </a:scene3d>
          <a:sp3d prstMaterial="flat">
            <a:bevelT w="50800" h="101600" prst="angle"/>
            <a:contourClr>
              <a:srgbClr val="000000"/>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extLst>
            <c:ext xmlns:c15="http://schemas.microsoft.com/office/drawing/2012/chart" uri="{CE6537A1-D6FC-4f65-9D91-7224C49458BB}"/>
          </c:extLst>
        </c:dLbl>
      </c:pivotFmt>
      <c:pivotFmt>
        <c:idx val="8"/>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9"/>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10"/>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s>
    <c:plotArea>
      <c:layout/>
      <c:pieChart>
        <c:varyColors val="1"/>
        <c:ser>
          <c:idx val="0"/>
          <c:order val="0"/>
          <c:tx>
            <c:strRef>
              <c:f>Sheet3!$B$3</c:f>
              <c:strCache>
                <c:ptCount val="1"/>
                <c:pt idx="0">
                  <c:v>Total</c:v>
                </c:pt>
              </c:strCache>
            </c:strRef>
          </c:tx>
          <c:dPt>
            <c:idx val="0"/>
            <c:bubble3D val="0"/>
            <c:spPr>
              <a:solidFill>
                <a:srgbClr val="92D05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BCD0-4E10-85C3-5904FDC115F7}"/>
              </c:ext>
            </c:extLst>
          </c:dPt>
          <c:dPt>
            <c:idx val="1"/>
            <c:bubble3D val="0"/>
            <c:spPr>
              <a:solidFill>
                <a:srgbClr val="FFC00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BCD0-4E10-85C3-5904FDC115F7}"/>
              </c:ext>
            </c:extLst>
          </c:dPt>
          <c:dPt>
            <c:idx val="2"/>
            <c:bubble3D val="0"/>
            <c:spPr>
              <a:solidFill>
                <a:schemeClr val="accent2">
                  <a:lumMod val="60000"/>
                  <a:lumOff val="4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BCD0-4E10-85C3-5904FDC115F7}"/>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Sheet3!$A$4:$A$6</c:f>
              <c:strCache>
                <c:ptCount val="3"/>
                <c:pt idx="0">
                  <c:v>No</c:v>
                </c:pt>
                <c:pt idx="1">
                  <c:v>To some extent</c:v>
                </c:pt>
                <c:pt idx="2">
                  <c:v>Yes</c:v>
                </c:pt>
              </c:strCache>
            </c:strRef>
          </c:cat>
          <c:val>
            <c:numRef>
              <c:f>Sheet3!$B$4:$B$6</c:f>
              <c:numCache>
                <c:formatCode>General</c:formatCode>
                <c:ptCount val="3"/>
                <c:pt idx="0">
                  <c:v>6</c:v>
                </c:pt>
                <c:pt idx="1">
                  <c:v>12</c:v>
                </c:pt>
                <c:pt idx="2">
                  <c:v>33</c:v>
                </c:pt>
              </c:numCache>
            </c:numRef>
          </c:val>
          <c:extLst>
            <c:ext xmlns:c16="http://schemas.microsoft.com/office/drawing/2014/chart" uri="{C3380CC4-5D6E-409C-BE32-E72D297353CC}">
              <c16:uniqueId val="{00000006-BCD0-4E10-85C3-5904FDC115F7}"/>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[Survey of HIS implementation (Responses) (1).xlsx]Sheet7!PivotTable41</c:name>
    <c:fmtId val="3"/>
  </c:pivotSource>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en-IN" sz="1200" cap="none" dirty="0" smtClean="0">
                <a:solidFill>
                  <a:schemeClr val="tx1"/>
                </a:solidFill>
                <a:latin typeface="Times New Roman" panose="02020603050405020304" pitchFamily="18" charset="0"/>
                <a:cs typeface="Times New Roman" panose="02020603050405020304" pitchFamily="18" charset="0"/>
              </a:rPr>
              <a:t>Do you find that the all the users are not available while training provided to them?</a:t>
            </a:r>
            <a:endParaRPr lang="en-IN" sz="1200" cap="none" dirty="0">
              <a:solidFill>
                <a:schemeClr val="tx1"/>
              </a:solidFill>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en-US"/>
        </a:p>
      </c:txPr>
    </c:title>
    <c:autoTitleDeleted val="0"/>
    <c:pivotFmts>
      <c:pivotFmt>
        <c:idx val="0"/>
      </c:pivotFmt>
      <c:pivotFmt>
        <c:idx val="1"/>
        <c:dLbl>
          <c:idx val="0"/>
          <c:dLblPos val="bestFit"/>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a:scene3d>
            <a:camera prst="orthographicFront"/>
            <a:lightRig rig="brightRoom" dir="t"/>
          </a:scene3d>
          <a:sp3d prstMaterial="flat">
            <a:bevelT w="50800" h="101600" prst="angle"/>
            <a:contourClr>
              <a:srgbClr val="000000"/>
            </a:contourClr>
          </a:sp3d>
        </c:spPr>
        <c:marker>
          <c:symbol val="circle"/>
          <c:size val="6"/>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extLst>
            <c:ext xmlns:c15="http://schemas.microsoft.com/office/drawing/2012/chart" uri="{CE6537A1-D6FC-4f65-9D91-7224C49458BB}"/>
          </c:extLst>
        </c:dLbl>
      </c:pivotFmt>
      <c:pivotFmt>
        <c:idx val="3"/>
        <c:spPr>
          <a:solidFill>
            <a:schemeClr val="accent1"/>
          </a:solidFill>
          <a:ln>
            <a:noFill/>
          </a:ln>
          <a:effectLst/>
          <a:scene3d>
            <a:camera prst="orthographicFront"/>
            <a:lightRig rig="brightRoom" dir="t"/>
          </a:scene3d>
          <a:sp3d prstMaterial="flat">
            <a:bevelT w="50800" h="101600" prst="angle"/>
            <a:contourClr>
              <a:srgbClr val="000000"/>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extLst>
            <c:ext xmlns:c15="http://schemas.microsoft.com/office/drawing/2012/chart" uri="{CE6537A1-D6FC-4f65-9D91-7224C49458BB}"/>
          </c:extLst>
        </c:dLbl>
      </c:pivotFmt>
      <c:pivotFmt>
        <c:idx val="4"/>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5"/>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6"/>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7"/>
        <c:spPr>
          <a:solidFill>
            <a:schemeClr val="accent1"/>
          </a:solidFill>
          <a:ln>
            <a:noFill/>
          </a:ln>
          <a:effectLst/>
          <a:scene3d>
            <a:camera prst="orthographicFront"/>
            <a:lightRig rig="brightRoom" dir="t"/>
          </a:scene3d>
          <a:sp3d prstMaterial="flat">
            <a:bevelT w="50800" h="101600" prst="angle"/>
            <a:contourClr>
              <a:srgbClr val="000000"/>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extLst>
            <c:ext xmlns:c15="http://schemas.microsoft.com/office/drawing/2012/chart" uri="{CE6537A1-D6FC-4f65-9D91-7224C49458BB}"/>
          </c:extLst>
        </c:dLbl>
      </c:pivotFmt>
      <c:pivotFmt>
        <c:idx val="8"/>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9"/>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10"/>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s>
    <c:plotArea>
      <c:layout/>
      <c:pieChart>
        <c:varyColors val="1"/>
        <c:ser>
          <c:idx val="0"/>
          <c:order val="0"/>
          <c:tx>
            <c:strRef>
              <c:f>Sheet7!$B$3</c:f>
              <c:strCache>
                <c:ptCount val="1"/>
                <c:pt idx="0">
                  <c:v>Total</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9647-432F-829F-17F75A09048F}"/>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9647-432F-829F-17F75A09048F}"/>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9647-432F-829F-17F75A09048F}"/>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Sheet7!$A$4:$A$6</c:f>
              <c:strCache>
                <c:ptCount val="3"/>
                <c:pt idx="0">
                  <c:v>No</c:v>
                </c:pt>
                <c:pt idx="1">
                  <c:v>To some extent</c:v>
                </c:pt>
                <c:pt idx="2">
                  <c:v>Yes</c:v>
                </c:pt>
              </c:strCache>
            </c:strRef>
          </c:cat>
          <c:val>
            <c:numRef>
              <c:f>Sheet7!$B$4:$B$6</c:f>
              <c:numCache>
                <c:formatCode>General</c:formatCode>
                <c:ptCount val="3"/>
                <c:pt idx="0">
                  <c:v>15</c:v>
                </c:pt>
                <c:pt idx="1">
                  <c:v>13</c:v>
                </c:pt>
                <c:pt idx="2">
                  <c:v>22</c:v>
                </c:pt>
              </c:numCache>
            </c:numRef>
          </c:val>
          <c:extLst>
            <c:ext xmlns:c16="http://schemas.microsoft.com/office/drawing/2014/chart" uri="{C3380CC4-5D6E-409C-BE32-E72D297353CC}">
              <c16:uniqueId val="{00000006-9647-432F-829F-17F75A09048F}"/>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[Survey of HIS implementation (Responses) (1).xlsx]Sheet8!PivotTable46</c:name>
    <c:fmtId val="3"/>
  </c:pivotSource>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en-IN" sz="1200" cap="none" dirty="0" smtClean="0">
                <a:solidFill>
                  <a:schemeClr val="tx1"/>
                </a:solidFill>
                <a:latin typeface="Times New Roman" panose="02020603050405020304" pitchFamily="18" charset="0"/>
                <a:cs typeface="Times New Roman" panose="02020603050405020304" pitchFamily="18" charset="0"/>
              </a:rPr>
              <a:t>Do you think there is lack of manpower required to resolve the issues at the go-live phase?</a:t>
            </a:r>
            <a:endParaRPr lang="en-IN" sz="1200" cap="none" dirty="0">
              <a:solidFill>
                <a:schemeClr val="tx1"/>
              </a:solidFill>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en-US"/>
        </a:p>
      </c:txPr>
    </c:title>
    <c:autoTitleDeleted val="0"/>
    <c:pivotFmts>
      <c:pivotFmt>
        <c:idx val="0"/>
      </c:pivotFmt>
      <c:pivotFmt>
        <c:idx val="1"/>
        <c:dLbl>
          <c:idx val="0"/>
          <c:dLblPos val="bestFit"/>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a:scene3d>
            <a:camera prst="orthographicFront"/>
            <a:lightRig rig="brightRoom" dir="t"/>
          </a:scene3d>
          <a:sp3d prstMaterial="flat">
            <a:bevelT w="50800" h="101600" prst="angle"/>
            <a:contourClr>
              <a:srgbClr val="000000"/>
            </a:contourClr>
          </a:sp3d>
        </c:spPr>
        <c:marker>
          <c:symbol val="circle"/>
          <c:size val="6"/>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extLst>
            <c:ext xmlns:c15="http://schemas.microsoft.com/office/drawing/2012/chart" uri="{CE6537A1-D6FC-4f65-9D91-7224C49458BB}"/>
          </c:extLst>
        </c:dLbl>
      </c:pivotFmt>
      <c:pivotFmt>
        <c:idx val="3"/>
        <c:spPr>
          <a:solidFill>
            <a:schemeClr val="accent1"/>
          </a:solidFill>
          <a:ln>
            <a:noFill/>
          </a:ln>
          <a:effectLst/>
          <a:scene3d>
            <a:camera prst="orthographicFront"/>
            <a:lightRig rig="brightRoom" dir="t"/>
          </a:scene3d>
          <a:sp3d prstMaterial="flat">
            <a:bevelT w="50800" h="101600" prst="angle"/>
            <a:contourClr>
              <a:srgbClr val="000000"/>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extLst>
            <c:ext xmlns:c15="http://schemas.microsoft.com/office/drawing/2012/chart" uri="{CE6537A1-D6FC-4f65-9D91-7224C49458BB}"/>
          </c:extLst>
        </c:dLbl>
      </c:pivotFmt>
      <c:pivotFmt>
        <c:idx val="4"/>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5"/>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6"/>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7"/>
        <c:spPr>
          <a:solidFill>
            <a:schemeClr val="accent1"/>
          </a:solidFill>
          <a:ln>
            <a:noFill/>
          </a:ln>
          <a:effectLst/>
          <a:scene3d>
            <a:camera prst="orthographicFront"/>
            <a:lightRig rig="brightRoom" dir="t"/>
          </a:scene3d>
          <a:sp3d prstMaterial="flat">
            <a:bevelT w="50800" h="101600" prst="angle"/>
            <a:contourClr>
              <a:srgbClr val="000000"/>
            </a:contourClr>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extLst>
            <c:ext xmlns:c15="http://schemas.microsoft.com/office/drawing/2012/chart" uri="{CE6537A1-D6FC-4f65-9D91-7224C49458BB}"/>
          </c:extLst>
        </c:dLbl>
      </c:pivotFmt>
      <c:pivotFmt>
        <c:idx val="8"/>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9"/>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
        <c:idx val="10"/>
        <c:spPr>
          <a:solidFill>
            <a:schemeClr val="accent1"/>
          </a:solidFill>
          <a:ln>
            <a:noFill/>
          </a:ln>
          <a:effectLst/>
          <a:scene3d>
            <a:camera prst="orthographicFront"/>
            <a:lightRig rig="brightRoom" dir="t"/>
          </a:scene3d>
          <a:sp3d prstMaterial="flat">
            <a:bevelT w="50800" h="101600" prst="angle"/>
            <a:contourClr>
              <a:srgbClr val="000000"/>
            </a:contourClr>
          </a:sp3d>
        </c:spPr>
      </c:pivotFmt>
    </c:pivotFmts>
    <c:plotArea>
      <c:layout/>
      <c:pieChart>
        <c:varyColors val="1"/>
        <c:ser>
          <c:idx val="0"/>
          <c:order val="0"/>
          <c:tx>
            <c:strRef>
              <c:f>Sheet8!$B$3</c:f>
              <c:strCache>
                <c:ptCount val="1"/>
                <c:pt idx="0">
                  <c:v>Total</c:v>
                </c:pt>
              </c:strCache>
            </c:strRef>
          </c:tx>
          <c:dPt>
            <c:idx val="0"/>
            <c:bubble3D val="0"/>
            <c:spPr>
              <a:solidFill>
                <a:srgbClr val="00B05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15A1-4219-BABB-C693D389B177}"/>
              </c:ext>
            </c:extLst>
          </c:dPt>
          <c:dPt>
            <c:idx val="1"/>
            <c:bubble3D val="0"/>
            <c:spPr>
              <a:solidFill>
                <a:schemeClr val="accent6">
                  <a:lumMod val="75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15A1-4219-BABB-C693D389B177}"/>
              </c:ext>
            </c:extLst>
          </c:dPt>
          <c:dPt>
            <c:idx val="2"/>
            <c:bubble3D val="0"/>
            <c:spPr>
              <a:solidFill>
                <a:schemeClr val="accent2">
                  <a:lumMod val="60000"/>
                  <a:lumOff val="4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15A1-4219-BABB-C693D389B177}"/>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Sheet8!$A$4:$A$6</c:f>
              <c:strCache>
                <c:ptCount val="3"/>
                <c:pt idx="0">
                  <c:v>No</c:v>
                </c:pt>
                <c:pt idx="1">
                  <c:v>To some extent</c:v>
                </c:pt>
                <c:pt idx="2">
                  <c:v>Yes</c:v>
                </c:pt>
              </c:strCache>
            </c:strRef>
          </c:cat>
          <c:val>
            <c:numRef>
              <c:f>Sheet8!$B$4:$B$6</c:f>
              <c:numCache>
                <c:formatCode>General</c:formatCode>
                <c:ptCount val="3"/>
                <c:pt idx="0">
                  <c:v>6</c:v>
                </c:pt>
                <c:pt idx="1">
                  <c:v>10</c:v>
                </c:pt>
                <c:pt idx="2">
                  <c:v>35</c:v>
                </c:pt>
              </c:numCache>
            </c:numRef>
          </c:val>
          <c:extLst>
            <c:ext xmlns:c16="http://schemas.microsoft.com/office/drawing/2014/chart" uri="{C3380CC4-5D6E-409C-BE32-E72D297353CC}">
              <c16:uniqueId val="{00000006-15A1-4219-BABB-C693D389B177}"/>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[Survey of HIS implementation (Responses) (2).xlsx]Sheet1!PivotTable7</c:name>
    <c:fmtId val="-1"/>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1200" b="1" dirty="0">
                <a:solidFill>
                  <a:schemeClr val="tx1"/>
                </a:solidFill>
                <a:latin typeface="Times New Roman" panose="02020603050405020304" pitchFamily="18" charset="0"/>
                <a:cs typeface="Times New Roman" panose="02020603050405020304" pitchFamily="18" charset="0"/>
              </a:rPr>
              <a:t>Do you think that due to lack of documentation developers has to develop the same requirement again and again? </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Sheet1!$B$3</c:f>
              <c:strCache>
                <c:ptCount val="1"/>
                <c:pt idx="0">
                  <c:v>Total</c:v>
                </c:pt>
              </c:strCache>
            </c:strRef>
          </c:tx>
          <c:spPr>
            <a:solidFill>
              <a:schemeClr val="accent1"/>
            </a:solidFill>
            <a:ln>
              <a:noFill/>
            </a:ln>
            <a:effectLst/>
          </c:spPr>
          <c:invertIfNegative val="0"/>
          <c:dPt>
            <c:idx val="1"/>
            <c:invertIfNegative val="0"/>
            <c:bubble3D val="0"/>
            <c:spPr>
              <a:solidFill>
                <a:schemeClr val="accent6">
                  <a:lumMod val="75000"/>
                </a:schemeClr>
              </a:solidFill>
              <a:ln>
                <a:noFill/>
              </a:ln>
              <a:effectLst/>
            </c:spPr>
            <c:extLst>
              <c:ext xmlns:c16="http://schemas.microsoft.com/office/drawing/2014/chart" uri="{C3380CC4-5D6E-409C-BE32-E72D297353CC}">
                <c16:uniqueId val="{00000002-AD62-4C9B-9EDB-BEC056CEC693}"/>
              </c:ext>
            </c:extLst>
          </c:dPt>
          <c:dPt>
            <c:idx val="2"/>
            <c:invertIfNegative val="0"/>
            <c:bubble3D val="0"/>
            <c:spPr>
              <a:solidFill>
                <a:srgbClr val="92D050"/>
              </a:solidFill>
              <a:ln>
                <a:solidFill>
                  <a:srgbClr val="92D050"/>
                </a:solidFill>
              </a:ln>
              <a:effectLst/>
            </c:spPr>
            <c:extLst>
              <c:ext xmlns:c16="http://schemas.microsoft.com/office/drawing/2014/chart" uri="{C3380CC4-5D6E-409C-BE32-E72D297353CC}">
                <c16:uniqueId val="{00000001-AD62-4C9B-9EDB-BEC056CEC693}"/>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Sheet1!$A$4:$A$6</c:f>
              <c:strCache>
                <c:ptCount val="3"/>
                <c:pt idx="0">
                  <c:v>No</c:v>
                </c:pt>
                <c:pt idx="1">
                  <c:v>To some extent</c:v>
                </c:pt>
                <c:pt idx="2">
                  <c:v>Yes</c:v>
                </c:pt>
              </c:strCache>
            </c:strRef>
          </c:cat>
          <c:val>
            <c:numRef>
              <c:f>Sheet1!$B$4:$B$6</c:f>
              <c:numCache>
                <c:formatCode>General</c:formatCode>
                <c:ptCount val="3"/>
                <c:pt idx="0">
                  <c:v>1</c:v>
                </c:pt>
                <c:pt idx="1">
                  <c:v>12</c:v>
                </c:pt>
                <c:pt idx="2">
                  <c:v>38</c:v>
                </c:pt>
              </c:numCache>
            </c:numRef>
          </c:val>
          <c:extLst>
            <c:ext xmlns:c16="http://schemas.microsoft.com/office/drawing/2014/chart" uri="{C3380CC4-5D6E-409C-BE32-E72D297353CC}">
              <c16:uniqueId val="{00000000-AD62-4C9B-9EDB-BEC056CEC693}"/>
            </c:ext>
          </c:extLst>
        </c:ser>
        <c:dLbls>
          <c:dLblPos val="outEnd"/>
          <c:showLegendKey val="0"/>
          <c:showVal val="1"/>
          <c:showCatName val="0"/>
          <c:showSerName val="0"/>
          <c:showPercent val="0"/>
          <c:showBubbleSize val="0"/>
        </c:dLbls>
        <c:gapWidth val="219"/>
        <c:overlap val="-27"/>
        <c:axId val="1203946240"/>
        <c:axId val="1203948320"/>
      </c:barChart>
      <c:catAx>
        <c:axId val="1203946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203948320"/>
        <c:crosses val="autoZero"/>
        <c:auto val="1"/>
        <c:lblAlgn val="ctr"/>
        <c:lblOffset val="100"/>
        <c:noMultiLvlLbl val="0"/>
      </c:catAx>
      <c:valAx>
        <c:axId val="1203948320"/>
        <c:scaling>
          <c:orientation val="minMax"/>
        </c:scaling>
        <c:delete val="1"/>
        <c:axPos val="l"/>
        <c:numFmt formatCode="General" sourceLinked="1"/>
        <c:majorTickMark val="none"/>
        <c:minorTickMark val="none"/>
        <c:tickLblPos val="nextTo"/>
        <c:crossAx val="1203946240"/>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7EAE17-1EA1-40AF-AB90-5654BB0CD098}" type="doc">
      <dgm:prSet loTypeId="urn:microsoft.com/office/officeart/2005/8/layout/cycle5" loCatId="cycle" qsTypeId="urn:microsoft.com/office/officeart/2005/8/quickstyle/simple1" qsCatId="simple" csTypeId="urn:microsoft.com/office/officeart/2005/8/colors/accent5_1" csCatId="accent5" phldr="1"/>
      <dgm:spPr/>
      <dgm:t>
        <a:bodyPr/>
        <a:lstStyle/>
        <a:p>
          <a:endParaRPr lang="en-US"/>
        </a:p>
      </dgm:t>
    </dgm:pt>
    <dgm:pt modelId="{E659099B-1953-461D-8A42-93D3511CE602}">
      <dgm:prSet phldrT="[Text]" custT="1"/>
      <dgm:spPr/>
      <dgm:t>
        <a:bodyPr/>
        <a:lstStyle/>
        <a:p>
          <a:r>
            <a:rPr lang="en-US" sz="1600" dirty="0">
              <a:latin typeface="Times New Roman" panose="02020603050405020304" pitchFamily="18" charset="0"/>
              <a:cs typeface="Times New Roman" panose="02020603050405020304" pitchFamily="18" charset="0"/>
            </a:rPr>
            <a:t>Requirement gathering &amp; Analysis</a:t>
          </a:r>
        </a:p>
      </dgm:t>
    </dgm:pt>
    <dgm:pt modelId="{C9E1AE6F-67AF-4B0B-8A3E-9FF1C0942F1B}" type="parTrans" cxnId="{8A7BE56E-167E-4D25-AF97-D92216D643DD}">
      <dgm:prSet/>
      <dgm:spPr/>
      <dgm:t>
        <a:bodyPr/>
        <a:lstStyle/>
        <a:p>
          <a:endParaRPr lang="en-US" sz="1200">
            <a:latin typeface="Times New Roman" panose="02020603050405020304" pitchFamily="18" charset="0"/>
            <a:cs typeface="Times New Roman" panose="02020603050405020304" pitchFamily="18" charset="0"/>
          </a:endParaRPr>
        </a:p>
      </dgm:t>
    </dgm:pt>
    <dgm:pt modelId="{B827702E-357A-44B2-BDB6-7DA71CC2B03C}" type="sibTrans" cxnId="{8A7BE56E-167E-4D25-AF97-D92216D643DD}">
      <dgm:prSet/>
      <dgm:spPr/>
      <dgm:t>
        <a:bodyPr/>
        <a:lstStyle/>
        <a:p>
          <a:endParaRPr lang="en-US" sz="1600">
            <a:latin typeface="Times New Roman" panose="02020603050405020304" pitchFamily="18" charset="0"/>
            <a:cs typeface="Times New Roman" panose="02020603050405020304" pitchFamily="18" charset="0"/>
          </a:endParaRPr>
        </a:p>
      </dgm:t>
    </dgm:pt>
    <dgm:pt modelId="{6B2DB101-9189-40BC-BDCC-82FB293D1293}">
      <dgm:prSet phldrT="[Text]" custT="1"/>
      <dgm:spPr/>
      <dgm:t>
        <a:bodyPr/>
        <a:lstStyle/>
        <a:p>
          <a:r>
            <a:rPr lang="en-US" sz="1600" dirty="0">
              <a:latin typeface="Times New Roman" panose="02020603050405020304" pitchFamily="18" charset="0"/>
              <a:cs typeface="Times New Roman" panose="02020603050405020304" pitchFamily="18" charset="0"/>
            </a:rPr>
            <a:t>Design</a:t>
          </a:r>
        </a:p>
      </dgm:t>
    </dgm:pt>
    <dgm:pt modelId="{E5169AF6-EC2F-4661-8593-0625ABE5739B}" type="parTrans" cxnId="{FF2DCA7A-A596-48C5-A3B5-E9892FD75056}">
      <dgm:prSet/>
      <dgm:spPr/>
      <dgm:t>
        <a:bodyPr/>
        <a:lstStyle/>
        <a:p>
          <a:endParaRPr lang="en-US" sz="1200">
            <a:latin typeface="Times New Roman" panose="02020603050405020304" pitchFamily="18" charset="0"/>
            <a:cs typeface="Times New Roman" panose="02020603050405020304" pitchFamily="18" charset="0"/>
          </a:endParaRPr>
        </a:p>
      </dgm:t>
    </dgm:pt>
    <dgm:pt modelId="{283D7B4A-1B35-4187-82BB-7F7B87410893}" type="sibTrans" cxnId="{FF2DCA7A-A596-48C5-A3B5-E9892FD75056}">
      <dgm:prSet/>
      <dgm:spPr/>
      <dgm:t>
        <a:bodyPr/>
        <a:lstStyle/>
        <a:p>
          <a:endParaRPr lang="en-US" sz="1600">
            <a:latin typeface="Times New Roman" panose="02020603050405020304" pitchFamily="18" charset="0"/>
            <a:cs typeface="Times New Roman" panose="02020603050405020304" pitchFamily="18" charset="0"/>
          </a:endParaRPr>
        </a:p>
      </dgm:t>
    </dgm:pt>
    <dgm:pt modelId="{17325739-69B1-41B0-A03A-DCA77F36D560}">
      <dgm:prSet phldrT="[Text]" custT="1"/>
      <dgm:spPr/>
      <dgm:t>
        <a:bodyPr/>
        <a:lstStyle/>
        <a:p>
          <a:r>
            <a:rPr lang="en-US" sz="1600" dirty="0">
              <a:latin typeface="Times New Roman" panose="02020603050405020304" pitchFamily="18" charset="0"/>
              <a:cs typeface="Times New Roman" panose="02020603050405020304" pitchFamily="18" charset="0"/>
            </a:rPr>
            <a:t>Development &amp; Coding</a:t>
          </a:r>
        </a:p>
      </dgm:t>
    </dgm:pt>
    <dgm:pt modelId="{5807A8BF-CBA8-403A-8AD2-6EE4B48CC67D}" type="parTrans" cxnId="{5CC4795F-F139-4ECD-B5A7-51E986FCE5A7}">
      <dgm:prSet/>
      <dgm:spPr/>
      <dgm:t>
        <a:bodyPr/>
        <a:lstStyle/>
        <a:p>
          <a:endParaRPr lang="en-US" sz="1200">
            <a:latin typeface="Times New Roman" panose="02020603050405020304" pitchFamily="18" charset="0"/>
            <a:cs typeface="Times New Roman" panose="02020603050405020304" pitchFamily="18" charset="0"/>
          </a:endParaRPr>
        </a:p>
      </dgm:t>
    </dgm:pt>
    <dgm:pt modelId="{C1B71508-A9A7-42EF-9FF5-B9E97661D403}" type="sibTrans" cxnId="{5CC4795F-F139-4ECD-B5A7-51E986FCE5A7}">
      <dgm:prSet/>
      <dgm:spPr/>
      <dgm:t>
        <a:bodyPr/>
        <a:lstStyle/>
        <a:p>
          <a:endParaRPr lang="en-US" sz="1600">
            <a:latin typeface="Times New Roman" panose="02020603050405020304" pitchFamily="18" charset="0"/>
            <a:cs typeface="Times New Roman" panose="02020603050405020304" pitchFamily="18" charset="0"/>
          </a:endParaRPr>
        </a:p>
      </dgm:t>
    </dgm:pt>
    <dgm:pt modelId="{F264C69D-8EB0-4ABF-8E45-399BF82D8894}">
      <dgm:prSet phldrT="[Text]" custT="1"/>
      <dgm:spPr/>
      <dgm:t>
        <a:bodyPr/>
        <a:lstStyle/>
        <a:p>
          <a:r>
            <a:rPr lang="en-US" sz="1600" dirty="0">
              <a:latin typeface="Times New Roman" panose="02020603050405020304" pitchFamily="18" charset="0"/>
              <a:cs typeface="Times New Roman" panose="02020603050405020304" pitchFamily="18" charset="0"/>
            </a:rPr>
            <a:t>Testing</a:t>
          </a:r>
        </a:p>
      </dgm:t>
    </dgm:pt>
    <dgm:pt modelId="{FD2E39C0-7BAA-47B9-BA96-C9D29F1846E2}" type="parTrans" cxnId="{9BF0514D-80D9-48CD-8D16-ED3216E0B965}">
      <dgm:prSet/>
      <dgm:spPr/>
      <dgm:t>
        <a:bodyPr/>
        <a:lstStyle/>
        <a:p>
          <a:endParaRPr lang="en-US" sz="1200">
            <a:latin typeface="Times New Roman" panose="02020603050405020304" pitchFamily="18" charset="0"/>
            <a:cs typeface="Times New Roman" panose="02020603050405020304" pitchFamily="18" charset="0"/>
          </a:endParaRPr>
        </a:p>
      </dgm:t>
    </dgm:pt>
    <dgm:pt modelId="{D14C0BF0-1EEA-476E-B4A6-2F745218A85F}" type="sibTrans" cxnId="{9BF0514D-80D9-48CD-8D16-ED3216E0B965}">
      <dgm:prSet/>
      <dgm:spPr/>
      <dgm:t>
        <a:bodyPr/>
        <a:lstStyle/>
        <a:p>
          <a:endParaRPr lang="en-US" sz="1600">
            <a:latin typeface="Times New Roman" panose="02020603050405020304" pitchFamily="18" charset="0"/>
            <a:cs typeface="Times New Roman" panose="02020603050405020304" pitchFamily="18" charset="0"/>
          </a:endParaRPr>
        </a:p>
      </dgm:t>
    </dgm:pt>
    <dgm:pt modelId="{95F644EC-1B6A-4F42-A9D8-AD35B375DC59}">
      <dgm:prSet phldrT="[Text]" custT="1"/>
      <dgm:spPr/>
      <dgm:t>
        <a:bodyPr/>
        <a:lstStyle/>
        <a:p>
          <a:r>
            <a:rPr lang="en-US" sz="1600" dirty="0">
              <a:latin typeface="Times New Roman" panose="02020603050405020304" pitchFamily="18" charset="0"/>
              <a:cs typeface="Times New Roman" panose="02020603050405020304" pitchFamily="18" charset="0"/>
            </a:rPr>
            <a:t>Deployment</a:t>
          </a:r>
        </a:p>
      </dgm:t>
    </dgm:pt>
    <dgm:pt modelId="{53CEE8E7-1DF1-4FF8-A77F-246BBBF6F680}" type="parTrans" cxnId="{CDCB125E-629B-4C8A-B75A-D56786F0A1D6}">
      <dgm:prSet/>
      <dgm:spPr/>
      <dgm:t>
        <a:bodyPr/>
        <a:lstStyle/>
        <a:p>
          <a:endParaRPr lang="en-US" sz="1200">
            <a:latin typeface="Times New Roman" panose="02020603050405020304" pitchFamily="18" charset="0"/>
            <a:cs typeface="Times New Roman" panose="02020603050405020304" pitchFamily="18" charset="0"/>
          </a:endParaRPr>
        </a:p>
      </dgm:t>
    </dgm:pt>
    <dgm:pt modelId="{B37B7388-140C-41AB-9764-C28CEDBD6514}" type="sibTrans" cxnId="{CDCB125E-629B-4C8A-B75A-D56786F0A1D6}">
      <dgm:prSet/>
      <dgm:spPr/>
      <dgm:t>
        <a:bodyPr/>
        <a:lstStyle/>
        <a:p>
          <a:endParaRPr lang="en-US" sz="1600">
            <a:latin typeface="Times New Roman" panose="02020603050405020304" pitchFamily="18" charset="0"/>
            <a:cs typeface="Times New Roman" panose="02020603050405020304" pitchFamily="18" charset="0"/>
          </a:endParaRPr>
        </a:p>
      </dgm:t>
    </dgm:pt>
    <dgm:pt modelId="{A624F566-4B6A-4E0A-84F0-D0A1B33EEA58}">
      <dgm:prSet phldrT="[Text]" custT="1"/>
      <dgm:spPr/>
      <dgm:t>
        <a:bodyPr/>
        <a:lstStyle/>
        <a:p>
          <a:r>
            <a:rPr lang="en-US" sz="1600" dirty="0">
              <a:latin typeface="Times New Roman" panose="02020603050405020304" pitchFamily="18" charset="0"/>
              <a:cs typeface="Times New Roman" panose="02020603050405020304" pitchFamily="18" charset="0"/>
            </a:rPr>
            <a:t>Maintenance</a:t>
          </a:r>
        </a:p>
      </dgm:t>
    </dgm:pt>
    <dgm:pt modelId="{66E6DBC5-77D9-4CC4-9AD0-56B9508711D8}" type="parTrans" cxnId="{1CA0A344-FD11-43A5-A91F-FBDEF7A12616}">
      <dgm:prSet/>
      <dgm:spPr/>
      <dgm:t>
        <a:bodyPr/>
        <a:lstStyle/>
        <a:p>
          <a:endParaRPr lang="en-US" sz="1200">
            <a:latin typeface="Times New Roman" panose="02020603050405020304" pitchFamily="18" charset="0"/>
            <a:cs typeface="Times New Roman" panose="02020603050405020304" pitchFamily="18" charset="0"/>
          </a:endParaRPr>
        </a:p>
      </dgm:t>
    </dgm:pt>
    <dgm:pt modelId="{6E5615C2-874E-4586-AE5D-3AAE76E55D31}" type="sibTrans" cxnId="{1CA0A344-FD11-43A5-A91F-FBDEF7A12616}">
      <dgm:prSet/>
      <dgm:spPr/>
      <dgm:t>
        <a:bodyPr/>
        <a:lstStyle/>
        <a:p>
          <a:endParaRPr lang="en-US" sz="1600">
            <a:latin typeface="Times New Roman" panose="02020603050405020304" pitchFamily="18" charset="0"/>
            <a:cs typeface="Times New Roman" panose="02020603050405020304" pitchFamily="18" charset="0"/>
          </a:endParaRPr>
        </a:p>
      </dgm:t>
    </dgm:pt>
    <dgm:pt modelId="{D8DD0518-924A-4730-9DD2-64ADD68D47B8}">
      <dgm:prSet phldrT="[Text]" custT="1"/>
      <dgm:spPr/>
      <dgm:t>
        <a:bodyPr/>
        <a:lstStyle/>
        <a:p>
          <a:r>
            <a:rPr lang="en-US" sz="1600" dirty="0">
              <a:latin typeface="Times New Roman" panose="02020603050405020304" pitchFamily="18" charset="0"/>
              <a:cs typeface="Times New Roman" panose="02020603050405020304" pitchFamily="18" charset="0"/>
            </a:rPr>
            <a:t>Go-live phase</a:t>
          </a:r>
        </a:p>
      </dgm:t>
    </dgm:pt>
    <dgm:pt modelId="{D1A08FC4-7159-46C9-8CB3-357149049118}" type="parTrans" cxnId="{2F1C3FA4-D37A-451A-86A7-A8F64DC5A2E0}">
      <dgm:prSet/>
      <dgm:spPr/>
      <dgm:t>
        <a:bodyPr/>
        <a:lstStyle/>
        <a:p>
          <a:endParaRPr lang="en-US"/>
        </a:p>
      </dgm:t>
    </dgm:pt>
    <dgm:pt modelId="{6918030A-3773-4756-B3B4-539B8111F64C}" type="sibTrans" cxnId="{2F1C3FA4-D37A-451A-86A7-A8F64DC5A2E0}">
      <dgm:prSet/>
      <dgm:spPr/>
      <dgm:t>
        <a:bodyPr/>
        <a:lstStyle/>
        <a:p>
          <a:endParaRPr lang="en-US" sz="1600"/>
        </a:p>
      </dgm:t>
    </dgm:pt>
    <dgm:pt modelId="{507E7327-4AD8-4D32-967C-E6DCA3E5221F}">
      <dgm:prSet phldrT="[Text]" custT="1"/>
      <dgm:spPr/>
      <dgm:t>
        <a:bodyPr/>
        <a:lstStyle/>
        <a:p>
          <a:r>
            <a:rPr lang="en-US" sz="1600" dirty="0">
              <a:latin typeface="Times New Roman" panose="02020603050405020304" pitchFamily="18" charset="0"/>
              <a:cs typeface="Times New Roman" panose="02020603050405020304" pitchFamily="18" charset="0"/>
            </a:rPr>
            <a:t>Training to the end users</a:t>
          </a:r>
        </a:p>
      </dgm:t>
    </dgm:pt>
    <dgm:pt modelId="{EFD1AB74-9922-401F-9CC4-2390EF9A01D4}" type="parTrans" cxnId="{D7D44826-584C-4C6A-AD7C-EF11865B27B4}">
      <dgm:prSet/>
      <dgm:spPr/>
      <dgm:t>
        <a:bodyPr/>
        <a:lstStyle/>
        <a:p>
          <a:endParaRPr lang="en-US"/>
        </a:p>
      </dgm:t>
    </dgm:pt>
    <dgm:pt modelId="{2DBDC386-CA9B-4938-BFFC-57850A7AFC0B}" type="sibTrans" cxnId="{D7D44826-584C-4C6A-AD7C-EF11865B27B4}">
      <dgm:prSet/>
      <dgm:spPr/>
      <dgm:t>
        <a:bodyPr/>
        <a:lstStyle/>
        <a:p>
          <a:endParaRPr lang="en-US" sz="1600"/>
        </a:p>
      </dgm:t>
    </dgm:pt>
    <dgm:pt modelId="{6F7DD300-23C3-4D34-B3E0-46268CDAD08B}" type="pres">
      <dgm:prSet presAssocID="{477EAE17-1EA1-40AF-AB90-5654BB0CD098}" presName="cycle" presStyleCnt="0">
        <dgm:presLayoutVars>
          <dgm:dir/>
          <dgm:resizeHandles val="exact"/>
        </dgm:presLayoutVars>
      </dgm:prSet>
      <dgm:spPr/>
      <dgm:t>
        <a:bodyPr/>
        <a:lstStyle/>
        <a:p>
          <a:endParaRPr lang="en-US"/>
        </a:p>
      </dgm:t>
    </dgm:pt>
    <dgm:pt modelId="{8CFE0D27-EF83-4716-A4AC-A7274E0D3E9B}" type="pres">
      <dgm:prSet presAssocID="{E659099B-1953-461D-8A42-93D3511CE602}" presName="node" presStyleLbl="node1" presStyleIdx="0" presStyleCnt="8" custScaleX="188600" custScaleY="113411">
        <dgm:presLayoutVars>
          <dgm:bulletEnabled val="1"/>
        </dgm:presLayoutVars>
      </dgm:prSet>
      <dgm:spPr/>
      <dgm:t>
        <a:bodyPr/>
        <a:lstStyle/>
        <a:p>
          <a:endParaRPr lang="en-US"/>
        </a:p>
      </dgm:t>
    </dgm:pt>
    <dgm:pt modelId="{9E33C78A-D18C-44AC-8859-B30AA9D4BE66}" type="pres">
      <dgm:prSet presAssocID="{E659099B-1953-461D-8A42-93D3511CE602}" presName="spNode" presStyleCnt="0"/>
      <dgm:spPr/>
    </dgm:pt>
    <dgm:pt modelId="{445A8400-D555-4630-BDE4-038DC140B88B}" type="pres">
      <dgm:prSet presAssocID="{B827702E-357A-44B2-BDB6-7DA71CC2B03C}" presName="sibTrans" presStyleLbl="sibTrans1D1" presStyleIdx="0" presStyleCnt="8"/>
      <dgm:spPr/>
      <dgm:t>
        <a:bodyPr/>
        <a:lstStyle/>
        <a:p>
          <a:endParaRPr lang="en-US"/>
        </a:p>
      </dgm:t>
    </dgm:pt>
    <dgm:pt modelId="{2D928E84-2CB3-4A45-9B46-624B2BA4D44C}" type="pres">
      <dgm:prSet presAssocID="{6B2DB101-9189-40BC-BDCC-82FB293D1293}" presName="node" presStyleLbl="node1" presStyleIdx="1" presStyleCnt="8" custScaleX="136837" custScaleY="104580" custRadScaleRad="103407" custRadScaleInc="34629">
        <dgm:presLayoutVars>
          <dgm:bulletEnabled val="1"/>
        </dgm:presLayoutVars>
      </dgm:prSet>
      <dgm:spPr/>
      <dgm:t>
        <a:bodyPr/>
        <a:lstStyle/>
        <a:p>
          <a:endParaRPr lang="en-US"/>
        </a:p>
      </dgm:t>
    </dgm:pt>
    <dgm:pt modelId="{2F515794-5B36-4455-926E-F579DB03C132}" type="pres">
      <dgm:prSet presAssocID="{6B2DB101-9189-40BC-BDCC-82FB293D1293}" presName="spNode" presStyleCnt="0"/>
      <dgm:spPr/>
    </dgm:pt>
    <dgm:pt modelId="{A4D2AB08-1A67-408A-ACE2-EE0B3E563719}" type="pres">
      <dgm:prSet presAssocID="{283D7B4A-1B35-4187-82BB-7F7B87410893}" presName="sibTrans" presStyleLbl="sibTrans1D1" presStyleIdx="1" presStyleCnt="8"/>
      <dgm:spPr/>
      <dgm:t>
        <a:bodyPr/>
        <a:lstStyle/>
        <a:p>
          <a:endParaRPr lang="en-US"/>
        </a:p>
      </dgm:t>
    </dgm:pt>
    <dgm:pt modelId="{779DAB1B-A81F-45FA-8248-9F8688763385}" type="pres">
      <dgm:prSet presAssocID="{17325739-69B1-41B0-A03A-DCA77F36D560}" presName="node" presStyleLbl="node1" presStyleIdx="2" presStyleCnt="8" custScaleX="195353" custScaleY="108281">
        <dgm:presLayoutVars>
          <dgm:bulletEnabled val="1"/>
        </dgm:presLayoutVars>
      </dgm:prSet>
      <dgm:spPr/>
      <dgm:t>
        <a:bodyPr/>
        <a:lstStyle/>
        <a:p>
          <a:endParaRPr lang="en-US"/>
        </a:p>
      </dgm:t>
    </dgm:pt>
    <dgm:pt modelId="{F464E90F-FF85-4199-8EF1-79777A6FD978}" type="pres">
      <dgm:prSet presAssocID="{17325739-69B1-41B0-A03A-DCA77F36D560}" presName="spNode" presStyleCnt="0"/>
      <dgm:spPr/>
    </dgm:pt>
    <dgm:pt modelId="{1B3C43E5-21B0-41DD-A446-841C1965CE26}" type="pres">
      <dgm:prSet presAssocID="{C1B71508-A9A7-42EF-9FF5-B9E97661D403}" presName="sibTrans" presStyleLbl="sibTrans1D1" presStyleIdx="2" presStyleCnt="8"/>
      <dgm:spPr/>
      <dgm:t>
        <a:bodyPr/>
        <a:lstStyle/>
        <a:p>
          <a:endParaRPr lang="en-US"/>
        </a:p>
      </dgm:t>
    </dgm:pt>
    <dgm:pt modelId="{DE64EA33-F6FB-4FF2-ABCB-29848596C320}" type="pres">
      <dgm:prSet presAssocID="{F264C69D-8EB0-4ABF-8E45-399BF82D8894}" presName="node" presStyleLbl="node1" presStyleIdx="3" presStyleCnt="8" custScaleX="118684">
        <dgm:presLayoutVars>
          <dgm:bulletEnabled val="1"/>
        </dgm:presLayoutVars>
      </dgm:prSet>
      <dgm:spPr/>
      <dgm:t>
        <a:bodyPr/>
        <a:lstStyle/>
        <a:p>
          <a:endParaRPr lang="en-US"/>
        </a:p>
      </dgm:t>
    </dgm:pt>
    <dgm:pt modelId="{315C46B3-B5D2-4BA9-B144-F27E4B73400E}" type="pres">
      <dgm:prSet presAssocID="{F264C69D-8EB0-4ABF-8E45-399BF82D8894}" presName="spNode" presStyleCnt="0"/>
      <dgm:spPr/>
    </dgm:pt>
    <dgm:pt modelId="{0F24FD1A-24FC-4396-AD66-15E992165E27}" type="pres">
      <dgm:prSet presAssocID="{D14C0BF0-1EEA-476E-B4A6-2F745218A85F}" presName="sibTrans" presStyleLbl="sibTrans1D1" presStyleIdx="3" presStyleCnt="8"/>
      <dgm:spPr/>
      <dgm:t>
        <a:bodyPr/>
        <a:lstStyle/>
        <a:p>
          <a:endParaRPr lang="en-US"/>
        </a:p>
      </dgm:t>
    </dgm:pt>
    <dgm:pt modelId="{61BABB48-FF0D-44ED-B6D6-D74B9AFC5AD1}" type="pres">
      <dgm:prSet presAssocID="{95F644EC-1B6A-4F42-A9D8-AD35B375DC59}" presName="node" presStyleLbl="node1" presStyleIdx="4" presStyleCnt="8" custScaleX="172115" custScaleY="127945">
        <dgm:presLayoutVars>
          <dgm:bulletEnabled val="1"/>
        </dgm:presLayoutVars>
      </dgm:prSet>
      <dgm:spPr/>
      <dgm:t>
        <a:bodyPr/>
        <a:lstStyle/>
        <a:p>
          <a:endParaRPr lang="en-US"/>
        </a:p>
      </dgm:t>
    </dgm:pt>
    <dgm:pt modelId="{78256CBC-E4BF-471C-B33A-5A254F11A3D0}" type="pres">
      <dgm:prSet presAssocID="{95F644EC-1B6A-4F42-A9D8-AD35B375DC59}" presName="spNode" presStyleCnt="0"/>
      <dgm:spPr/>
    </dgm:pt>
    <dgm:pt modelId="{25823FED-7586-48D3-A659-CE3EAD893FA7}" type="pres">
      <dgm:prSet presAssocID="{B37B7388-140C-41AB-9764-C28CEDBD6514}" presName="sibTrans" presStyleLbl="sibTrans1D1" presStyleIdx="4" presStyleCnt="8"/>
      <dgm:spPr/>
      <dgm:t>
        <a:bodyPr/>
        <a:lstStyle/>
        <a:p>
          <a:endParaRPr lang="en-US"/>
        </a:p>
      </dgm:t>
    </dgm:pt>
    <dgm:pt modelId="{F3CA82CE-2B6A-4F7A-AD77-722AD520043C}" type="pres">
      <dgm:prSet presAssocID="{D8DD0518-924A-4730-9DD2-64ADD68D47B8}" presName="node" presStyleLbl="node1" presStyleIdx="5" presStyleCnt="8" custScaleX="163562" custScaleY="104577" custRadScaleRad="99799" custRadScaleInc="6526">
        <dgm:presLayoutVars>
          <dgm:bulletEnabled val="1"/>
        </dgm:presLayoutVars>
      </dgm:prSet>
      <dgm:spPr/>
      <dgm:t>
        <a:bodyPr/>
        <a:lstStyle/>
        <a:p>
          <a:endParaRPr lang="en-US"/>
        </a:p>
      </dgm:t>
    </dgm:pt>
    <dgm:pt modelId="{8576E505-EC8D-4FC9-B755-DD3E7F8AB8C0}" type="pres">
      <dgm:prSet presAssocID="{D8DD0518-924A-4730-9DD2-64ADD68D47B8}" presName="spNode" presStyleCnt="0"/>
      <dgm:spPr/>
    </dgm:pt>
    <dgm:pt modelId="{7E6C9D39-89FD-4A67-8A7C-D5E2BD28899E}" type="pres">
      <dgm:prSet presAssocID="{6918030A-3773-4756-B3B4-539B8111F64C}" presName="sibTrans" presStyleLbl="sibTrans1D1" presStyleIdx="5" presStyleCnt="8"/>
      <dgm:spPr/>
      <dgm:t>
        <a:bodyPr/>
        <a:lstStyle/>
        <a:p>
          <a:endParaRPr lang="en-US"/>
        </a:p>
      </dgm:t>
    </dgm:pt>
    <dgm:pt modelId="{D4DC79FA-8730-47FB-BE67-20DB216F8D83}" type="pres">
      <dgm:prSet presAssocID="{507E7327-4AD8-4D32-967C-E6DCA3E5221F}" presName="node" presStyleLbl="node1" presStyleIdx="6" presStyleCnt="8" custScaleX="217082" custScaleY="108281">
        <dgm:presLayoutVars>
          <dgm:bulletEnabled val="1"/>
        </dgm:presLayoutVars>
      </dgm:prSet>
      <dgm:spPr/>
      <dgm:t>
        <a:bodyPr/>
        <a:lstStyle/>
        <a:p>
          <a:endParaRPr lang="en-US"/>
        </a:p>
      </dgm:t>
    </dgm:pt>
    <dgm:pt modelId="{00D170E8-D22B-4F4B-8F44-E379E606DC6A}" type="pres">
      <dgm:prSet presAssocID="{507E7327-4AD8-4D32-967C-E6DCA3E5221F}" presName="spNode" presStyleCnt="0"/>
      <dgm:spPr/>
    </dgm:pt>
    <dgm:pt modelId="{AEA8597D-B404-40B4-ACC2-55A0A8B1CC26}" type="pres">
      <dgm:prSet presAssocID="{2DBDC386-CA9B-4938-BFFC-57850A7AFC0B}" presName="sibTrans" presStyleLbl="sibTrans1D1" presStyleIdx="6" presStyleCnt="8"/>
      <dgm:spPr/>
      <dgm:t>
        <a:bodyPr/>
        <a:lstStyle/>
        <a:p>
          <a:endParaRPr lang="en-US"/>
        </a:p>
      </dgm:t>
    </dgm:pt>
    <dgm:pt modelId="{B7719182-2E4B-4AD7-B82C-20FBFCB1D4C0}" type="pres">
      <dgm:prSet presAssocID="{A624F566-4B6A-4E0A-84F0-D0A1B33EEA58}" presName="node" presStyleLbl="node1" presStyleIdx="7" presStyleCnt="8" custScaleX="140390" custScaleY="105760" custRadScaleRad="107978" custRadScaleInc="-48674">
        <dgm:presLayoutVars>
          <dgm:bulletEnabled val="1"/>
        </dgm:presLayoutVars>
      </dgm:prSet>
      <dgm:spPr/>
      <dgm:t>
        <a:bodyPr/>
        <a:lstStyle/>
        <a:p>
          <a:endParaRPr lang="en-US"/>
        </a:p>
      </dgm:t>
    </dgm:pt>
    <dgm:pt modelId="{A8566EC8-7A3D-4B51-ABA0-E0528D6CD4DD}" type="pres">
      <dgm:prSet presAssocID="{A624F566-4B6A-4E0A-84F0-D0A1B33EEA58}" presName="spNode" presStyleCnt="0"/>
      <dgm:spPr/>
    </dgm:pt>
    <dgm:pt modelId="{4C710E0F-049E-4EB0-B0C0-C753930F1382}" type="pres">
      <dgm:prSet presAssocID="{6E5615C2-874E-4586-AE5D-3AAE76E55D31}" presName="sibTrans" presStyleLbl="sibTrans1D1" presStyleIdx="7" presStyleCnt="8"/>
      <dgm:spPr/>
      <dgm:t>
        <a:bodyPr/>
        <a:lstStyle/>
        <a:p>
          <a:endParaRPr lang="en-US"/>
        </a:p>
      </dgm:t>
    </dgm:pt>
  </dgm:ptLst>
  <dgm:cxnLst>
    <dgm:cxn modelId="{2F1C3FA4-D37A-451A-86A7-A8F64DC5A2E0}" srcId="{477EAE17-1EA1-40AF-AB90-5654BB0CD098}" destId="{D8DD0518-924A-4730-9DD2-64ADD68D47B8}" srcOrd="5" destOrd="0" parTransId="{D1A08FC4-7159-46C9-8CB3-357149049118}" sibTransId="{6918030A-3773-4756-B3B4-539B8111F64C}"/>
    <dgm:cxn modelId="{5CC4795F-F139-4ECD-B5A7-51E986FCE5A7}" srcId="{477EAE17-1EA1-40AF-AB90-5654BB0CD098}" destId="{17325739-69B1-41B0-A03A-DCA77F36D560}" srcOrd="2" destOrd="0" parTransId="{5807A8BF-CBA8-403A-8AD2-6EE4B48CC67D}" sibTransId="{C1B71508-A9A7-42EF-9FF5-B9E97661D403}"/>
    <dgm:cxn modelId="{BC4F5D89-BE9C-48B1-AC7E-D21D9536D911}" type="presOf" srcId="{C1B71508-A9A7-42EF-9FF5-B9E97661D403}" destId="{1B3C43E5-21B0-41DD-A446-841C1965CE26}" srcOrd="0" destOrd="0" presId="urn:microsoft.com/office/officeart/2005/8/layout/cycle5"/>
    <dgm:cxn modelId="{8A7BE56E-167E-4D25-AF97-D92216D643DD}" srcId="{477EAE17-1EA1-40AF-AB90-5654BB0CD098}" destId="{E659099B-1953-461D-8A42-93D3511CE602}" srcOrd="0" destOrd="0" parTransId="{C9E1AE6F-67AF-4B0B-8A3E-9FF1C0942F1B}" sibTransId="{B827702E-357A-44B2-BDB6-7DA71CC2B03C}"/>
    <dgm:cxn modelId="{B2702F2C-539B-4B67-939B-347C673E7752}" type="presOf" srcId="{477EAE17-1EA1-40AF-AB90-5654BB0CD098}" destId="{6F7DD300-23C3-4D34-B3E0-46268CDAD08B}" srcOrd="0" destOrd="0" presId="urn:microsoft.com/office/officeart/2005/8/layout/cycle5"/>
    <dgm:cxn modelId="{CDCB125E-629B-4C8A-B75A-D56786F0A1D6}" srcId="{477EAE17-1EA1-40AF-AB90-5654BB0CD098}" destId="{95F644EC-1B6A-4F42-A9D8-AD35B375DC59}" srcOrd="4" destOrd="0" parTransId="{53CEE8E7-1DF1-4FF8-A77F-246BBBF6F680}" sibTransId="{B37B7388-140C-41AB-9764-C28CEDBD6514}"/>
    <dgm:cxn modelId="{FF2DCA7A-A596-48C5-A3B5-E9892FD75056}" srcId="{477EAE17-1EA1-40AF-AB90-5654BB0CD098}" destId="{6B2DB101-9189-40BC-BDCC-82FB293D1293}" srcOrd="1" destOrd="0" parTransId="{E5169AF6-EC2F-4661-8593-0625ABE5739B}" sibTransId="{283D7B4A-1B35-4187-82BB-7F7B87410893}"/>
    <dgm:cxn modelId="{64957AF4-D9C7-4FFB-83E4-2F62EB5FB664}" type="presOf" srcId="{6918030A-3773-4756-B3B4-539B8111F64C}" destId="{7E6C9D39-89FD-4A67-8A7C-D5E2BD28899E}" srcOrd="0" destOrd="0" presId="urn:microsoft.com/office/officeart/2005/8/layout/cycle5"/>
    <dgm:cxn modelId="{1CA0A344-FD11-43A5-A91F-FBDEF7A12616}" srcId="{477EAE17-1EA1-40AF-AB90-5654BB0CD098}" destId="{A624F566-4B6A-4E0A-84F0-D0A1B33EEA58}" srcOrd="7" destOrd="0" parTransId="{66E6DBC5-77D9-4CC4-9AD0-56B9508711D8}" sibTransId="{6E5615C2-874E-4586-AE5D-3AAE76E55D31}"/>
    <dgm:cxn modelId="{FDD0971F-60D3-4D35-AB63-16F4B6CCE982}" type="presOf" srcId="{F264C69D-8EB0-4ABF-8E45-399BF82D8894}" destId="{DE64EA33-F6FB-4FF2-ABCB-29848596C320}" srcOrd="0" destOrd="0" presId="urn:microsoft.com/office/officeart/2005/8/layout/cycle5"/>
    <dgm:cxn modelId="{6D91D248-2E78-441E-99AB-9DFC2D2271B1}" type="presOf" srcId="{B37B7388-140C-41AB-9764-C28CEDBD6514}" destId="{25823FED-7586-48D3-A659-CE3EAD893FA7}" srcOrd="0" destOrd="0" presId="urn:microsoft.com/office/officeart/2005/8/layout/cycle5"/>
    <dgm:cxn modelId="{615A7E01-80FF-4E79-95B9-A196B20354CF}" type="presOf" srcId="{95F644EC-1B6A-4F42-A9D8-AD35B375DC59}" destId="{61BABB48-FF0D-44ED-B6D6-D74B9AFC5AD1}" srcOrd="0" destOrd="0" presId="urn:microsoft.com/office/officeart/2005/8/layout/cycle5"/>
    <dgm:cxn modelId="{06FE3724-B694-493C-B2F5-073B3A135F9F}" type="presOf" srcId="{E659099B-1953-461D-8A42-93D3511CE602}" destId="{8CFE0D27-EF83-4716-A4AC-A7274E0D3E9B}" srcOrd="0" destOrd="0" presId="urn:microsoft.com/office/officeart/2005/8/layout/cycle5"/>
    <dgm:cxn modelId="{3271B8F3-4400-4395-8B94-284826956745}" type="presOf" srcId="{17325739-69B1-41B0-A03A-DCA77F36D560}" destId="{779DAB1B-A81F-45FA-8248-9F8688763385}" srcOrd="0" destOrd="0" presId="urn:microsoft.com/office/officeart/2005/8/layout/cycle5"/>
    <dgm:cxn modelId="{89EAE355-0CDE-4564-B39E-66EAD0526177}" type="presOf" srcId="{283D7B4A-1B35-4187-82BB-7F7B87410893}" destId="{A4D2AB08-1A67-408A-ACE2-EE0B3E563719}" srcOrd="0" destOrd="0" presId="urn:microsoft.com/office/officeart/2005/8/layout/cycle5"/>
    <dgm:cxn modelId="{829D850A-63F9-474E-9796-F4FE36E06BEE}" type="presOf" srcId="{D8DD0518-924A-4730-9DD2-64ADD68D47B8}" destId="{F3CA82CE-2B6A-4F7A-AD77-722AD520043C}" srcOrd="0" destOrd="0" presId="urn:microsoft.com/office/officeart/2005/8/layout/cycle5"/>
    <dgm:cxn modelId="{224A2939-DC90-45FC-8DAA-583F288D29CB}" type="presOf" srcId="{507E7327-4AD8-4D32-967C-E6DCA3E5221F}" destId="{D4DC79FA-8730-47FB-BE67-20DB216F8D83}" srcOrd="0" destOrd="0" presId="urn:microsoft.com/office/officeart/2005/8/layout/cycle5"/>
    <dgm:cxn modelId="{461301D3-5F8E-4712-9306-26FF23066219}" type="presOf" srcId="{6E5615C2-874E-4586-AE5D-3AAE76E55D31}" destId="{4C710E0F-049E-4EB0-B0C0-C753930F1382}" srcOrd="0" destOrd="0" presId="urn:microsoft.com/office/officeart/2005/8/layout/cycle5"/>
    <dgm:cxn modelId="{BE72FAE6-C076-4C63-B1D9-A6A5B9D426C1}" type="presOf" srcId="{2DBDC386-CA9B-4938-BFFC-57850A7AFC0B}" destId="{AEA8597D-B404-40B4-ACC2-55A0A8B1CC26}" srcOrd="0" destOrd="0" presId="urn:microsoft.com/office/officeart/2005/8/layout/cycle5"/>
    <dgm:cxn modelId="{D7D44826-584C-4C6A-AD7C-EF11865B27B4}" srcId="{477EAE17-1EA1-40AF-AB90-5654BB0CD098}" destId="{507E7327-4AD8-4D32-967C-E6DCA3E5221F}" srcOrd="6" destOrd="0" parTransId="{EFD1AB74-9922-401F-9CC4-2390EF9A01D4}" sibTransId="{2DBDC386-CA9B-4938-BFFC-57850A7AFC0B}"/>
    <dgm:cxn modelId="{B36CFFB3-8F08-41CD-AFD8-4C41BD871B75}" type="presOf" srcId="{A624F566-4B6A-4E0A-84F0-D0A1B33EEA58}" destId="{B7719182-2E4B-4AD7-B82C-20FBFCB1D4C0}" srcOrd="0" destOrd="0" presId="urn:microsoft.com/office/officeart/2005/8/layout/cycle5"/>
    <dgm:cxn modelId="{EFD09715-5EFA-45F4-9BF7-85C457881897}" type="presOf" srcId="{6B2DB101-9189-40BC-BDCC-82FB293D1293}" destId="{2D928E84-2CB3-4A45-9B46-624B2BA4D44C}" srcOrd="0" destOrd="0" presId="urn:microsoft.com/office/officeart/2005/8/layout/cycle5"/>
    <dgm:cxn modelId="{2C6F3DE7-0D05-49DF-828D-A76EB35C7DEE}" type="presOf" srcId="{D14C0BF0-1EEA-476E-B4A6-2F745218A85F}" destId="{0F24FD1A-24FC-4396-AD66-15E992165E27}" srcOrd="0" destOrd="0" presId="urn:microsoft.com/office/officeart/2005/8/layout/cycle5"/>
    <dgm:cxn modelId="{D62D1C9B-39A8-4E10-B7C6-198539F77488}" type="presOf" srcId="{B827702E-357A-44B2-BDB6-7DA71CC2B03C}" destId="{445A8400-D555-4630-BDE4-038DC140B88B}" srcOrd="0" destOrd="0" presId="urn:microsoft.com/office/officeart/2005/8/layout/cycle5"/>
    <dgm:cxn modelId="{9BF0514D-80D9-48CD-8D16-ED3216E0B965}" srcId="{477EAE17-1EA1-40AF-AB90-5654BB0CD098}" destId="{F264C69D-8EB0-4ABF-8E45-399BF82D8894}" srcOrd="3" destOrd="0" parTransId="{FD2E39C0-7BAA-47B9-BA96-C9D29F1846E2}" sibTransId="{D14C0BF0-1EEA-476E-B4A6-2F745218A85F}"/>
    <dgm:cxn modelId="{AE34D7DC-AE02-418B-8B59-89783E1CA3BA}" type="presParOf" srcId="{6F7DD300-23C3-4D34-B3E0-46268CDAD08B}" destId="{8CFE0D27-EF83-4716-A4AC-A7274E0D3E9B}" srcOrd="0" destOrd="0" presId="urn:microsoft.com/office/officeart/2005/8/layout/cycle5"/>
    <dgm:cxn modelId="{3200B9DA-6482-4C95-B276-DE51291AA142}" type="presParOf" srcId="{6F7DD300-23C3-4D34-B3E0-46268CDAD08B}" destId="{9E33C78A-D18C-44AC-8859-B30AA9D4BE66}" srcOrd="1" destOrd="0" presId="urn:microsoft.com/office/officeart/2005/8/layout/cycle5"/>
    <dgm:cxn modelId="{71BD0B9C-81D4-425B-B7D7-E0B0AE5E9E0E}" type="presParOf" srcId="{6F7DD300-23C3-4D34-B3E0-46268CDAD08B}" destId="{445A8400-D555-4630-BDE4-038DC140B88B}" srcOrd="2" destOrd="0" presId="urn:microsoft.com/office/officeart/2005/8/layout/cycle5"/>
    <dgm:cxn modelId="{AEC52432-9826-45DF-9F80-99B246E7EA2C}" type="presParOf" srcId="{6F7DD300-23C3-4D34-B3E0-46268CDAD08B}" destId="{2D928E84-2CB3-4A45-9B46-624B2BA4D44C}" srcOrd="3" destOrd="0" presId="urn:microsoft.com/office/officeart/2005/8/layout/cycle5"/>
    <dgm:cxn modelId="{EA0462CA-C8D5-4F4B-B2BD-1E36C942387E}" type="presParOf" srcId="{6F7DD300-23C3-4D34-B3E0-46268CDAD08B}" destId="{2F515794-5B36-4455-926E-F579DB03C132}" srcOrd="4" destOrd="0" presId="urn:microsoft.com/office/officeart/2005/8/layout/cycle5"/>
    <dgm:cxn modelId="{3FC3716F-F0F8-407E-9F7D-082FAA43CE51}" type="presParOf" srcId="{6F7DD300-23C3-4D34-B3E0-46268CDAD08B}" destId="{A4D2AB08-1A67-408A-ACE2-EE0B3E563719}" srcOrd="5" destOrd="0" presId="urn:microsoft.com/office/officeart/2005/8/layout/cycle5"/>
    <dgm:cxn modelId="{98E3EEC0-64DD-4007-AD90-58A98B60328C}" type="presParOf" srcId="{6F7DD300-23C3-4D34-B3E0-46268CDAD08B}" destId="{779DAB1B-A81F-45FA-8248-9F8688763385}" srcOrd="6" destOrd="0" presId="urn:microsoft.com/office/officeart/2005/8/layout/cycle5"/>
    <dgm:cxn modelId="{04E3B79A-B8B4-4A16-A3DD-47BEB46493EF}" type="presParOf" srcId="{6F7DD300-23C3-4D34-B3E0-46268CDAD08B}" destId="{F464E90F-FF85-4199-8EF1-79777A6FD978}" srcOrd="7" destOrd="0" presId="urn:microsoft.com/office/officeart/2005/8/layout/cycle5"/>
    <dgm:cxn modelId="{EFB3CB1D-79A6-47DB-90B9-92EB177E2820}" type="presParOf" srcId="{6F7DD300-23C3-4D34-B3E0-46268CDAD08B}" destId="{1B3C43E5-21B0-41DD-A446-841C1965CE26}" srcOrd="8" destOrd="0" presId="urn:microsoft.com/office/officeart/2005/8/layout/cycle5"/>
    <dgm:cxn modelId="{74B241AC-E5A3-4674-9A6C-831933D0425A}" type="presParOf" srcId="{6F7DD300-23C3-4D34-B3E0-46268CDAD08B}" destId="{DE64EA33-F6FB-4FF2-ABCB-29848596C320}" srcOrd="9" destOrd="0" presId="urn:microsoft.com/office/officeart/2005/8/layout/cycle5"/>
    <dgm:cxn modelId="{937A5C7B-B314-4D1C-9C90-D69A080C9BC7}" type="presParOf" srcId="{6F7DD300-23C3-4D34-B3E0-46268CDAD08B}" destId="{315C46B3-B5D2-4BA9-B144-F27E4B73400E}" srcOrd="10" destOrd="0" presId="urn:microsoft.com/office/officeart/2005/8/layout/cycle5"/>
    <dgm:cxn modelId="{143908B5-1187-4D6E-AD95-D42125834A56}" type="presParOf" srcId="{6F7DD300-23C3-4D34-B3E0-46268CDAD08B}" destId="{0F24FD1A-24FC-4396-AD66-15E992165E27}" srcOrd="11" destOrd="0" presId="urn:microsoft.com/office/officeart/2005/8/layout/cycle5"/>
    <dgm:cxn modelId="{0020B49E-3D3A-47BA-A0AF-354B149CD03C}" type="presParOf" srcId="{6F7DD300-23C3-4D34-B3E0-46268CDAD08B}" destId="{61BABB48-FF0D-44ED-B6D6-D74B9AFC5AD1}" srcOrd="12" destOrd="0" presId="urn:microsoft.com/office/officeart/2005/8/layout/cycle5"/>
    <dgm:cxn modelId="{71043D99-EDD1-4858-AE46-57C45E3B9D9B}" type="presParOf" srcId="{6F7DD300-23C3-4D34-B3E0-46268CDAD08B}" destId="{78256CBC-E4BF-471C-B33A-5A254F11A3D0}" srcOrd="13" destOrd="0" presId="urn:microsoft.com/office/officeart/2005/8/layout/cycle5"/>
    <dgm:cxn modelId="{A7D1F8F2-D80B-41E9-905B-0693983F1131}" type="presParOf" srcId="{6F7DD300-23C3-4D34-B3E0-46268CDAD08B}" destId="{25823FED-7586-48D3-A659-CE3EAD893FA7}" srcOrd="14" destOrd="0" presId="urn:microsoft.com/office/officeart/2005/8/layout/cycle5"/>
    <dgm:cxn modelId="{2B2DE735-6DEC-4949-B31B-8BDBC7881024}" type="presParOf" srcId="{6F7DD300-23C3-4D34-B3E0-46268CDAD08B}" destId="{F3CA82CE-2B6A-4F7A-AD77-722AD520043C}" srcOrd="15" destOrd="0" presId="urn:microsoft.com/office/officeart/2005/8/layout/cycle5"/>
    <dgm:cxn modelId="{A93D8287-295E-45B0-A1AD-D90A930F3188}" type="presParOf" srcId="{6F7DD300-23C3-4D34-B3E0-46268CDAD08B}" destId="{8576E505-EC8D-4FC9-B755-DD3E7F8AB8C0}" srcOrd="16" destOrd="0" presId="urn:microsoft.com/office/officeart/2005/8/layout/cycle5"/>
    <dgm:cxn modelId="{FD96A47F-2E62-4E9D-8BAC-B2A7F5AB8BA2}" type="presParOf" srcId="{6F7DD300-23C3-4D34-B3E0-46268CDAD08B}" destId="{7E6C9D39-89FD-4A67-8A7C-D5E2BD28899E}" srcOrd="17" destOrd="0" presId="urn:microsoft.com/office/officeart/2005/8/layout/cycle5"/>
    <dgm:cxn modelId="{BC8BD063-5BFF-4FA1-BCB4-0B5A75B63911}" type="presParOf" srcId="{6F7DD300-23C3-4D34-B3E0-46268CDAD08B}" destId="{D4DC79FA-8730-47FB-BE67-20DB216F8D83}" srcOrd="18" destOrd="0" presId="urn:microsoft.com/office/officeart/2005/8/layout/cycle5"/>
    <dgm:cxn modelId="{D8C59C0F-C77C-4A99-957A-D29239336039}" type="presParOf" srcId="{6F7DD300-23C3-4D34-B3E0-46268CDAD08B}" destId="{00D170E8-D22B-4F4B-8F44-E379E606DC6A}" srcOrd="19" destOrd="0" presId="urn:microsoft.com/office/officeart/2005/8/layout/cycle5"/>
    <dgm:cxn modelId="{29B144EA-3AAC-45EA-9186-B474C44CA327}" type="presParOf" srcId="{6F7DD300-23C3-4D34-B3E0-46268CDAD08B}" destId="{AEA8597D-B404-40B4-ACC2-55A0A8B1CC26}" srcOrd="20" destOrd="0" presId="urn:microsoft.com/office/officeart/2005/8/layout/cycle5"/>
    <dgm:cxn modelId="{5FF012F9-4C43-4986-A244-F5DAE85DFFB6}" type="presParOf" srcId="{6F7DD300-23C3-4D34-B3E0-46268CDAD08B}" destId="{B7719182-2E4B-4AD7-B82C-20FBFCB1D4C0}" srcOrd="21" destOrd="0" presId="urn:microsoft.com/office/officeart/2005/8/layout/cycle5"/>
    <dgm:cxn modelId="{CC5A82E2-45EB-470B-840E-8FBA02A914AC}" type="presParOf" srcId="{6F7DD300-23C3-4D34-B3E0-46268CDAD08B}" destId="{A8566EC8-7A3D-4B51-ABA0-E0528D6CD4DD}" srcOrd="22" destOrd="0" presId="urn:microsoft.com/office/officeart/2005/8/layout/cycle5"/>
    <dgm:cxn modelId="{F8E22D94-F2F3-405A-9A95-0440E9A5D108}" type="presParOf" srcId="{6F7DD300-23C3-4D34-B3E0-46268CDAD08B}" destId="{4C710E0F-049E-4EB0-B0C0-C753930F1382}" srcOrd="23"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5B3571-A042-48E4-9CA4-81F874498CC5}" type="doc">
      <dgm:prSet loTypeId="urn:microsoft.com/office/officeart/2008/layout/VerticalCurvedList" loCatId="list" qsTypeId="urn:microsoft.com/office/officeart/2005/8/quickstyle/simple1" qsCatId="simple" csTypeId="urn:microsoft.com/office/officeart/2005/8/colors/accent2_1" csCatId="accent2" phldr="1"/>
      <dgm:spPr/>
      <dgm:t>
        <a:bodyPr/>
        <a:lstStyle/>
        <a:p>
          <a:endParaRPr lang="en-IN"/>
        </a:p>
      </dgm:t>
    </dgm:pt>
    <dgm:pt modelId="{3F67C36B-B84E-4257-B769-5E3F6CBFBE4F}">
      <dgm:prSet phldrT="[Text]" custT="1"/>
      <dgm:spPr/>
      <dgm:t>
        <a:bodyPr/>
        <a:lstStyle/>
        <a:p>
          <a:r>
            <a:rPr lang="en-IN" sz="2200" dirty="0" smtClean="0">
              <a:latin typeface="Times New Roman" panose="02020603050405020304" pitchFamily="18" charset="0"/>
              <a:cs typeface="Times New Roman" panose="02020603050405020304" pitchFamily="18" charset="0"/>
            </a:rPr>
            <a:t>More manpower should be involved in development team.</a:t>
          </a:r>
          <a:endParaRPr lang="en-IN" sz="2200" dirty="0">
            <a:latin typeface="Times New Roman" panose="02020603050405020304" pitchFamily="18" charset="0"/>
            <a:cs typeface="Times New Roman" panose="02020603050405020304" pitchFamily="18" charset="0"/>
          </a:endParaRPr>
        </a:p>
      </dgm:t>
    </dgm:pt>
    <dgm:pt modelId="{614700D8-3563-47EF-99C8-0B16EBC0AA14}" type="parTrans" cxnId="{DC600255-BB60-41EA-8B71-1FFEAC49ACEE}">
      <dgm:prSet/>
      <dgm:spPr/>
      <dgm:t>
        <a:bodyPr/>
        <a:lstStyle/>
        <a:p>
          <a:endParaRPr lang="en-IN" sz="2200"/>
        </a:p>
      </dgm:t>
    </dgm:pt>
    <dgm:pt modelId="{8036251B-81C0-42E8-AEC1-E37BE57EBC68}" type="sibTrans" cxnId="{DC600255-BB60-41EA-8B71-1FFEAC49ACEE}">
      <dgm:prSet/>
      <dgm:spPr/>
      <dgm:t>
        <a:bodyPr/>
        <a:lstStyle/>
        <a:p>
          <a:endParaRPr lang="en-IN" sz="2200">
            <a:latin typeface="Times New Roman" panose="02020603050405020304" pitchFamily="18" charset="0"/>
            <a:cs typeface="Times New Roman" panose="02020603050405020304" pitchFamily="18" charset="0"/>
          </a:endParaRPr>
        </a:p>
      </dgm:t>
    </dgm:pt>
    <dgm:pt modelId="{7CF19692-7D50-4E23-AC8A-46624E4B2603}">
      <dgm:prSet phldrT="[Text]" custT="1"/>
      <dgm:spPr/>
      <dgm:t>
        <a:bodyPr/>
        <a:lstStyle/>
        <a:p>
          <a:pPr algn="l"/>
          <a:r>
            <a:rPr lang="en-US" sz="2200" dirty="0" smtClean="0">
              <a:latin typeface="Times New Roman" panose="02020603050405020304" pitchFamily="18" charset="0"/>
              <a:cs typeface="Times New Roman" panose="02020603050405020304" pitchFamily="18" charset="0"/>
            </a:rPr>
            <a:t>Scheduling of tasks to complete the project in time.</a:t>
          </a:r>
          <a:endParaRPr lang="en-IN" sz="2200" dirty="0">
            <a:latin typeface="Times New Roman" panose="02020603050405020304" pitchFamily="18" charset="0"/>
            <a:cs typeface="Times New Roman" panose="02020603050405020304" pitchFamily="18" charset="0"/>
          </a:endParaRPr>
        </a:p>
      </dgm:t>
    </dgm:pt>
    <dgm:pt modelId="{7E9CD230-4C82-4FB7-B2D0-4C599AF5669A}" type="parTrans" cxnId="{672BC356-51B6-442D-8D3B-4BA0B79B1005}">
      <dgm:prSet/>
      <dgm:spPr/>
      <dgm:t>
        <a:bodyPr/>
        <a:lstStyle/>
        <a:p>
          <a:endParaRPr lang="en-IN" sz="2200"/>
        </a:p>
      </dgm:t>
    </dgm:pt>
    <dgm:pt modelId="{90822EC3-2638-4B96-9447-07011C95018A}" type="sibTrans" cxnId="{672BC356-51B6-442D-8D3B-4BA0B79B1005}">
      <dgm:prSet/>
      <dgm:spPr/>
      <dgm:t>
        <a:bodyPr/>
        <a:lstStyle/>
        <a:p>
          <a:endParaRPr lang="en-IN" sz="2200"/>
        </a:p>
      </dgm:t>
    </dgm:pt>
    <dgm:pt modelId="{2ACF4A98-894D-4BE0-80A6-7E07D16E2609}">
      <dgm:prSet phldrT="[Text]" custT="1"/>
      <dgm:spPr/>
      <dgm:t>
        <a:bodyPr/>
        <a:lstStyle/>
        <a:p>
          <a:r>
            <a:rPr lang="en-US" sz="2200" dirty="0" smtClean="0">
              <a:latin typeface="Times New Roman" panose="02020603050405020304" pitchFamily="18" charset="0"/>
              <a:cs typeface="Times New Roman" panose="02020603050405020304" pitchFamily="18" charset="0"/>
            </a:rPr>
            <a:t>Reminder can be sent to the users to remind them before starting the training sessions.</a:t>
          </a:r>
          <a:endParaRPr lang="en-IN" sz="2200" dirty="0">
            <a:latin typeface="Times New Roman" panose="02020603050405020304" pitchFamily="18" charset="0"/>
            <a:cs typeface="Times New Roman" panose="02020603050405020304" pitchFamily="18" charset="0"/>
          </a:endParaRPr>
        </a:p>
      </dgm:t>
    </dgm:pt>
    <dgm:pt modelId="{42FB3C57-4F53-4113-BEE1-BF4E9E7F2FD3}" type="parTrans" cxnId="{0F297C4A-626D-4420-9FE8-66B0A62F73A8}">
      <dgm:prSet/>
      <dgm:spPr/>
      <dgm:t>
        <a:bodyPr/>
        <a:lstStyle/>
        <a:p>
          <a:endParaRPr lang="en-IN" sz="2200"/>
        </a:p>
      </dgm:t>
    </dgm:pt>
    <dgm:pt modelId="{CF7B3CA7-47B7-485E-8AAC-9EF73A111B2E}" type="sibTrans" cxnId="{0F297C4A-626D-4420-9FE8-66B0A62F73A8}">
      <dgm:prSet/>
      <dgm:spPr/>
      <dgm:t>
        <a:bodyPr/>
        <a:lstStyle/>
        <a:p>
          <a:endParaRPr lang="en-IN" sz="2200"/>
        </a:p>
      </dgm:t>
    </dgm:pt>
    <dgm:pt modelId="{4C3753C0-A4D9-4E9B-A84E-45C5FBFFDCA7}">
      <dgm:prSet custT="1"/>
      <dgm:spPr/>
      <dgm:t>
        <a:bodyPr/>
        <a:lstStyle/>
        <a:p>
          <a:r>
            <a:rPr lang="en-US" sz="2200" dirty="0" smtClean="0">
              <a:latin typeface="Times New Roman" panose="02020603050405020304" pitchFamily="18" charset="0"/>
              <a:cs typeface="Times New Roman" panose="02020603050405020304" pitchFamily="18" charset="0"/>
            </a:rPr>
            <a:t>Automation testing can be incorporated.</a:t>
          </a:r>
          <a:endParaRPr lang="en-IN" sz="2200" dirty="0">
            <a:latin typeface="Times New Roman" panose="02020603050405020304" pitchFamily="18" charset="0"/>
            <a:cs typeface="Times New Roman" panose="02020603050405020304" pitchFamily="18" charset="0"/>
          </a:endParaRPr>
        </a:p>
      </dgm:t>
    </dgm:pt>
    <dgm:pt modelId="{3CCD5E50-7181-4C02-85E1-C5480737B0FE}" type="parTrans" cxnId="{B59AA197-F083-49F0-ACB6-A5806A890127}">
      <dgm:prSet/>
      <dgm:spPr/>
      <dgm:t>
        <a:bodyPr/>
        <a:lstStyle/>
        <a:p>
          <a:endParaRPr lang="en-US" sz="2200"/>
        </a:p>
      </dgm:t>
    </dgm:pt>
    <dgm:pt modelId="{FD436C26-B49F-4685-89EF-EB161F885C5F}" type="sibTrans" cxnId="{B59AA197-F083-49F0-ACB6-A5806A890127}">
      <dgm:prSet/>
      <dgm:spPr/>
      <dgm:t>
        <a:bodyPr/>
        <a:lstStyle/>
        <a:p>
          <a:endParaRPr lang="en-US" sz="2200"/>
        </a:p>
      </dgm:t>
    </dgm:pt>
    <dgm:pt modelId="{6DDF5CA1-398F-486E-879D-36EA9CE29074}">
      <dgm:prSet custT="1"/>
      <dgm:spPr/>
      <dgm:t>
        <a:bodyPr/>
        <a:lstStyle/>
        <a:p>
          <a:r>
            <a:rPr lang="en-US" sz="2200" dirty="0" smtClean="0">
              <a:latin typeface="Times New Roman" panose="02020603050405020304" pitchFamily="18" charset="0"/>
              <a:cs typeface="Times New Roman" panose="02020603050405020304" pitchFamily="18" charset="0"/>
            </a:rPr>
            <a:t>Routine debugging is a source of need.</a:t>
          </a:r>
          <a:endParaRPr lang="en-IN" sz="2200" dirty="0">
            <a:latin typeface="Times New Roman" panose="02020603050405020304" pitchFamily="18" charset="0"/>
            <a:cs typeface="Times New Roman" panose="02020603050405020304" pitchFamily="18" charset="0"/>
          </a:endParaRPr>
        </a:p>
      </dgm:t>
    </dgm:pt>
    <dgm:pt modelId="{54833A47-99C2-4E71-83C9-6611A3DAB5D3}" type="parTrans" cxnId="{2CBE3D54-8C35-4B44-820A-6E0E33517F60}">
      <dgm:prSet/>
      <dgm:spPr/>
      <dgm:t>
        <a:bodyPr/>
        <a:lstStyle/>
        <a:p>
          <a:endParaRPr lang="en-US" sz="2200"/>
        </a:p>
      </dgm:t>
    </dgm:pt>
    <dgm:pt modelId="{5E0B4C68-6F16-4B7C-A5ED-59306E25D6F1}" type="sibTrans" cxnId="{2CBE3D54-8C35-4B44-820A-6E0E33517F60}">
      <dgm:prSet/>
      <dgm:spPr/>
      <dgm:t>
        <a:bodyPr/>
        <a:lstStyle/>
        <a:p>
          <a:endParaRPr lang="en-US" sz="2200"/>
        </a:p>
      </dgm:t>
    </dgm:pt>
    <dgm:pt modelId="{05FD31B8-208C-452B-A7C5-57155335F5E9}">
      <dgm:prSet custT="1"/>
      <dgm:spPr/>
      <dgm:t>
        <a:bodyPr/>
        <a:lstStyle/>
        <a:p>
          <a:r>
            <a:rPr lang="en-US" sz="2200" dirty="0" smtClean="0">
              <a:latin typeface="Times New Roman" panose="02020603050405020304" pitchFamily="18" charset="0"/>
              <a:cs typeface="Times New Roman" panose="02020603050405020304" pitchFamily="18" charset="0"/>
            </a:rPr>
            <a:t>Regular hands-on training sessions should be held in the organization.</a:t>
          </a:r>
          <a:endParaRPr lang="en-IN" sz="2200" dirty="0">
            <a:latin typeface="Times New Roman" panose="02020603050405020304" pitchFamily="18" charset="0"/>
            <a:cs typeface="Times New Roman" panose="02020603050405020304" pitchFamily="18" charset="0"/>
          </a:endParaRPr>
        </a:p>
      </dgm:t>
    </dgm:pt>
    <dgm:pt modelId="{0F907B70-9878-4FFF-9D84-91611FBF5757}" type="parTrans" cxnId="{8186E08B-4473-4D4F-97D7-83F42C0B4C12}">
      <dgm:prSet/>
      <dgm:spPr/>
      <dgm:t>
        <a:bodyPr/>
        <a:lstStyle/>
        <a:p>
          <a:endParaRPr lang="en-US" sz="2200"/>
        </a:p>
      </dgm:t>
    </dgm:pt>
    <dgm:pt modelId="{8AB00C50-5380-470B-9AA7-56751F560F27}" type="sibTrans" cxnId="{8186E08B-4473-4D4F-97D7-83F42C0B4C12}">
      <dgm:prSet/>
      <dgm:spPr/>
      <dgm:t>
        <a:bodyPr/>
        <a:lstStyle/>
        <a:p>
          <a:endParaRPr lang="en-US" sz="2200"/>
        </a:p>
      </dgm:t>
    </dgm:pt>
    <dgm:pt modelId="{A0E7F477-0B69-4310-9F7C-2208FB1807A6}" type="pres">
      <dgm:prSet presAssocID="{985B3571-A042-48E4-9CA4-81F874498CC5}" presName="Name0" presStyleCnt="0">
        <dgm:presLayoutVars>
          <dgm:chMax val="7"/>
          <dgm:chPref val="7"/>
          <dgm:dir/>
        </dgm:presLayoutVars>
      </dgm:prSet>
      <dgm:spPr/>
      <dgm:t>
        <a:bodyPr/>
        <a:lstStyle/>
        <a:p>
          <a:endParaRPr lang="en-IN"/>
        </a:p>
      </dgm:t>
    </dgm:pt>
    <dgm:pt modelId="{77DDCBFE-4EB4-4C7D-AACC-FCB8313CF5B4}" type="pres">
      <dgm:prSet presAssocID="{985B3571-A042-48E4-9CA4-81F874498CC5}" presName="Name1" presStyleCnt="0"/>
      <dgm:spPr/>
    </dgm:pt>
    <dgm:pt modelId="{8C1A60D2-BABB-4112-A1C5-F602EB05DFFC}" type="pres">
      <dgm:prSet presAssocID="{985B3571-A042-48E4-9CA4-81F874498CC5}" presName="cycle" presStyleCnt="0"/>
      <dgm:spPr/>
    </dgm:pt>
    <dgm:pt modelId="{DBA068EF-66A3-49FC-8798-99836E41166A}" type="pres">
      <dgm:prSet presAssocID="{985B3571-A042-48E4-9CA4-81F874498CC5}" presName="srcNode" presStyleLbl="node1" presStyleIdx="0" presStyleCnt="6"/>
      <dgm:spPr/>
    </dgm:pt>
    <dgm:pt modelId="{EE05171D-DE3E-4587-A849-21688C3E58BD}" type="pres">
      <dgm:prSet presAssocID="{985B3571-A042-48E4-9CA4-81F874498CC5}" presName="conn" presStyleLbl="parChTrans1D2" presStyleIdx="0" presStyleCnt="1"/>
      <dgm:spPr/>
      <dgm:t>
        <a:bodyPr/>
        <a:lstStyle/>
        <a:p>
          <a:endParaRPr lang="en-IN"/>
        </a:p>
      </dgm:t>
    </dgm:pt>
    <dgm:pt modelId="{C10BC844-3D05-4B21-8516-BD3183F190EC}" type="pres">
      <dgm:prSet presAssocID="{985B3571-A042-48E4-9CA4-81F874498CC5}" presName="extraNode" presStyleLbl="node1" presStyleIdx="0" presStyleCnt="6"/>
      <dgm:spPr/>
    </dgm:pt>
    <dgm:pt modelId="{2E7C00F3-997D-4335-BE46-6326F16B0504}" type="pres">
      <dgm:prSet presAssocID="{985B3571-A042-48E4-9CA4-81F874498CC5}" presName="dstNode" presStyleLbl="node1" presStyleIdx="0" presStyleCnt="6"/>
      <dgm:spPr/>
    </dgm:pt>
    <dgm:pt modelId="{ABAAB952-FD99-449B-B71B-7F7DBF903536}" type="pres">
      <dgm:prSet presAssocID="{3F67C36B-B84E-4257-B769-5E3F6CBFBE4F}" presName="text_1" presStyleLbl="node1" presStyleIdx="0" presStyleCnt="6">
        <dgm:presLayoutVars>
          <dgm:bulletEnabled val="1"/>
        </dgm:presLayoutVars>
      </dgm:prSet>
      <dgm:spPr/>
      <dgm:t>
        <a:bodyPr/>
        <a:lstStyle/>
        <a:p>
          <a:endParaRPr lang="en-IN"/>
        </a:p>
      </dgm:t>
    </dgm:pt>
    <dgm:pt modelId="{A30CB12D-6BC6-4B53-8801-2174EBDE48B7}" type="pres">
      <dgm:prSet presAssocID="{3F67C36B-B84E-4257-B769-5E3F6CBFBE4F}" presName="accent_1" presStyleCnt="0"/>
      <dgm:spPr/>
    </dgm:pt>
    <dgm:pt modelId="{B9FA717D-E83A-4987-A28F-7A62675F62EF}" type="pres">
      <dgm:prSet presAssocID="{3F67C36B-B84E-4257-B769-5E3F6CBFBE4F}" presName="accentRepeatNode" presStyleLbl="solidFgAcc1" presStyleIdx="0" presStyleCnt="6"/>
      <dgm:spPr/>
      <dgm:t>
        <a:bodyPr/>
        <a:lstStyle/>
        <a:p>
          <a:endParaRPr lang="en-US"/>
        </a:p>
      </dgm:t>
    </dgm:pt>
    <dgm:pt modelId="{FB39CEC9-E34E-480A-B19B-3DF29448C4F2}" type="pres">
      <dgm:prSet presAssocID="{7CF19692-7D50-4E23-AC8A-46624E4B2603}" presName="text_2" presStyleLbl="node1" presStyleIdx="1" presStyleCnt="6">
        <dgm:presLayoutVars>
          <dgm:bulletEnabled val="1"/>
        </dgm:presLayoutVars>
      </dgm:prSet>
      <dgm:spPr/>
      <dgm:t>
        <a:bodyPr/>
        <a:lstStyle/>
        <a:p>
          <a:endParaRPr lang="en-US"/>
        </a:p>
      </dgm:t>
    </dgm:pt>
    <dgm:pt modelId="{9A1A8A7F-B710-432F-A541-CB8720C38DC7}" type="pres">
      <dgm:prSet presAssocID="{7CF19692-7D50-4E23-AC8A-46624E4B2603}" presName="accent_2" presStyleCnt="0"/>
      <dgm:spPr/>
    </dgm:pt>
    <dgm:pt modelId="{4AAEB9C7-C015-4408-9FD6-D9411508792A}" type="pres">
      <dgm:prSet presAssocID="{7CF19692-7D50-4E23-AC8A-46624E4B2603}" presName="accentRepeatNode" presStyleLbl="solidFgAcc1" presStyleIdx="1" presStyleCnt="6"/>
      <dgm:spPr/>
    </dgm:pt>
    <dgm:pt modelId="{07B7F52E-D764-4B70-9268-3FE56F8B1ED7}" type="pres">
      <dgm:prSet presAssocID="{2ACF4A98-894D-4BE0-80A6-7E07D16E2609}" presName="text_3" presStyleLbl="node1" presStyleIdx="2" presStyleCnt="6">
        <dgm:presLayoutVars>
          <dgm:bulletEnabled val="1"/>
        </dgm:presLayoutVars>
      </dgm:prSet>
      <dgm:spPr/>
      <dgm:t>
        <a:bodyPr/>
        <a:lstStyle/>
        <a:p>
          <a:endParaRPr lang="en-US"/>
        </a:p>
      </dgm:t>
    </dgm:pt>
    <dgm:pt modelId="{09237BAD-2234-4197-84D6-507CC93AA3AE}" type="pres">
      <dgm:prSet presAssocID="{2ACF4A98-894D-4BE0-80A6-7E07D16E2609}" presName="accent_3" presStyleCnt="0"/>
      <dgm:spPr/>
    </dgm:pt>
    <dgm:pt modelId="{16054683-ABE2-463D-A4B4-45B666B79E87}" type="pres">
      <dgm:prSet presAssocID="{2ACF4A98-894D-4BE0-80A6-7E07D16E2609}" presName="accentRepeatNode" presStyleLbl="solidFgAcc1" presStyleIdx="2" presStyleCnt="6"/>
      <dgm:spPr/>
    </dgm:pt>
    <dgm:pt modelId="{E2D5D3AF-30D9-44C9-B8A1-B5DD6A24C926}" type="pres">
      <dgm:prSet presAssocID="{05FD31B8-208C-452B-A7C5-57155335F5E9}" presName="text_4" presStyleLbl="node1" presStyleIdx="3" presStyleCnt="6">
        <dgm:presLayoutVars>
          <dgm:bulletEnabled val="1"/>
        </dgm:presLayoutVars>
      </dgm:prSet>
      <dgm:spPr/>
      <dgm:t>
        <a:bodyPr/>
        <a:lstStyle/>
        <a:p>
          <a:endParaRPr lang="en-US"/>
        </a:p>
      </dgm:t>
    </dgm:pt>
    <dgm:pt modelId="{CDC27685-12E1-43B4-9E54-DCED45594448}" type="pres">
      <dgm:prSet presAssocID="{05FD31B8-208C-452B-A7C5-57155335F5E9}" presName="accent_4" presStyleCnt="0"/>
      <dgm:spPr/>
    </dgm:pt>
    <dgm:pt modelId="{EEE56E46-AB1F-40AC-9D45-C730C736FE34}" type="pres">
      <dgm:prSet presAssocID="{05FD31B8-208C-452B-A7C5-57155335F5E9}" presName="accentRepeatNode" presStyleLbl="solidFgAcc1" presStyleIdx="3" presStyleCnt="6"/>
      <dgm:spPr/>
    </dgm:pt>
    <dgm:pt modelId="{CD6F7B85-9912-4264-9E1D-6EE148AB2EF5}" type="pres">
      <dgm:prSet presAssocID="{4C3753C0-A4D9-4E9B-A84E-45C5FBFFDCA7}" presName="text_5" presStyleLbl="node1" presStyleIdx="4" presStyleCnt="6">
        <dgm:presLayoutVars>
          <dgm:bulletEnabled val="1"/>
        </dgm:presLayoutVars>
      </dgm:prSet>
      <dgm:spPr/>
      <dgm:t>
        <a:bodyPr/>
        <a:lstStyle/>
        <a:p>
          <a:endParaRPr lang="en-US"/>
        </a:p>
      </dgm:t>
    </dgm:pt>
    <dgm:pt modelId="{FDC0A8AD-E52A-4BFE-A490-EAD3CAE2CF81}" type="pres">
      <dgm:prSet presAssocID="{4C3753C0-A4D9-4E9B-A84E-45C5FBFFDCA7}" presName="accent_5" presStyleCnt="0"/>
      <dgm:spPr/>
    </dgm:pt>
    <dgm:pt modelId="{41C7F9D4-B2B7-47BF-857C-E680D4674F0B}" type="pres">
      <dgm:prSet presAssocID="{4C3753C0-A4D9-4E9B-A84E-45C5FBFFDCA7}" presName="accentRepeatNode" presStyleLbl="solidFgAcc1" presStyleIdx="4" presStyleCnt="6"/>
      <dgm:spPr/>
    </dgm:pt>
    <dgm:pt modelId="{69DEB715-F117-4104-BD15-621ADA3D0E18}" type="pres">
      <dgm:prSet presAssocID="{6DDF5CA1-398F-486E-879D-36EA9CE29074}" presName="text_6" presStyleLbl="node1" presStyleIdx="5" presStyleCnt="6">
        <dgm:presLayoutVars>
          <dgm:bulletEnabled val="1"/>
        </dgm:presLayoutVars>
      </dgm:prSet>
      <dgm:spPr/>
      <dgm:t>
        <a:bodyPr/>
        <a:lstStyle/>
        <a:p>
          <a:endParaRPr lang="en-US"/>
        </a:p>
      </dgm:t>
    </dgm:pt>
    <dgm:pt modelId="{FAC2C544-D259-4372-B855-AF9B7C9E7A98}" type="pres">
      <dgm:prSet presAssocID="{6DDF5CA1-398F-486E-879D-36EA9CE29074}" presName="accent_6" presStyleCnt="0"/>
      <dgm:spPr/>
    </dgm:pt>
    <dgm:pt modelId="{80647ACE-2F14-4B5D-A5C9-E24E01EDDFE1}" type="pres">
      <dgm:prSet presAssocID="{6DDF5CA1-398F-486E-879D-36EA9CE29074}" presName="accentRepeatNode" presStyleLbl="solidFgAcc1" presStyleIdx="5" presStyleCnt="6"/>
      <dgm:spPr/>
    </dgm:pt>
  </dgm:ptLst>
  <dgm:cxnLst>
    <dgm:cxn modelId="{6C3ECAF9-8B3E-431A-B809-534F1857BF32}" type="presOf" srcId="{985B3571-A042-48E4-9CA4-81F874498CC5}" destId="{A0E7F477-0B69-4310-9F7C-2208FB1807A6}" srcOrd="0" destOrd="0" presId="urn:microsoft.com/office/officeart/2008/layout/VerticalCurvedList"/>
    <dgm:cxn modelId="{F57250CF-C348-4A13-B5F9-19553F066E21}" type="presOf" srcId="{6DDF5CA1-398F-486E-879D-36EA9CE29074}" destId="{69DEB715-F117-4104-BD15-621ADA3D0E18}" srcOrd="0" destOrd="0" presId="urn:microsoft.com/office/officeart/2008/layout/VerticalCurvedList"/>
    <dgm:cxn modelId="{8186E08B-4473-4D4F-97D7-83F42C0B4C12}" srcId="{985B3571-A042-48E4-9CA4-81F874498CC5}" destId="{05FD31B8-208C-452B-A7C5-57155335F5E9}" srcOrd="3" destOrd="0" parTransId="{0F907B70-9878-4FFF-9D84-91611FBF5757}" sibTransId="{8AB00C50-5380-470B-9AA7-56751F560F27}"/>
    <dgm:cxn modelId="{79506732-E547-41DD-93B4-42C6003F15E8}" type="presOf" srcId="{05FD31B8-208C-452B-A7C5-57155335F5E9}" destId="{E2D5D3AF-30D9-44C9-B8A1-B5DD6A24C926}" srcOrd="0" destOrd="0" presId="urn:microsoft.com/office/officeart/2008/layout/VerticalCurvedList"/>
    <dgm:cxn modelId="{53E2FB98-4372-4946-8F7C-14F837379E65}" type="presOf" srcId="{2ACF4A98-894D-4BE0-80A6-7E07D16E2609}" destId="{07B7F52E-D764-4B70-9268-3FE56F8B1ED7}" srcOrd="0" destOrd="0" presId="urn:microsoft.com/office/officeart/2008/layout/VerticalCurvedList"/>
    <dgm:cxn modelId="{BD66A62A-082F-4D46-9680-7259C9C19377}" type="presOf" srcId="{3F67C36B-B84E-4257-B769-5E3F6CBFBE4F}" destId="{ABAAB952-FD99-449B-B71B-7F7DBF903536}" srcOrd="0" destOrd="0" presId="urn:microsoft.com/office/officeart/2008/layout/VerticalCurvedList"/>
    <dgm:cxn modelId="{2CBE3D54-8C35-4B44-820A-6E0E33517F60}" srcId="{985B3571-A042-48E4-9CA4-81F874498CC5}" destId="{6DDF5CA1-398F-486E-879D-36EA9CE29074}" srcOrd="5" destOrd="0" parTransId="{54833A47-99C2-4E71-83C9-6611A3DAB5D3}" sibTransId="{5E0B4C68-6F16-4B7C-A5ED-59306E25D6F1}"/>
    <dgm:cxn modelId="{BD091C61-59F5-454D-80CA-CE580152CBBB}" type="presOf" srcId="{4C3753C0-A4D9-4E9B-A84E-45C5FBFFDCA7}" destId="{CD6F7B85-9912-4264-9E1D-6EE148AB2EF5}" srcOrd="0" destOrd="0" presId="urn:microsoft.com/office/officeart/2008/layout/VerticalCurvedList"/>
    <dgm:cxn modelId="{B59AA197-F083-49F0-ACB6-A5806A890127}" srcId="{985B3571-A042-48E4-9CA4-81F874498CC5}" destId="{4C3753C0-A4D9-4E9B-A84E-45C5FBFFDCA7}" srcOrd="4" destOrd="0" parTransId="{3CCD5E50-7181-4C02-85E1-C5480737B0FE}" sibTransId="{FD436C26-B49F-4685-89EF-EB161F885C5F}"/>
    <dgm:cxn modelId="{672BC356-51B6-442D-8D3B-4BA0B79B1005}" srcId="{985B3571-A042-48E4-9CA4-81F874498CC5}" destId="{7CF19692-7D50-4E23-AC8A-46624E4B2603}" srcOrd="1" destOrd="0" parTransId="{7E9CD230-4C82-4FB7-B2D0-4C599AF5669A}" sibTransId="{90822EC3-2638-4B96-9447-07011C95018A}"/>
    <dgm:cxn modelId="{A585B46E-88A9-4919-82CA-8FD93083E31E}" type="presOf" srcId="{7CF19692-7D50-4E23-AC8A-46624E4B2603}" destId="{FB39CEC9-E34E-480A-B19B-3DF29448C4F2}" srcOrd="0" destOrd="0" presId="urn:microsoft.com/office/officeart/2008/layout/VerticalCurvedList"/>
    <dgm:cxn modelId="{DC600255-BB60-41EA-8B71-1FFEAC49ACEE}" srcId="{985B3571-A042-48E4-9CA4-81F874498CC5}" destId="{3F67C36B-B84E-4257-B769-5E3F6CBFBE4F}" srcOrd="0" destOrd="0" parTransId="{614700D8-3563-47EF-99C8-0B16EBC0AA14}" sibTransId="{8036251B-81C0-42E8-AEC1-E37BE57EBC68}"/>
    <dgm:cxn modelId="{9AA44C4E-0C24-4298-83FC-1DFD307F4222}" type="presOf" srcId="{8036251B-81C0-42E8-AEC1-E37BE57EBC68}" destId="{EE05171D-DE3E-4587-A849-21688C3E58BD}" srcOrd="0" destOrd="0" presId="urn:microsoft.com/office/officeart/2008/layout/VerticalCurvedList"/>
    <dgm:cxn modelId="{0F297C4A-626D-4420-9FE8-66B0A62F73A8}" srcId="{985B3571-A042-48E4-9CA4-81F874498CC5}" destId="{2ACF4A98-894D-4BE0-80A6-7E07D16E2609}" srcOrd="2" destOrd="0" parTransId="{42FB3C57-4F53-4113-BEE1-BF4E9E7F2FD3}" sibTransId="{CF7B3CA7-47B7-485E-8AAC-9EF73A111B2E}"/>
    <dgm:cxn modelId="{397844BE-DEBA-4C82-9A1B-ECC4AA0A27E6}" type="presParOf" srcId="{A0E7F477-0B69-4310-9F7C-2208FB1807A6}" destId="{77DDCBFE-4EB4-4C7D-AACC-FCB8313CF5B4}" srcOrd="0" destOrd="0" presId="urn:microsoft.com/office/officeart/2008/layout/VerticalCurvedList"/>
    <dgm:cxn modelId="{00DEB647-9682-4DD0-96C0-9D980B9B3C8F}" type="presParOf" srcId="{77DDCBFE-4EB4-4C7D-AACC-FCB8313CF5B4}" destId="{8C1A60D2-BABB-4112-A1C5-F602EB05DFFC}" srcOrd="0" destOrd="0" presId="urn:microsoft.com/office/officeart/2008/layout/VerticalCurvedList"/>
    <dgm:cxn modelId="{6AF34A49-68E4-4985-98D2-A81A3276916D}" type="presParOf" srcId="{8C1A60D2-BABB-4112-A1C5-F602EB05DFFC}" destId="{DBA068EF-66A3-49FC-8798-99836E41166A}" srcOrd="0" destOrd="0" presId="urn:microsoft.com/office/officeart/2008/layout/VerticalCurvedList"/>
    <dgm:cxn modelId="{4D57B121-327A-4C38-A118-052FE93A24D5}" type="presParOf" srcId="{8C1A60D2-BABB-4112-A1C5-F602EB05DFFC}" destId="{EE05171D-DE3E-4587-A849-21688C3E58BD}" srcOrd="1" destOrd="0" presId="urn:microsoft.com/office/officeart/2008/layout/VerticalCurvedList"/>
    <dgm:cxn modelId="{B8606041-75A0-4DB9-9F71-CFFDC190EDA3}" type="presParOf" srcId="{8C1A60D2-BABB-4112-A1C5-F602EB05DFFC}" destId="{C10BC844-3D05-4B21-8516-BD3183F190EC}" srcOrd="2" destOrd="0" presId="urn:microsoft.com/office/officeart/2008/layout/VerticalCurvedList"/>
    <dgm:cxn modelId="{102FC366-2E0C-46C1-ACFC-6B5BA5A17099}" type="presParOf" srcId="{8C1A60D2-BABB-4112-A1C5-F602EB05DFFC}" destId="{2E7C00F3-997D-4335-BE46-6326F16B0504}" srcOrd="3" destOrd="0" presId="urn:microsoft.com/office/officeart/2008/layout/VerticalCurvedList"/>
    <dgm:cxn modelId="{B789B9B8-2000-43BF-99DF-F0337CBDEBC8}" type="presParOf" srcId="{77DDCBFE-4EB4-4C7D-AACC-FCB8313CF5B4}" destId="{ABAAB952-FD99-449B-B71B-7F7DBF903536}" srcOrd="1" destOrd="0" presId="urn:microsoft.com/office/officeart/2008/layout/VerticalCurvedList"/>
    <dgm:cxn modelId="{EC54E256-C43B-47EF-B1A3-06CE7F0C7CBE}" type="presParOf" srcId="{77DDCBFE-4EB4-4C7D-AACC-FCB8313CF5B4}" destId="{A30CB12D-6BC6-4B53-8801-2174EBDE48B7}" srcOrd="2" destOrd="0" presId="urn:microsoft.com/office/officeart/2008/layout/VerticalCurvedList"/>
    <dgm:cxn modelId="{B858DA8D-6988-434E-A164-EE3A23FAC6DB}" type="presParOf" srcId="{A30CB12D-6BC6-4B53-8801-2174EBDE48B7}" destId="{B9FA717D-E83A-4987-A28F-7A62675F62EF}" srcOrd="0" destOrd="0" presId="urn:microsoft.com/office/officeart/2008/layout/VerticalCurvedList"/>
    <dgm:cxn modelId="{A53A0BFC-2FF3-4CEB-9C31-730B0178F23C}" type="presParOf" srcId="{77DDCBFE-4EB4-4C7D-AACC-FCB8313CF5B4}" destId="{FB39CEC9-E34E-480A-B19B-3DF29448C4F2}" srcOrd="3" destOrd="0" presId="urn:microsoft.com/office/officeart/2008/layout/VerticalCurvedList"/>
    <dgm:cxn modelId="{4A3297B6-3403-4377-BC60-4F77CC068FBA}" type="presParOf" srcId="{77DDCBFE-4EB4-4C7D-AACC-FCB8313CF5B4}" destId="{9A1A8A7F-B710-432F-A541-CB8720C38DC7}" srcOrd="4" destOrd="0" presId="urn:microsoft.com/office/officeart/2008/layout/VerticalCurvedList"/>
    <dgm:cxn modelId="{4E39F487-D7DB-4431-A318-51F118B66B11}" type="presParOf" srcId="{9A1A8A7F-B710-432F-A541-CB8720C38DC7}" destId="{4AAEB9C7-C015-4408-9FD6-D9411508792A}" srcOrd="0" destOrd="0" presId="urn:microsoft.com/office/officeart/2008/layout/VerticalCurvedList"/>
    <dgm:cxn modelId="{397B808E-E92C-46CE-9026-25B23E034B9C}" type="presParOf" srcId="{77DDCBFE-4EB4-4C7D-AACC-FCB8313CF5B4}" destId="{07B7F52E-D764-4B70-9268-3FE56F8B1ED7}" srcOrd="5" destOrd="0" presId="urn:microsoft.com/office/officeart/2008/layout/VerticalCurvedList"/>
    <dgm:cxn modelId="{B8F41BBF-E260-4806-BE11-62272C6782F4}" type="presParOf" srcId="{77DDCBFE-4EB4-4C7D-AACC-FCB8313CF5B4}" destId="{09237BAD-2234-4197-84D6-507CC93AA3AE}" srcOrd="6" destOrd="0" presId="urn:microsoft.com/office/officeart/2008/layout/VerticalCurvedList"/>
    <dgm:cxn modelId="{F2872145-458C-46DC-80A6-45770AB6F5A0}" type="presParOf" srcId="{09237BAD-2234-4197-84D6-507CC93AA3AE}" destId="{16054683-ABE2-463D-A4B4-45B666B79E87}" srcOrd="0" destOrd="0" presId="urn:microsoft.com/office/officeart/2008/layout/VerticalCurvedList"/>
    <dgm:cxn modelId="{57E1DF08-56B1-4ACA-BC3F-B08B545CA3EB}" type="presParOf" srcId="{77DDCBFE-4EB4-4C7D-AACC-FCB8313CF5B4}" destId="{E2D5D3AF-30D9-44C9-B8A1-B5DD6A24C926}" srcOrd="7" destOrd="0" presId="urn:microsoft.com/office/officeart/2008/layout/VerticalCurvedList"/>
    <dgm:cxn modelId="{59794FFD-C324-4A2C-B128-B35FE8EE02FB}" type="presParOf" srcId="{77DDCBFE-4EB4-4C7D-AACC-FCB8313CF5B4}" destId="{CDC27685-12E1-43B4-9E54-DCED45594448}" srcOrd="8" destOrd="0" presId="urn:microsoft.com/office/officeart/2008/layout/VerticalCurvedList"/>
    <dgm:cxn modelId="{9606077F-9A96-42D6-8486-484E6573489B}" type="presParOf" srcId="{CDC27685-12E1-43B4-9E54-DCED45594448}" destId="{EEE56E46-AB1F-40AC-9D45-C730C736FE34}" srcOrd="0" destOrd="0" presId="urn:microsoft.com/office/officeart/2008/layout/VerticalCurvedList"/>
    <dgm:cxn modelId="{AB0A0779-D2BC-40FC-BD32-CCD92FE805FD}" type="presParOf" srcId="{77DDCBFE-4EB4-4C7D-AACC-FCB8313CF5B4}" destId="{CD6F7B85-9912-4264-9E1D-6EE148AB2EF5}" srcOrd="9" destOrd="0" presId="urn:microsoft.com/office/officeart/2008/layout/VerticalCurvedList"/>
    <dgm:cxn modelId="{4E80D307-E960-4056-A838-B1FB9457272C}" type="presParOf" srcId="{77DDCBFE-4EB4-4C7D-AACC-FCB8313CF5B4}" destId="{FDC0A8AD-E52A-4BFE-A490-EAD3CAE2CF81}" srcOrd="10" destOrd="0" presId="urn:microsoft.com/office/officeart/2008/layout/VerticalCurvedList"/>
    <dgm:cxn modelId="{994BCA71-BABC-4895-8DA0-8718C5E4E79E}" type="presParOf" srcId="{FDC0A8AD-E52A-4BFE-A490-EAD3CAE2CF81}" destId="{41C7F9D4-B2B7-47BF-857C-E680D4674F0B}" srcOrd="0" destOrd="0" presId="urn:microsoft.com/office/officeart/2008/layout/VerticalCurvedList"/>
    <dgm:cxn modelId="{86BDFBBF-6391-493E-846B-77F360EDF827}" type="presParOf" srcId="{77DDCBFE-4EB4-4C7D-AACC-FCB8313CF5B4}" destId="{69DEB715-F117-4104-BD15-621ADA3D0E18}" srcOrd="11" destOrd="0" presId="urn:microsoft.com/office/officeart/2008/layout/VerticalCurvedList"/>
    <dgm:cxn modelId="{84BE735C-BC82-4A69-9C83-9A3CE1776FA9}" type="presParOf" srcId="{77DDCBFE-4EB4-4C7D-AACC-FCB8313CF5B4}" destId="{FAC2C544-D259-4372-B855-AF9B7C9E7A98}" srcOrd="12" destOrd="0" presId="urn:microsoft.com/office/officeart/2008/layout/VerticalCurvedList"/>
    <dgm:cxn modelId="{CE910ED0-7670-4A6A-8E10-BEB59E877632}" type="presParOf" srcId="{FAC2C544-D259-4372-B855-AF9B7C9E7A98}" destId="{80647ACE-2F14-4B5D-A5C9-E24E01EDDFE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FE0D27-EF83-4716-A4AC-A7274E0D3E9B}">
      <dsp:nvSpPr>
        <dsp:cNvPr id="0" name=""/>
        <dsp:cNvSpPr/>
      </dsp:nvSpPr>
      <dsp:spPr>
        <a:xfrm>
          <a:off x="4824011" y="-59785"/>
          <a:ext cx="1729189" cy="675879"/>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latin typeface="Times New Roman" panose="02020603050405020304" pitchFamily="18" charset="0"/>
              <a:cs typeface="Times New Roman" panose="02020603050405020304" pitchFamily="18" charset="0"/>
            </a:rPr>
            <a:t>Requirement gathering &amp; Analysis</a:t>
          </a:r>
        </a:p>
      </dsp:txBody>
      <dsp:txXfrm>
        <a:off x="4857005" y="-26791"/>
        <a:ext cx="1663201" cy="609891"/>
      </dsp:txXfrm>
    </dsp:sp>
    <dsp:sp modelId="{445A8400-D555-4630-BDE4-038DC140B88B}">
      <dsp:nvSpPr>
        <dsp:cNvPr id="0" name=""/>
        <dsp:cNvSpPr/>
      </dsp:nvSpPr>
      <dsp:spPr>
        <a:xfrm>
          <a:off x="3896810" y="382538"/>
          <a:ext cx="4139735" cy="4139735"/>
        </a:xfrm>
        <a:custGeom>
          <a:avLst/>
          <a:gdLst/>
          <a:ahLst/>
          <a:cxnLst/>
          <a:rect l="0" t="0" r="0" b="0"/>
          <a:pathLst>
            <a:path>
              <a:moveTo>
                <a:pt x="2751650" y="115507"/>
              </a:moveTo>
              <a:arcTo wR="2069867" hR="2069867" stAng="17353885" swAng="500716"/>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D928E84-2CB3-4A45-9B46-624B2BA4D44C}">
      <dsp:nvSpPr>
        <dsp:cNvPr id="0" name=""/>
        <dsp:cNvSpPr/>
      </dsp:nvSpPr>
      <dsp:spPr>
        <a:xfrm>
          <a:off x="6705596" y="666151"/>
          <a:ext cx="1254597" cy="62325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latin typeface="Times New Roman" panose="02020603050405020304" pitchFamily="18" charset="0"/>
              <a:cs typeface="Times New Roman" panose="02020603050405020304" pitchFamily="18" charset="0"/>
            </a:rPr>
            <a:t>Design</a:t>
          </a:r>
        </a:p>
      </dsp:txBody>
      <dsp:txXfrm>
        <a:off x="6736021" y="696576"/>
        <a:ext cx="1193747" cy="562400"/>
      </dsp:txXfrm>
    </dsp:sp>
    <dsp:sp modelId="{A4D2AB08-1A67-408A-ACE2-EE0B3E563719}">
      <dsp:nvSpPr>
        <dsp:cNvPr id="0" name=""/>
        <dsp:cNvSpPr/>
      </dsp:nvSpPr>
      <dsp:spPr>
        <a:xfrm>
          <a:off x="3597293" y="81811"/>
          <a:ext cx="4139735" cy="4139735"/>
        </a:xfrm>
        <a:custGeom>
          <a:avLst/>
          <a:gdLst/>
          <a:ahLst/>
          <a:cxnLst/>
          <a:rect l="0" t="0" r="0" b="0"/>
          <a:pathLst>
            <a:path>
              <a:moveTo>
                <a:pt x="4009679" y="1347728"/>
              </a:moveTo>
              <a:arcTo wR="2069867" hR="2069867" stAng="20374864" swAng="763208"/>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79DAB1B-A81F-45FA-8248-9F8688763385}">
      <dsp:nvSpPr>
        <dsp:cNvPr id="0" name=""/>
        <dsp:cNvSpPr/>
      </dsp:nvSpPr>
      <dsp:spPr>
        <a:xfrm>
          <a:off x="6862921" y="2025368"/>
          <a:ext cx="1791105" cy="645307"/>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latin typeface="Times New Roman" panose="02020603050405020304" pitchFamily="18" charset="0"/>
              <a:cs typeface="Times New Roman" panose="02020603050405020304" pitchFamily="18" charset="0"/>
            </a:rPr>
            <a:t>Development &amp; Coding</a:t>
          </a:r>
        </a:p>
      </dsp:txBody>
      <dsp:txXfrm>
        <a:off x="6894422" y="2056869"/>
        <a:ext cx="1728103" cy="582305"/>
      </dsp:txXfrm>
    </dsp:sp>
    <dsp:sp modelId="{1B3C43E5-21B0-41DD-A446-841C1965CE26}">
      <dsp:nvSpPr>
        <dsp:cNvPr id="0" name=""/>
        <dsp:cNvSpPr/>
      </dsp:nvSpPr>
      <dsp:spPr>
        <a:xfrm>
          <a:off x="3618738" y="278154"/>
          <a:ext cx="4139735" cy="4139735"/>
        </a:xfrm>
        <a:custGeom>
          <a:avLst/>
          <a:gdLst/>
          <a:ahLst/>
          <a:cxnLst/>
          <a:rect l="0" t="0" r="0" b="0"/>
          <a:pathLst>
            <a:path>
              <a:moveTo>
                <a:pt x="4078356" y="2570194"/>
              </a:moveTo>
              <a:arcTo wR="2069867" hR="2069867" stAng="839282" swAng="915933"/>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E64EA33-F6FB-4FF2-ABCB-29848596C320}">
      <dsp:nvSpPr>
        <dsp:cNvPr id="0" name=""/>
        <dsp:cNvSpPr/>
      </dsp:nvSpPr>
      <dsp:spPr>
        <a:xfrm>
          <a:off x="6608143" y="3513661"/>
          <a:ext cx="1088160" cy="595956"/>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latin typeface="Times New Roman" panose="02020603050405020304" pitchFamily="18" charset="0"/>
              <a:cs typeface="Times New Roman" panose="02020603050405020304" pitchFamily="18" charset="0"/>
            </a:rPr>
            <a:t>Testing</a:t>
          </a:r>
        </a:p>
      </dsp:txBody>
      <dsp:txXfrm>
        <a:off x="6637235" y="3542753"/>
        <a:ext cx="1029976" cy="537772"/>
      </dsp:txXfrm>
    </dsp:sp>
    <dsp:sp modelId="{0F24FD1A-24FC-4396-AD66-15E992165E27}">
      <dsp:nvSpPr>
        <dsp:cNvPr id="0" name=""/>
        <dsp:cNvSpPr/>
      </dsp:nvSpPr>
      <dsp:spPr>
        <a:xfrm>
          <a:off x="3618738" y="278154"/>
          <a:ext cx="4139735" cy="4139735"/>
        </a:xfrm>
        <a:custGeom>
          <a:avLst/>
          <a:gdLst/>
          <a:ahLst/>
          <a:cxnLst/>
          <a:rect l="0" t="0" r="0" b="0"/>
          <a:pathLst>
            <a:path>
              <a:moveTo>
                <a:pt x="3099204" y="3865645"/>
              </a:moveTo>
              <a:arcTo wR="2069867" hR="2069867" stAng="3610725" swAng="333761"/>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1BABB48-FF0D-44ED-B6D6-D74B9AFC5AD1}">
      <dsp:nvSpPr>
        <dsp:cNvPr id="0" name=""/>
        <dsp:cNvSpPr/>
      </dsp:nvSpPr>
      <dsp:spPr>
        <a:xfrm>
          <a:off x="4899582" y="4036642"/>
          <a:ext cx="1578046" cy="762496"/>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latin typeface="Times New Roman" panose="02020603050405020304" pitchFamily="18" charset="0"/>
              <a:cs typeface="Times New Roman" panose="02020603050405020304" pitchFamily="18" charset="0"/>
            </a:rPr>
            <a:t>Deployment</a:t>
          </a:r>
        </a:p>
      </dsp:txBody>
      <dsp:txXfrm>
        <a:off x="4936804" y="4073864"/>
        <a:ext cx="1503602" cy="688052"/>
      </dsp:txXfrm>
    </dsp:sp>
    <dsp:sp modelId="{25823FED-7586-48D3-A659-CE3EAD893FA7}">
      <dsp:nvSpPr>
        <dsp:cNvPr id="0" name=""/>
        <dsp:cNvSpPr/>
      </dsp:nvSpPr>
      <dsp:spPr>
        <a:xfrm>
          <a:off x="3641205" y="287573"/>
          <a:ext cx="4139735" cy="4139735"/>
        </a:xfrm>
        <a:custGeom>
          <a:avLst/>
          <a:gdLst/>
          <a:ahLst/>
          <a:cxnLst/>
          <a:rect l="0" t="0" r="0" b="0"/>
          <a:pathLst>
            <a:path>
              <a:moveTo>
                <a:pt x="1193621" y="3945113"/>
              </a:moveTo>
              <a:arcTo wR="2069867" hR="2069867" stAng="6902716" swAng="354095"/>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3CA82CE-2B6A-4F7A-AD77-722AD520043C}">
      <dsp:nvSpPr>
        <dsp:cNvPr id="0" name=""/>
        <dsp:cNvSpPr/>
      </dsp:nvSpPr>
      <dsp:spPr>
        <a:xfrm>
          <a:off x="3453375" y="3471913"/>
          <a:ext cx="1499627" cy="623233"/>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latin typeface="Times New Roman" panose="02020603050405020304" pitchFamily="18" charset="0"/>
              <a:cs typeface="Times New Roman" panose="02020603050405020304" pitchFamily="18" charset="0"/>
            </a:rPr>
            <a:t>Go-live phase</a:t>
          </a:r>
        </a:p>
      </dsp:txBody>
      <dsp:txXfrm>
        <a:off x="3483799" y="3502337"/>
        <a:ext cx="1438779" cy="562385"/>
      </dsp:txXfrm>
    </dsp:sp>
    <dsp:sp modelId="{7E6C9D39-89FD-4A67-8A7C-D5E2BD28899E}">
      <dsp:nvSpPr>
        <dsp:cNvPr id="0" name=""/>
        <dsp:cNvSpPr/>
      </dsp:nvSpPr>
      <dsp:spPr>
        <a:xfrm>
          <a:off x="3617117" y="268047"/>
          <a:ext cx="4139735" cy="4139735"/>
        </a:xfrm>
        <a:custGeom>
          <a:avLst/>
          <a:gdLst/>
          <a:ahLst/>
          <a:cxnLst/>
          <a:rect l="0" t="0" r="0" b="0"/>
          <a:pathLst>
            <a:path>
              <a:moveTo>
                <a:pt x="250167" y="3056298"/>
              </a:moveTo>
              <a:arcTo wR="2069867" hR="2069867" stAng="9092315" swAng="867073"/>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4DC79FA-8730-47FB-BE67-20DB216F8D83}">
      <dsp:nvSpPr>
        <dsp:cNvPr id="0" name=""/>
        <dsp:cNvSpPr/>
      </dsp:nvSpPr>
      <dsp:spPr>
        <a:xfrm>
          <a:off x="2623573" y="2025368"/>
          <a:ext cx="1990328" cy="645307"/>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latin typeface="Times New Roman" panose="02020603050405020304" pitchFamily="18" charset="0"/>
              <a:cs typeface="Times New Roman" panose="02020603050405020304" pitchFamily="18" charset="0"/>
            </a:rPr>
            <a:t>Training to the end users</a:t>
          </a:r>
        </a:p>
      </dsp:txBody>
      <dsp:txXfrm>
        <a:off x="2655074" y="2056869"/>
        <a:ext cx="1927326" cy="582305"/>
      </dsp:txXfrm>
    </dsp:sp>
    <dsp:sp modelId="{AEA8597D-B404-40B4-ACC2-55A0A8B1CC26}">
      <dsp:nvSpPr>
        <dsp:cNvPr id="0" name=""/>
        <dsp:cNvSpPr/>
      </dsp:nvSpPr>
      <dsp:spPr>
        <a:xfrm>
          <a:off x="3637605" y="-207587"/>
          <a:ext cx="4139735" cy="4139735"/>
        </a:xfrm>
        <a:custGeom>
          <a:avLst/>
          <a:gdLst/>
          <a:ahLst/>
          <a:cxnLst/>
          <a:rect l="0" t="0" r="0" b="0"/>
          <a:pathLst>
            <a:path>
              <a:moveTo>
                <a:pt x="67" y="2086620"/>
              </a:moveTo>
              <a:arcTo wR="2069867" hR="2069867" stAng="10772176" swAng="736408"/>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7719182-2E4B-4AD7-B82C-20FBFCB1D4C0}">
      <dsp:nvSpPr>
        <dsp:cNvPr id="0" name=""/>
        <dsp:cNvSpPr/>
      </dsp:nvSpPr>
      <dsp:spPr>
        <a:xfrm>
          <a:off x="3276606" y="666150"/>
          <a:ext cx="1287173" cy="630283"/>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latin typeface="Times New Roman" panose="02020603050405020304" pitchFamily="18" charset="0"/>
              <a:cs typeface="Times New Roman" panose="02020603050405020304" pitchFamily="18" charset="0"/>
            </a:rPr>
            <a:t>Maintenance</a:t>
          </a:r>
        </a:p>
      </dsp:txBody>
      <dsp:txXfrm>
        <a:off x="3307374" y="696918"/>
        <a:ext cx="1225637" cy="568747"/>
      </dsp:txXfrm>
    </dsp:sp>
    <dsp:sp modelId="{4C710E0F-049E-4EB0-B0C0-C753930F1382}">
      <dsp:nvSpPr>
        <dsp:cNvPr id="0" name=""/>
        <dsp:cNvSpPr/>
      </dsp:nvSpPr>
      <dsp:spPr>
        <a:xfrm>
          <a:off x="3086615" y="440500"/>
          <a:ext cx="4139735" cy="4139735"/>
        </a:xfrm>
        <a:custGeom>
          <a:avLst/>
          <a:gdLst/>
          <a:ahLst/>
          <a:cxnLst/>
          <a:rect l="0" t="0" r="0" b="0"/>
          <a:pathLst>
            <a:path>
              <a:moveTo>
                <a:pt x="1245663" y="171173"/>
              </a:moveTo>
              <a:arcTo wR="2069867" hR="2069867" stAng="14792089" swAng="641056"/>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05171D-DE3E-4587-A849-21688C3E58BD}">
      <dsp:nvSpPr>
        <dsp:cNvPr id="0" name=""/>
        <dsp:cNvSpPr/>
      </dsp:nvSpPr>
      <dsp:spPr>
        <a:xfrm>
          <a:off x="-6203613" y="-949060"/>
          <a:ext cx="7384521" cy="7384521"/>
        </a:xfrm>
        <a:prstGeom prst="blockArc">
          <a:avLst>
            <a:gd name="adj1" fmla="val 18900000"/>
            <a:gd name="adj2" fmla="val 2700000"/>
            <a:gd name="adj3" fmla="val 293"/>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AB952-FD99-449B-B71B-7F7DBF903536}">
      <dsp:nvSpPr>
        <dsp:cNvPr id="0" name=""/>
        <dsp:cNvSpPr/>
      </dsp:nvSpPr>
      <dsp:spPr>
        <a:xfrm>
          <a:off x="439715" y="288913"/>
          <a:ext cx="11596844" cy="577608"/>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8477" tIns="55880" rIns="55880" bIns="55880" numCol="1" spcCol="1270" anchor="ctr" anchorCtr="0">
          <a:noAutofit/>
        </a:bodyPr>
        <a:lstStyle/>
        <a:p>
          <a:pPr lvl="0" algn="l" defTabSz="977900">
            <a:lnSpc>
              <a:spcPct val="90000"/>
            </a:lnSpc>
            <a:spcBef>
              <a:spcPct val="0"/>
            </a:spcBef>
            <a:spcAft>
              <a:spcPct val="35000"/>
            </a:spcAft>
          </a:pPr>
          <a:r>
            <a:rPr lang="en-IN" sz="2200" kern="1200" dirty="0" smtClean="0">
              <a:latin typeface="Times New Roman" panose="02020603050405020304" pitchFamily="18" charset="0"/>
              <a:cs typeface="Times New Roman" panose="02020603050405020304" pitchFamily="18" charset="0"/>
            </a:rPr>
            <a:t>More manpower should be involved in development team.</a:t>
          </a:r>
          <a:endParaRPr lang="en-IN" sz="2200" kern="1200" dirty="0">
            <a:latin typeface="Times New Roman" panose="02020603050405020304" pitchFamily="18" charset="0"/>
            <a:cs typeface="Times New Roman" panose="02020603050405020304" pitchFamily="18" charset="0"/>
          </a:endParaRPr>
        </a:p>
      </dsp:txBody>
      <dsp:txXfrm>
        <a:off x="439715" y="288913"/>
        <a:ext cx="11596844" cy="577608"/>
      </dsp:txXfrm>
    </dsp:sp>
    <dsp:sp modelId="{B9FA717D-E83A-4987-A28F-7A62675F62EF}">
      <dsp:nvSpPr>
        <dsp:cNvPr id="0" name=""/>
        <dsp:cNvSpPr/>
      </dsp:nvSpPr>
      <dsp:spPr>
        <a:xfrm>
          <a:off x="78710" y="216712"/>
          <a:ext cx="722010" cy="72201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39CEC9-E34E-480A-B19B-3DF29448C4F2}">
      <dsp:nvSpPr>
        <dsp:cNvPr id="0" name=""/>
        <dsp:cNvSpPr/>
      </dsp:nvSpPr>
      <dsp:spPr>
        <a:xfrm>
          <a:off x="914837" y="1155216"/>
          <a:ext cx="11121722" cy="577608"/>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8477"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Scheduling of tasks to complete the project in time.</a:t>
          </a:r>
          <a:endParaRPr lang="en-IN" sz="2200" kern="1200" dirty="0">
            <a:latin typeface="Times New Roman" panose="02020603050405020304" pitchFamily="18" charset="0"/>
            <a:cs typeface="Times New Roman" panose="02020603050405020304" pitchFamily="18" charset="0"/>
          </a:endParaRPr>
        </a:p>
      </dsp:txBody>
      <dsp:txXfrm>
        <a:off x="914837" y="1155216"/>
        <a:ext cx="11121722" cy="577608"/>
      </dsp:txXfrm>
    </dsp:sp>
    <dsp:sp modelId="{4AAEB9C7-C015-4408-9FD6-D9411508792A}">
      <dsp:nvSpPr>
        <dsp:cNvPr id="0" name=""/>
        <dsp:cNvSpPr/>
      </dsp:nvSpPr>
      <dsp:spPr>
        <a:xfrm>
          <a:off x="553832" y="1083015"/>
          <a:ext cx="722010" cy="72201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B7F52E-D764-4B70-9268-3FE56F8B1ED7}">
      <dsp:nvSpPr>
        <dsp:cNvPr id="0" name=""/>
        <dsp:cNvSpPr/>
      </dsp:nvSpPr>
      <dsp:spPr>
        <a:xfrm>
          <a:off x="1132099" y="2021518"/>
          <a:ext cx="10904460" cy="577608"/>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8477"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Reminder can be sent to the users to remind them before starting the training sessions.</a:t>
          </a:r>
          <a:endParaRPr lang="en-IN" sz="2200" kern="1200" dirty="0">
            <a:latin typeface="Times New Roman" panose="02020603050405020304" pitchFamily="18" charset="0"/>
            <a:cs typeface="Times New Roman" panose="02020603050405020304" pitchFamily="18" charset="0"/>
          </a:endParaRPr>
        </a:p>
      </dsp:txBody>
      <dsp:txXfrm>
        <a:off x="1132099" y="2021518"/>
        <a:ext cx="10904460" cy="577608"/>
      </dsp:txXfrm>
    </dsp:sp>
    <dsp:sp modelId="{16054683-ABE2-463D-A4B4-45B666B79E87}">
      <dsp:nvSpPr>
        <dsp:cNvPr id="0" name=""/>
        <dsp:cNvSpPr/>
      </dsp:nvSpPr>
      <dsp:spPr>
        <a:xfrm>
          <a:off x="771094" y="1949317"/>
          <a:ext cx="722010" cy="72201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D5D3AF-30D9-44C9-B8A1-B5DD6A24C926}">
      <dsp:nvSpPr>
        <dsp:cNvPr id="0" name=""/>
        <dsp:cNvSpPr/>
      </dsp:nvSpPr>
      <dsp:spPr>
        <a:xfrm>
          <a:off x="1132099" y="2887272"/>
          <a:ext cx="10904460" cy="577608"/>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8477"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Regular hands-on training sessions should be held in the organization.</a:t>
          </a:r>
          <a:endParaRPr lang="en-IN" sz="2200" kern="1200" dirty="0">
            <a:latin typeface="Times New Roman" panose="02020603050405020304" pitchFamily="18" charset="0"/>
            <a:cs typeface="Times New Roman" panose="02020603050405020304" pitchFamily="18" charset="0"/>
          </a:endParaRPr>
        </a:p>
      </dsp:txBody>
      <dsp:txXfrm>
        <a:off x="1132099" y="2887272"/>
        <a:ext cx="10904460" cy="577608"/>
      </dsp:txXfrm>
    </dsp:sp>
    <dsp:sp modelId="{EEE56E46-AB1F-40AC-9D45-C730C736FE34}">
      <dsp:nvSpPr>
        <dsp:cNvPr id="0" name=""/>
        <dsp:cNvSpPr/>
      </dsp:nvSpPr>
      <dsp:spPr>
        <a:xfrm>
          <a:off x="771094" y="2815071"/>
          <a:ext cx="722010" cy="72201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6F7B85-9912-4264-9E1D-6EE148AB2EF5}">
      <dsp:nvSpPr>
        <dsp:cNvPr id="0" name=""/>
        <dsp:cNvSpPr/>
      </dsp:nvSpPr>
      <dsp:spPr>
        <a:xfrm>
          <a:off x="914837" y="3753575"/>
          <a:ext cx="11121722" cy="577608"/>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8477"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Automation testing can be incorporated.</a:t>
          </a:r>
          <a:endParaRPr lang="en-IN" sz="2200" kern="1200" dirty="0">
            <a:latin typeface="Times New Roman" panose="02020603050405020304" pitchFamily="18" charset="0"/>
            <a:cs typeface="Times New Roman" panose="02020603050405020304" pitchFamily="18" charset="0"/>
          </a:endParaRPr>
        </a:p>
      </dsp:txBody>
      <dsp:txXfrm>
        <a:off x="914837" y="3753575"/>
        <a:ext cx="11121722" cy="577608"/>
      </dsp:txXfrm>
    </dsp:sp>
    <dsp:sp modelId="{41C7F9D4-B2B7-47BF-857C-E680D4674F0B}">
      <dsp:nvSpPr>
        <dsp:cNvPr id="0" name=""/>
        <dsp:cNvSpPr/>
      </dsp:nvSpPr>
      <dsp:spPr>
        <a:xfrm>
          <a:off x="553832" y="3681374"/>
          <a:ext cx="722010" cy="72201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DEB715-F117-4104-BD15-621ADA3D0E18}">
      <dsp:nvSpPr>
        <dsp:cNvPr id="0" name=""/>
        <dsp:cNvSpPr/>
      </dsp:nvSpPr>
      <dsp:spPr>
        <a:xfrm>
          <a:off x="439715" y="4619877"/>
          <a:ext cx="11596844" cy="577608"/>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8477"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Routine debugging is a source of need.</a:t>
          </a:r>
          <a:endParaRPr lang="en-IN" sz="2200" kern="1200" dirty="0">
            <a:latin typeface="Times New Roman" panose="02020603050405020304" pitchFamily="18" charset="0"/>
            <a:cs typeface="Times New Roman" panose="02020603050405020304" pitchFamily="18" charset="0"/>
          </a:endParaRPr>
        </a:p>
      </dsp:txBody>
      <dsp:txXfrm>
        <a:off x="439715" y="4619877"/>
        <a:ext cx="11596844" cy="577608"/>
      </dsp:txXfrm>
    </dsp:sp>
    <dsp:sp modelId="{80647ACE-2F14-4B5D-A5C9-E24E01EDDFE1}">
      <dsp:nvSpPr>
        <dsp:cNvPr id="0" name=""/>
        <dsp:cNvSpPr/>
      </dsp:nvSpPr>
      <dsp:spPr>
        <a:xfrm>
          <a:off x="78710" y="4547676"/>
          <a:ext cx="722010" cy="72201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6/12/2021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68745AF1-587F-47CC-9064-09FF7F1240EA}"/>
              </a:ext>
            </a:extLst>
          </p:cNvPr>
          <p:cNvSpPr>
            <a:spLocks noGrp="1"/>
          </p:cNvSpPr>
          <p:nvPr>
            <p:ph type="pic" sz="quarter" idx="13"/>
          </p:nvPr>
        </p:nvSpPr>
        <p:spPr>
          <a:xfrm>
            <a:off x="0" y="0"/>
            <a:ext cx="12188825" cy="6858000"/>
          </a:xfrm>
        </p:spPr>
        <p:txBody>
          <a:bodyPr anchor="ctr"/>
          <a:lstStyle>
            <a:lvl1pPr marL="0" indent="0" algn="ctr">
              <a:buFontTx/>
              <a:buNone/>
              <a:defRPr/>
            </a:lvl1pPr>
          </a:lstStyle>
          <a:p>
            <a:endParaRPr lang="en-IN"/>
          </a:p>
        </p:txBody>
      </p:sp>
      <p:sp>
        <p:nvSpPr>
          <p:cNvPr id="2" name="Title 1"/>
          <p:cNvSpPr>
            <a:spLocks noGrp="1"/>
          </p:cNvSpPr>
          <p:nvPr>
            <p:ph type="ctrTitle"/>
          </p:nvPr>
        </p:nvSpPr>
        <p:spPr>
          <a:xfrm>
            <a:off x="914162" y="4194720"/>
            <a:ext cx="10360501" cy="610820"/>
          </a:xfrm>
        </p:spPr>
        <p:txBody>
          <a:bodyPr>
            <a:noAutofit/>
          </a:bodyPr>
          <a:lstStyle>
            <a:lvl1pPr algn="ctr">
              <a:defRPr lang="en-US" sz="6600" b="1" kern="120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Subtitle 2"/>
          <p:cNvSpPr>
            <a:spLocks noGrp="1"/>
          </p:cNvSpPr>
          <p:nvPr>
            <p:ph type="subTitle" idx="1"/>
          </p:nvPr>
        </p:nvSpPr>
        <p:spPr>
          <a:xfrm>
            <a:off x="902435" y="4752792"/>
            <a:ext cx="10383954" cy="764440"/>
          </a:xfrm>
        </p:spPr>
        <p:txBody>
          <a:bodyPr>
            <a:normAutofit/>
          </a:bodyPr>
          <a:lstStyle>
            <a:lvl1pPr marL="0" indent="0" algn="ctr">
              <a:buNone/>
              <a:defRPr lang="en-US" sz="2400" kern="1200" smtClean="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FE6E159-638E-4E85-B8F0-95A73972758C}" type="datetime1">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bout us ">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89D12C68-5B89-4EDB-A2B3-7F8A32E8939D}"/>
              </a:ext>
            </a:extLst>
          </p:cNvPr>
          <p:cNvSpPr>
            <a:spLocks noGrp="1"/>
          </p:cNvSpPr>
          <p:nvPr>
            <p:ph type="pic" sz="quarter" idx="14"/>
          </p:nvPr>
        </p:nvSpPr>
        <p:spPr>
          <a:xfrm>
            <a:off x="5266865" y="252248"/>
            <a:ext cx="6671992" cy="6353504"/>
          </a:xfrm>
          <a:custGeom>
            <a:avLst/>
            <a:gdLst>
              <a:gd name="connsiteX0" fmla="*/ 1196196 w 4064282"/>
              <a:gd name="connsiteY0" fmla="*/ 347059 h 3870274"/>
              <a:gd name="connsiteX1" fmla="*/ 2392391 w 4064282"/>
              <a:gd name="connsiteY1" fmla="*/ 1543254 h 3870274"/>
              <a:gd name="connsiteX2" fmla="*/ 2019056 w 4064282"/>
              <a:gd name="connsiteY2" fmla="*/ 1916589 h 3870274"/>
              <a:gd name="connsiteX3" fmla="*/ 2064605 w 4064282"/>
              <a:gd name="connsiteY3" fmla="*/ 1962138 h 3870274"/>
              <a:gd name="connsiteX4" fmla="*/ 2868087 w 4064282"/>
              <a:gd name="connsiteY4" fmla="*/ 1158656 h 3870274"/>
              <a:gd name="connsiteX5" fmla="*/ 4064282 w 4064282"/>
              <a:gd name="connsiteY5" fmla="*/ 2354851 h 3870274"/>
              <a:gd name="connsiteX6" fmla="*/ 2868087 w 4064282"/>
              <a:gd name="connsiteY6" fmla="*/ 3551045 h 3870274"/>
              <a:gd name="connsiteX7" fmla="*/ 2383834 w 4064282"/>
              <a:gd name="connsiteY7" fmla="*/ 3066793 h 3870274"/>
              <a:gd name="connsiteX8" fmla="*/ 1580352 w 4064282"/>
              <a:gd name="connsiteY8" fmla="*/ 3870274 h 3870274"/>
              <a:gd name="connsiteX9" fmla="*/ 384156 w 4064282"/>
              <a:gd name="connsiteY9" fmla="*/ 2674080 h 3870274"/>
              <a:gd name="connsiteX10" fmla="*/ 757492 w 4064282"/>
              <a:gd name="connsiteY10" fmla="*/ 2300745 h 3870274"/>
              <a:gd name="connsiteX11" fmla="*/ 0 w 4064282"/>
              <a:gd name="connsiteY11" fmla="*/ 1543254 h 3870274"/>
              <a:gd name="connsiteX12" fmla="*/ 2443501 w 4064282"/>
              <a:gd name="connsiteY12" fmla="*/ 0 h 3870274"/>
              <a:gd name="connsiteX13" fmla="*/ 3197460 w 4064282"/>
              <a:gd name="connsiteY13" fmla="*/ 753959 h 3870274"/>
              <a:gd name="connsiteX14" fmla="*/ 2443501 w 4064282"/>
              <a:gd name="connsiteY14" fmla="*/ 1507917 h 3870274"/>
              <a:gd name="connsiteX15" fmla="*/ 1689542 w 4064282"/>
              <a:gd name="connsiteY15" fmla="*/ 753959 h 3870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64282" h="3870274">
                <a:moveTo>
                  <a:pt x="1196196" y="347059"/>
                </a:moveTo>
                <a:lnTo>
                  <a:pt x="2392391" y="1543254"/>
                </a:lnTo>
                <a:lnTo>
                  <a:pt x="2019056" y="1916589"/>
                </a:lnTo>
                <a:lnTo>
                  <a:pt x="2064605" y="1962138"/>
                </a:lnTo>
                <a:lnTo>
                  <a:pt x="2868087" y="1158656"/>
                </a:lnTo>
                <a:lnTo>
                  <a:pt x="4064282" y="2354851"/>
                </a:lnTo>
                <a:lnTo>
                  <a:pt x="2868087" y="3551045"/>
                </a:lnTo>
                <a:lnTo>
                  <a:pt x="2383834" y="3066793"/>
                </a:lnTo>
                <a:lnTo>
                  <a:pt x="1580352" y="3870274"/>
                </a:lnTo>
                <a:lnTo>
                  <a:pt x="384156" y="2674080"/>
                </a:lnTo>
                <a:lnTo>
                  <a:pt x="757492" y="2300745"/>
                </a:lnTo>
                <a:lnTo>
                  <a:pt x="0" y="1543254"/>
                </a:lnTo>
                <a:close/>
                <a:moveTo>
                  <a:pt x="2443501" y="0"/>
                </a:moveTo>
                <a:lnTo>
                  <a:pt x="3197460" y="753959"/>
                </a:lnTo>
                <a:lnTo>
                  <a:pt x="2443501" y="1507917"/>
                </a:lnTo>
                <a:lnTo>
                  <a:pt x="1689542" y="753959"/>
                </a:lnTo>
                <a:close/>
              </a:path>
            </a:pathLst>
          </a:custGeom>
          <a:solidFill>
            <a:schemeClr val="accent4"/>
          </a:solidFill>
        </p:spPr>
        <p:txBody>
          <a:bodyPr wrap="square" anchor="ctr">
            <a:noAutofit/>
          </a:bodyPr>
          <a:lstStyle>
            <a:lvl1pPr marL="0" indent="0" algn="ctr">
              <a:buFontTx/>
              <a:buNone/>
              <a:defRPr sz="2400">
                <a:latin typeface="Arial" panose="020B0604020202020204" pitchFamily="34" charset="0"/>
                <a:cs typeface="Arial" panose="020B0604020202020204" pitchFamily="34" charset="0"/>
              </a:defRPr>
            </a:lvl1pPr>
          </a:lstStyle>
          <a:p>
            <a:endParaRPr lang="en-IN" dirty="0"/>
          </a:p>
        </p:txBody>
      </p:sp>
      <p:sp>
        <p:nvSpPr>
          <p:cNvPr id="14" name="Slide Number Placeholder 4">
            <a:extLst>
              <a:ext uri="{FF2B5EF4-FFF2-40B4-BE49-F238E27FC236}">
                <a16:creationId xmlns:a16="http://schemas.microsoft.com/office/drawing/2014/main" id="{A08C02D2-8AAA-4067-901C-B8CE80A50F8B}"/>
              </a:ext>
            </a:extLst>
          </p:cNvPr>
          <p:cNvSpPr>
            <a:spLocks noGrp="1"/>
          </p:cNvSpPr>
          <p:nvPr>
            <p:ph type="sldNum" sz="quarter" idx="12"/>
          </p:nvPr>
        </p:nvSpPr>
        <p:spPr>
          <a:xfrm>
            <a:off x="11062964" y="359888"/>
            <a:ext cx="516420" cy="522110"/>
          </a:xfrm>
        </p:spPr>
        <p:txBody>
          <a:bodyPr lIns="0" tIns="0" rIns="0" bIns="0" anchor="ctr" anchorCtr="1"/>
          <a:lstStyle>
            <a:lvl1pPr>
              <a:defRPr sz="13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96E69268-9C8B-4EBF-A9EE-DC5DC2D48DC3}" type="slidenum">
              <a:rPr lang="en-US" smtClean="0"/>
              <a:pPr/>
              <a:t>‹#›</a:t>
            </a:fld>
            <a:endParaRPr lang="en-US" dirty="0"/>
          </a:p>
        </p:txBody>
      </p:sp>
      <p:sp>
        <p:nvSpPr>
          <p:cNvPr id="15" name="Diamond 14">
            <a:extLst>
              <a:ext uri="{FF2B5EF4-FFF2-40B4-BE49-F238E27FC236}">
                <a16:creationId xmlns:a16="http://schemas.microsoft.com/office/drawing/2014/main" id="{A5B65961-F3A9-4578-BA5F-AACBDA8B9A24}"/>
              </a:ext>
            </a:extLst>
          </p:cNvPr>
          <p:cNvSpPr/>
          <p:nvPr userDrawn="1"/>
        </p:nvSpPr>
        <p:spPr>
          <a:xfrm>
            <a:off x="11057533" y="359431"/>
            <a:ext cx="522110" cy="522110"/>
          </a:xfrm>
          <a:prstGeom prst="diamon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882754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9A60F6A-F2C1-4D58-BB6D-2E01DCE1E5AA}"/>
              </a:ext>
            </a:extLst>
          </p:cNvPr>
          <p:cNvSpPr>
            <a:spLocks noGrp="1"/>
          </p:cNvSpPr>
          <p:nvPr>
            <p:ph type="pic" sz="quarter" idx="10"/>
          </p:nvPr>
        </p:nvSpPr>
        <p:spPr>
          <a:xfrm>
            <a:off x="0" y="0"/>
            <a:ext cx="12188825" cy="6857999"/>
          </a:xfrm>
        </p:spPr>
        <p:txBody>
          <a:bodyPr anchor="ctr"/>
          <a:lstStyle>
            <a:lvl1pPr marL="0" indent="0" algn="ctr">
              <a:buFontTx/>
              <a:buNone/>
              <a:defRPr/>
            </a:lvl1pPr>
          </a:lstStyle>
          <a:p>
            <a:endParaRPr lang="en-IN" dirty="0"/>
          </a:p>
        </p:txBody>
      </p:sp>
      <p:sp>
        <p:nvSpPr>
          <p:cNvPr id="9" name="Text Placeholder 8">
            <a:extLst>
              <a:ext uri="{FF2B5EF4-FFF2-40B4-BE49-F238E27FC236}">
                <a16:creationId xmlns:a16="http://schemas.microsoft.com/office/drawing/2014/main" id="{88375175-94C9-4D06-9717-D72E1703EF41}"/>
              </a:ext>
            </a:extLst>
          </p:cNvPr>
          <p:cNvSpPr>
            <a:spLocks noGrp="1"/>
          </p:cNvSpPr>
          <p:nvPr>
            <p:ph type="body" sz="quarter" idx="11" hasCustomPrompt="1"/>
          </p:nvPr>
        </p:nvSpPr>
        <p:spPr>
          <a:xfrm>
            <a:off x="909836" y="3789040"/>
            <a:ext cx="6268995" cy="1007567"/>
          </a:xfrm>
        </p:spPr>
        <p:txBody>
          <a:bodyPr anchor="b">
            <a:noAutofit/>
          </a:bodyPr>
          <a:lstStyle>
            <a:lvl1pPr marL="0" indent="0" algn="l">
              <a:buNone/>
              <a:defRPr sz="6000" b="1">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Edit Master Text Styles</a:t>
            </a:r>
            <a:endParaRPr lang="en-IN" dirty="0"/>
          </a:p>
        </p:txBody>
      </p:sp>
      <p:sp>
        <p:nvSpPr>
          <p:cNvPr id="15" name="Text Placeholder 14">
            <a:extLst>
              <a:ext uri="{FF2B5EF4-FFF2-40B4-BE49-F238E27FC236}">
                <a16:creationId xmlns:a16="http://schemas.microsoft.com/office/drawing/2014/main" id="{3CA56485-A34A-4468-9450-A8C680886FD9}"/>
              </a:ext>
            </a:extLst>
          </p:cNvPr>
          <p:cNvSpPr>
            <a:spLocks noGrp="1"/>
          </p:cNvSpPr>
          <p:nvPr>
            <p:ph type="body" sz="quarter" idx="12"/>
          </p:nvPr>
        </p:nvSpPr>
        <p:spPr>
          <a:xfrm>
            <a:off x="909638" y="4797177"/>
            <a:ext cx="6264275" cy="1368127"/>
          </a:xfrm>
        </p:spPr>
        <p:txBody>
          <a:bodyPr>
            <a:normAutofit/>
          </a:bodyPr>
          <a:lstStyle>
            <a:lvl1pPr marL="0" indent="0">
              <a:buFontTx/>
              <a:buNone/>
              <a:defRPr sz="16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1pPr>
            <a:lvl2pPr marL="609494" indent="0">
              <a:buFontTx/>
              <a:buNone/>
              <a:defRPr/>
            </a:lvl2pPr>
            <a:lvl3pPr marL="1218986" indent="0">
              <a:buFontTx/>
              <a:buNone/>
              <a:defRPr/>
            </a:lvl3pPr>
            <a:lvl4pPr marL="1828480" indent="0">
              <a:buFontTx/>
              <a:buNone/>
              <a:defRPr/>
            </a:lvl4pPr>
            <a:lvl5pPr marL="2437973" indent="0">
              <a:buFontTx/>
              <a:buNone/>
              <a:defRPr/>
            </a:lvl5pPr>
          </a:lstStyle>
          <a:p>
            <a:pPr lvl="0"/>
            <a:r>
              <a:rPr lang="en-US" dirty="0"/>
              <a:t>Edit Master text styles</a:t>
            </a:r>
            <a:endParaRPr lang="en-IN" dirty="0"/>
          </a:p>
        </p:txBody>
      </p:sp>
    </p:spTree>
    <p:extLst>
      <p:ext uri="{BB962C8B-B14F-4D97-AF65-F5344CB8AC3E}">
        <p14:creationId xmlns:p14="http://schemas.microsoft.com/office/powerpoint/2010/main" val="2740260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a:t>Click to edit Master title style</a:t>
            </a:r>
          </a:p>
        </p:txBody>
      </p:sp>
      <p:sp>
        <p:nvSpPr>
          <p:cNvPr id="3" name="Date Placeholder 2"/>
          <p:cNvSpPr>
            <a:spLocks noGrp="1"/>
          </p:cNvSpPr>
          <p:nvPr>
            <p:ph type="dt" sz="half" idx="10"/>
          </p:nvPr>
        </p:nvSpPr>
        <p:spPr/>
        <p:txBody>
          <a:bodyPr/>
          <a:lstStyle/>
          <a:p>
            <a:fld id="{3820FE11-EAE8-4669-AFFE-CDCAE0BF50EC}" type="datetime1">
              <a:rPr lang="en-US" smtClean="0"/>
              <a:t>6/12/2021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3386D9-6427-4542-AB4A-8BE6F0B541D9}" type="datetime1">
              <a:rPr lang="en-US" smtClean="0"/>
              <a:t>6/12/2021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DB8498-DAD8-4386-BFB0-43F3AAE4A95B}" type="datetime1">
              <a:rPr lang="en-US" smtClean="0"/>
              <a:t>6/12/2021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
        <p:nvSpPr>
          <p:cNvPr id="6" name="Picture Placeholder 5">
            <a:extLst>
              <a:ext uri="{FF2B5EF4-FFF2-40B4-BE49-F238E27FC236}">
                <a16:creationId xmlns:a16="http://schemas.microsoft.com/office/drawing/2014/main" id="{96FFA150-3A7A-4D6C-B6E1-743DE95362C4}"/>
              </a:ext>
            </a:extLst>
          </p:cNvPr>
          <p:cNvSpPr>
            <a:spLocks noGrp="1"/>
          </p:cNvSpPr>
          <p:nvPr>
            <p:ph type="pic" sz="quarter" idx="13"/>
          </p:nvPr>
        </p:nvSpPr>
        <p:spPr>
          <a:xfrm>
            <a:off x="6094411" y="0"/>
            <a:ext cx="6111195" cy="6860105"/>
          </a:xfrm>
          <a:custGeom>
            <a:avLst/>
            <a:gdLst>
              <a:gd name="connsiteX0" fmla="*/ 0 w 9535674"/>
              <a:gd name="connsiteY0" fmla="*/ 4767837 h 9535674"/>
              <a:gd name="connsiteX1" fmla="*/ 4767837 w 9535674"/>
              <a:gd name="connsiteY1" fmla="*/ 0 h 9535674"/>
              <a:gd name="connsiteX2" fmla="*/ 9535674 w 9535674"/>
              <a:gd name="connsiteY2" fmla="*/ 4767837 h 9535674"/>
              <a:gd name="connsiteX3" fmla="*/ 4767837 w 9535674"/>
              <a:gd name="connsiteY3" fmla="*/ 9535674 h 9535674"/>
              <a:gd name="connsiteX4" fmla="*/ 0 w 9535674"/>
              <a:gd name="connsiteY4" fmla="*/ 4767837 h 9535674"/>
              <a:gd name="connsiteX0" fmla="*/ 0 w 9535674"/>
              <a:gd name="connsiteY0" fmla="*/ 4767837 h 9535674"/>
              <a:gd name="connsiteX1" fmla="*/ 3425145 w 9535674"/>
              <a:gd name="connsiteY1" fmla="*/ 1338837 h 9535674"/>
              <a:gd name="connsiteX2" fmla="*/ 4767837 w 9535674"/>
              <a:gd name="connsiteY2" fmla="*/ 0 h 9535674"/>
              <a:gd name="connsiteX3" fmla="*/ 9535674 w 9535674"/>
              <a:gd name="connsiteY3" fmla="*/ 4767837 h 9535674"/>
              <a:gd name="connsiteX4" fmla="*/ 4767837 w 9535674"/>
              <a:gd name="connsiteY4" fmla="*/ 9535674 h 9535674"/>
              <a:gd name="connsiteX5" fmla="*/ 0 w 9535674"/>
              <a:gd name="connsiteY5" fmla="*/ 4767837 h 9535674"/>
              <a:gd name="connsiteX0" fmla="*/ 0 w 9535674"/>
              <a:gd name="connsiteY0" fmla="*/ 4767837 h 9535674"/>
              <a:gd name="connsiteX1" fmla="*/ 3425145 w 9535674"/>
              <a:gd name="connsiteY1" fmla="*/ 1338837 h 9535674"/>
              <a:gd name="connsiteX2" fmla="*/ 4767837 w 9535674"/>
              <a:gd name="connsiteY2" fmla="*/ 0 h 9535674"/>
              <a:gd name="connsiteX3" fmla="*/ 6111195 w 9535674"/>
              <a:gd name="connsiteY3" fmla="*/ 1338837 h 9535674"/>
              <a:gd name="connsiteX4" fmla="*/ 9535674 w 9535674"/>
              <a:gd name="connsiteY4" fmla="*/ 4767837 h 9535674"/>
              <a:gd name="connsiteX5" fmla="*/ 4767837 w 9535674"/>
              <a:gd name="connsiteY5" fmla="*/ 9535674 h 9535674"/>
              <a:gd name="connsiteX6" fmla="*/ 0 w 9535674"/>
              <a:gd name="connsiteY6" fmla="*/ 4767837 h 9535674"/>
              <a:gd name="connsiteX0" fmla="*/ 0 w 9535674"/>
              <a:gd name="connsiteY0" fmla="*/ 3429000 h 8196837"/>
              <a:gd name="connsiteX1" fmla="*/ 3425145 w 9535674"/>
              <a:gd name="connsiteY1" fmla="*/ 0 h 8196837"/>
              <a:gd name="connsiteX2" fmla="*/ 6111195 w 9535674"/>
              <a:gd name="connsiteY2" fmla="*/ 0 h 8196837"/>
              <a:gd name="connsiteX3" fmla="*/ 9535674 w 9535674"/>
              <a:gd name="connsiteY3" fmla="*/ 3429000 h 8196837"/>
              <a:gd name="connsiteX4" fmla="*/ 4767837 w 9535674"/>
              <a:gd name="connsiteY4" fmla="*/ 8196837 h 8196837"/>
              <a:gd name="connsiteX5" fmla="*/ 0 w 9535674"/>
              <a:gd name="connsiteY5" fmla="*/ 3429000 h 8196837"/>
              <a:gd name="connsiteX0" fmla="*/ 0 w 9535674"/>
              <a:gd name="connsiteY0" fmla="*/ 3429000 h 8196837"/>
              <a:gd name="connsiteX1" fmla="*/ 3425145 w 9535674"/>
              <a:gd name="connsiteY1" fmla="*/ 0 h 8196837"/>
              <a:gd name="connsiteX2" fmla="*/ 6111195 w 9535674"/>
              <a:gd name="connsiteY2" fmla="*/ 0 h 8196837"/>
              <a:gd name="connsiteX3" fmla="*/ 9535674 w 9535674"/>
              <a:gd name="connsiteY3" fmla="*/ 3429000 h 8196837"/>
              <a:gd name="connsiteX4" fmla="*/ 4767837 w 9535674"/>
              <a:gd name="connsiteY4" fmla="*/ 8196837 h 8196837"/>
              <a:gd name="connsiteX5" fmla="*/ 3444699 w 9535674"/>
              <a:gd name="connsiteY5" fmla="*/ 6874933 h 8196837"/>
              <a:gd name="connsiteX6" fmla="*/ 0 w 9535674"/>
              <a:gd name="connsiteY6" fmla="*/ 3429000 h 8196837"/>
              <a:gd name="connsiteX0" fmla="*/ 0 w 9535674"/>
              <a:gd name="connsiteY0" fmla="*/ 3429000 h 8196837"/>
              <a:gd name="connsiteX1" fmla="*/ 3425145 w 9535674"/>
              <a:gd name="connsiteY1" fmla="*/ 0 h 8196837"/>
              <a:gd name="connsiteX2" fmla="*/ 6111195 w 9535674"/>
              <a:gd name="connsiteY2" fmla="*/ 0 h 8196837"/>
              <a:gd name="connsiteX3" fmla="*/ 9535674 w 9535674"/>
              <a:gd name="connsiteY3" fmla="*/ 3429000 h 8196837"/>
              <a:gd name="connsiteX4" fmla="*/ 6108877 w 9535674"/>
              <a:gd name="connsiteY4" fmla="*/ 6852356 h 8196837"/>
              <a:gd name="connsiteX5" fmla="*/ 4767837 w 9535674"/>
              <a:gd name="connsiteY5" fmla="*/ 8196837 h 8196837"/>
              <a:gd name="connsiteX6" fmla="*/ 3444699 w 9535674"/>
              <a:gd name="connsiteY6" fmla="*/ 6874933 h 8196837"/>
              <a:gd name="connsiteX7" fmla="*/ 0 w 9535674"/>
              <a:gd name="connsiteY7" fmla="*/ 3429000 h 8196837"/>
              <a:gd name="connsiteX0" fmla="*/ 0 w 9535674"/>
              <a:gd name="connsiteY0" fmla="*/ 3429000 h 6874933"/>
              <a:gd name="connsiteX1" fmla="*/ 3425145 w 9535674"/>
              <a:gd name="connsiteY1" fmla="*/ 0 h 6874933"/>
              <a:gd name="connsiteX2" fmla="*/ 6111195 w 9535674"/>
              <a:gd name="connsiteY2" fmla="*/ 0 h 6874933"/>
              <a:gd name="connsiteX3" fmla="*/ 9535674 w 9535674"/>
              <a:gd name="connsiteY3" fmla="*/ 3429000 h 6874933"/>
              <a:gd name="connsiteX4" fmla="*/ 6108877 w 9535674"/>
              <a:gd name="connsiteY4" fmla="*/ 6852356 h 6874933"/>
              <a:gd name="connsiteX5" fmla="*/ 3444699 w 9535674"/>
              <a:gd name="connsiteY5" fmla="*/ 6874933 h 6874933"/>
              <a:gd name="connsiteX6" fmla="*/ 0 w 9535674"/>
              <a:gd name="connsiteY6" fmla="*/ 3429000 h 6874933"/>
              <a:gd name="connsiteX0" fmla="*/ 0 w 9535674"/>
              <a:gd name="connsiteY0" fmla="*/ 3429000 h 6874933"/>
              <a:gd name="connsiteX1" fmla="*/ 3425145 w 9535674"/>
              <a:gd name="connsiteY1" fmla="*/ 0 h 6874933"/>
              <a:gd name="connsiteX2" fmla="*/ 6111195 w 9535674"/>
              <a:gd name="connsiteY2" fmla="*/ 0 h 6874933"/>
              <a:gd name="connsiteX3" fmla="*/ 9535674 w 9535674"/>
              <a:gd name="connsiteY3" fmla="*/ 3429000 h 6874933"/>
              <a:gd name="connsiteX4" fmla="*/ 6097588 w 9535674"/>
              <a:gd name="connsiteY4" fmla="*/ 6852356 h 6874933"/>
              <a:gd name="connsiteX5" fmla="*/ 3444699 w 9535674"/>
              <a:gd name="connsiteY5" fmla="*/ 6874933 h 6874933"/>
              <a:gd name="connsiteX6" fmla="*/ 0 w 9535674"/>
              <a:gd name="connsiteY6" fmla="*/ 3429000 h 6874933"/>
              <a:gd name="connsiteX0" fmla="*/ 0 w 9535674"/>
              <a:gd name="connsiteY0" fmla="*/ 3429000 h 6886222"/>
              <a:gd name="connsiteX1" fmla="*/ 3425145 w 9535674"/>
              <a:gd name="connsiteY1" fmla="*/ 0 h 6886222"/>
              <a:gd name="connsiteX2" fmla="*/ 6111195 w 9535674"/>
              <a:gd name="connsiteY2" fmla="*/ 0 h 6886222"/>
              <a:gd name="connsiteX3" fmla="*/ 9535674 w 9535674"/>
              <a:gd name="connsiteY3" fmla="*/ 3429000 h 6886222"/>
              <a:gd name="connsiteX4" fmla="*/ 6063721 w 9535674"/>
              <a:gd name="connsiteY4" fmla="*/ 6886222 h 6886222"/>
              <a:gd name="connsiteX5" fmla="*/ 3444699 w 9535674"/>
              <a:gd name="connsiteY5" fmla="*/ 6874933 h 6886222"/>
              <a:gd name="connsiteX6" fmla="*/ 0 w 9535674"/>
              <a:gd name="connsiteY6" fmla="*/ 3429000 h 6886222"/>
              <a:gd name="connsiteX0" fmla="*/ 0 w 9535674"/>
              <a:gd name="connsiteY0" fmla="*/ 3429000 h 6874933"/>
              <a:gd name="connsiteX1" fmla="*/ 3425145 w 9535674"/>
              <a:gd name="connsiteY1" fmla="*/ 0 h 6874933"/>
              <a:gd name="connsiteX2" fmla="*/ 6111195 w 9535674"/>
              <a:gd name="connsiteY2" fmla="*/ 0 h 6874933"/>
              <a:gd name="connsiteX3" fmla="*/ 9535674 w 9535674"/>
              <a:gd name="connsiteY3" fmla="*/ 3429000 h 6874933"/>
              <a:gd name="connsiteX4" fmla="*/ 6061250 w 9535674"/>
              <a:gd name="connsiteY4" fmla="*/ 6861508 h 6874933"/>
              <a:gd name="connsiteX5" fmla="*/ 3444699 w 9535674"/>
              <a:gd name="connsiteY5" fmla="*/ 6874933 h 6874933"/>
              <a:gd name="connsiteX6" fmla="*/ 0 w 9535674"/>
              <a:gd name="connsiteY6" fmla="*/ 3429000 h 6874933"/>
              <a:gd name="connsiteX0" fmla="*/ 0 w 9535674"/>
              <a:gd name="connsiteY0" fmla="*/ 3429000 h 6874933"/>
              <a:gd name="connsiteX1" fmla="*/ 3425145 w 9535674"/>
              <a:gd name="connsiteY1" fmla="*/ 0 h 6874933"/>
              <a:gd name="connsiteX2" fmla="*/ 6111195 w 9535674"/>
              <a:gd name="connsiteY2" fmla="*/ 0 h 6874933"/>
              <a:gd name="connsiteX3" fmla="*/ 9535674 w 9535674"/>
              <a:gd name="connsiteY3" fmla="*/ 3429000 h 6874933"/>
              <a:gd name="connsiteX4" fmla="*/ 6095849 w 9535674"/>
              <a:gd name="connsiteY4" fmla="*/ 6854094 h 6874933"/>
              <a:gd name="connsiteX5" fmla="*/ 3444699 w 9535674"/>
              <a:gd name="connsiteY5" fmla="*/ 6874933 h 6874933"/>
              <a:gd name="connsiteX6" fmla="*/ 0 w 9535674"/>
              <a:gd name="connsiteY6" fmla="*/ 3429000 h 6874933"/>
              <a:gd name="connsiteX0" fmla="*/ 0 w 9535674"/>
              <a:gd name="connsiteY0" fmla="*/ 3429000 h 6860105"/>
              <a:gd name="connsiteX1" fmla="*/ 3425145 w 9535674"/>
              <a:gd name="connsiteY1" fmla="*/ 0 h 6860105"/>
              <a:gd name="connsiteX2" fmla="*/ 6111195 w 9535674"/>
              <a:gd name="connsiteY2" fmla="*/ 0 h 6860105"/>
              <a:gd name="connsiteX3" fmla="*/ 9535674 w 9535674"/>
              <a:gd name="connsiteY3" fmla="*/ 3429000 h 6860105"/>
              <a:gd name="connsiteX4" fmla="*/ 6095849 w 9535674"/>
              <a:gd name="connsiteY4" fmla="*/ 6854094 h 6860105"/>
              <a:gd name="connsiteX5" fmla="*/ 3442228 w 9535674"/>
              <a:gd name="connsiteY5" fmla="*/ 6860105 h 6860105"/>
              <a:gd name="connsiteX6" fmla="*/ 0 w 9535674"/>
              <a:gd name="connsiteY6" fmla="*/ 3429000 h 6860105"/>
              <a:gd name="connsiteX0" fmla="*/ 0 w 6111195"/>
              <a:gd name="connsiteY0" fmla="*/ 3429000 h 6860105"/>
              <a:gd name="connsiteX1" fmla="*/ 3425145 w 6111195"/>
              <a:gd name="connsiteY1" fmla="*/ 0 h 6860105"/>
              <a:gd name="connsiteX2" fmla="*/ 6111195 w 6111195"/>
              <a:gd name="connsiteY2" fmla="*/ 0 h 6860105"/>
              <a:gd name="connsiteX3" fmla="*/ 6095849 w 6111195"/>
              <a:gd name="connsiteY3" fmla="*/ 6854094 h 6860105"/>
              <a:gd name="connsiteX4" fmla="*/ 3442228 w 6111195"/>
              <a:gd name="connsiteY4" fmla="*/ 6860105 h 6860105"/>
              <a:gd name="connsiteX5" fmla="*/ 0 w 6111195"/>
              <a:gd name="connsiteY5" fmla="*/ 3429000 h 6860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11195" h="6860105">
                <a:moveTo>
                  <a:pt x="0" y="3429000"/>
                </a:moveTo>
                <a:lnTo>
                  <a:pt x="3425145" y="0"/>
                </a:lnTo>
                <a:lnTo>
                  <a:pt x="6111195" y="0"/>
                </a:lnTo>
                <a:cubicBezTo>
                  <a:pt x="6106080" y="2284698"/>
                  <a:pt x="6100964" y="4569396"/>
                  <a:pt x="6095849" y="6854094"/>
                </a:cubicBezTo>
                <a:lnTo>
                  <a:pt x="3442228" y="6860105"/>
                </a:lnTo>
                <a:lnTo>
                  <a:pt x="0" y="3429000"/>
                </a:lnTo>
                <a:close/>
              </a:path>
            </a:pathLst>
          </a:custGeom>
          <a:solidFill>
            <a:schemeClr val="bg1">
              <a:lumMod val="95000"/>
            </a:schemeClr>
          </a:solidFill>
        </p:spPr>
        <p:txBody>
          <a:bodyPr anchor="ctr"/>
          <a:lstStyle>
            <a:lvl1pPr marL="0" indent="0" algn="ctr">
              <a:buFontTx/>
              <a:buNone/>
              <a:defRPr/>
            </a:lvl1pPr>
          </a:lstStyle>
          <a:p>
            <a:endParaRPr lang="en-IN"/>
          </a:p>
        </p:txBody>
      </p:sp>
    </p:spTree>
    <p:extLst>
      <p:ext uri="{BB962C8B-B14F-4D97-AF65-F5344CB8AC3E}">
        <p14:creationId xmlns:p14="http://schemas.microsoft.com/office/powerpoint/2010/main" val="2940579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ockup">
    <p:bg>
      <p:bgPr>
        <a:gradFill>
          <a:gsLst>
            <a:gs pos="5000">
              <a:schemeClr val="accent4"/>
            </a:gs>
            <a:gs pos="100000">
              <a:schemeClr val="accent5"/>
            </a:gs>
          </a:gsLst>
          <a:lin ang="2700000" scaled="1"/>
        </a:gradFill>
        <a:effectLst/>
      </p:bgPr>
    </p:bg>
    <p:spTree>
      <p:nvGrpSpPr>
        <p:cNvPr id="1" name=""/>
        <p:cNvGrpSpPr/>
        <p:nvPr/>
      </p:nvGrpSpPr>
      <p:grpSpPr>
        <a:xfrm>
          <a:off x="0" y="0"/>
          <a:ext cx="0" cy="0"/>
          <a:chOff x="0" y="0"/>
          <a:chExt cx="0" cy="0"/>
        </a:xfrm>
      </p:grpSpPr>
      <p:sp>
        <p:nvSpPr>
          <p:cNvPr id="13" name="Diamond 12">
            <a:extLst>
              <a:ext uri="{FF2B5EF4-FFF2-40B4-BE49-F238E27FC236}">
                <a16:creationId xmlns:a16="http://schemas.microsoft.com/office/drawing/2014/main" id="{E4973F43-2A8D-46DA-8FB2-E077D384393F}"/>
              </a:ext>
            </a:extLst>
          </p:cNvPr>
          <p:cNvSpPr/>
          <p:nvPr userDrawn="1"/>
        </p:nvSpPr>
        <p:spPr>
          <a:xfrm>
            <a:off x="11057533" y="359431"/>
            <a:ext cx="522110" cy="522110"/>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p:txBody>
          <a:bodyPr>
            <a:noAutofit/>
          </a:bodyPr>
          <a:lstStyle>
            <a:lvl1pPr>
              <a:defRPr sz="3600">
                <a:solidFill>
                  <a:schemeClr val="bg1"/>
                </a:solidFill>
              </a:defRPr>
            </a:lvl1pPr>
          </a:lstStyle>
          <a:p>
            <a:r>
              <a:rPr lang="en-US" dirty="0"/>
              <a:t>Click to edit Master title style</a:t>
            </a:r>
          </a:p>
        </p:txBody>
      </p:sp>
      <p:sp>
        <p:nvSpPr>
          <p:cNvPr id="4" name="Footer Placeholder 3"/>
          <p:cNvSpPr>
            <a:spLocks noGrp="1"/>
          </p:cNvSpPr>
          <p:nvPr>
            <p:ph type="ftr" sz="quarter" idx="11"/>
          </p:nvPr>
        </p:nvSpPr>
        <p:spPr>
          <a:xfrm>
            <a:off x="3539348" y="6291034"/>
            <a:ext cx="5110130" cy="365125"/>
          </a:xfrm>
        </p:spPr>
        <p:txBody>
          <a:bodyPr/>
          <a:lstStyle>
            <a:lvl1pPr algn="ctr">
              <a:defRPr sz="13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cxnSp>
        <p:nvCxnSpPr>
          <p:cNvPr id="7" name="Straight Connector 6">
            <a:extLst>
              <a:ext uri="{FF2B5EF4-FFF2-40B4-BE49-F238E27FC236}">
                <a16:creationId xmlns:a16="http://schemas.microsoft.com/office/drawing/2014/main" id="{78C5BB68-63BE-4133-B93A-26D74F70393C}"/>
              </a:ext>
            </a:extLst>
          </p:cNvPr>
          <p:cNvCxnSpPr/>
          <p:nvPr userDrawn="1"/>
        </p:nvCxnSpPr>
        <p:spPr>
          <a:xfrm>
            <a:off x="765820" y="985922"/>
            <a:ext cx="864096"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a:xfrm>
            <a:off x="11062964" y="359888"/>
            <a:ext cx="516420" cy="522110"/>
          </a:xfrm>
        </p:spPr>
        <p:txBody>
          <a:bodyPr lIns="0" tIns="0" rIns="0" bIns="0" anchor="ctr" anchorCtr="1"/>
          <a:lstStyle>
            <a:lvl1pPr>
              <a:defRPr sz="13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96E69268-9C8B-4EBF-A9EE-DC5DC2D48DC3}" type="slidenum">
              <a:rPr lang="en-US" smtClean="0"/>
              <a:pPr/>
              <a:t>‹#›</a:t>
            </a:fld>
            <a:endParaRPr lang="en-US" dirty="0"/>
          </a:p>
        </p:txBody>
      </p:sp>
      <p:grpSp>
        <p:nvGrpSpPr>
          <p:cNvPr id="12" name="Group 11">
            <a:extLst>
              <a:ext uri="{FF2B5EF4-FFF2-40B4-BE49-F238E27FC236}">
                <a16:creationId xmlns:a16="http://schemas.microsoft.com/office/drawing/2014/main" id="{E902C626-C53F-407E-96FB-80FAB11371E0}"/>
              </a:ext>
            </a:extLst>
          </p:cNvPr>
          <p:cNvGrpSpPr/>
          <p:nvPr userDrawn="1"/>
        </p:nvGrpSpPr>
        <p:grpSpPr>
          <a:xfrm>
            <a:off x="765820" y="6473596"/>
            <a:ext cx="10810529" cy="0"/>
            <a:chOff x="765820" y="6453336"/>
            <a:chExt cx="10810529" cy="0"/>
          </a:xfrm>
        </p:grpSpPr>
        <p:cxnSp>
          <p:nvCxnSpPr>
            <p:cNvPr id="10" name="Straight Connector 9">
              <a:extLst>
                <a:ext uri="{FF2B5EF4-FFF2-40B4-BE49-F238E27FC236}">
                  <a16:creationId xmlns:a16="http://schemas.microsoft.com/office/drawing/2014/main" id="{598359EE-D792-4018-9297-434F84B6A10E}"/>
                </a:ext>
              </a:extLst>
            </p:cNvPr>
            <p:cNvCxnSpPr/>
            <p:nvPr userDrawn="1"/>
          </p:nvCxnSpPr>
          <p:spPr>
            <a:xfrm flipH="1">
              <a:off x="765820" y="6453336"/>
              <a:ext cx="4176464" cy="0"/>
            </a:xfrm>
            <a:prstGeom prst="line">
              <a:avLst/>
            </a:prstGeom>
            <a:ln>
              <a:solidFill>
                <a:schemeClr val="bg1">
                  <a:alpha val="3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5B62C18-9C61-493A-B1F4-C0B177EE31A0}"/>
                </a:ext>
              </a:extLst>
            </p:cNvPr>
            <p:cNvCxnSpPr/>
            <p:nvPr userDrawn="1"/>
          </p:nvCxnSpPr>
          <p:spPr>
            <a:xfrm flipH="1">
              <a:off x="7399885" y="6453336"/>
              <a:ext cx="4176464" cy="0"/>
            </a:xfrm>
            <a:prstGeom prst="line">
              <a:avLst/>
            </a:prstGeom>
            <a:ln>
              <a:solidFill>
                <a:schemeClr val="bg1">
                  <a:alpha val="3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25300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Mockup">
    <p:bg>
      <p:bgPr>
        <a:gradFill>
          <a:gsLst>
            <a:gs pos="5000">
              <a:schemeClr val="accent3"/>
            </a:gs>
            <a:gs pos="100000">
              <a:schemeClr val="accent5"/>
            </a:gs>
          </a:gsLst>
          <a:lin ang="27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19343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Us">
    <p:bg>
      <p:bgPr>
        <a:solidFill>
          <a:schemeClr val="bg1"/>
        </a:solidFill>
        <a:effectLst/>
      </p:bgPr>
    </p:bg>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0695BF93-A27D-4025-B5BB-F611D1E5C305}"/>
              </a:ext>
            </a:extLst>
          </p:cNvPr>
          <p:cNvSpPr>
            <a:spLocks noGrp="1"/>
          </p:cNvSpPr>
          <p:nvPr>
            <p:ph type="pic" sz="quarter" idx="10"/>
          </p:nvPr>
        </p:nvSpPr>
        <p:spPr>
          <a:xfrm>
            <a:off x="0" y="0"/>
            <a:ext cx="12188825" cy="6858000"/>
          </a:xfrm>
        </p:spPr>
        <p:txBody>
          <a:bodyPr anchor="ctr">
            <a:normAutofit/>
          </a:bodyPr>
          <a:lstStyle>
            <a:lvl1pPr marL="0" indent="0" algn="ctr">
              <a:buFontTx/>
              <a:buNone/>
              <a:defRPr sz="2800">
                <a:solidFill>
                  <a:schemeClr val="tx1">
                    <a:lumMod val="75000"/>
                    <a:lumOff val="25000"/>
                  </a:schemeClr>
                </a:solidFill>
                <a:latin typeface="Arial" panose="020B0604020202020204" pitchFamily="34" charset="0"/>
                <a:cs typeface="Arial" panose="020B0604020202020204" pitchFamily="34" charset="0"/>
              </a:defRPr>
            </a:lvl1pPr>
          </a:lstStyle>
          <a:p>
            <a:endParaRPr lang="en-IN"/>
          </a:p>
        </p:txBody>
      </p:sp>
    </p:spTree>
    <p:extLst>
      <p:ext uri="{BB962C8B-B14F-4D97-AF65-F5344CB8AC3E}">
        <p14:creationId xmlns:p14="http://schemas.microsoft.com/office/powerpoint/2010/main" val="2561428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5492" y="273052"/>
            <a:ext cx="6813892"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3" y="1435102"/>
            <a:ext cx="4010039"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DF4D5BA8-A241-4B82-915E-15CD21BDB7EE}" type="datetime1">
              <a:rPr lang="en-US" smtClean="0"/>
              <a:t>6/12/2021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095" y="5367338"/>
            <a:ext cx="7313295"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9C13B06C-B298-46D5-BC49-0115ECA1FBBE}" type="datetime1">
              <a:rPr lang="en-US" smtClean="0"/>
              <a:t>6/12/2021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6220316-BFC3-42D8-9F7E-04BFA947B317}" type="datetime1">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798DDD-FCF9-486F-915C-387161210621}" type="datetime1">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883402-26C6-4E6A-BA22-F38526BAA63E}" type="datetime1">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4EB8F4-0C40-4669-AF3C-A2BF9FC20849}" type="datetime1">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49608E-B1FC-4886-B271-ED192DBAE803}" type="datetime1">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E70BFE-2575-495A-85C4-4926EA04CA9F}" type="datetime1">
              <a:rPr lang="en-US" smtClean="0"/>
              <a:t>6/12/2021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6" y="1535113"/>
            <a:ext cx="5387630"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7C4FB9-D34C-4983-890D-DD95F5ACA61F}" type="datetime1">
              <a:rPr lang="en-US" smtClean="0"/>
              <a:t>6/12/2021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a:t>Click to edit Master title style</a:t>
            </a:r>
          </a:p>
        </p:txBody>
      </p:sp>
      <p:sp>
        <p:nvSpPr>
          <p:cNvPr id="4" name="Footer Placeholder 3"/>
          <p:cNvSpPr>
            <a:spLocks noGrp="1"/>
          </p:cNvSpPr>
          <p:nvPr>
            <p:ph type="ftr" sz="quarter" idx="11"/>
          </p:nvPr>
        </p:nvSpPr>
        <p:spPr>
          <a:xfrm>
            <a:off x="3539348" y="6291034"/>
            <a:ext cx="5110130" cy="365125"/>
          </a:xfrm>
        </p:spPr>
        <p:txBody>
          <a:bodyPr/>
          <a:lstStyle>
            <a:lvl1pPr algn="ctr">
              <a:defRPr sz="13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cxnSp>
        <p:nvCxnSpPr>
          <p:cNvPr id="7" name="Straight Connector 6">
            <a:extLst>
              <a:ext uri="{FF2B5EF4-FFF2-40B4-BE49-F238E27FC236}">
                <a16:creationId xmlns:a16="http://schemas.microsoft.com/office/drawing/2014/main" id="{78C5BB68-63BE-4133-B93A-26D74F70393C}"/>
              </a:ext>
            </a:extLst>
          </p:cNvPr>
          <p:cNvCxnSpPr/>
          <p:nvPr userDrawn="1"/>
        </p:nvCxnSpPr>
        <p:spPr>
          <a:xfrm>
            <a:off x="765820" y="985922"/>
            <a:ext cx="864096" cy="0"/>
          </a:xfrm>
          <a:prstGeom prst="line">
            <a:avLst/>
          </a:prstGeom>
          <a:ln w="571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a:xfrm>
            <a:off x="11062964" y="359888"/>
            <a:ext cx="516420" cy="522110"/>
          </a:xfrm>
        </p:spPr>
        <p:txBody>
          <a:bodyPr lIns="0" tIns="0" rIns="0" bIns="0" anchor="ctr" anchorCtr="1"/>
          <a:lstStyle>
            <a:lvl1pPr>
              <a:defRPr sz="13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96E69268-9C8B-4EBF-A9EE-DC5DC2D48DC3}" type="slidenum">
              <a:rPr lang="en-US" smtClean="0"/>
              <a:pPr/>
              <a:t>‹#›</a:t>
            </a:fld>
            <a:endParaRPr lang="en-US" dirty="0"/>
          </a:p>
        </p:txBody>
      </p:sp>
      <p:sp>
        <p:nvSpPr>
          <p:cNvPr id="13" name="Diamond 12">
            <a:extLst>
              <a:ext uri="{FF2B5EF4-FFF2-40B4-BE49-F238E27FC236}">
                <a16:creationId xmlns:a16="http://schemas.microsoft.com/office/drawing/2014/main" id="{E4973F43-2A8D-46DA-8FB2-E077D384393F}"/>
              </a:ext>
            </a:extLst>
          </p:cNvPr>
          <p:cNvSpPr/>
          <p:nvPr userDrawn="1"/>
        </p:nvSpPr>
        <p:spPr>
          <a:xfrm>
            <a:off x="11057533" y="359431"/>
            <a:ext cx="522110" cy="522110"/>
          </a:xfrm>
          <a:prstGeom prst="diamon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34" name="Group 33">
            <a:extLst>
              <a:ext uri="{FF2B5EF4-FFF2-40B4-BE49-F238E27FC236}">
                <a16:creationId xmlns:a16="http://schemas.microsoft.com/office/drawing/2014/main" id="{FF26A855-D2C8-4657-852A-1144FF2C76FD}"/>
              </a:ext>
            </a:extLst>
          </p:cNvPr>
          <p:cNvGrpSpPr/>
          <p:nvPr userDrawn="1"/>
        </p:nvGrpSpPr>
        <p:grpSpPr>
          <a:xfrm>
            <a:off x="765820" y="6473596"/>
            <a:ext cx="10810529" cy="0"/>
            <a:chOff x="765820" y="6453336"/>
            <a:chExt cx="10810529" cy="0"/>
          </a:xfrm>
        </p:grpSpPr>
        <p:cxnSp>
          <p:nvCxnSpPr>
            <p:cNvPr id="35" name="Straight Connector 34">
              <a:extLst>
                <a:ext uri="{FF2B5EF4-FFF2-40B4-BE49-F238E27FC236}">
                  <a16:creationId xmlns:a16="http://schemas.microsoft.com/office/drawing/2014/main" id="{8F86ECE5-BEBF-4B8E-B5AC-3D7902444F17}"/>
                </a:ext>
              </a:extLst>
            </p:cNvPr>
            <p:cNvCxnSpPr/>
            <p:nvPr userDrawn="1"/>
          </p:nvCxnSpPr>
          <p:spPr>
            <a:xfrm flipH="1">
              <a:off x="765820" y="6453336"/>
              <a:ext cx="417646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DE7DEAD-E565-41EC-A7FE-3210F6139698}"/>
                </a:ext>
              </a:extLst>
            </p:cNvPr>
            <p:cNvCxnSpPr/>
            <p:nvPr userDrawn="1"/>
          </p:nvCxnSpPr>
          <p:spPr>
            <a:xfrm flipH="1">
              <a:off x="7399885" y="6453336"/>
              <a:ext cx="417646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29874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539348" y="6291034"/>
            <a:ext cx="5110130" cy="365125"/>
          </a:xfrm>
        </p:spPr>
        <p:txBody>
          <a:bodyPr/>
          <a:lstStyle>
            <a:lvl1pPr algn="ctr">
              <a:defRPr sz="13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5" name="Slide Number Placeholder 4"/>
          <p:cNvSpPr>
            <a:spLocks noGrp="1"/>
          </p:cNvSpPr>
          <p:nvPr>
            <p:ph type="sldNum" sz="quarter" idx="12"/>
          </p:nvPr>
        </p:nvSpPr>
        <p:spPr>
          <a:xfrm>
            <a:off x="11062964" y="359888"/>
            <a:ext cx="516420" cy="522110"/>
          </a:xfrm>
        </p:spPr>
        <p:txBody>
          <a:bodyPr lIns="0" tIns="0" rIns="0" bIns="0" anchor="ctr" anchorCtr="1"/>
          <a:lstStyle>
            <a:lvl1pPr>
              <a:defRPr sz="13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96E69268-9C8B-4EBF-A9EE-DC5DC2D48DC3}" type="slidenum">
              <a:rPr lang="en-US" smtClean="0"/>
              <a:pPr/>
              <a:t>‹#›</a:t>
            </a:fld>
            <a:endParaRPr lang="en-US" dirty="0"/>
          </a:p>
        </p:txBody>
      </p:sp>
      <p:sp>
        <p:nvSpPr>
          <p:cNvPr id="13" name="Diamond 12">
            <a:extLst>
              <a:ext uri="{FF2B5EF4-FFF2-40B4-BE49-F238E27FC236}">
                <a16:creationId xmlns:a16="http://schemas.microsoft.com/office/drawing/2014/main" id="{E4973F43-2A8D-46DA-8FB2-E077D384393F}"/>
              </a:ext>
            </a:extLst>
          </p:cNvPr>
          <p:cNvSpPr/>
          <p:nvPr userDrawn="1"/>
        </p:nvSpPr>
        <p:spPr>
          <a:xfrm>
            <a:off x="11057533" y="359431"/>
            <a:ext cx="522110" cy="522110"/>
          </a:xfrm>
          <a:prstGeom prst="diamon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34" name="Group 33">
            <a:extLst>
              <a:ext uri="{FF2B5EF4-FFF2-40B4-BE49-F238E27FC236}">
                <a16:creationId xmlns:a16="http://schemas.microsoft.com/office/drawing/2014/main" id="{FF26A855-D2C8-4657-852A-1144FF2C76FD}"/>
              </a:ext>
            </a:extLst>
          </p:cNvPr>
          <p:cNvGrpSpPr/>
          <p:nvPr userDrawn="1"/>
        </p:nvGrpSpPr>
        <p:grpSpPr>
          <a:xfrm>
            <a:off x="765820" y="6473596"/>
            <a:ext cx="10810529" cy="0"/>
            <a:chOff x="765820" y="6453336"/>
            <a:chExt cx="10810529" cy="0"/>
          </a:xfrm>
        </p:grpSpPr>
        <p:cxnSp>
          <p:nvCxnSpPr>
            <p:cNvPr id="35" name="Straight Connector 34">
              <a:extLst>
                <a:ext uri="{FF2B5EF4-FFF2-40B4-BE49-F238E27FC236}">
                  <a16:creationId xmlns:a16="http://schemas.microsoft.com/office/drawing/2014/main" id="{8F86ECE5-BEBF-4B8E-B5AC-3D7902444F17}"/>
                </a:ext>
              </a:extLst>
            </p:cNvPr>
            <p:cNvCxnSpPr/>
            <p:nvPr userDrawn="1"/>
          </p:nvCxnSpPr>
          <p:spPr>
            <a:xfrm flipH="1">
              <a:off x="765820" y="6453336"/>
              <a:ext cx="417646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DE7DEAD-E565-41EC-A7FE-3210F6139698}"/>
                </a:ext>
              </a:extLst>
            </p:cNvPr>
            <p:cNvCxnSpPr/>
            <p:nvPr userDrawn="1"/>
          </p:nvCxnSpPr>
          <p:spPr>
            <a:xfrm flipH="1">
              <a:off x="7399885" y="6453336"/>
              <a:ext cx="417646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90080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a:t>Click to edit Master title style</a:t>
            </a:r>
          </a:p>
        </p:txBody>
      </p:sp>
      <p:sp>
        <p:nvSpPr>
          <p:cNvPr id="4" name="Footer Placeholder 3"/>
          <p:cNvSpPr>
            <a:spLocks noGrp="1"/>
          </p:cNvSpPr>
          <p:nvPr>
            <p:ph type="ftr" sz="quarter" idx="11"/>
          </p:nvPr>
        </p:nvSpPr>
        <p:spPr>
          <a:xfrm>
            <a:off x="3539348" y="6291034"/>
            <a:ext cx="5110130" cy="365125"/>
          </a:xfrm>
        </p:spPr>
        <p:txBody>
          <a:bodyPr/>
          <a:lstStyle>
            <a:lvl1pPr algn="ctr">
              <a:defRPr sz="13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cxnSp>
        <p:nvCxnSpPr>
          <p:cNvPr id="7" name="Straight Connector 6">
            <a:extLst>
              <a:ext uri="{FF2B5EF4-FFF2-40B4-BE49-F238E27FC236}">
                <a16:creationId xmlns:a16="http://schemas.microsoft.com/office/drawing/2014/main" id="{78C5BB68-63BE-4133-B93A-26D74F70393C}"/>
              </a:ext>
            </a:extLst>
          </p:cNvPr>
          <p:cNvCxnSpPr/>
          <p:nvPr userDrawn="1"/>
        </p:nvCxnSpPr>
        <p:spPr>
          <a:xfrm>
            <a:off x="765820" y="985922"/>
            <a:ext cx="864096" cy="0"/>
          </a:xfrm>
          <a:prstGeom prst="line">
            <a:avLst/>
          </a:prstGeom>
          <a:ln w="571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a:xfrm>
            <a:off x="11062964" y="359888"/>
            <a:ext cx="516420" cy="522110"/>
          </a:xfrm>
        </p:spPr>
        <p:txBody>
          <a:bodyPr lIns="0" tIns="0" rIns="0" bIns="0" anchor="ctr" anchorCtr="1"/>
          <a:lstStyle>
            <a:lvl1pPr>
              <a:defRPr sz="13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96E69268-9C8B-4EBF-A9EE-DC5DC2D48DC3}" type="slidenum">
              <a:rPr lang="en-US" smtClean="0"/>
              <a:pPr/>
              <a:t>‹#›</a:t>
            </a:fld>
            <a:endParaRPr lang="en-US" dirty="0"/>
          </a:p>
        </p:txBody>
      </p:sp>
      <p:grpSp>
        <p:nvGrpSpPr>
          <p:cNvPr id="12" name="Group 11">
            <a:extLst>
              <a:ext uri="{FF2B5EF4-FFF2-40B4-BE49-F238E27FC236}">
                <a16:creationId xmlns:a16="http://schemas.microsoft.com/office/drawing/2014/main" id="{E902C626-C53F-407E-96FB-80FAB11371E0}"/>
              </a:ext>
            </a:extLst>
          </p:cNvPr>
          <p:cNvGrpSpPr/>
          <p:nvPr userDrawn="1"/>
        </p:nvGrpSpPr>
        <p:grpSpPr>
          <a:xfrm>
            <a:off x="765820" y="6473596"/>
            <a:ext cx="10810529" cy="0"/>
            <a:chOff x="765820" y="6453336"/>
            <a:chExt cx="10810529" cy="0"/>
          </a:xfrm>
        </p:grpSpPr>
        <p:cxnSp>
          <p:nvCxnSpPr>
            <p:cNvPr id="10" name="Straight Connector 9">
              <a:extLst>
                <a:ext uri="{FF2B5EF4-FFF2-40B4-BE49-F238E27FC236}">
                  <a16:creationId xmlns:a16="http://schemas.microsoft.com/office/drawing/2014/main" id="{598359EE-D792-4018-9297-434F84B6A10E}"/>
                </a:ext>
              </a:extLst>
            </p:cNvPr>
            <p:cNvCxnSpPr/>
            <p:nvPr userDrawn="1"/>
          </p:nvCxnSpPr>
          <p:spPr>
            <a:xfrm flipH="1">
              <a:off x="765820" y="6453336"/>
              <a:ext cx="417646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5B62C18-9C61-493A-B1F4-C0B177EE31A0}"/>
                </a:ext>
              </a:extLst>
            </p:cNvPr>
            <p:cNvCxnSpPr/>
            <p:nvPr userDrawn="1"/>
          </p:nvCxnSpPr>
          <p:spPr>
            <a:xfrm flipH="1">
              <a:off x="7399885" y="6453336"/>
              <a:ext cx="417646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13" name="Diamond 12">
            <a:extLst>
              <a:ext uri="{FF2B5EF4-FFF2-40B4-BE49-F238E27FC236}">
                <a16:creationId xmlns:a16="http://schemas.microsoft.com/office/drawing/2014/main" id="{E4973F43-2A8D-46DA-8FB2-E077D384393F}"/>
              </a:ext>
            </a:extLst>
          </p:cNvPr>
          <p:cNvSpPr/>
          <p:nvPr userDrawn="1"/>
        </p:nvSpPr>
        <p:spPr>
          <a:xfrm>
            <a:off x="11057533" y="359431"/>
            <a:ext cx="522110" cy="522110"/>
          </a:xfrm>
          <a:prstGeom prst="diamon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3" name="Picture Placeholder 32">
            <a:extLst>
              <a:ext uri="{FF2B5EF4-FFF2-40B4-BE49-F238E27FC236}">
                <a16:creationId xmlns:a16="http://schemas.microsoft.com/office/drawing/2014/main" id="{89D12C68-5B89-4EDB-A2B3-7F8A32E8939D}"/>
              </a:ext>
            </a:extLst>
          </p:cNvPr>
          <p:cNvSpPr>
            <a:spLocks noGrp="1"/>
          </p:cNvSpPr>
          <p:nvPr>
            <p:ph type="pic" sz="quarter" idx="14"/>
          </p:nvPr>
        </p:nvSpPr>
        <p:spPr>
          <a:xfrm>
            <a:off x="1069997" y="1699355"/>
            <a:ext cx="4064282" cy="3870274"/>
          </a:xfrm>
          <a:custGeom>
            <a:avLst/>
            <a:gdLst>
              <a:gd name="connsiteX0" fmla="*/ 1196196 w 4064282"/>
              <a:gd name="connsiteY0" fmla="*/ 347059 h 3870274"/>
              <a:gd name="connsiteX1" fmla="*/ 2392391 w 4064282"/>
              <a:gd name="connsiteY1" fmla="*/ 1543254 h 3870274"/>
              <a:gd name="connsiteX2" fmla="*/ 2019056 w 4064282"/>
              <a:gd name="connsiteY2" fmla="*/ 1916589 h 3870274"/>
              <a:gd name="connsiteX3" fmla="*/ 2064605 w 4064282"/>
              <a:gd name="connsiteY3" fmla="*/ 1962138 h 3870274"/>
              <a:gd name="connsiteX4" fmla="*/ 2868087 w 4064282"/>
              <a:gd name="connsiteY4" fmla="*/ 1158656 h 3870274"/>
              <a:gd name="connsiteX5" fmla="*/ 4064282 w 4064282"/>
              <a:gd name="connsiteY5" fmla="*/ 2354851 h 3870274"/>
              <a:gd name="connsiteX6" fmla="*/ 2868087 w 4064282"/>
              <a:gd name="connsiteY6" fmla="*/ 3551045 h 3870274"/>
              <a:gd name="connsiteX7" fmla="*/ 2383834 w 4064282"/>
              <a:gd name="connsiteY7" fmla="*/ 3066793 h 3870274"/>
              <a:gd name="connsiteX8" fmla="*/ 1580352 w 4064282"/>
              <a:gd name="connsiteY8" fmla="*/ 3870274 h 3870274"/>
              <a:gd name="connsiteX9" fmla="*/ 384156 w 4064282"/>
              <a:gd name="connsiteY9" fmla="*/ 2674080 h 3870274"/>
              <a:gd name="connsiteX10" fmla="*/ 757492 w 4064282"/>
              <a:gd name="connsiteY10" fmla="*/ 2300745 h 3870274"/>
              <a:gd name="connsiteX11" fmla="*/ 0 w 4064282"/>
              <a:gd name="connsiteY11" fmla="*/ 1543254 h 3870274"/>
              <a:gd name="connsiteX12" fmla="*/ 2443501 w 4064282"/>
              <a:gd name="connsiteY12" fmla="*/ 0 h 3870274"/>
              <a:gd name="connsiteX13" fmla="*/ 3197460 w 4064282"/>
              <a:gd name="connsiteY13" fmla="*/ 753959 h 3870274"/>
              <a:gd name="connsiteX14" fmla="*/ 2443501 w 4064282"/>
              <a:gd name="connsiteY14" fmla="*/ 1507917 h 3870274"/>
              <a:gd name="connsiteX15" fmla="*/ 1689542 w 4064282"/>
              <a:gd name="connsiteY15" fmla="*/ 753959 h 3870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64282" h="3870274">
                <a:moveTo>
                  <a:pt x="1196196" y="347059"/>
                </a:moveTo>
                <a:lnTo>
                  <a:pt x="2392391" y="1543254"/>
                </a:lnTo>
                <a:lnTo>
                  <a:pt x="2019056" y="1916589"/>
                </a:lnTo>
                <a:lnTo>
                  <a:pt x="2064605" y="1962138"/>
                </a:lnTo>
                <a:lnTo>
                  <a:pt x="2868087" y="1158656"/>
                </a:lnTo>
                <a:lnTo>
                  <a:pt x="4064282" y="2354851"/>
                </a:lnTo>
                <a:lnTo>
                  <a:pt x="2868087" y="3551045"/>
                </a:lnTo>
                <a:lnTo>
                  <a:pt x="2383834" y="3066793"/>
                </a:lnTo>
                <a:lnTo>
                  <a:pt x="1580352" y="3870274"/>
                </a:lnTo>
                <a:lnTo>
                  <a:pt x="384156" y="2674080"/>
                </a:lnTo>
                <a:lnTo>
                  <a:pt x="757492" y="2300745"/>
                </a:lnTo>
                <a:lnTo>
                  <a:pt x="0" y="1543254"/>
                </a:lnTo>
                <a:close/>
                <a:moveTo>
                  <a:pt x="2443501" y="0"/>
                </a:moveTo>
                <a:lnTo>
                  <a:pt x="3197460" y="753959"/>
                </a:lnTo>
                <a:lnTo>
                  <a:pt x="2443501" y="1507917"/>
                </a:lnTo>
                <a:lnTo>
                  <a:pt x="1689542" y="753959"/>
                </a:lnTo>
                <a:close/>
              </a:path>
            </a:pathLst>
          </a:custGeom>
          <a:solidFill>
            <a:schemeClr val="accent4"/>
          </a:solidFill>
        </p:spPr>
        <p:txBody>
          <a:bodyPr wrap="square" anchor="ctr">
            <a:noAutofit/>
          </a:bodyPr>
          <a:lstStyle>
            <a:lvl1pPr marL="0" indent="0" algn="ctr">
              <a:buFontTx/>
              <a:buNone/>
              <a:defRPr sz="2400">
                <a:latin typeface="Arial" panose="020B0604020202020204" pitchFamily="34" charset="0"/>
                <a:cs typeface="Arial" panose="020B0604020202020204" pitchFamily="34" charset="0"/>
              </a:defRPr>
            </a:lvl1pPr>
          </a:lstStyle>
          <a:p>
            <a:endParaRPr lang="en-IN" dirty="0"/>
          </a:p>
        </p:txBody>
      </p:sp>
    </p:spTree>
    <p:extLst>
      <p:ext uri="{BB962C8B-B14F-4D97-AF65-F5344CB8AC3E}">
        <p14:creationId xmlns:p14="http://schemas.microsoft.com/office/powerpoint/2010/main" val="422967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121899" tIns="60949" rIns="121899" bIns="60949" rtlCol="0" anchor="ctr">
            <a:normAutofit/>
          </a:bodyPr>
          <a:lstStyle/>
          <a:p>
            <a:r>
              <a:rPr lang="en-US"/>
              <a:t>Click to edit Master title style</a:t>
            </a:r>
          </a:p>
        </p:txBody>
      </p:sp>
      <p:sp>
        <p:nvSpPr>
          <p:cNvPr id="3" name="Text Placeholder 2"/>
          <p:cNvSpPr>
            <a:spLocks noGrp="1"/>
          </p:cNvSpPr>
          <p:nvPr>
            <p:ph type="body" idx="1"/>
          </p:nvPr>
        </p:nvSpPr>
        <p:spPr>
          <a:xfrm>
            <a:off x="609441" y="1138425"/>
            <a:ext cx="10969943" cy="4987739"/>
          </a:xfrm>
          <a:prstGeom prst="rect">
            <a:avLst/>
          </a:prstGeom>
        </p:spPr>
        <p:txBody>
          <a:bodyPr vert="horz" lIns="121899" tIns="60949" rIns="121899" bIns="609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441" y="6356351"/>
            <a:ext cx="2844059"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3E576407-68EA-4678-9A97-238139834878}" type="datetime1">
              <a:rPr lang="en-US" smtClean="0"/>
              <a:t>6/12/2021</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70" r:id="rId8"/>
    <p:sldLayoutId id="2147483663" r:id="rId9"/>
    <p:sldLayoutId id="2147483668" r:id="rId10"/>
    <p:sldLayoutId id="2147483664" r:id="rId11"/>
    <p:sldLayoutId id="2147483662" r:id="rId12"/>
    <p:sldLayoutId id="2147483655" r:id="rId13"/>
    <p:sldLayoutId id="2147483665" r:id="rId14"/>
    <p:sldLayoutId id="2147483666" r:id="rId15"/>
    <p:sldLayoutId id="2147483667" r:id="rId16"/>
    <p:sldLayoutId id="2147483669" r:id="rId17"/>
    <p:sldLayoutId id="2147483656" r:id="rId18"/>
    <p:sldLayoutId id="2147483657" r:id="rId19"/>
    <p:sldLayoutId id="2147483658" r:id="rId20"/>
    <p:sldLayoutId id="2147483659" r:id="rId21"/>
  </p:sldLayoutIdLst>
  <p:hf hdr="0" ftr="0" dt="0"/>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researchgate.net/profile/Chinecherem-Umezuruike-2"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sciencedirect.com/science/article/pii/S2352914819300747#!"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dirty="0"/>
          </a:p>
        </p:txBody>
      </p:sp>
      <p:sp>
        <p:nvSpPr>
          <p:cNvPr id="3" name="Subtitle 2"/>
          <p:cNvSpPr>
            <a:spLocks noGrp="1"/>
          </p:cNvSpPr>
          <p:nvPr>
            <p:ph type="subTitle" idx="1"/>
          </p:nvPr>
        </p:nvSpPr>
        <p:spPr/>
        <p:txBody>
          <a:bodyPr/>
          <a:lstStyle/>
          <a:p>
            <a:endParaRPr lang="en-IN"/>
          </a:p>
        </p:txBody>
      </p:sp>
      <p:pic>
        <p:nvPicPr>
          <p:cNvPr id="5" name="Picture 4"/>
          <p:cNvPicPr>
            <a:picLocks noChangeAspect="1"/>
          </p:cNvPicPr>
          <p:nvPr/>
        </p:nvPicPr>
        <p:blipFill>
          <a:blip r:embed="rId2"/>
          <a:stretch>
            <a:fillRect/>
          </a:stretch>
        </p:blipFill>
        <p:spPr>
          <a:xfrm>
            <a:off x="-1" y="0"/>
            <a:ext cx="12188825" cy="6858000"/>
          </a:xfrm>
          <a:prstGeom prst="rect">
            <a:avLst/>
          </a:prstGeom>
        </p:spPr>
      </p:pic>
      <p:sp>
        <p:nvSpPr>
          <p:cNvPr id="6" name="Title 2">
            <a:extLst>
              <a:ext uri="{FF2B5EF4-FFF2-40B4-BE49-F238E27FC236}">
                <a16:creationId xmlns:a16="http://schemas.microsoft.com/office/drawing/2014/main" id="{F8F48CFE-D144-4037-8E62-8BBEDC0603C1}"/>
              </a:ext>
            </a:extLst>
          </p:cNvPr>
          <p:cNvSpPr txBox="1">
            <a:spLocks/>
          </p:cNvSpPr>
          <p:nvPr/>
        </p:nvSpPr>
        <p:spPr>
          <a:xfrm>
            <a:off x="1157763" y="802252"/>
            <a:ext cx="10360501" cy="2705557"/>
          </a:xfrm>
          <a:prstGeom prst="rect">
            <a:avLst/>
          </a:prstGeom>
        </p:spPr>
        <p:txBody>
          <a:bodyPr vert="horz" lIns="121899" tIns="60949" rIns="121899" bIns="60949" rtlCol="0" anchor="b">
            <a:noAutofit/>
          </a:bodyPr>
          <a:lstStyle>
            <a:lvl1pPr algn="l" defTabSz="1218987" rtl="0" eaLnBrk="1" latinLnBrk="0" hangingPunct="1">
              <a:spcBef>
                <a:spcPct val="0"/>
              </a:spcBef>
              <a:buNone/>
              <a:defRPr sz="3600" kern="1200">
                <a:solidFill>
                  <a:schemeClr val="tx1"/>
                </a:solidFill>
                <a:latin typeface="+mj-lt"/>
                <a:ea typeface="+mj-ea"/>
                <a:cs typeface="+mj-cs"/>
              </a:defRPr>
            </a:lvl1pPr>
          </a:lstStyle>
          <a:p>
            <a:pPr algn="ctr"/>
            <a:r>
              <a:rPr lang="en-IN" sz="2800" dirty="0" smtClean="0">
                <a:solidFill>
                  <a:schemeClr val="bg1"/>
                </a:solidFill>
                <a:latin typeface="Times New Roman" panose="02020603050405020304" pitchFamily="18" charset="0"/>
                <a:cs typeface="Times New Roman" panose="02020603050405020304" pitchFamily="18" charset="0"/>
              </a:rPr>
              <a:t/>
            </a:r>
            <a:br>
              <a:rPr lang="en-IN" sz="2800" dirty="0" smtClean="0">
                <a:solidFill>
                  <a:schemeClr val="bg1"/>
                </a:solidFill>
                <a:latin typeface="Times New Roman" panose="02020603050405020304" pitchFamily="18" charset="0"/>
                <a:cs typeface="Times New Roman" panose="02020603050405020304" pitchFamily="18" charset="0"/>
              </a:rPr>
            </a:br>
            <a:r>
              <a:rPr lang="en-IN" sz="2800" dirty="0" smtClean="0">
                <a:solidFill>
                  <a:schemeClr val="bg1"/>
                </a:solidFill>
                <a:latin typeface="Times New Roman" panose="02020603050405020304" pitchFamily="18" charset="0"/>
                <a:cs typeface="Times New Roman" panose="02020603050405020304" pitchFamily="18" charset="0"/>
              </a:rPr>
              <a:t> </a:t>
            </a:r>
            <a:r>
              <a:rPr lang="en-IN" sz="4400" dirty="0" smtClean="0">
                <a:latin typeface="Times New Roman" panose="02020603050405020304" pitchFamily="18" charset="0"/>
                <a:ea typeface="Cambria Math" panose="02040503050406030204" pitchFamily="18" charset="0"/>
                <a:cs typeface="Times New Roman" panose="02020603050405020304" pitchFamily="18" charset="0"/>
              </a:rPr>
              <a:t>To identify the challenges to a successful Implementation of </a:t>
            </a:r>
            <a:r>
              <a:rPr lang="en-IN" sz="4400" dirty="0" smtClean="0">
                <a:latin typeface="Times New Roman" panose="02020603050405020304" pitchFamily="18" charset="0"/>
                <a:ea typeface="Cambria Math" panose="02040503050406030204" pitchFamily="18" charset="0"/>
                <a:cs typeface="Times New Roman" panose="02020603050405020304" pitchFamily="18" charset="0"/>
              </a:rPr>
              <a:t> </a:t>
            </a:r>
            <a:endParaRPr lang="en-IN" sz="4400" dirty="0" smtClean="0">
              <a:latin typeface="Times New Roman" panose="02020603050405020304" pitchFamily="18" charset="0"/>
              <a:ea typeface="Cambria Math" panose="02040503050406030204" pitchFamily="18" charset="0"/>
              <a:cs typeface="Times New Roman" panose="02020603050405020304" pitchFamily="18" charset="0"/>
            </a:endParaRPr>
          </a:p>
          <a:p>
            <a:pPr algn="ctr"/>
            <a:r>
              <a:rPr lang="en-IN" sz="4400" dirty="0" smtClean="0">
                <a:latin typeface="Times New Roman" panose="02020603050405020304" pitchFamily="18" charset="0"/>
                <a:ea typeface="Cambria Math" panose="02040503050406030204" pitchFamily="18" charset="0"/>
                <a:cs typeface="Times New Roman" panose="02020603050405020304" pitchFamily="18" charset="0"/>
              </a:rPr>
              <a:t>Hospital Information System</a:t>
            </a:r>
            <a:br>
              <a:rPr lang="en-IN" sz="4400" dirty="0" smtClean="0">
                <a:latin typeface="Times New Roman" panose="02020603050405020304" pitchFamily="18" charset="0"/>
                <a:ea typeface="Cambria Math" panose="02040503050406030204" pitchFamily="18" charset="0"/>
                <a:cs typeface="Times New Roman" panose="02020603050405020304" pitchFamily="18" charset="0"/>
              </a:rPr>
            </a:br>
            <a:endParaRPr lang="en-IN" sz="28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7" name="TextBox 6"/>
          <p:cNvSpPr txBox="1"/>
          <p:nvPr/>
        </p:nvSpPr>
        <p:spPr>
          <a:xfrm>
            <a:off x="1157763" y="4020684"/>
            <a:ext cx="5562600" cy="1815882"/>
          </a:xfrm>
          <a:prstGeom prst="rect">
            <a:avLst/>
          </a:prstGeom>
          <a:noFill/>
        </p:spPr>
        <p:txBody>
          <a:bodyPr wrap="square" rtlCol="0">
            <a:spAutoFit/>
          </a:bodyPr>
          <a:lstStyle/>
          <a:p>
            <a:r>
              <a:rPr lang="en-IN" sz="2800" b="1" dirty="0" smtClean="0">
                <a:latin typeface="Times New Roman" panose="02020603050405020304" pitchFamily="18" charset="0"/>
                <a:ea typeface="Cambria Math" panose="02040503050406030204" pitchFamily="18" charset="0"/>
                <a:cs typeface="Times New Roman" panose="02020603050405020304" pitchFamily="18" charset="0"/>
              </a:rPr>
              <a:t>Under the guidance of: </a:t>
            </a:r>
          </a:p>
          <a:p>
            <a:r>
              <a:rPr lang="en-IN" sz="2800" b="1" dirty="0" err="1" smtClean="0">
                <a:latin typeface="Times New Roman" panose="02020603050405020304" pitchFamily="18" charset="0"/>
                <a:ea typeface="Cambria Math" panose="02040503050406030204" pitchFamily="18" charset="0"/>
                <a:cs typeface="Times New Roman" panose="02020603050405020304" pitchFamily="18" charset="0"/>
              </a:rPr>
              <a:t>Dr.</a:t>
            </a:r>
            <a:r>
              <a:rPr lang="en-IN" sz="2800" b="1" dirty="0" smtClean="0">
                <a:latin typeface="Times New Roman" panose="02020603050405020304" pitchFamily="18" charset="0"/>
                <a:ea typeface="Cambria Math" panose="02040503050406030204" pitchFamily="18" charset="0"/>
                <a:cs typeface="Times New Roman" panose="02020603050405020304" pitchFamily="18" charset="0"/>
              </a:rPr>
              <a:t> B.S. Singh</a:t>
            </a:r>
          </a:p>
          <a:p>
            <a:r>
              <a:rPr lang="en-IN" sz="2800" b="1" dirty="0" smtClean="0">
                <a:latin typeface="Times New Roman" panose="02020603050405020304" pitchFamily="18" charset="0"/>
                <a:ea typeface="Cambria Math" panose="02040503050406030204" pitchFamily="18" charset="0"/>
                <a:cs typeface="Times New Roman" panose="02020603050405020304" pitchFamily="18" charset="0"/>
              </a:rPr>
              <a:t>Associate Professor, IIHMR, New Delhi</a:t>
            </a:r>
          </a:p>
        </p:txBody>
      </p:sp>
      <p:sp>
        <p:nvSpPr>
          <p:cNvPr id="8" name="TextBox 7"/>
          <p:cNvSpPr txBox="1"/>
          <p:nvPr/>
        </p:nvSpPr>
        <p:spPr>
          <a:xfrm>
            <a:off x="8151812" y="3973058"/>
            <a:ext cx="3735625" cy="2246769"/>
          </a:xfrm>
          <a:prstGeom prst="rect">
            <a:avLst/>
          </a:prstGeom>
          <a:noFill/>
        </p:spPr>
        <p:txBody>
          <a:bodyPr wrap="square" rtlCol="0">
            <a:spAutoFit/>
          </a:bodyPr>
          <a:lstStyle/>
          <a:p>
            <a:r>
              <a:rPr lang="en-IN" sz="2800" b="1" dirty="0">
                <a:latin typeface="Times New Roman" panose="02020603050405020304" pitchFamily="18" charset="0"/>
                <a:ea typeface="Cambria Math" panose="02040503050406030204" pitchFamily="18" charset="0"/>
                <a:cs typeface="Times New Roman" panose="02020603050405020304" pitchFamily="18" charset="0"/>
              </a:rPr>
              <a:t>By:</a:t>
            </a:r>
          </a:p>
          <a:p>
            <a:r>
              <a:rPr lang="en-US" sz="2800" b="1" dirty="0" smtClean="0">
                <a:latin typeface="Times New Roman" panose="02020603050405020304" pitchFamily="18" charset="0"/>
                <a:ea typeface="Cambria Math" panose="02040503050406030204" pitchFamily="18" charset="0"/>
                <a:cs typeface="Times New Roman" panose="02020603050405020304" pitchFamily="18" charset="0"/>
              </a:rPr>
              <a:t>Sneha </a:t>
            </a:r>
            <a:r>
              <a:rPr lang="en-US" sz="2800" b="1" dirty="0" err="1" smtClean="0">
                <a:latin typeface="Times New Roman" panose="02020603050405020304" pitchFamily="18" charset="0"/>
                <a:ea typeface="Cambria Math" panose="02040503050406030204" pitchFamily="18" charset="0"/>
                <a:cs typeface="Times New Roman" panose="02020603050405020304" pitchFamily="18" charset="0"/>
              </a:rPr>
              <a:t>Khurana</a:t>
            </a:r>
            <a:endParaRPr lang="en-IN" sz="2800" b="1" dirty="0" smtClean="0">
              <a:latin typeface="Times New Roman" panose="02020603050405020304" pitchFamily="18" charset="0"/>
              <a:ea typeface="Cambria Math" panose="02040503050406030204" pitchFamily="18" charset="0"/>
              <a:cs typeface="Times New Roman" panose="02020603050405020304" pitchFamily="18" charset="0"/>
            </a:endParaRPr>
          </a:p>
          <a:p>
            <a:r>
              <a:rPr lang="en-IN" sz="2800" b="1" dirty="0" smtClean="0">
                <a:latin typeface="Times New Roman" panose="02020603050405020304" pitchFamily="18" charset="0"/>
                <a:ea typeface="Cambria Math" panose="02040503050406030204" pitchFamily="18" charset="0"/>
                <a:cs typeface="Times New Roman" panose="02020603050405020304" pitchFamily="18" charset="0"/>
              </a:rPr>
              <a:t>PG/19/087</a:t>
            </a:r>
          </a:p>
          <a:p>
            <a:r>
              <a:rPr lang="en-IN" sz="2800" b="1" dirty="0" smtClean="0">
                <a:latin typeface="Times New Roman" panose="02020603050405020304" pitchFamily="18" charset="0"/>
                <a:ea typeface="Cambria Math" panose="02040503050406030204" pitchFamily="18" charset="0"/>
                <a:cs typeface="Times New Roman" panose="02020603050405020304" pitchFamily="18" charset="0"/>
              </a:rPr>
              <a:t>IIHMR, New Delhi</a:t>
            </a:r>
            <a:endParaRPr lang="en-IN" sz="2800" b="1" dirty="0">
              <a:latin typeface="Times New Roman" panose="02020603050405020304" pitchFamily="18" charset="0"/>
              <a:ea typeface="Cambria Math" panose="02040503050406030204" pitchFamily="18" charset="0"/>
              <a:cs typeface="Times New Roman" panose="02020603050405020304" pitchFamily="18" charset="0"/>
            </a:endParaRPr>
          </a:p>
          <a:p>
            <a:endParaRPr lang="en-IN" sz="2800" dirty="0">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96E69268-9C8B-4EBF-A9EE-DC5DC2D48DC3}" type="slidenum">
              <a:rPr lang="en-US" smtClean="0"/>
              <a:pPr/>
              <a:t>1</a:t>
            </a:fld>
            <a:endParaRPr lang="en-US"/>
          </a:p>
        </p:txBody>
      </p:sp>
    </p:spTree>
    <p:extLst>
      <p:ext uri="{BB962C8B-B14F-4D97-AF65-F5344CB8AC3E}">
        <p14:creationId xmlns:p14="http://schemas.microsoft.com/office/powerpoint/2010/main" val="13874712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4098" name="Picture 2" descr="Pastel corduroy fabric textured backdro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8882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278675"/>
            <a:ext cx="3503612" cy="990600"/>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N" b="1" dirty="0" smtClean="0">
              <a:latin typeface="Times New Roman" panose="02020603050405020304" pitchFamily="18" charset="0"/>
              <a:ea typeface="Cambria Math" panose="02040503050406030204" pitchFamily="18" charset="0"/>
              <a:cs typeface="Times New Roman" panose="02020603050405020304" pitchFamily="18" charset="0"/>
            </a:endParaRPr>
          </a:p>
          <a:p>
            <a:pPr algn="ctr"/>
            <a:r>
              <a:rPr lang="en-US" b="1" dirty="0" smtClean="0">
                <a:latin typeface="Times New Roman" panose="02020603050405020304" pitchFamily="18" charset="0"/>
                <a:ea typeface="Cambria Math" panose="02040503050406030204" pitchFamily="18" charset="0"/>
                <a:cs typeface="Times New Roman" panose="02020603050405020304" pitchFamily="18" charset="0"/>
              </a:rPr>
              <a:t>RECOMMENDATIONS</a:t>
            </a:r>
            <a:endParaRPr lang="en-IN" b="1" dirty="0">
              <a:latin typeface="Times New Roman" panose="02020603050405020304" pitchFamily="18" charset="0"/>
              <a:ea typeface="Cambria Math" panose="02040503050406030204" pitchFamily="18" charset="0"/>
              <a:cs typeface="Times New Roman" panose="02020603050405020304" pitchFamily="18" charset="0"/>
            </a:endParaRPr>
          </a:p>
          <a:p>
            <a:pPr algn="ctr"/>
            <a:endParaRPr lang="en-IN" b="1" dirty="0">
              <a:solidFill>
                <a:schemeClr val="bg1"/>
              </a:solidFill>
              <a:latin typeface="Times New Roman" panose="02020603050405020304" pitchFamily="18" charset="0"/>
              <a:cs typeface="Times New Roman" panose="02020603050405020304" pitchFamily="18" charset="0"/>
            </a:endParaRPr>
          </a:p>
        </p:txBody>
      </p:sp>
      <p:graphicFrame>
        <p:nvGraphicFramePr>
          <p:cNvPr id="8" name="Diagram 7"/>
          <p:cNvGraphicFramePr/>
          <p:nvPr>
            <p:extLst>
              <p:ext uri="{D42A27DB-BD31-4B8C-83A1-F6EECF244321}">
                <p14:modId xmlns:p14="http://schemas.microsoft.com/office/powerpoint/2010/main" val="2442590771"/>
              </p:ext>
            </p:extLst>
          </p:nvPr>
        </p:nvGraphicFramePr>
        <p:xfrm>
          <a:off x="0" y="1371600"/>
          <a:ext cx="12114212"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96E69268-9C8B-4EBF-A9EE-DC5DC2D48DC3}" type="slidenum">
              <a:rPr lang="en-US" smtClean="0"/>
              <a:pPr/>
              <a:t>10</a:t>
            </a:fld>
            <a:endParaRPr lang="en-US"/>
          </a:p>
        </p:txBody>
      </p:sp>
      <p:sp>
        <p:nvSpPr>
          <p:cNvPr id="9" name="TextBox 8"/>
          <p:cNvSpPr txBox="1"/>
          <p:nvPr/>
        </p:nvSpPr>
        <p:spPr>
          <a:xfrm>
            <a:off x="292037" y="1752600"/>
            <a:ext cx="429657" cy="461665"/>
          </a:xfrm>
          <a:prstGeom prst="rect">
            <a:avLst/>
          </a:prstGeom>
          <a:noFill/>
        </p:spPr>
        <p:txBody>
          <a:bodyPr wrap="square" rtlCol="0">
            <a:spAutoFit/>
          </a:bodyPr>
          <a:lstStyle/>
          <a:p>
            <a:r>
              <a:rPr lang="en-US" smtClean="0"/>
              <a:t>1</a:t>
            </a:r>
            <a:endParaRPr lang="en-IN" dirty="0"/>
          </a:p>
        </p:txBody>
      </p:sp>
      <p:sp>
        <p:nvSpPr>
          <p:cNvPr id="11" name="TextBox 10"/>
          <p:cNvSpPr txBox="1"/>
          <p:nvPr/>
        </p:nvSpPr>
        <p:spPr>
          <a:xfrm>
            <a:off x="721694" y="2634605"/>
            <a:ext cx="429657" cy="461665"/>
          </a:xfrm>
          <a:prstGeom prst="rect">
            <a:avLst/>
          </a:prstGeom>
          <a:noFill/>
        </p:spPr>
        <p:txBody>
          <a:bodyPr wrap="square" rtlCol="0">
            <a:spAutoFit/>
          </a:bodyPr>
          <a:lstStyle/>
          <a:p>
            <a:r>
              <a:rPr lang="en-US" dirty="0"/>
              <a:t>2</a:t>
            </a:r>
            <a:endParaRPr lang="en-IN" dirty="0"/>
          </a:p>
        </p:txBody>
      </p:sp>
      <p:sp>
        <p:nvSpPr>
          <p:cNvPr id="12" name="TextBox 11"/>
          <p:cNvSpPr txBox="1"/>
          <p:nvPr/>
        </p:nvSpPr>
        <p:spPr>
          <a:xfrm>
            <a:off x="988775" y="3468395"/>
            <a:ext cx="429657" cy="461665"/>
          </a:xfrm>
          <a:prstGeom prst="rect">
            <a:avLst/>
          </a:prstGeom>
          <a:noFill/>
        </p:spPr>
        <p:txBody>
          <a:bodyPr wrap="square" rtlCol="0">
            <a:spAutoFit/>
          </a:bodyPr>
          <a:lstStyle/>
          <a:p>
            <a:r>
              <a:rPr lang="en-US" dirty="0"/>
              <a:t>3</a:t>
            </a:r>
            <a:endParaRPr lang="en-IN" dirty="0"/>
          </a:p>
        </p:txBody>
      </p:sp>
      <p:sp>
        <p:nvSpPr>
          <p:cNvPr id="13" name="TextBox 12"/>
          <p:cNvSpPr txBox="1"/>
          <p:nvPr/>
        </p:nvSpPr>
        <p:spPr>
          <a:xfrm>
            <a:off x="975651" y="4348796"/>
            <a:ext cx="429657" cy="461665"/>
          </a:xfrm>
          <a:prstGeom prst="rect">
            <a:avLst/>
          </a:prstGeom>
          <a:noFill/>
        </p:spPr>
        <p:txBody>
          <a:bodyPr wrap="square" rtlCol="0">
            <a:spAutoFit/>
          </a:bodyPr>
          <a:lstStyle/>
          <a:p>
            <a:r>
              <a:rPr lang="en-US" dirty="0"/>
              <a:t>4</a:t>
            </a:r>
            <a:endParaRPr lang="en-IN" dirty="0"/>
          </a:p>
        </p:txBody>
      </p:sp>
      <p:sp>
        <p:nvSpPr>
          <p:cNvPr id="14" name="TextBox 13"/>
          <p:cNvSpPr txBox="1"/>
          <p:nvPr/>
        </p:nvSpPr>
        <p:spPr>
          <a:xfrm>
            <a:off x="749579" y="5177508"/>
            <a:ext cx="429657" cy="461665"/>
          </a:xfrm>
          <a:prstGeom prst="rect">
            <a:avLst/>
          </a:prstGeom>
          <a:noFill/>
        </p:spPr>
        <p:txBody>
          <a:bodyPr wrap="square" rtlCol="0">
            <a:spAutoFit/>
          </a:bodyPr>
          <a:lstStyle/>
          <a:p>
            <a:r>
              <a:rPr lang="en-US" dirty="0"/>
              <a:t>5</a:t>
            </a:r>
            <a:endParaRPr lang="en-IN" dirty="0"/>
          </a:p>
        </p:txBody>
      </p:sp>
      <p:sp>
        <p:nvSpPr>
          <p:cNvPr id="15" name="TextBox 14"/>
          <p:cNvSpPr txBox="1"/>
          <p:nvPr/>
        </p:nvSpPr>
        <p:spPr>
          <a:xfrm>
            <a:off x="287911" y="6077248"/>
            <a:ext cx="429657" cy="461665"/>
          </a:xfrm>
          <a:prstGeom prst="rect">
            <a:avLst/>
          </a:prstGeom>
          <a:noFill/>
        </p:spPr>
        <p:txBody>
          <a:bodyPr wrap="square" rtlCol="0">
            <a:spAutoFit/>
          </a:bodyPr>
          <a:lstStyle/>
          <a:p>
            <a:r>
              <a:rPr lang="en-US" dirty="0"/>
              <a:t>6</a:t>
            </a:r>
            <a:endParaRPr lang="en-IN" dirty="0"/>
          </a:p>
        </p:txBody>
      </p:sp>
    </p:spTree>
    <p:extLst>
      <p:ext uri="{BB962C8B-B14F-4D97-AF65-F5344CB8AC3E}">
        <p14:creationId xmlns:p14="http://schemas.microsoft.com/office/powerpoint/2010/main" val="3544893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4098" name="Picture 2" descr="Pastel corduroy fabric textured backdro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8882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484974"/>
            <a:ext cx="2360612" cy="788125"/>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N" b="1" dirty="0" smtClean="0">
              <a:latin typeface="Times New Roman" panose="02020603050405020304" pitchFamily="18" charset="0"/>
              <a:ea typeface="Cambria Math" panose="02040503050406030204" pitchFamily="18" charset="0"/>
              <a:cs typeface="Times New Roman" panose="02020603050405020304" pitchFamily="18" charset="0"/>
            </a:endParaRPr>
          </a:p>
          <a:p>
            <a:pPr algn="ctr"/>
            <a:r>
              <a:rPr lang="en-US" b="1" dirty="0" smtClean="0">
                <a:latin typeface="Times New Roman" panose="02020603050405020304" pitchFamily="18" charset="0"/>
                <a:ea typeface="Cambria Math" panose="02040503050406030204" pitchFamily="18" charset="0"/>
                <a:cs typeface="Times New Roman" panose="02020603050405020304" pitchFamily="18" charset="0"/>
              </a:rPr>
              <a:t>CONCLUSION</a:t>
            </a:r>
            <a:endParaRPr lang="en-IN" b="1" dirty="0" smtClean="0">
              <a:latin typeface="Times New Roman" panose="02020603050405020304" pitchFamily="18" charset="0"/>
              <a:ea typeface="Cambria Math" panose="02040503050406030204" pitchFamily="18" charset="0"/>
              <a:cs typeface="Times New Roman" panose="02020603050405020304" pitchFamily="18" charset="0"/>
            </a:endParaRPr>
          </a:p>
          <a:p>
            <a:pPr algn="ctr"/>
            <a:endParaRPr lang="en-IN" b="1" dirty="0">
              <a:solidFill>
                <a:schemeClr val="bg1"/>
              </a:solidFill>
              <a:latin typeface="Times New Roman" panose="02020603050405020304" pitchFamily="18" charset="0"/>
              <a:cs typeface="Times New Roman" panose="02020603050405020304" pitchFamily="18" charset="0"/>
            </a:endParaRPr>
          </a:p>
        </p:txBody>
      </p:sp>
      <p:sp>
        <p:nvSpPr>
          <p:cNvPr id="7" name="Rectangle 6"/>
          <p:cNvSpPr/>
          <p:nvPr/>
        </p:nvSpPr>
        <p:spPr>
          <a:xfrm>
            <a:off x="150812" y="1203896"/>
            <a:ext cx="11658600" cy="5262979"/>
          </a:xfrm>
          <a:prstGeom prst="rect">
            <a:avLst/>
          </a:prstGeom>
        </p:spPr>
        <p:txBody>
          <a:bodyPr wrap="square">
            <a:spAutoFit/>
          </a:bodyPr>
          <a:lstStyle/>
          <a:p>
            <a:pPr algn="just"/>
            <a:endParaRPr lang="en-IN" b="1" dirty="0">
              <a:latin typeface="Times New Roman" panose="02020603050405020304" pitchFamily="18" charset="0"/>
              <a:ea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r>
              <a:rPr lang="en-IN" dirty="0">
                <a:latin typeface="Times New Roman" panose="02020603050405020304" pitchFamily="18" charset="0"/>
                <a:ea typeface="Cambria Math" panose="02040503050406030204" pitchFamily="18" charset="0"/>
                <a:cs typeface="Times New Roman" panose="02020603050405020304" pitchFamily="18" charset="0"/>
              </a:rPr>
              <a:t>Planning is the most important step for any </a:t>
            </a:r>
            <a:r>
              <a:rPr lang="en-IN" dirty="0" smtClean="0">
                <a:latin typeface="Times New Roman" panose="02020603050405020304" pitchFamily="18" charset="0"/>
                <a:ea typeface="Cambria Math" panose="02040503050406030204" pitchFamily="18" charset="0"/>
                <a:cs typeface="Times New Roman" panose="02020603050405020304" pitchFamily="18" charset="0"/>
              </a:rPr>
              <a:t>projects success</a:t>
            </a:r>
            <a:r>
              <a:rPr lang="en-IN" dirty="0">
                <a:latin typeface="Times New Roman" panose="02020603050405020304" pitchFamily="18" charset="0"/>
                <a:ea typeface="Cambria Math" panose="02040503050406030204" pitchFamily="18" charset="0"/>
                <a:cs typeface="Times New Roman" panose="02020603050405020304" pitchFamily="18" charset="0"/>
              </a:rPr>
              <a:t>. </a:t>
            </a:r>
          </a:p>
          <a:p>
            <a:endParaRPr lang="en-IN" dirty="0">
              <a:latin typeface="Times New Roman" panose="02020603050405020304" pitchFamily="18" charset="0"/>
              <a:ea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r>
              <a:rPr lang="en-IN" dirty="0">
                <a:latin typeface="Times New Roman" panose="02020603050405020304" pitchFamily="18" charset="0"/>
                <a:ea typeface="Cambria Math" panose="02040503050406030204" pitchFamily="18" charset="0"/>
                <a:cs typeface="Times New Roman" panose="02020603050405020304" pitchFamily="18" charset="0"/>
              </a:rPr>
              <a:t>User requirement is the base for designing any software.</a:t>
            </a:r>
          </a:p>
          <a:p>
            <a:endParaRPr lang="en-IN" dirty="0">
              <a:latin typeface="Times New Roman" panose="02020603050405020304" pitchFamily="18" charset="0"/>
              <a:ea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r>
              <a:rPr lang="en-IN" dirty="0">
                <a:latin typeface="Times New Roman" panose="02020603050405020304" pitchFamily="18" charset="0"/>
                <a:ea typeface="Cambria Math" panose="02040503050406030204" pitchFamily="18" charset="0"/>
                <a:cs typeface="Times New Roman" panose="02020603050405020304" pitchFamily="18" charset="0"/>
              </a:rPr>
              <a:t>Consistency in decision making with respect to the user requirement helps in clarity with product design and timely completion of the project. </a:t>
            </a:r>
          </a:p>
          <a:p>
            <a:endParaRPr lang="en-IN" dirty="0">
              <a:latin typeface="Times New Roman" panose="02020603050405020304" pitchFamily="18" charset="0"/>
              <a:ea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r>
              <a:rPr lang="en-IN" dirty="0">
                <a:latin typeface="Times New Roman" panose="02020603050405020304" pitchFamily="18" charset="0"/>
                <a:ea typeface="Cambria Math" panose="02040503050406030204" pitchFamily="18" charset="0"/>
                <a:cs typeface="Times New Roman" panose="02020603050405020304" pitchFamily="18" charset="0"/>
              </a:rPr>
              <a:t>Rigorous testing after the development of software is necessary step.</a:t>
            </a:r>
          </a:p>
          <a:p>
            <a:endParaRPr lang="en-IN" dirty="0">
              <a:latin typeface="Times New Roman" panose="02020603050405020304" pitchFamily="18" charset="0"/>
              <a:ea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r>
              <a:rPr lang="en-IN" dirty="0">
                <a:latin typeface="Times New Roman" panose="02020603050405020304" pitchFamily="18" charset="0"/>
                <a:ea typeface="Cambria Math" panose="02040503050406030204" pitchFamily="18" charset="0"/>
                <a:cs typeface="Times New Roman" panose="02020603050405020304" pitchFamily="18" charset="0"/>
              </a:rPr>
              <a:t>Equal distribution of task allotment to team members for managing the workload balance. </a:t>
            </a:r>
          </a:p>
          <a:p>
            <a:endParaRPr lang="en-IN" dirty="0">
              <a:latin typeface="Times New Roman" panose="02020603050405020304" pitchFamily="18" charset="0"/>
              <a:ea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r>
              <a:rPr lang="en-IN" dirty="0">
                <a:latin typeface="Times New Roman" panose="02020603050405020304" pitchFamily="18" charset="0"/>
                <a:ea typeface="Cambria Math" panose="02040503050406030204" pitchFamily="18" charset="0"/>
                <a:cs typeface="Times New Roman" panose="02020603050405020304" pitchFamily="18" charset="0"/>
              </a:rPr>
              <a:t>Every step before the final implementation has its own importance as it reduces the chances of failure for the implementation of the project</a:t>
            </a:r>
          </a:p>
        </p:txBody>
      </p:sp>
      <p:sp>
        <p:nvSpPr>
          <p:cNvPr id="5" name="Slide Number Placeholder 4"/>
          <p:cNvSpPr>
            <a:spLocks noGrp="1"/>
          </p:cNvSpPr>
          <p:nvPr>
            <p:ph type="sldNum" sz="quarter" idx="12"/>
          </p:nvPr>
        </p:nvSpPr>
        <p:spPr/>
        <p:txBody>
          <a:bodyPr/>
          <a:lstStyle/>
          <a:p>
            <a:fld id="{96E69268-9C8B-4EBF-A9EE-DC5DC2D48DC3}" type="slidenum">
              <a:rPr lang="en-US" smtClean="0"/>
              <a:pPr/>
              <a:t>11</a:t>
            </a:fld>
            <a:endParaRPr lang="en-US"/>
          </a:p>
        </p:txBody>
      </p:sp>
    </p:spTree>
    <p:extLst>
      <p:ext uri="{BB962C8B-B14F-4D97-AF65-F5344CB8AC3E}">
        <p14:creationId xmlns:p14="http://schemas.microsoft.com/office/powerpoint/2010/main" val="2983703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4098" name="Picture 2" descr="Pastel corduroy fabric textured backdro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8882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278675"/>
            <a:ext cx="3503612" cy="990600"/>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N" b="1" dirty="0" smtClean="0">
              <a:latin typeface="Times New Roman" panose="02020603050405020304" pitchFamily="18" charset="0"/>
              <a:ea typeface="Cambria Math" panose="02040503050406030204" pitchFamily="18" charset="0"/>
              <a:cs typeface="Times New Roman" panose="02020603050405020304" pitchFamily="18" charset="0"/>
            </a:endParaRPr>
          </a:p>
          <a:p>
            <a:pPr algn="ctr"/>
            <a:r>
              <a:rPr lang="en-US" b="1" dirty="0" smtClean="0">
                <a:latin typeface="Times New Roman" panose="02020603050405020304" pitchFamily="18" charset="0"/>
                <a:ea typeface="Cambria Math" panose="02040503050406030204" pitchFamily="18" charset="0"/>
                <a:cs typeface="Times New Roman" panose="02020603050405020304" pitchFamily="18" charset="0"/>
              </a:rPr>
              <a:t>REFERENCES</a:t>
            </a:r>
            <a:endParaRPr lang="en-IN" b="1" dirty="0">
              <a:latin typeface="Times New Roman" panose="02020603050405020304" pitchFamily="18" charset="0"/>
              <a:ea typeface="Cambria Math" panose="02040503050406030204" pitchFamily="18" charset="0"/>
              <a:cs typeface="Times New Roman" panose="02020603050405020304" pitchFamily="18" charset="0"/>
            </a:endParaRPr>
          </a:p>
          <a:p>
            <a:pPr algn="ctr"/>
            <a:endParaRPr lang="en-IN" b="1" dirty="0">
              <a:solidFill>
                <a:schemeClr val="bg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96E69268-9C8B-4EBF-A9EE-DC5DC2D48DC3}" type="slidenum">
              <a:rPr lang="en-US" smtClean="0"/>
              <a:pPr/>
              <a:t>12</a:t>
            </a:fld>
            <a:endParaRPr lang="en-US"/>
          </a:p>
        </p:txBody>
      </p:sp>
      <p:sp>
        <p:nvSpPr>
          <p:cNvPr id="6" name="Rectangle 5"/>
          <p:cNvSpPr/>
          <p:nvPr/>
        </p:nvSpPr>
        <p:spPr>
          <a:xfrm>
            <a:off x="150812" y="1531414"/>
            <a:ext cx="11657930" cy="5126926"/>
          </a:xfrm>
          <a:prstGeom prst="rect">
            <a:avLst/>
          </a:prstGeom>
        </p:spPr>
        <p:txBody>
          <a:bodyPr wrap="square">
            <a:spAutoFit/>
          </a:bodyPr>
          <a:lstStyle/>
          <a:p>
            <a:pPr marL="457200" indent="-457200" algn="just">
              <a:lnSpc>
                <a:spcPct val="150000"/>
              </a:lnSpc>
              <a:spcAft>
                <a:spcPts val="800"/>
              </a:spcAft>
              <a:buFont typeface="+mj-lt"/>
              <a:buAutoNum type="arabicPeriod"/>
            </a:pPr>
            <a:r>
              <a:rPr lang="en-IN" sz="1600" dirty="0" err="1">
                <a:latin typeface="Times New Roman" panose="02020603050405020304" pitchFamily="18" charset="0"/>
                <a:ea typeface="Calibri" panose="020F0502020204030204" pitchFamily="34" charset="0"/>
                <a:cs typeface="Times New Roman" panose="02020603050405020304" pitchFamily="18" charset="0"/>
              </a:rPr>
              <a:t>Umezuruike</a:t>
            </a:r>
            <a:r>
              <a:rPr lang="en-IN" sz="1600" dirty="0">
                <a:latin typeface="Times New Roman" panose="02020603050405020304" pitchFamily="18" charset="0"/>
                <a:ea typeface="Calibri" panose="020F0502020204030204" pitchFamily="34" charset="0"/>
                <a:cs typeface="Times New Roman" panose="02020603050405020304" pitchFamily="18" charset="0"/>
              </a:rPr>
              <a:t>, </a:t>
            </a:r>
            <a:r>
              <a:rPr lang="en-IN" sz="1600" dirty="0" err="1">
                <a:latin typeface="Times New Roman" panose="02020603050405020304" pitchFamily="18" charset="0"/>
                <a:ea typeface="Calibri" panose="020F0502020204030204" pitchFamily="34" charset="0"/>
                <a:cs typeface="Times New Roman" panose="02020603050405020304" pitchFamily="18" charset="0"/>
              </a:rPr>
              <a:t>Chinecherem</a:t>
            </a:r>
            <a:r>
              <a:rPr lang="en-IN" sz="1600" dirty="0">
                <a:latin typeface="Times New Roman" panose="02020603050405020304" pitchFamily="18" charset="0"/>
                <a:ea typeface="Calibri" panose="020F0502020204030204" pitchFamily="34" charset="0"/>
                <a:cs typeface="Times New Roman" panose="02020603050405020304" pitchFamily="18" charset="0"/>
              </a:rPr>
              <a:t> &amp; </a:t>
            </a:r>
            <a:r>
              <a:rPr lang="en-IN" sz="1600" dirty="0" err="1">
                <a:latin typeface="Times New Roman" panose="02020603050405020304" pitchFamily="18" charset="0"/>
                <a:ea typeface="Calibri" panose="020F0502020204030204" pitchFamily="34" charset="0"/>
                <a:cs typeface="Times New Roman" panose="02020603050405020304" pitchFamily="18" charset="0"/>
              </a:rPr>
              <a:t>Nwankwo</a:t>
            </a:r>
            <a:r>
              <a:rPr lang="en-IN" sz="1600" dirty="0">
                <a:latin typeface="Times New Roman" panose="02020603050405020304" pitchFamily="18" charset="0"/>
                <a:ea typeface="Calibri" panose="020F0502020204030204" pitchFamily="34" charset="0"/>
                <a:cs typeface="Times New Roman" panose="02020603050405020304" pitchFamily="18" charset="0"/>
              </a:rPr>
              <a:t>, Wilson &amp; </a:t>
            </a:r>
            <a:r>
              <a:rPr lang="en-IN" sz="1600" dirty="0" err="1">
                <a:latin typeface="Times New Roman" panose="02020603050405020304" pitchFamily="18" charset="0"/>
                <a:ea typeface="Calibri" panose="020F0502020204030204" pitchFamily="34" charset="0"/>
                <a:cs typeface="Times New Roman" panose="02020603050405020304" pitchFamily="18" charset="0"/>
              </a:rPr>
              <a:t>Mcpn</a:t>
            </a:r>
            <a:r>
              <a:rPr lang="en-IN" sz="1600" dirty="0">
                <a:latin typeface="Times New Roman" panose="02020603050405020304" pitchFamily="18" charset="0"/>
                <a:ea typeface="Calibri" panose="020F0502020204030204" pitchFamily="34" charset="0"/>
                <a:cs typeface="Times New Roman" panose="02020603050405020304" pitchFamily="18" charset="0"/>
              </a:rPr>
              <a:t>, &amp; </a:t>
            </a:r>
            <a:r>
              <a:rPr lang="en-IN" sz="1600" dirty="0" err="1">
                <a:latin typeface="Times New Roman" panose="02020603050405020304" pitchFamily="18" charset="0"/>
                <a:ea typeface="Calibri" panose="020F0502020204030204" pitchFamily="34" charset="0"/>
                <a:cs typeface="Times New Roman" panose="02020603050405020304" pitchFamily="18" charset="0"/>
              </a:rPr>
              <a:t>Kareyo</a:t>
            </a:r>
            <a:r>
              <a:rPr lang="en-IN" sz="1600" dirty="0">
                <a:latin typeface="Times New Roman" panose="02020603050405020304" pitchFamily="18" charset="0"/>
                <a:ea typeface="Calibri" panose="020F0502020204030204" pitchFamily="34" charset="0"/>
                <a:cs typeface="Times New Roman" panose="02020603050405020304" pitchFamily="18" charset="0"/>
              </a:rPr>
              <a:t>, Margaret. (2017). Implementation Challenges Of Health Management Information Systems In Uganda: A Review. Journal of Multidisciplinary Engineering Science and Technology (JMEST). 4. 2458-9403.</a:t>
            </a:r>
          </a:p>
          <a:p>
            <a:pPr marL="457200" indent="-457200" algn="just">
              <a:lnSpc>
                <a:spcPct val="150000"/>
              </a:lnSpc>
              <a:spcAft>
                <a:spcPts val="800"/>
              </a:spcAft>
              <a:buFont typeface="+mj-lt"/>
              <a:buAutoNum type="arabicPeriod"/>
            </a:pPr>
            <a:r>
              <a:rPr lang="en-IN" sz="1600" dirty="0" err="1">
                <a:latin typeface="Times New Roman" panose="02020603050405020304" pitchFamily="18" charset="0"/>
                <a:ea typeface="Calibri" panose="020F0502020204030204" pitchFamily="34" charset="0"/>
                <a:cs typeface="Times New Roman" panose="02020603050405020304" pitchFamily="18" charset="0"/>
              </a:rPr>
              <a:t>Bansler</a:t>
            </a:r>
            <a:r>
              <a:rPr lang="en-IN" sz="1600" dirty="0">
                <a:latin typeface="Times New Roman" panose="02020603050405020304" pitchFamily="18" charset="0"/>
                <a:ea typeface="Calibri" panose="020F0502020204030204" pitchFamily="34" charset="0"/>
                <a:cs typeface="Times New Roman" panose="02020603050405020304" pitchFamily="18" charset="0"/>
              </a:rPr>
              <a:t>, </a:t>
            </a:r>
            <a:r>
              <a:rPr lang="en-IN" sz="1600" dirty="0" err="1">
                <a:latin typeface="Times New Roman" panose="02020603050405020304" pitchFamily="18" charset="0"/>
                <a:ea typeface="Calibri" panose="020F0502020204030204" pitchFamily="34" charset="0"/>
                <a:cs typeface="Times New Roman" panose="02020603050405020304" pitchFamily="18" charset="0"/>
              </a:rPr>
              <a:t>Jørgen</a:t>
            </a:r>
            <a:r>
              <a:rPr lang="en-IN" sz="1600" dirty="0">
                <a:latin typeface="Times New Roman" panose="02020603050405020304" pitchFamily="18" charset="0"/>
                <a:ea typeface="Calibri" panose="020F0502020204030204" pitchFamily="34" charset="0"/>
                <a:cs typeface="Times New Roman" panose="02020603050405020304" pitchFamily="18" charset="0"/>
              </a:rPr>
              <a:t> &amp; </a:t>
            </a:r>
            <a:r>
              <a:rPr lang="en-IN" sz="1600" dirty="0" err="1">
                <a:latin typeface="Times New Roman" panose="02020603050405020304" pitchFamily="18" charset="0"/>
                <a:ea typeface="Calibri" panose="020F0502020204030204" pitchFamily="34" charset="0"/>
                <a:cs typeface="Times New Roman" panose="02020603050405020304" pitchFamily="18" charset="0"/>
              </a:rPr>
              <a:t>Havn</a:t>
            </a:r>
            <a:r>
              <a:rPr lang="en-IN" sz="1600" dirty="0">
                <a:latin typeface="Times New Roman" panose="02020603050405020304" pitchFamily="18" charset="0"/>
                <a:ea typeface="Calibri" panose="020F0502020204030204" pitchFamily="34" charset="0"/>
                <a:cs typeface="Times New Roman" panose="02020603050405020304" pitchFamily="18" charset="0"/>
              </a:rPr>
              <a:t>, </a:t>
            </a:r>
            <a:r>
              <a:rPr lang="en-IN" sz="1600" dirty="0" err="1">
                <a:latin typeface="Times New Roman" panose="02020603050405020304" pitchFamily="18" charset="0"/>
                <a:ea typeface="Calibri" panose="020F0502020204030204" pitchFamily="34" charset="0"/>
                <a:cs typeface="Times New Roman" panose="02020603050405020304" pitchFamily="18" charset="0"/>
              </a:rPr>
              <a:t>Erling</a:t>
            </a:r>
            <a:r>
              <a:rPr lang="en-IN" sz="1600" dirty="0">
                <a:latin typeface="Times New Roman" panose="02020603050405020304" pitchFamily="18" charset="0"/>
                <a:ea typeface="Calibri" panose="020F0502020204030204" pitchFamily="34" charset="0"/>
                <a:cs typeface="Times New Roman" panose="02020603050405020304" pitchFamily="18" charset="0"/>
              </a:rPr>
              <a:t>. (2010). Pilot implementation of health information systems: Issues and challenges. International journal of medical informatics. 79. 637-48. 10.1016/j.ijmedinf.2010.05.004.</a:t>
            </a:r>
          </a:p>
          <a:p>
            <a:pPr marL="457200" indent="-457200" algn="just">
              <a:lnSpc>
                <a:spcPct val="150000"/>
              </a:lnSpc>
              <a:spcAft>
                <a:spcPts val="800"/>
              </a:spcAft>
              <a:buFont typeface="+mj-lt"/>
              <a:buAutoNum type="arabicPeriod"/>
            </a:pPr>
            <a:r>
              <a:rPr lang="en-IN" sz="1600" dirty="0" err="1" smtClean="0">
                <a:latin typeface="Times New Roman" panose="02020603050405020304" pitchFamily="18" charset="0"/>
                <a:ea typeface="Calibri" panose="020F0502020204030204" pitchFamily="34" charset="0"/>
                <a:cs typeface="Times New Roman" panose="02020603050405020304" pitchFamily="18" charset="0"/>
              </a:rPr>
              <a:t>Stamatian</a:t>
            </a:r>
            <a:r>
              <a:rPr lang="en-IN" sz="1600" dirty="0" smtClean="0">
                <a:latin typeface="Times New Roman" panose="02020603050405020304" pitchFamily="18" charset="0"/>
                <a:ea typeface="Calibri" panose="020F0502020204030204" pitchFamily="34" charset="0"/>
                <a:cs typeface="Times New Roman" panose="02020603050405020304" pitchFamily="18" charset="0"/>
              </a:rPr>
              <a:t>, Florin &amp; Baba, </a:t>
            </a:r>
            <a:r>
              <a:rPr lang="en-IN" sz="1600" dirty="0" err="1" smtClean="0">
                <a:latin typeface="Times New Roman" panose="02020603050405020304" pitchFamily="18" charset="0"/>
                <a:ea typeface="Calibri" panose="020F0502020204030204" pitchFamily="34" charset="0"/>
                <a:cs typeface="Times New Roman" panose="02020603050405020304" pitchFamily="18" charset="0"/>
              </a:rPr>
              <a:t>Catalin</a:t>
            </a:r>
            <a:r>
              <a:rPr lang="en-IN" sz="1600" dirty="0" smtClean="0">
                <a:latin typeface="Times New Roman" panose="02020603050405020304" pitchFamily="18" charset="0"/>
                <a:ea typeface="Calibri" panose="020F0502020204030204" pitchFamily="34" charset="0"/>
                <a:cs typeface="Times New Roman" panose="02020603050405020304" pitchFamily="18" charset="0"/>
              </a:rPr>
              <a:t> &amp; </a:t>
            </a:r>
            <a:r>
              <a:rPr lang="en-IN" sz="1600" dirty="0" err="1" smtClean="0">
                <a:latin typeface="Times New Roman" panose="02020603050405020304" pitchFamily="18" charset="0"/>
                <a:ea typeface="Calibri" panose="020F0502020204030204" pitchFamily="34" charset="0"/>
                <a:cs typeface="Times New Roman" panose="02020603050405020304" pitchFamily="18" charset="0"/>
              </a:rPr>
              <a:t>Timofe</a:t>
            </a:r>
            <a:r>
              <a:rPr lang="en-IN" sz="1600" dirty="0" smtClean="0">
                <a:latin typeface="Times New Roman" panose="02020603050405020304" pitchFamily="18" charset="0"/>
                <a:ea typeface="Calibri" panose="020F0502020204030204" pitchFamily="34" charset="0"/>
                <a:cs typeface="Times New Roman" panose="02020603050405020304" pitchFamily="18" charset="0"/>
              </a:rPr>
              <a:t>, Mara. (2013). Barriers in the Implementation of Health Information Systems: A Scoping Review. Transylvanian Review of Administrative Sciences. 9. 156-173.</a:t>
            </a:r>
          </a:p>
          <a:p>
            <a:pPr marL="457200" indent="-457200" algn="just">
              <a:lnSpc>
                <a:spcPct val="150000"/>
              </a:lnSpc>
              <a:spcAft>
                <a:spcPts val="800"/>
              </a:spcAft>
              <a:buFont typeface="+mj-lt"/>
              <a:buAutoNum type="arabicPeriod"/>
            </a:pPr>
            <a:r>
              <a:rPr lang="en-IN" sz="1600" dirty="0" err="1">
                <a:latin typeface="Times New Roman" panose="02020603050405020304" pitchFamily="18" charset="0"/>
                <a:cs typeface="Times New Roman" panose="02020603050405020304" pitchFamily="18" charset="0"/>
              </a:rPr>
              <a:t>Setyonugroho</a:t>
            </a:r>
            <a:r>
              <a:rPr lang="en-IN" sz="1600" dirty="0">
                <a:latin typeface="Times New Roman" panose="02020603050405020304" pitchFamily="18" charset="0"/>
                <a:cs typeface="Times New Roman" panose="02020603050405020304" pitchFamily="18" charset="0"/>
              </a:rPr>
              <a:t> W, </a:t>
            </a:r>
            <a:r>
              <a:rPr lang="en-IN" sz="1600" dirty="0" err="1">
                <a:latin typeface="Times New Roman" panose="02020603050405020304" pitchFamily="18" charset="0"/>
                <a:cs typeface="Times New Roman" panose="02020603050405020304" pitchFamily="18" charset="0"/>
              </a:rPr>
              <a:t>Puspitarini</a:t>
            </a:r>
            <a:r>
              <a:rPr lang="en-IN" sz="1600" dirty="0">
                <a:latin typeface="Times New Roman" panose="02020603050405020304" pitchFamily="18" charset="0"/>
                <a:cs typeface="Times New Roman" panose="02020603050405020304" pitchFamily="18" charset="0"/>
              </a:rPr>
              <a:t> AD, </a:t>
            </a:r>
            <a:r>
              <a:rPr lang="en-IN" sz="1600" dirty="0" err="1">
                <a:latin typeface="Times New Roman" panose="02020603050405020304" pitchFamily="18" charset="0"/>
                <a:cs typeface="Times New Roman" panose="02020603050405020304" pitchFamily="18" charset="0"/>
              </a:rPr>
              <a:t>Kirana</a:t>
            </a:r>
            <a:r>
              <a:rPr lang="en-IN" sz="1600" dirty="0">
                <a:latin typeface="Times New Roman" panose="02020603050405020304" pitchFamily="18" charset="0"/>
                <a:cs typeface="Times New Roman" panose="02020603050405020304" pitchFamily="18" charset="0"/>
              </a:rPr>
              <a:t> YC, </a:t>
            </a:r>
            <a:r>
              <a:rPr lang="en-IN" sz="1600" dirty="0" err="1">
                <a:latin typeface="Times New Roman" panose="02020603050405020304" pitchFamily="18" charset="0"/>
                <a:cs typeface="Times New Roman" panose="02020603050405020304" pitchFamily="18" charset="0"/>
              </a:rPr>
              <a:t>Ardiansyah</a:t>
            </a:r>
            <a:r>
              <a:rPr lang="en-IN" sz="1600" dirty="0">
                <a:latin typeface="Times New Roman" panose="02020603050405020304" pitchFamily="18" charset="0"/>
                <a:cs typeface="Times New Roman" panose="02020603050405020304" pitchFamily="18" charset="0"/>
              </a:rPr>
              <a:t> M. The complexity of the hospital information system (HIS) and obstacles in implementation: A mini-review. </a:t>
            </a:r>
            <a:r>
              <a:rPr lang="en-IN" sz="1600" dirty="0" err="1">
                <a:latin typeface="Times New Roman" panose="02020603050405020304" pitchFamily="18" charset="0"/>
                <a:cs typeface="Times New Roman" panose="02020603050405020304" pitchFamily="18" charset="0"/>
              </a:rPr>
              <a:t>Enferm</a:t>
            </a:r>
            <a:r>
              <a:rPr lang="en-IN" sz="1600" dirty="0">
                <a:latin typeface="Times New Roman" panose="02020603050405020304" pitchFamily="18" charset="0"/>
                <a:cs typeface="Times New Roman" panose="02020603050405020304" pitchFamily="18" charset="0"/>
              </a:rPr>
              <a:t> </a:t>
            </a:r>
            <a:r>
              <a:rPr lang="en-IN" sz="1600" dirty="0" err="1">
                <a:latin typeface="Times New Roman" panose="02020603050405020304" pitchFamily="18" charset="0"/>
                <a:cs typeface="Times New Roman" panose="02020603050405020304" pitchFamily="18" charset="0"/>
              </a:rPr>
              <a:t>Clin</a:t>
            </a:r>
            <a:r>
              <a:rPr lang="en-IN" sz="1600" dirty="0">
                <a:latin typeface="Times New Roman" panose="02020603050405020304" pitchFamily="18" charset="0"/>
                <a:cs typeface="Times New Roman" panose="02020603050405020304" pitchFamily="18" charset="0"/>
              </a:rPr>
              <a:t>. 2020 Oct;30 </a:t>
            </a:r>
            <a:r>
              <a:rPr lang="en-IN" sz="1600" dirty="0" err="1">
                <a:latin typeface="Times New Roman" panose="02020603050405020304" pitchFamily="18" charset="0"/>
                <a:cs typeface="Times New Roman" panose="02020603050405020304" pitchFamily="18" charset="0"/>
              </a:rPr>
              <a:t>Suppl</a:t>
            </a:r>
            <a:r>
              <a:rPr lang="en-IN" sz="1600" dirty="0">
                <a:latin typeface="Times New Roman" panose="02020603050405020304" pitchFamily="18" charset="0"/>
                <a:cs typeface="Times New Roman" panose="02020603050405020304" pitchFamily="18" charset="0"/>
              </a:rPr>
              <a:t> 6:233-235. English, Spanish. </a:t>
            </a:r>
            <a:r>
              <a:rPr lang="en-IN" sz="1600" dirty="0" err="1">
                <a:latin typeface="Times New Roman" panose="02020603050405020304" pitchFamily="18" charset="0"/>
                <a:cs typeface="Times New Roman" panose="02020603050405020304" pitchFamily="18" charset="0"/>
              </a:rPr>
              <a:t>doi</a:t>
            </a:r>
            <a:r>
              <a:rPr lang="en-IN" sz="1600" dirty="0">
                <a:latin typeface="Times New Roman" panose="02020603050405020304" pitchFamily="18" charset="0"/>
                <a:cs typeface="Times New Roman" panose="02020603050405020304" pitchFamily="18" charset="0"/>
              </a:rPr>
              <a:t>: 10.1016/j.enfcli.2020.06.053. PMID: 33040910</a:t>
            </a:r>
            <a:r>
              <a:rPr lang="en-IN" sz="1600" dirty="0" smtClean="0">
                <a:latin typeface="Times New Roman" panose="02020603050405020304" pitchFamily="18" charset="0"/>
                <a:cs typeface="Times New Roman" panose="02020603050405020304" pitchFamily="18" charset="0"/>
              </a:rPr>
              <a:t>.</a:t>
            </a:r>
          </a:p>
          <a:p>
            <a:pPr marL="457200" indent="-457200" algn="just">
              <a:lnSpc>
                <a:spcPct val="150000"/>
              </a:lnSpc>
              <a:spcAft>
                <a:spcPts val="800"/>
              </a:spcAft>
              <a:buFont typeface="+mj-lt"/>
              <a:buAutoNum type="arabicPeriod"/>
            </a:pPr>
            <a:r>
              <a:rPr lang="en-IN" sz="1600" dirty="0" err="1">
                <a:latin typeface="Times New Roman" panose="02020603050405020304" pitchFamily="18" charset="0"/>
                <a:cs typeface="Times New Roman" panose="02020603050405020304" pitchFamily="18" charset="0"/>
              </a:rPr>
              <a:t>Ahmadian</a:t>
            </a:r>
            <a:r>
              <a:rPr lang="en-IN" sz="1600" dirty="0">
                <a:latin typeface="Times New Roman" panose="02020603050405020304" pitchFamily="18" charset="0"/>
                <a:cs typeface="Times New Roman" panose="02020603050405020304" pitchFamily="18" charset="0"/>
              </a:rPr>
              <a:t> L, </a:t>
            </a:r>
            <a:r>
              <a:rPr lang="en-IN" sz="1600" dirty="0" err="1">
                <a:latin typeface="Times New Roman" panose="02020603050405020304" pitchFamily="18" charset="0"/>
                <a:cs typeface="Times New Roman" panose="02020603050405020304" pitchFamily="18" charset="0"/>
              </a:rPr>
              <a:t>Khajouei</a:t>
            </a:r>
            <a:r>
              <a:rPr lang="en-IN" sz="1600" dirty="0">
                <a:latin typeface="Times New Roman" panose="02020603050405020304" pitchFamily="18" charset="0"/>
                <a:cs typeface="Times New Roman" panose="02020603050405020304" pitchFamily="18" charset="0"/>
              </a:rPr>
              <a:t> R, </a:t>
            </a:r>
            <a:r>
              <a:rPr lang="en-IN" sz="1600" dirty="0" err="1">
                <a:latin typeface="Times New Roman" panose="02020603050405020304" pitchFamily="18" charset="0"/>
                <a:cs typeface="Times New Roman" panose="02020603050405020304" pitchFamily="18" charset="0"/>
              </a:rPr>
              <a:t>Nejad</a:t>
            </a:r>
            <a:r>
              <a:rPr lang="en-IN" sz="1600" dirty="0">
                <a:latin typeface="Times New Roman" panose="02020603050405020304" pitchFamily="18" charset="0"/>
                <a:cs typeface="Times New Roman" panose="02020603050405020304" pitchFamily="18" charset="0"/>
              </a:rPr>
              <a:t> SS, </a:t>
            </a:r>
            <a:r>
              <a:rPr lang="en-IN" sz="1600" dirty="0" err="1">
                <a:latin typeface="Times New Roman" panose="02020603050405020304" pitchFamily="18" charset="0"/>
                <a:cs typeface="Times New Roman" panose="02020603050405020304" pitchFamily="18" charset="0"/>
              </a:rPr>
              <a:t>Ebrahimzadeh</a:t>
            </a:r>
            <a:r>
              <a:rPr lang="en-IN" sz="1600" dirty="0">
                <a:latin typeface="Times New Roman" panose="02020603050405020304" pitchFamily="18" charset="0"/>
                <a:cs typeface="Times New Roman" panose="02020603050405020304" pitchFamily="18" charset="0"/>
              </a:rPr>
              <a:t> M, </a:t>
            </a:r>
            <a:r>
              <a:rPr lang="en-IN" sz="1600" dirty="0" err="1">
                <a:latin typeface="Times New Roman" panose="02020603050405020304" pitchFamily="18" charset="0"/>
                <a:cs typeface="Times New Roman" panose="02020603050405020304" pitchFamily="18" charset="0"/>
              </a:rPr>
              <a:t>Nikkar</a:t>
            </a:r>
            <a:r>
              <a:rPr lang="en-IN" sz="1600" dirty="0">
                <a:latin typeface="Times New Roman" panose="02020603050405020304" pitchFamily="18" charset="0"/>
                <a:cs typeface="Times New Roman" panose="02020603050405020304" pitchFamily="18" charset="0"/>
              </a:rPr>
              <a:t> SE. Prioritizing barriers to successful implementation of hospital information systems. J Med Syst. 2014 Dec;38(12):151. </a:t>
            </a:r>
            <a:r>
              <a:rPr lang="en-IN" sz="1600" dirty="0" err="1">
                <a:latin typeface="Times New Roman" panose="02020603050405020304" pitchFamily="18" charset="0"/>
                <a:cs typeface="Times New Roman" panose="02020603050405020304" pitchFamily="18" charset="0"/>
              </a:rPr>
              <a:t>doi</a:t>
            </a:r>
            <a:r>
              <a:rPr lang="en-IN" sz="1600" dirty="0">
                <a:latin typeface="Times New Roman" panose="02020603050405020304" pitchFamily="18" charset="0"/>
                <a:cs typeface="Times New Roman" panose="02020603050405020304" pitchFamily="18" charset="0"/>
              </a:rPr>
              <a:t>: 10.1007/s10916-014-0151-9. </a:t>
            </a:r>
            <a:r>
              <a:rPr lang="en-IN" sz="1600" dirty="0" err="1">
                <a:latin typeface="Times New Roman" panose="02020603050405020304" pitchFamily="18" charset="0"/>
                <a:cs typeface="Times New Roman" panose="02020603050405020304" pitchFamily="18" charset="0"/>
              </a:rPr>
              <a:t>Epub</a:t>
            </a:r>
            <a:r>
              <a:rPr lang="en-IN" sz="1600" dirty="0">
                <a:latin typeface="Times New Roman" panose="02020603050405020304" pitchFamily="18" charset="0"/>
                <a:cs typeface="Times New Roman" panose="02020603050405020304" pitchFamily="18" charset="0"/>
              </a:rPr>
              <a:t> 2014 Nov 4. PMID: 25367647.</a:t>
            </a: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99646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4098" name="Picture 2" descr="Pastel corduroy fabric textured backdro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8882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278675"/>
            <a:ext cx="10133012" cy="990600"/>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N" b="1" dirty="0" smtClean="0">
              <a:latin typeface="Times New Roman" panose="02020603050405020304" pitchFamily="18" charset="0"/>
              <a:ea typeface="Cambria Math" panose="02040503050406030204" pitchFamily="18" charset="0"/>
              <a:cs typeface="Times New Roman" panose="02020603050405020304" pitchFamily="18" charset="0"/>
            </a:endParaRPr>
          </a:p>
          <a:p>
            <a:pPr algn="ctr"/>
            <a:r>
              <a:rPr lang="en-US" b="1" dirty="0">
                <a:latin typeface="Times New Roman" panose="02020603050405020304" pitchFamily="18" charset="0"/>
                <a:ea typeface="Cambria Math" panose="02040503050406030204" pitchFamily="18" charset="0"/>
                <a:cs typeface="Times New Roman" panose="02020603050405020304" pitchFamily="18" charset="0"/>
              </a:rPr>
              <a:t>RATING: How PGDHM Course addresses the program outcomes</a:t>
            </a:r>
            <a:endParaRPr lang="en-IN" b="1" dirty="0">
              <a:latin typeface="Times New Roman" panose="02020603050405020304" pitchFamily="18" charset="0"/>
              <a:ea typeface="Cambria Math" panose="02040503050406030204" pitchFamily="18" charset="0"/>
              <a:cs typeface="Times New Roman" panose="02020603050405020304" pitchFamily="18" charset="0"/>
            </a:endParaRPr>
          </a:p>
          <a:p>
            <a:pPr algn="ctr"/>
            <a:endParaRPr lang="en-IN" b="1" dirty="0">
              <a:solidFill>
                <a:schemeClr val="bg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96E69268-9C8B-4EBF-A9EE-DC5DC2D48DC3}" type="slidenum">
              <a:rPr lang="en-US" smtClean="0"/>
              <a:pPr/>
              <a:t>13</a:t>
            </a:fld>
            <a:endParaRPr lang="en-US"/>
          </a:p>
        </p:txBody>
      </p:sp>
      <p:sp>
        <p:nvSpPr>
          <p:cNvPr id="6" name="Rectangle 5"/>
          <p:cNvSpPr/>
          <p:nvPr/>
        </p:nvSpPr>
        <p:spPr>
          <a:xfrm>
            <a:off x="151483" y="1423923"/>
            <a:ext cx="11428490" cy="5175776"/>
          </a:xfrm>
          <a:prstGeom prst="rect">
            <a:avLst/>
          </a:prstGeom>
        </p:spPr>
        <p:txBody>
          <a:bodyPr wrap="square">
            <a:spAutoFit/>
          </a:bodyPr>
          <a:lstStyle/>
          <a:p>
            <a:pPr marL="457200" indent="-457200" algn="just">
              <a:lnSpc>
                <a:spcPct val="150000"/>
              </a:lnSpc>
              <a:spcAft>
                <a:spcPts val="800"/>
              </a:spcAft>
              <a:buFont typeface="+mj-lt"/>
              <a:buAutoNum type="arabicPeriod"/>
            </a:pPr>
            <a:r>
              <a:rPr lang="en-US" sz="2200" dirty="0">
                <a:latin typeface="Times New Roman" panose="02020603050405020304" pitchFamily="18" charset="0"/>
                <a:cs typeface="Times New Roman" panose="02020603050405020304" pitchFamily="18" charset="0"/>
              </a:rPr>
              <a:t>Internalize the concepts of management such as healthcare delivery system, strategic planning, HR, Marketing, finance and operations- SCORE 2</a:t>
            </a:r>
          </a:p>
          <a:p>
            <a:pPr marL="457200" indent="-457200" algn="just">
              <a:lnSpc>
                <a:spcPct val="150000"/>
              </a:lnSpc>
              <a:spcAft>
                <a:spcPts val="800"/>
              </a:spcAft>
              <a:buFont typeface="+mj-lt"/>
              <a:buAutoNum type="arabicPeriod"/>
            </a:pPr>
            <a:r>
              <a:rPr lang="en-US" sz="2200" dirty="0">
                <a:latin typeface="Times New Roman" panose="02020603050405020304" pitchFamily="18" charset="0"/>
                <a:cs typeface="Times New Roman" panose="02020603050405020304" pitchFamily="18" charset="0"/>
              </a:rPr>
              <a:t>Apply knowledge of research and management techniques and functions in an integrated manner-SCORE 3</a:t>
            </a:r>
          </a:p>
          <a:p>
            <a:pPr marL="457200" indent="-457200" algn="just">
              <a:lnSpc>
                <a:spcPct val="150000"/>
              </a:lnSpc>
              <a:spcAft>
                <a:spcPts val="800"/>
              </a:spcAft>
              <a:buFont typeface="+mj-lt"/>
              <a:buAutoNum type="arabicPeriod"/>
            </a:pPr>
            <a:r>
              <a:rPr lang="en-US" sz="2200" dirty="0">
                <a:latin typeface="Times New Roman" panose="02020603050405020304" pitchFamily="18" charset="0"/>
                <a:cs typeface="Times New Roman" panose="02020603050405020304" pitchFamily="18" charset="0"/>
              </a:rPr>
              <a:t>Use appropriate skills to support healthcare organizations to take informed decision in planning, building and managing organization-SCORE 3</a:t>
            </a:r>
          </a:p>
          <a:p>
            <a:pPr marL="457200" indent="-457200" algn="just">
              <a:lnSpc>
                <a:spcPct val="150000"/>
              </a:lnSpc>
              <a:spcAft>
                <a:spcPts val="800"/>
              </a:spcAft>
              <a:buFont typeface="+mj-lt"/>
              <a:buAutoNum type="arabicPeriod"/>
            </a:pPr>
            <a:r>
              <a:rPr lang="en-US" sz="2200" dirty="0">
                <a:latin typeface="Times New Roman" panose="02020603050405020304" pitchFamily="18" charset="0"/>
                <a:cs typeface="Times New Roman" panose="02020603050405020304" pitchFamily="18" charset="0"/>
              </a:rPr>
              <a:t>Utilize learning acquired from trainings and practical exposure in real time situations-SCORE </a:t>
            </a:r>
            <a:r>
              <a:rPr lang="en-US" sz="2200" dirty="0" smtClean="0">
                <a:latin typeface="Times New Roman" panose="02020603050405020304" pitchFamily="18" charset="0"/>
                <a:cs typeface="Times New Roman" panose="02020603050405020304" pitchFamily="18" charset="0"/>
              </a:rPr>
              <a:t>2</a:t>
            </a:r>
          </a:p>
          <a:p>
            <a:pPr marL="457200" indent="-457200" algn="just">
              <a:lnSpc>
                <a:spcPct val="150000"/>
              </a:lnSpc>
              <a:spcAft>
                <a:spcPts val="800"/>
              </a:spcAft>
              <a:buFont typeface="+mj-lt"/>
              <a:buAutoNum type="arabicPeriod"/>
            </a:pPr>
            <a:endParaRPr lang="en-US" sz="2200" dirty="0">
              <a:latin typeface="Times New Roman" panose="02020603050405020304" pitchFamily="18" charset="0"/>
              <a:cs typeface="Times New Roman" panose="02020603050405020304" pitchFamily="18" charset="0"/>
            </a:endParaRPr>
          </a:p>
          <a:p>
            <a:pPr algn="ctr">
              <a:lnSpc>
                <a:spcPct val="150000"/>
              </a:lnSpc>
              <a:spcAft>
                <a:spcPts val="800"/>
              </a:spcAft>
            </a:pPr>
            <a:r>
              <a:rPr lang="en-US" sz="2200" b="1" dirty="0">
                <a:latin typeface="Times New Roman" panose="02020603050405020304" pitchFamily="18" charset="0"/>
                <a:cs typeface="Times New Roman" panose="02020603050405020304" pitchFamily="18" charset="0"/>
              </a:rPr>
              <a:t>SCORE-1:LOW 2: MEDIUM 3: HIGH</a:t>
            </a:r>
            <a:endParaRPr lang="en-IN"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78838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4" name="Picture 3"/>
          <p:cNvPicPr>
            <a:picLocks noChangeAspect="1"/>
          </p:cNvPicPr>
          <p:nvPr/>
        </p:nvPicPr>
        <p:blipFill>
          <a:blip r:embed="rId2"/>
          <a:stretch>
            <a:fillRect/>
          </a:stretch>
        </p:blipFill>
        <p:spPr>
          <a:xfrm>
            <a:off x="-1" y="0"/>
            <a:ext cx="12188825" cy="6858000"/>
          </a:xfrm>
          <a:prstGeom prst="rect">
            <a:avLst/>
          </a:prstGeom>
        </p:spPr>
      </p:pic>
      <p:sp>
        <p:nvSpPr>
          <p:cNvPr id="5" name="TextBox 4"/>
          <p:cNvSpPr txBox="1"/>
          <p:nvPr/>
        </p:nvSpPr>
        <p:spPr>
          <a:xfrm flipH="1">
            <a:off x="4379911" y="2822454"/>
            <a:ext cx="3429000" cy="584775"/>
          </a:xfrm>
          <a:prstGeom prst="rect">
            <a:avLst/>
          </a:prstGeom>
          <a:noFill/>
        </p:spPr>
        <p:txBody>
          <a:bodyPr wrap="square" rtlCol="0">
            <a:spAutoFit/>
          </a:bodyPr>
          <a:lstStyle/>
          <a:p>
            <a:pPr algn="ctr"/>
            <a:r>
              <a:rPr lang="en-US" sz="3200" b="1" dirty="0" smtClean="0">
                <a:latin typeface="Times New Roman" panose="02020603050405020304" pitchFamily="18" charset="0"/>
                <a:ea typeface="Cambria Math" panose="02040503050406030204" pitchFamily="18" charset="0"/>
                <a:cs typeface="Times New Roman" panose="02020603050405020304" pitchFamily="18" charset="0"/>
              </a:rPr>
              <a:t>THANK YOU</a:t>
            </a:r>
            <a:r>
              <a:rPr lang="en-US" sz="3200" b="1" dirty="0">
                <a:latin typeface="Times New Roman" panose="02020603050405020304" pitchFamily="18" charset="0"/>
                <a:ea typeface="Cambria Math" panose="02040503050406030204" pitchFamily="18" charset="0"/>
                <a:cs typeface="Times New Roman" panose="02020603050405020304" pitchFamily="18" charset="0"/>
              </a:rPr>
              <a:t>!</a:t>
            </a:r>
            <a:endParaRPr lang="en-US" sz="3200" b="1" dirty="0" smtClean="0">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96E69268-9C8B-4EBF-A9EE-DC5DC2D48DC3}" type="slidenum">
              <a:rPr lang="en-US" smtClean="0"/>
              <a:pPr/>
              <a:t>14</a:t>
            </a:fld>
            <a:endParaRPr lang="en-US"/>
          </a:p>
        </p:txBody>
      </p:sp>
    </p:spTree>
    <p:extLst>
      <p:ext uri="{BB962C8B-B14F-4D97-AF65-F5344CB8AC3E}">
        <p14:creationId xmlns:p14="http://schemas.microsoft.com/office/powerpoint/2010/main" val="1659381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4098" name="Picture 2" descr="Pastel corduroy fabric textured backdro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8882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481149"/>
            <a:ext cx="3884612" cy="990600"/>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bg1"/>
                </a:solidFill>
                <a:latin typeface="Times New Roman" panose="02020603050405020304" pitchFamily="18" charset="0"/>
                <a:cs typeface="Times New Roman" panose="02020603050405020304" pitchFamily="18" charset="0"/>
              </a:rPr>
              <a:t>INTRODUCTION</a:t>
            </a:r>
            <a:endParaRPr lang="en-IN" b="1" dirty="0">
              <a:solidFill>
                <a:schemeClr val="bg1"/>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stretch>
            <a:fillRect/>
          </a:stretch>
        </p:blipFill>
        <p:spPr>
          <a:xfrm>
            <a:off x="9062657" y="2017712"/>
            <a:ext cx="2947262" cy="3163887"/>
          </a:xfrm>
          <a:prstGeom prst="rect">
            <a:avLst/>
          </a:prstGeom>
          <a:ln>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p:spPr>
      </p:pic>
      <p:sp>
        <p:nvSpPr>
          <p:cNvPr id="5" name="Slide Number Placeholder 4"/>
          <p:cNvSpPr>
            <a:spLocks noGrp="1"/>
          </p:cNvSpPr>
          <p:nvPr>
            <p:ph type="sldNum" sz="quarter" idx="12"/>
          </p:nvPr>
        </p:nvSpPr>
        <p:spPr/>
        <p:txBody>
          <a:bodyPr/>
          <a:lstStyle/>
          <a:p>
            <a:fld id="{96E69268-9C8B-4EBF-A9EE-DC5DC2D48DC3}" type="slidenum">
              <a:rPr lang="en-US" smtClean="0"/>
              <a:pPr/>
              <a:t>2</a:t>
            </a:fld>
            <a:endParaRPr lang="en-US"/>
          </a:p>
        </p:txBody>
      </p:sp>
      <p:sp>
        <p:nvSpPr>
          <p:cNvPr id="9" name="Rectangle 8"/>
          <p:cNvSpPr/>
          <p:nvPr/>
        </p:nvSpPr>
        <p:spPr>
          <a:xfrm>
            <a:off x="155545" y="1808363"/>
            <a:ext cx="8579780" cy="4411464"/>
          </a:xfrm>
          <a:prstGeom prst="rect">
            <a:avLst/>
          </a:prstGeom>
        </p:spPr>
        <p:txBody>
          <a:bodyPr wrap="square">
            <a:spAutoFit/>
          </a:bodyPr>
          <a:lstStyle/>
          <a:p>
            <a:pPr marL="342900" indent="-342900" algn="just">
              <a:lnSpc>
                <a:spcPct val="150000"/>
              </a:lnSpc>
              <a:spcBef>
                <a:spcPts val="200"/>
              </a:spcBef>
              <a:spcAft>
                <a:spcPts val="800"/>
              </a:spcAft>
              <a:buFont typeface="Arial" panose="020B0604020202020204" pitchFamily="34" charset="0"/>
              <a:buChar char="•"/>
            </a:pPr>
            <a:r>
              <a:rPr lang="en-US" sz="2200" kern="1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MIRACLE </a:t>
            </a:r>
            <a:r>
              <a:rPr lang="en-US" sz="2200" kern="1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HIS is a comprehensive and complete solution designed that automates the clinical and administrative functions and enables the healthcare providers to improve their operational effectiveness, consequently reducing costs and medical errors, while enhancing quality of care. </a:t>
            </a:r>
            <a:endParaRPr lang="en-US" sz="2200" kern="1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Bef>
                <a:spcPts val="200"/>
              </a:spcBef>
              <a:spcAft>
                <a:spcPts val="800"/>
              </a:spcAft>
            </a:pPr>
            <a:endParaRPr lang="en-US" sz="2200" kern="1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spcBef>
                <a:spcPts val="200"/>
              </a:spcBef>
              <a:spcAft>
                <a:spcPts val="800"/>
              </a:spcAft>
              <a:buFont typeface="Arial" panose="020B0604020202020204" pitchFamily="34" charset="0"/>
              <a:buChar char="•"/>
            </a:pPr>
            <a:r>
              <a:rPr lang="en-US" sz="2200" kern="1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product </a:t>
            </a:r>
            <a:r>
              <a:rPr lang="en-US" sz="2200" kern="1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has been designed with modular architecture to cater to the requirements of the various departments and specialties of the </a:t>
            </a:r>
            <a:r>
              <a:rPr lang="en-US" sz="2200" kern="1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hospital.</a:t>
            </a:r>
            <a:endParaRPr lang="en-IN" sz="2200" kern="1000" dirty="0">
              <a:solidFill>
                <a:srgbClr val="595959"/>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1708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4098" name="Picture 2" descr="Pastel corduroy fabric textured backdro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8882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507274"/>
            <a:ext cx="2589212" cy="864326"/>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bg1"/>
                </a:solidFill>
                <a:latin typeface="Times New Roman" panose="02020603050405020304" pitchFamily="18" charset="0"/>
                <a:cs typeface="Times New Roman" panose="02020603050405020304" pitchFamily="18" charset="0"/>
              </a:rPr>
              <a:t>OBJECTIVE</a:t>
            </a:r>
            <a:endParaRPr lang="en-IN" b="1" dirty="0">
              <a:solidFill>
                <a:schemeClr val="bg1"/>
              </a:solidFill>
              <a:latin typeface="Times New Roman" panose="02020603050405020304" pitchFamily="18" charset="0"/>
              <a:cs typeface="Times New Roman" panose="02020603050405020304" pitchFamily="18" charset="0"/>
            </a:endParaRPr>
          </a:p>
        </p:txBody>
      </p:sp>
      <p:sp>
        <p:nvSpPr>
          <p:cNvPr id="10" name="Rectangle 9"/>
          <p:cNvSpPr/>
          <p:nvPr/>
        </p:nvSpPr>
        <p:spPr>
          <a:xfrm>
            <a:off x="760333" y="1829821"/>
            <a:ext cx="10819051" cy="2677656"/>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objectives of </a:t>
            </a:r>
            <a:r>
              <a:rPr lang="en-US" dirty="0">
                <a:latin typeface="Times New Roman" panose="02020603050405020304" pitchFamily="18" charset="0"/>
                <a:cs typeface="Times New Roman" panose="02020603050405020304" pitchFamily="18" charset="0"/>
              </a:rPr>
              <a:t>this research </a:t>
            </a:r>
            <a:r>
              <a:rPr lang="en-US" dirty="0" smtClean="0">
                <a:latin typeface="Times New Roman" panose="02020603050405020304" pitchFamily="18" charset="0"/>
                <a:cs typeface="Times New Roman" panose="02020603050405020304" pitchFamily="18" charset="0"/>
              </a:rPr>
              <a:t>are:</a:t>
            </a:r>
          </a:p>
          <a:p>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conduct a qualitative evaluation of the hospital information system implementation process.</a:t>
            </a:r>
          </a:p>
          <a:p>
            <a:pPr marL="2780873" lvl="4" indent="-342900">
              <a:buFont typeface="Arial" panose="020B0604020202020204" pitchFamily="34" charset="0"/>
              <a:buChar char="•"/>
            </a:pPr>
            <a:endParaRPr lang="en-IN" dirty="0" smtClean="0">
              <a:latin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determine </a:t>
            </a:r>
            <a:r>
              <a:rPr lang="en-US" dirty="0" smtClean="0">
                <a:latin typeface="Times New Roman" panose="02020603050405020304" pitchFamily="18" charset="0"/>
                <a:cs typeface="Times New Roman" panose="02020603050405020304" pitchFamily="18" charset="0"/>
              </a:rPr>
              <a:t>challenges </a:t>
            </a:r>
            <a:r>
              <a:rPr lang="en-US" dirty="0">
                <a:latin typeface="Times New Roman" panose="02020603050405020304" pitchFamily="18" charset="0"/>
                <a:cs typeface="Times New Roman" panose="02020603050405020304" pitchFamily="18" charset="0"/>
              </a:rPr>
              <a:t>to a successful Implementation of </a:t>
            </a:r>
            <a:r>
              <a:rPr lang="en-IN" dirty="0">
                <a:latin typeface="Times New Roman" panose="02020603050405020304" pitchFamily="18" charset="0"/>
                <a:ea typeface="Cambria Math" panose="02040503050406030204" pitchFamily="18" charset="0"/>
                <a:cs typeface="Times New Roman" panose="02020603050405020304" pitchFamily="18" charset="0"/>
              </a:rPr>
              <a:t>Miracle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HIS</a:t>
            </a:r>
            <a:endParaRPr lang="en-IN" dirty="0">
              <a:latin typeface="Times New Roman" panose="02020603050405020304" pitchFamily="18" charset="0"/>
              <a:cs typeface="Times New Roman" panose="02020603050405020304" pitchFamily="18" charset="0"/>
            </a:endParaRPr>
          </a:p>
          <a:p>
            <a:pPr lvl="0"/>
            <a:endParaRPr lang="en-IN"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96E69268-9C8B-4EBF-A9EE-DC5DC2D48DC3}" type="slidenum">
              <a:rPr lang="en-US" smtClean="0"/>
              <a:pPr/>
              <a:t>3</a:t>
            </a:fld>
            <a:endParaRPr lang="en-US"/>
          </a:p>
        </p:txBody>
      </p:sp>
    </p:spTree>
    <p:extLst>
      <p:ext uri="{BB962C8B-B14F-4D97-AF65-F5344CB8AC3E}">
        <p14:creationId xmlns:p14="http://schemas.microsoft.com/office/powerpoint/2010/main" val="4282607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4098" name="Picture 2" descr="Pastel corduroy fabric textured backdro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8882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289579"/>
            <a:ext cx="3579812" cy="603701"/>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bg1"/>
                </a:solidFill>
                <a:latin typeface="Times New Roman" panose="02020603050405020304" pitchFamily="18" charset="0"/>
                <a:cs typeface="Times New Roman" panose="02020603050405020304" pitchFamily="18" charset="0"/>
              </a:rPr>
              <a:t>Review of Literature</a:t>
            </a:r>
            <a:endParaRPr lang="en-IN" b="1" dirty="0">
              <a:solidFill>
                <a:schemeClr val="bg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96E69268-9C8B-4EBF-A9EE-DC5DC2D48DC3}"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608699804"/>
              </p:ext>
            </p:extLst>
          </p:nvPr>
        </p:nvGraphicFramePr>
        <p:xfrm>
          <a:off x="0" y="1098724"/>
          <a:ext cx="12223073" cy="5893512"/>
        </p:xfrm>
        <a:graphic>
          <a:graphicData uri="http://schemas.openxmlformats.org/drawingml/2006/table">
            <a:tbl>
              <a:tblPr firstRow="1" firstCol="1" bandRow="1">
                <a:tableStyleId>{D7AC3CCA-C797-4891-BE02-D94E43425B78}</a:tableStyleId>
              </a:tblPr>
              <a:tblGrid>
                <a:gridCol w="1436691">
                  <a:extLst>
                    <a:ext uri="{9D8B030D-6E8A-4147-A177-3AD203B41FA5}">
                      <a16:colId xmlns:a16="http://schemas.microsoft.com/office/drawing/2014/main" val="2669553642"/>
                    </a:ext>
                  </a:extLst>
                </a:gridCol>
                <a:gridCol w="459821">
                  <a:extLst>
                    <a:ext uri="{9D8B030D-6E8A-4147-A177-3AD203B41FA5}">
                      <a16:colId xmlns:a16="http://schemas.microsoft.com/office/drawing/2014/main" val="322148128"/>
                    </a:ext>
                  </a:extLst>
                </a:gridCol>
                <a:gridCol w="1762647">
                  <a:extLst>
                    <a:ext uri="{9D8B030D-6E8A-4147-A177-3AD203B41FA5}">
                      <a16:colId xmlns:a16="http://schemas.microsoft.com/office/drawing/2014/main" val="2391084967"/>
                    </a:ext>
                  </a:extLst>
                </a:gridCol>
                <a:gridCol w="4291663">
                  <a:extLst>
                    <a:ext uri="{9D8B030D-6E8A-4147-A177-3AD203B41FA5}">
                      <a16:colId xmlns:a16="http://schemas.microsoft.com/office/drawing/2014/main" val="2906642055"/>
                    </a:ext>
                  </a:extLst>
                </a:gridCol>
                <a:gridCol w="4272251">
                  <a:extLst>
                    <a:ext uri="{9D8B030D-6E8A-4147-A177-3AD203B41FA5}">
                      <a16:colId xmlns:a16="http://schemas.microsoft.com/office/drawing/2014/main" val="570478051"/>
                    </a:ext>
                  </a:extLst>
                </a:gridCol>
              </a:tblGrid>
              <a:tr h="593332">
                <a:tc>
                  <a:txBody>
                    <a:bodyPr/>
                    <a:lstStyle/>
                    <a:p>
                      <a:pPr algn="ctr">
                        <a:lnSpc>
                          <a:spcPct val="150000"/>
                        </a:lnSpc>
                        <a:spcAft>
                          <a:spcPts val="0"/>
                        </a:spcAft>
                      </a:pPr>
                      <a:r>
                        <a:rPr lang="en-IN" sz="1600" b="1" dirty="0" smtClean="0">
                          <a:effectLst/>
                          <a:latin typeface="Times New Roman" panose="02020603050405020304" pitchFamily="18" charset="0"/>
                          <a:cs typeface="Times New Roman" panose="02020603050405020304" pitchFamily="18" charset="0"/>
                        </a:rPr>
                        <a:t>Author</a:t>
                      </a:r>
                      <a:endParaRPr lang="en-IN" sz="1600" b="1" dirty="0">
                        <a:effectLst/>
                        <a:latin typeface="Times New Roman" panose="02020603050405020304" pitchFamily="18" charset="0"/>
                        <a:cs typeface="Times New Roman" panose="02020603050405020304" pitchFamily="18" charset="0"/>
                      </a:endParaRPr>
                    </a:p>
                  </a:txBody>
                  <a:tcPr marL="2862" marR="2862" marT="0" marB="0"/>
                </a:tc>
                <a:tc>
                  <a:txBody>
                    <a:bodyPr/>
                    <a:lstStyle/>
                    <a:p>
                      <a:pPr algn="ctr">
                        <a:lnSpc>
                          <a:spcPct val="150000"/>
                        </a:lnSpc>
                        <a:spcAft>
                          <a:spcPts val="0"/>
                        </a:spcAft>
                      </a:pPr>
                      <a:r>
                        <a:rPr lang="en-IN" sz="1600" b="1" dirty="0">
                          <a:effectLst/>
                          <a:latin typeface="Times New Roman" panose="02020603050405020304" pitchFamily="18" charset="0"/>
                          <a:cs typeface="Times New Roman" panose="02020603050405020304" pitchFamily="18" charset="0"/>
                        </a:rPr>
                        <a:t>Year</a:t>
                      </a: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ctr">
                        <a:lnSpc>
                          <a:spcPct val="150000"/>
                        </a:lnSpc>
                        <a:spcAft>
                          <a:spcPts val="0"/>
                        </a:spcAft>
                      </a:pPr>
                      <a:r>
                        <a:rPr lang="en-IN" sz="1600" b="1" dirty="0" smtClean="0">
                          <a:effectLst/>
                          <a:latin typeface="Times New Roman" panose="02020603050405020304" pitchFamily="18" charset="0"/>
                          <a:cs typeface="Times New Roman" panose="02020603050405020304" pitchFamily="18" charset="0"/>
                        </a:rPr>
                        <a:t>Methodology</a:t>
                      </a:r>
                      <a:endParaRPr lang="en-IN" sz="1600" b="1" dirty="0">
                        <a:effectLst/>
                        <a:latin typeface="Times New Roman" panose="02020603050405020304" pitchFamily="18" charset="0"/>
                        <a:cs typeface="Times New Roman" panose="02020603050405020304" pitchFamily="18" charset="0"/>
                      </a:endParaRPr>
                    </a:p>
                  </a:txBody>
                  <a:tcPr marL="2862" marR="2862" marT="0" marB="0"/>
                </a:tc>
                <a:tc>
                  <a:txBody>
                    <a:bodyPr/>
                    <a:lstStyle/>
                    <a:p>
                      <a:pPr algn="ctr">
                        <a:lnSpc>
                          <a:spcPct val="150000"/>
                        </a:lnSpc>
                        <a:spcAft>
                          <a:spcPts val="0"/>
                        </a:spcAft>
                      </a:pPr>
                      <a:r>
                        <a:rPr lang="en-IN" sz="1600" b="1" dirty="0">
                          <a:effectLst/>
                          <a:latin typeface="Times New Roman" panose="02020603050405020304" pitchFamily="18" charset="0"/>
                          <a:cs typeface="Times New Roman" panose="02020603050405020304" pitchFamily="18" charset="0"/>
                        </a:rPr>
                        <a:t>Findings</a:t>
                      </a: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ctr">
                        <a:lnSpc>
                          <a:spcPct val="150000"/>
                        </a:lnSpc>
                        <a:spcAft>
                          <a:spcPts val="0"/>
                        </a:spcAft>
                      </a:pPr>
                      <a:r>
                        <a:rPr lang="en-IN" sz="1600" b="1" dirty="0">
                          <a:effectLst/>
                          <a:latin typeface="Times New Roman" panose="02020603050405020304" pitchFamily="18" charset="0"/>
                          <a:cs typeface="Times New Roman" panose="02020603050405020304" pitchFamily="18" charset="0"/>
                        </a:rPr>
                        <a:t>Recommendations</a:t>
                      </a:r>
                      <a:endParaRPr lang="en-IN"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extLst>
                  <a:ext uri="{0D108BD9-81ED-4DB2-BD59-A6C34878D82A}">
                    <a16:rowId xmlns:a16="http://schemas.microsoft.com/office/drawing/2014/main" val="344789760"/>
                  </a:ext>
                </a:extLst>
              </a:tr>
              <a:tr h="885556">
                <a:tc>
                  <a:txBody>
                    <a:bodyPr/>
                    <a:lstStyle/>
                    <a:p>
                      <a:pPr algn="l">
                        <a:lnSpc>
                          <a:spcPct val="150000"/>
                        </a:lnSpc>
                        <a:spcAft>
                          <a:spcPts val="0"/>
                        </a:spcAft>
                      </a:pPr>
                      <a:r>
                        <a:rPr lang="en-IN" sz="1400" u="none" strike="noStrike" dirty="0" err="1" smtClean="0">
                          <a:effectLst/>
                          <a:latin typeface="Times New Roman" panose="02020603050405020304" pitchFamily="18" charset="0"/>
                          <a:cs typeface="Times New Roman" panose="02020603050405020304" pitchFamily="18" charset="0"/>
                          <a:hlinkClick r:id="rId3"/>
                        </a:rPr>
                        <a:t>Umezuruike</a:t>
                      </a:r>
                      <a:r>
                        <a:rPr lang="en-IN" sz="1400" u="none" strike="noStrike" baseline="0" dirty="0" smtClean="0">
                          <a:effectLst/>
                          <a:latin typeface="Times New Roman" panose="02020603050405020304" pitchFamily="18" charset="0"/>
                          <a:cs typeface="Times New Roman" panose="02020603050405020304" pitchFamily="18" charset="0"/>
                        </a:rPr>
                        <a:t> et al.</a:t>
                      </a:r>
                      <a:endParaRPr lang="en-IN" sz="1400" dirty="0">
                        <a:effectLst/>
                        <a:latin typeface="Times New Roman" panose="02020603050405020304" pitchFamily="18"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2017</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dirty="0" smtClean="0">
                          <a:effectLst/>
                          <a:latin typeface="Times New Roman" panose="02020603050405020304" pitchFamily="18" charset="0"/>
                          <a:cs typeface="Times New Roman" panose="02020603050405020304" pitchFamily="18" charset="0"/>
                        </a:rPr>
                        <a:t>Systematic</a:t>
                      </a:r>
                      <a:r>
                        <a:rPr lang="en-IN" sz="1400" baseline="0" dirty="0" smtClean="0">
                          <a:effectLst/>
                          <a:latin typeface="Times New Roman" panose="02020603050405020304" pitchFamily="18" charset="0"/>
                          <a:cs typeface="Times New Roman" panose="02020603050405020304" pitchFamily="18" charset="0"/>
                        </a:rPr>
                        <a:t> </a:t>
                      </a:r>
                      <a:r>
                        <a:rPr lang="en-IN" sz="1400" dirty="0" smtClean="0">
                          <a:effectLst/>
                          <a:latin typeface="Times New Roman" panose="02020603050405020304" pitchFamily="18" charset="0"/>
                          <a:cs typeface="Times New Roman" panose="02020603050405020304" pitchFamily="18" charset="0"/>
                        </a:rPr>
                        <a:t>secondary research</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Inadequate  </a:t>
                      </a:r>
                      <a:r>
                        <a:rPr lang="en-IN" sz="1400" dirty="0" smtClean="0">
                          <a:effectLst/>
                          <a:latin typeface="Times New Roman" panose="02020603050405020304" pitchFamily="18" charset="0"/>
                          <a:cs typeface="Times New Roman" panose="02020603050405020304" pitchFamily="18" charset="0"/>
                        </a:rPr>
                        <a:t>ICT</a:t>
                      </a:r>
                      <a:r>
                        <a:rPr lang="en-IN" sz="1400" baseline="0" dirty="0" smtClean="0">
                          <a:effectLst/>
                          <a:latin typeface="Times New Roman" panose="02020603050405020304" pitchFamily="18" charset="0"/>
                          <a:cs typeface="Times New Roman" panose="02020603050405020304" pitchFamily="18" charset="0"/>
                        </a:rPr>
                        <a:t> </a:t>
                      </a:r>
                      <a:r>
                        <a:rPr lang="en-IN" sz="1400" dirty="0" smtClean="0">
                          <a:effectLst/>
                          <a:latin typeface="Times New Roman" panose="02020603050405020304" pitchFamily="18" charset="0"/>
                          <a:cs typeface="Times New Roman" panose="02020603050405020304" pitchFamily="18" charset="0"/>
                        </a:rPr>
                        <a:t> facilities,</a:t>
                      </a:r>
                      <a:r>
                        <a:rPr lang="en-IN" sz="1400" baseline="0" dirty="0" smtClean="0">
                          <a:effectLst/>
                          <a:latin typeface="Times New Roman" panose="02020603050405020304" pitchFamily="18" charset="0"/>
                          <a:cs typeface="Times New Roman" panose="02020603050405020304" pitchFamily="18" charset="0"/>
                        </a:rPr>
                        <a:t> </a:t>
                      </a:r>
                      <a:r>
                        <a:rPr lang="en-IN" sz="1400" dirty="0" smtClean="0">
                          <a:effectLst/>
                          <a:latin typeface="Times New Roman" panose="02020603050405020304" pitchFamily="18" charset="0"/>
                          <a:cs typeface="Times New Roman" panose="02020603050405020304" pitchFamily="18" charset="0"/>
                        </a:rPr>
                        <a:t>Knowledge G</a:t>
                      </a:r>
                      <a:r>
                        <a:rPr lang="en-IN" sz="1400" spc="5" dirty="0" smtClean="0">
                          <a:effectLst/>
                          <a:latin typeface="Times New Roman" panose="02020603050405020304" pitchFamily="18" charset="0"/>
                          <a:cs typeface="Times New Roman" panose="02020603050405020304" pitchFamily="18" charset="0"/>
                        </a:rPr>
                        <a:t>ap</a:t>
                      </a:r>
                      <a:r>
                        <a:rPr lang="en-IN" sz="1400" spc="0" dirty="0" smtClean="0">
                          <a:effectLst/>
                          <a:latin typeface="Times New Roman" panose="02020603050405020304" pitchFamily="18" charset="0"/>
                          <a:cs typeface="Times New Roman" panose="02020603050405020304" pitchFamily="18" charset="0"/>
                        </a:rPr>
                        <a:t>,</a:t>
                      </a:r>
                      <a:r>
                        <a:rPr lang="en-IN" sz="1400" spc="0" baseline="0" dirty="0" smtClean="0">
                          <a:effectLst/>
                          <a:latin typeface="Times New Roman" panose="02020603050405020304" pitchFamily="18" charset="0"/>
                          <a:cs typeface="Times New Roman" panose="02020603050405020304" pitchFamily="18" charset="0"/>
                        </a:rPr>
                        <a:t> </a:t>
                      </a:r>
                      <a:r>
                        <a:rPr lang="en-IN" sz="1400" dirty="0" smtClean="0">
                          <a:effectLst/>
                          <a:latin typeface="Times New Roman" panose="02020603050405020304" pitchFamily="18" charset="0"/>
                          <a:cs typeface="Times New Roman" panose="02020603050405020304" pitchFamily="18" charset="0"/>
                        </a:rPr>
                        <a:t>Lack </a:t>
                      </a:r>
                      <a:r>
                        <a:rPr lang="en-IN" sz="1400" dirty="0">
                          <a:effectLst/>
                          <a:latin typeface="Times New Roman" panose="02020603050405020304" pitchFamily="18" charset="0"/>
                          <a:cs typeface="Times New Roman" panose="02020603050405020304" pitchFamily="18" charset="0"/>
                        </a:rPr>
                        <a:t>of Trained </a:t>
                      </a:r>
                      <a:r>
                        <a:rPr lang="en-IN" sz="1400" dirty="0" smtClean="0">
                          <a:effectLst/>
                          <a:latin typeface="Times New Roman" panose="02020603050405020304" pitchFamily="18" charset="0"/>
                          <a:cs typeface="Times New Roman" panose="02020603050405020304" pitchFamily="18" charset="0"/>
                        </a:rPr>
                        <a:t>Professionals,</a:t>
                      </a:r>
                      <a:r>
                        <a:rPr lang="en-IN" sz="1400" baseline="0" dirty="0" smtClean="0">
                          <a:effectLst/>
                          <a:latin typeface="Times New Roman" panose="02020603050405020304" pitchFamily="18" charset="0"/>
                          <a:cs typeface="Times New Roman" panose="02020603050405020304" pitchFamily="18" charset="0"/>
                        </a:rPr>
                        <a:t> </a:t>
                      </a:r>
                      <a:r>
                        <a:rPr lang="en-IN" sz="1400" dirty="0" smtClean="0">
                          <a:effectLst/>
                          <a:latin typeface="Times New Roman" panose="02020603050405020304" pitchFamily="18" charset="0"/>
                          <a:cs typeface="Times New Roman" panose="02020603050405020304" pitchFamily="18" charset="0"/>
                        </a:rPr>
                        <a:t>Resistance </a:t>
                      </a:r>
                      <a:r>
                        <a:rPr lang="en-IN" sz="1400" dirty="0">
                          <a:effectLst/>
                          <a:latin typeface="Times New Roman" panose="02020603050405020304" pitchFamily="18" charset="0"/>
                          <a:cs typeface="Times New Roman" panose="02020603050405020304" pitchFamily="18" charset="0"/>
                        </a:rPr>
                        <a:t>to Change</a:t>
                      </a:r>
                    </a:p>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 </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In-depth  evaluative  study  on  the  infrastructure  at  all Levels  of  the  healthcare delivery Pertinent directions that could be adopted towards re</a:t>
                      </a:r>
                      <a:r>
                        <a:rPr lang="en-IN" sz="1400" spc="-10" dirty="0">
                          <a:effectLst/>
                          <a:latin typeface="Times New Roman" panose="02020603050405020304" pitchFamily="18" charset="0"/>
                          <a:cs typeface="Times New Roman" panose="02020603050405020304" pitchFamily="18" charset="0"/>
                        </a:rPr>
                        <a:t>so</a:t>
                      </a:r>
                      <a:r>
                        <a:rPr lang="en-IN" sz="1400" dirty="0">
                          <a:effectLst/>
                          <a:latin typeface="Times New Roman" panose="02020603050405020304" pitchFamily="18" charset="0"/>
                          <a:cs typeface="Times New Roman" panose="02020603050405020304" pitchFamily="18" charset="0"/>
                        </a:rPr>
                        <a:t>lving such challenges. </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extLst>
                  <a:ext uri="{0D108BD9-81ED-4DB2-BD59-A6C34878D82A}">
                    <a16:rowId xmlns:a16="http://schemas.microsoft.com/office/drawing/2014/main" val="668987679"/>
                  </a:ext>
                </a:extLst>
              </a:tr>
              <a:tr h="1146452">
                <a:tc>
                  <a:txBody>
                    <a:bodyPr/>
                    <a:lstStyle/>
                    <a:p>
                      <a:pPr algn="l">
                        <a:lnSpc>
                          <a:spcPct val="150000"/>
                        </a:lnSpc>
                        <a:spcAft>
                          <a:spcPts val="0"/>
                        </a:spcAft>
                      </a:pPr>
                      <a:r>
                        <a:rPr lang="en-IN" sz="1400" dirty="0" smtClean="0">
                          <a:effectLst/>
                          <a:latin typeface="Times New Roman" panose="02020603050405020304" pitchFamily="18" charset="0"/>
                          <a:cs typeface="Times New Roman" panose="02020603050405020304" pitchFamily="18" charset="0"/>
                        </a:rPr>
                        <a:t>STAMATIAN</a:t>
                      </a:r>
                      <a:r>
                        <a:rPr lang="en-IN" sz="1400" baseline="0" dirty="0" smtClean="0">
                          <a:effectLst/>
                          <a:latin typeface="Times New Roman" panose="02020603050405020304" pitchFamily="18" charset="0"/>
                          <a:cs typeface="Times New Roman" panose="02020603050405020304" pitchFamily="18" charset="0"/>
                        </a:rPr>
                        <a:t> et al.</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2013</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Quantitative study</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Inadequate </a:t>
                      </a:r>
                      <a:r>
                        <a:rPr lang="en-IN" sz="1400" dirty="0" smtClean="0">
                          <a:effectLst/>
                          <a:latin typeface="Times New Roman" panose="02020603050405020304" pitchFamily="18" charset="0"/>
                          <a:cs typeface="Times New Roman" panose="02020603050405020304" pitchFamily="18" charset="0"/>
                        </a:rPr>
                        <a:t>HIS</a:t>
                      </a:r>
                      <a:r>
                        <a:rPr lang="en-IN" sz="1400" baseline="0" dirty="0" smtClean="0">
                          <a:effectLst/>
                          <a:latin typeface="Times New Roman" panose="02020603050405020304" pitchFamily="18" charset="0"/>
                          <a:cs typeface="Times New Roman" panose="02020603050405020304" pitchFamily="18" charset="0"/>
                        </a:rPr>
                        <a:t> </a:t>
                      </a:r>
                      <a:r>
                        <a:rPr lang="en-IN" sz="1400" dirty="0" smtClean="0">
                          <a:effectLst/>
                          <a:latin typeface="Times New Roman" panose="02020603050405020304" pitchFamily="18" charset="0"/>
                          <a:cs typeface="Times New Roman" panose="02020603050405020304" pitchFamily="18" charset="0"/>
                        </a:rPr>
                        <a:t> </a:t>
                      </a:r>
                      <a:r>
                        <a:rPr lang="en-IN" sz="1400" dirty="0">
                          <a:effectLst/>
                          <a:latin typeface="Times New Roman" panose="02020603050405020304" pitchFamily="18" charset="0"/>
                          <a:cs typeface="Times New Roman" panose="02020603050405020304" pitchFamily="18" charset="0"/>
                        </a:rPr>
                        <a:t>training for employees, work-flow changes, lack of IT </a:t>
                      </a:r>
                      <a:r>
                        <a:rPr lang="en-IN" sz="1400" dirty="0" smtClean="0">
                          <a:effectLst/>
                          <a:latin typeface="Times New Roman" panose="02020603050405020304" pitchFamily="18" charset="0"/>
                          <a:cs typeface="Times New Roman" panose="02020603050405020304" pitchFamily="18" charset="0"/>
                        </a:rPr>
                        <a:t>personnel, </a:t>
                      </a:r>
                      <a:r>
                        <a:rPr lang="en-IN" sz="1400" dirty="0">
                          <a:effectLst/>
                          <a:latin typeface="Times New Roman" panose="02020603050405020304" pitchFamily="18" charset="0"/>
                          <a:cs typeface="Times New Roman" panose="02020603050405020304" pitchFamily="18" charset="0"/>
                        </a:rPr>
                        <a:t>unavailable or insufficient </a:t>
                      </a:r>
                      <a:r>
                        <a:rPr lang="en-IN" sz="1400" dirty="0" smtClean="0">
                          <a:effectLst/>
                          <a:latin typeface="Times New Roman" panose="02020603050405020304" pitchFamily="18" charset="0"/>
                          <a:cs typeface="Times New Roman" panose="02020603050405020304" pitchFamily="18" charset="0"/>
                        </a:rPr>
                        <a:t>broadband.</a:t>
                      </a:r>
                    </a:p>
                  </a:txBody>
                  <a:tcPr marL="2862" marR="2862" marT="0" marB="0"/>
                </a:tc>
                <a:tc>
                  <a:txBody>
                    <a:bodyPr/>
                    <a:lstStyle/>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Further research is required in order </a:t>
                      </a:r>
                      <a:r>
                        <a:rPr lang="en-IN" sz="1400" dirty="0" smtClean="0">
                          <a:effectLst/>
                          <a:latin typeface="Times New Roman" panose="02020603050405020304" pitchFamily="18" charset="0"/>
                          <a:cs typeface="Times New Roman" panose="02020603050405020304" pitchFamily="18" charset="0"/>
                        </a:rPr>
                        <a:t>To </a:t>
                      </a:r>
                      <a:r>
                        <a:rPr lang="en-IN" sz="1400" dirty="0">
                          <a:effectLst/>
                          <a:latin typeface="Times New Roman" panose="02020603050405020304" pitchFamily="18" charset="0"/>
                          <a:cs typeface="Times New Roman" panose="02020603050405020304" pitchFamily="18" charset="0"/>
                        </a:rPr>
                        <a:t>evaluate their impact on the successful </a:t>
                      </a:r>
                      <a:r>
                        <a:rPr lang="en-IN" sz="1400" dirty="0" smtClean="0">
                          <a:effectLst/>
                          <a:latin typeface="Times New Roman" panose="02020603050405020304" pitchFamily="18" charset="0"/>
                          <a:cs typeface="Times New Roman" panose="02020603050405020304" pitchFamily="18" charset="0"/>
                        </a:rPr>
                        <a:t>implementation </a:t>
                      </a:r>
                      <a:r>
                        <a:rPr lang="en-IN" sz="1400" dirty="0">
                          <a:effectLst/>
                          <a:latin typeface="Times New Roman" panose="02020603050405020304" pitchFamily="18" charset="0"/>
                          <a:cs typeface="Times New Roman" panose="02020603050405020304" pitchFamily="18" charset="0"/>
                        </a:rPr>
                        <a:t>of a health information </a:t>
                      </a:r>
                      <a:r>
                        <a:rPr lang="en-IN" sz="1400" dirty="0" smtClean="0">
                          <a:effectLst/>
                          <a:latin typeface="Times New Roman" panose="02020603050405020304" pitchFamily="18" charset="0"/>
                          <a:cs typeface="Times New Roman" panose="02020603050405020304" pitchFamily="18" charset="0"/>
                        </a:rPr>
                        <a:t>system.</a:t>
                      </a:r>
                      <a:endParaRPr lang="en-IN" sz="1400" dirty="0">
                        <a:effectLst/>
                        <a:latin typeface="Times New Roman" panose="02020603050405020304" pitchFamily="18" charset="0"/>
                        <a:cs typeface="Times New Roman" panose="02020603050405020304" pitchFamily="18" charset="0"/>
                      </a:endParaRPr>
                    </a:p>
                    <a:p>
                      <a:pPr algn="l">
                        <a:lnSpc>
                          <a:spcPct val="150000"/>
                        </a:lnSpc>
                        <a:spcAft>
                          <a:spcPts val="0"/>
                        </a:spcAft>
                      </a:pP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extLst>
                  <a:ext uri="{0D108BD9-81ED-4DB2-BD59-A6C34878D82A}">
                    <a16:rowId xmlns:a16="http://schemas.microsoft.com/office/drawing/2014/main" val="2926767330"/>
                  </a:ext>
                </a:extLst>
              </a:tr>
              <a:tr h="885556">
                <a:tc>
                  <a:txBody>
                    <a:bodyPr/>
                    <a:lstStyle/>
                    <a:p>
                      <a:pPr algn="l">
                        <a:lnSpc>
                          <a:spcPct val="150000"/>
                        </a:lnSpc>
                        <a:spcAft>
                          <a:spcPts val="0"/>
                        </a:spcAft>
                      </a:pPr>
                      <a:r>
                        <a:rPr lang="en-IN" sz="1400" dirty="0" err="1" smtClean="0">
                          <a:effectLst/>
                          <a:latin typeface="Times New Roman" panose="02020603050405020304" pitchFamily="18" charset="0"/>
                          <a:cs typeface="Times New Roman" panose="02020603050405020304" pitchFamily="18" charset="0"/>
                        </a:rPr>
                        <a:t>Setyonugroho</a:t>
                      </a:r>
                      <a:r>
                        <a:rPr lang="en-IN" sz="1400" baseline="0" dirty="0" smtClean="0">
                          <a:effectLst/>
                          <a:latin typeface="Times New Roman" panose="02020603050405020304" pitchFamily="18" charset="0"/>
                          <a:cs typeface="Times New Roman" panose="02020603050405020304" pitchFamily="18" charset="0"/>
                        </a:rPr>
                        <a:t> et al.</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a:effectLst/>
                          <a:latin typeface="Times New Roman" panose="02020603050405020304" pitchFamily="18" charset="0"/>
                          <a:cs typeface="Times New Roman" panose="02020603050405020304" pitchFamily="18" charset="0"/>
                        </a:rPr>
                        <a:t>2020</a:t>
                      </a:r>
                      <a:endParaRPr lang="en-IN"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Secondary research</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The lack of training, the lack of IT support, and the lack of electricity.</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a:effectLst/>
                          <a:latin typeface="Times New Roman" panose="02020603050405020304" pitchFamily="18" charset="0"/>
                          <a:cs typeface="Times New Roman" panose="02020603050405020304" pitchFamily="18" charset="0"/>
                        </a:rPr>
                        <a:t>HIS implementation should be planned thoroughly and carefully, covering the aspect of hardware-software, data, users, and also policy.</a:t>
                      </a:r>
                      <a:endParaRPr lang="en-IN"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extLst>
                  <a:ext uri="{0D108BD9-81ED-4DB2-BD59-A6C34878D82A}">
                    <a16:rowId xmlns:a16="http://schemas.microsoft.com/office/drawing/2014/main" val="4054064694"/>
                  </a:ext>
                </a:extLst>
              </a:tr>
              <a:tr h="982532">
                <a:tc>
                  <a:txBody>
                    <a:bodyPr/>
                    <a:lstStyle/>
                    <a:p>
                      <a:pPr algn="l">
                        <a:lnSpc>
                          <a:spcPct val="150000"/>
                        </a:lnSpc>
                        <a:spcAft>
                          <a:spcPts val="0"/>
                        </a:spcAft>
                      </a:pPr>
                      <a:r>
                        <a:rPr lang="en-IN" sz="1400" b="1" kern="1200" dirty="0" err="1" smtClean="0">
                          <a:solidFill>
                            <a:schemeClr val="dk1"/>
                          </a:solidFill>
                          <a:effectLst/>
                          <a:latin typeface="Times New Roman" panose="02020603050405020304" pitchFamily="18" charset="0"/>
                          <a:ea typeface="+mn-ea"/>
                          <a:cs typeface="Times New Roman" panose="02020603050405020304" pitchFamily="18" charset="0"/>
                        </a:rPr>
                        <a:t>Ahmadian</a:t>
                      </a:r>
                      <a:r>
                        <a:rPr lang="en-IN" sz="1400" b="1" kern="1200" dirty="0" smtClean="0">
                          <a:solidFill>
                            <a:schemeClr val="dk1"/>
                          </a:solidFill>
                          <a:effectLst/>
                          <a:latin typeface="Times New Roman" panose="02020603050405020304" pitchFamily="18" charset="0"/>
                          <a:ea typeface="+mn-ea"/>
                          <a:cs typeface="Times New Roman" panose="02020603050405020304" pitchFamily="18" charset="0"/>
                        </a:rPr>
                        <a:t> et al</a:t>
                      </a:r>
                      <a:r>
                        <a:rPr lang="en-IN" sz="1600" b="1" kern="1200" dirty="0" smtClean="0">
                          <a:solidFill>
                            <a:schemeClr val="dk1"/>
                          </a:solidFill>
                          <a:effectLst/>
                          <a:latin typeface="Times New Roman" panose="02020603050405020304" pitchFamily="18" charset="0"/>
                          <a:ea typeface="+mn-ea"/>
                          <a:cs typeface="Times New Roman" panose="02020603050405020304" pitchFamily="18" charset="0"/>
                        </a:rPr>
                        <a:t>.</a:t>
                      </a:r>
                      <a:endParaRPr lang="en-IN"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2014</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kern="1200" dirty="0" smtClean="0">
                          <a:solidFill>
                            <a:schemeClr val="dk1"/>
                          </a:solidFill>
                          <a:effectLst/>
                          <a:latin typeface="Times New Roman" panose="02020603050405020304" pitchFamily="18" charset="0"/>
                          <a:ea typeface="+mn-ea"/>
                          <a:cs typeface="Times New Roman" panose="02020603050405020304" pitchFamily="18" charset="0"/>
                        </a:rPr>
                        <a:t>cross-sectional descriptive and analytic study</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kern="1200" dirty="0" smtClean="0">
                          <a:solidFill>
                            <a:schemeClr val="dk1"/>
                          </a:solidFill>
                          <a:effectLst/>
                          <a:latin typeface="Times New Roman" panose="02020603050405020304" pitchFamily="18" charset="0"/>
                          <a:ea typeface="+mn-ea"/>
                          <a:cs typeface="Times New Roman" panose="02020603050405020304" pitchFamily="18" charset="0"/>
                        </a:rPr>
                        <a:t>Lack of users’ knowledge about working with system, No evidence regarding the usefulness of system, Lack of participation of end-users in the design, Lack of organizational training</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dirty="0" smtClean="0">
                          <a:effectLst/>
                          <a:latin typeface="Times New Roman" panose="02020603050405020304" pitchFamily="18" charset="0"/>
                          <a:cs typeface="Times New Roman" panose="02020603050405020304" pitchFamily="18" charset="0"/>
                        </a:rPr>
                        <a:t>HIS </a:t>
                      </a:r>
                      <a:r>
                        <a:rPr lang="en-IN" sz="1400" dirty="0">
                          <a:effectLst/>
                          <a:latin typeface="Times New Roman" panose="02020603050405020304" pitchFamily="18" charset="0"/>
                          <a:cs typeface="Times New Roman" panose="02020603050405020304" pitchFamily="18" charset="0"/>
                        </a:rPr>
                        <a:t>implementation should adopt the view that systems implementation is more than the realization of a planned technical project within an organization.</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extLst>
                  <a:ext uri="{0D108BD9-81ED-4DB2-BD59-A6C34878D82A}">
                    <a16:rowId xmlns:a16="http://schemas.microsoft.com/office/drawing/2014/main" val="431050519"/>
                  </a:ext>
                </a:extLst>
              </a:tr>
              <a:tr h="819620">
                <a:tc>
                  <a:txBody>
                    <a:bodyPr/>
                    <a:lstStyle/>
                    <a:p>
                      <a:pPr algn="l">
                        <a:lnSpc>
                          <a:spcPct val="150000"/>
                        </a:lnSpc>
                        <a:spcAft>
                          <a:spcPts val="0"/>
                        </a:spcAft>
                      </a:pPr>
                      <a:r>
                        <a:rPr lang="en-IN" sz="1400" u="none" strike="noStrike" dirty="0" smtClean="0">
                          <a:effectLst/>
                          <a:latin typeface="Times New Roman" panose="02020603050405020304" pitchFamily="18" charset="0"/>
                          <a:cs typeface="Times New Roman" panose="02020603050405020304" pitchFamily="18" charset="0"/>
                          <a:hlinkClick r:id="rId4"/>
                        </a:rPr>
                        <a:t>Sandra</a:t>
                      </a:r>
                      <a:r>
                        <a:rPr lang="en-IN" sz="1400" u="none" strike="noStrike" baseline="0" dirty="0" smtClean="0">
                          <a:effectLst/>
                          <a:latin typeface="Times New Roman" panose="02020603050405020304" pitchFamily="18" charset="0"/>
                          <a:cs typeface="Times New Roman" panose="02020603050405020304" pitchFamily="18" charset="0"/>
                        </a:rPr>
                        <a:t> et al.</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a:effectLst/>
                          <a:latin typeface="Times New Roman" panose="02020603050405020304" pitchFamily="18" charset="0"/>
                          <a:cs typeface="Times New Roman" panose="02020603050405020304" pitchFamily="18" charset="0"/>
                        </a:rPr>
                        <a:t>2019</a:t>
                      </a:r>
                      <a:endParaRPr lang="en-IN"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Qualitative study</a:t>
                      </a:r>
                    </a:p>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 </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62" marR="2862" marT="0" marB="0"/>
                </a:tc>
                <a:tc>
                  <a:txBody>
                    <a:bodyPr/>
                    <a:lstStyle/>
                    <a:p>
                      <a:pPr algn="l">
                        <a:lnSpc>
                          <a:spcPct val="150000"/>
                        </a:lnSpc>
                        <a:spcAft>
                          <a:spcPts val="0"/>
                        </a:spcAft>
                      </a:pPr>
                      <a:r>
                        <a:rPr lang="en-IN" sz="1400" dirty="0">
                          <a:effectLst/>
                          <a:latin typeface="Times New Roman" panose="02020603050405020304" pitchFamily="18" charset="0"/>
                          <a:cs typeface="Times New Roman" panose="02020603050405020304" pitchFamily="18" charset="0"/>
                        </a:rPr>
                        <a:t>Lack of User's computer skills, Lack of </a:t>
                      </a:r>
                      <a:r>
                        <a:rPr lang="en-IN" sz="1400" dirty="0" smtClean="0">
                          <a:effectLst/>
                          <a:latin typeface="Times New Roman" panose="02020603050405020304" pitchFamily="18" charset="0"/>
                          <a:cs typeface="Times New Roman" panose="02020603050405020304" pitchFamily="18" charset="0"/>
                        </a:rPr>
                        <a:t>planning. </a:t>
                      </a:r>
                    </a:p>
                  </a:txBody>
                  <a:tcPr marL="2862" marR="2862" marT="0" marB="0"/>
                </a:tc>
                <a:tc>
                  <a:txBody>
                    <a:bodyPr/>
                    <a:lstStyle/>
                    <a:p>
                      <a:pPr algn="l"/>
                      <a:r>
                        <a:rPr lang="en-IN" sz="1400" kern="1200" dirty="0" smtClean="0">
                          <a:solidFill>
                            <a:schemeClr val="dk1"/>
                          </a:solidFill>
                          <a:effectLst/>
                          <a:latin typeface="Times New Roman" panose="02020603050405020304" pitchFamily="18" charset="0"/>
                          <a:ea typeface="+mn-ea"/>
                          <a:cs typeface="Times New Roman" panose="02020603050405020304" pitchFamily="18" charset="0"/>
                        </a:rPr>
                        <a:t>HIS implementation requires proper planning and considerable investment in funding, effort and time.</a:t>
                      </a:r>
                      <a:endParaRPr lang="en-IN" sz="1400" dirty="0">
                        <a:latin typeface="Times New Roman" panose="02020603050405020304" pitchFamily="18" charset="0"/>
                        <a:cs typeface="Times New Roman" panose="02020603050405020304" pitchFamily="18" charset="0"/>
                      </a:endParaRPr>
                    </a:p>
                  </a:txBody>
                  <a:tcPr marL="3816" marR="3816" marT="1908" marB="1908"/>
                </a:tc>
                <a:extLst>
                  <a:ext uri="{0D108BD9-81ED-4DB2-BD59-A6C34878D82A}">
                    <a16:rowId xmlns:a16="http://schemas.microsoft.com/office/drawing/2014/main" val="2533907322"/>
                  </a:ext>
                </a:extLst>
              </a:tr>
            </a:tbl>
          </a:graphicData>
        </a:graphic>
      </p:graphicFrame>
    </p:spTree>
    <p:extLst>
      <p:ext uri="{BB962C8B-B14F-4D97-AF65-F5344CB8AC3E}">
        <p14:creationId xmlns:p14="http://schemas.microsoft.com/office/powerpoint/2010/main" val="444969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4098" name="Picture 2" descr="Pastel corduroy fabric textured backdro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8882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256631"/>
            <a:ext cx="2817812" cy="864326"/>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bg1"/>
                </a:solidFill>
                <a:latin typeface="Times New Roman" panose="02020603050405020304" pitchFamily="18" charset="0"/>
                <a:cs typeface="Times New Roman" panose="02020603050405020304" pitchFamily="18" charset="0"/>
              </a:rPr>
              <a:t>METHODOLOGY</a:t>
            </a:r>
            <a:endParaRPr lang="en-IN" b="1" dirty="0">
              <a:solidFill>
                <a:schemeClr val="bg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96E69268-9C8B-4EBF-A9EE-DC5DC2D48DC3}" type="slidenum">
              <a:rPr lang="en-US" smtClean="0"/>
              <a:pPr/>
              <a:t>5</a:t>
            </a:fld>
            <a:endParaRPr lang="en-US"/>
          </a:p>
        </p:txBody>
      </p:sp>
      <p:sp>
        <p:nvSpPr>
          <p:cNvPr id="7" name="Rectangle 6"/>
          <p:cNvSpPr/>
          <p:nvPr/>
        </p:nvSpPr>
        <p:spPr>
          <a:xfrm>
            <a:off x="215914" y="1375139"/>
            <a:ext cx="11972910" cy="5644622"/>
          </a:xfrm>
          <a:prstGeom prst="rect">
            <a:avLst/>
          </a:prstGeom>
        </p:spPr>
        <p:txBody>
          <a:bodyPr wrap="square">
            <a:spAutoFit/>
          </a:bodyPr>
          <a:lstStyle/>
          <a:p>
            <a:r>
              <a:rPr lang="en-US" sz="2200" u="sng" dirty="0">
                <a:solidFill>
                  <a:srgbClr val="002060"/>
                </a:solidFill>
                <a:latin typeface="Times New Roman" panose="02020603050405020304" pitchFamily="18" charset="0"/>
                <a:cs typeface="Times New Roman" panose="02020603050405020304" pitchFamily="18" charset="0"/>
              </a:rPr>
              <a:t>Study design and setting</a:t>
            </a:r>
            <a:r>
              <a:rPr lang="en-US" sz="2200" u="sng" dirty="0" smtClean="0">
                <a:solidFill>
                  <a:srgbClr val="002060"/>
                </a:solidFill>
                <a:latin typeface="Times New Roman" panose="02020603050405020304" pitchFamily="18" charset="0"/>
                <a:cs typeface="Times New Roman" panose="02020603050405020304" pitchFamily="18" charset="0"/>
              </a:rPr>
              <a:t>:</a:t>
            </a:r>
            <a:endParaRPr lang="en-US" sz="2200" u="sng"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is a </a:t>
            </a:r>
            <a:r>
              <a:rPr lang="en-IN" sz="2200" dirty="0" smtClean="0">
                <a:latin typeface="Times New Roman" panose="02020603050405020304" pitchFamily="18" charset="0"/>
                <a:cs typeface="Times New Roman" panose="02020603050405020304" pitchFamily="18" charset="0"/>
              </a:rPr>
              <a:t>quantitative cross-sectional study </a:t>
            </a:r>
            <a:r>
              <a:rPr lang="en-IN" sz="2200" dirty="0">
                <a:latin typeface="Times New Roman" panose="02020603050405020304" pitchFamily="18" charset="0"/>
                <a:cs typeface="Times New Roman" panose="02020603050405020304" pitchFamily="18" charset="0"/>
              </a:rPr>
              <a:t>using primary and secondary data</a:t>
            </a:r>
            <a:r>
              <a:rPr lang="en-IN" sz="2200" dirty="0" smtClean="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pPr lvl="0" algn="just" defTabSz="914400">
              <a:spcBef>
                <a:spcPct val="20000"/>
              </a:spcBef>
              <a:defRPr/>
            </a:pPr>
            <a:r>
              <a:rPr lang="en-US" sz="2200" u="sng" dirty="0">
                <a:solidFill>
                  <a:srgbClr val="002060"/>
                </a:solidFill>
                <a:latin typeface="Times New Roman" panose="02020603050405020304" pitchFamily="18" charset="0"/>
                <a:cs typeface="Times New Roman" panose="02020603050405020304" pitchFamily="18" charset="0"/>
              </a:rPr>
              <a:t>Study instrument:</a:t>
            </a:r>
            <a:r>
              <a:rPr lang="en-US" sz="2200" dirty="0">
                <a:solidFill>
                  <a:prstClr val="black"/>
                </a:solidFill>
                <a:latin typeface="Times New Roman" panose="02020603050405020304" pitchFamily="18" charset="0"/>
                <a:cs typeface="Times New Roman" panose="02020603050405020304" pitchFamily="18" charset="0"/>
              </a:rPr>
              <a:t>`</a:t>
            </a:r>
          </a:p>
          <a:p>
            <a:pPr marL="342900" indent="-342900" algn="just" defTabSz="914400">
              <a:spcBef>
                <a:spcPct val="20000"/>
              </a:spcBef>
              <a:buFont typeface="Arial" pitchFamily="34" charset="0"/>
              <a:buChar char="•"/>
              <a:defRPr/>
            </a:pPr>
            <a:r>
              <a:rPr lang="en-US" sz="2200" dirty="0">
                <a:solidFill>
                  <a:prstClr val="black"/>
                </a:solidFill>
                <a:latin typeface="Times New Roman" panose="02020603050405020304" pitchFamily="18" charset="0"/>
                <a:cs typeface="Times New Roman" panose="02020603050405020304" pitchFamily="18" charset="0"/>
              </a:rPr>
              <a:t>A questionnaire was used as the instrument</a:t>
            </a:r>
            <a:r>
              <a:rPr lang="en-US" sz="2200" dirty="0" smtClean="0">
                <a:solidFill>
                  <a:prstClr val="black"/>
                </a:solidFill>
                <a:latin typeface="Times New Roman" panose="02020603050405020304" pitchFamily="18" charset="0"/>
                <a:cs typeface="Times New Roman" panose="02020603050405020304" pitchFamily="18" charset="0"/>
              </a:rPr>
              <a:t>.</a:t>
            </a:r>
            <a:r>
              <a:rPr lang="en-IN" sz="2200" dirty="0">
                <a:latin typeface="Times New Roman" panose="02020603050405020304" pitchFamily="18" charset="0"/>
                <a:cs typeface="Times New Roman" panose="02020603050405020304" pitchFamily="18" charset="0"/>
              </a:rPr>
              <a:t> Data was collected through google form link and </a:t>
            </a:r>
            <a:r>
              <a:rPr lang="en-IN" sz="2200" dirty="0" smtClean="0">
                <a:latin typeface="Times New Roman" panose="02020603050405020304" pitchFamily="18" charset="0"/>
                <a:cs typeface="Times New Roman" panose="02020603050405020304" pitchFamily="18" charset="0"/>
              </a:rPr>
              <a:t>analysed </a:t>
            </a:r>
            <a:r>
              <a:rPr lang="en-IN" sz="2200" dirty="0">
                <a:latin typeface="Times New Roman" panose="02020603050405020304" pitchFamily="18" charset="0"/>
                <a:cs typeface="Times New Roman" panose="02020603050405020304" pitchFamily="18" charset="0"/>
              </a:rPr>
              <a:t>by using the  Microsoft Excel 2016</a:t>
            </a:r>
            <a:r>
              <a:rPr lang="en-IN" sz="2200" dirty="0" smtClean="0">
                <a:latin typeface="Times New Roman" panose="02020603050405020304" pitchFamily="18" charset="0"/>
                <a:cs typeface="Times New Roman" panose="02020603050405020304" pitchFamily="18" charset="0"/>
              </a:rPr>
              <a:t>.</a:t>
            </a:r>
          </a:p>
          <a:p>
            <a:endParaRPr lang="en-US" sz="2200" dirty="0" smtClean="0">
              <a:latin typeface="Times New Roman" panose="02020603050405020304" pitchFamily="18" charset="0"/>
              <a:cs typeface="Times New Roman" panose="02020603050405020304" pitchFamily="18" charset="0"/>
            </a:endParaRPr>
          </a:p>
          <a:p>
            <a:r>
              <a:rPr lang="en-US" sz="2200" u="sng" dirty="0" smtClean="0">
                <a:solidFill>
                  <a:srgbClr val="002060"/>
                </a:solidFill>
                <a:latin typeface="Times New Roman" panose="02020603050405020304" pitchFamily="18" charset="0"/>
                <a:cs typeface="Times New Roman" panose="02020603050405020304" pitchFamily="18" charset="0"/>
              </a:rPr>
              <a:t>Study </a:t>
            </a:r>
            <a:r>
              <a:rPr lang="en-US" sz="2200" u="sng" dirty="0">
                <a:solidFill>
                  <a:srgbClr val="002060"/>
                </a:solidFill>
                <a:latin typeface="Times New Roman" panose="02020603050405020304" pitchFamily="18" charset="0"/>
                <a:cs typeface="Times New Roman" panose="02020603050405020304" pitchFamily="18" charset="0"/>
              </a:rPr>
              <a:t>sample</a:t>
            </a:r>
            <a:r>
              <a:rPr lang="en-US" sz="2200" u="sng" dirty="0" smtClean="0">
                <a:solidFill>
                  <a:srgbClr val="002060"/>
                </a:solidFill>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IN" sz="2200" dirty="0">
                <a:latin typeface="Times New Roman" panose="02020603050405020304" pitchFamily="18" charset="0"/>
                <a:cs typeface="Times New Roman" panose="02020603050405020304" pitchFamily="18" charset="0"/>
              </a:rPr>
              <a:t>Sample Size: </a:t>
            </a:r>
            <a:r>
              <a:rPr lang="en-IN" sz="2200" dirty="0" smtClean="0">
                <a:latin typeface="Times New Roman" panose="02020603050405020304" pitchFamily="18" charset="0"/>
                <a:cs typeface="Times New Roman" panose="02020603050405020304" pitchFamily="18" charset="0"/>
              </a:rPr>
              <a:t>N=51 </a:t>
            </a:r>
            <a:endParaRPr lang="en-IN"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IN" sz="2200" dirty="0">
                <a:latin typeface="Times New Roman" panose="02020603050405020304" pitchFamily="18" charset="0"/>
                <a:cs typeface="Times New Roman" panose="02020603050405020304" pitchFamily="18" charset="0"/>
              </a:rPr>
              <a:t>Target population: </a:t>
            </a:r>
            <a:r>
              <a:rPr lang="en-IN" sz="2200" dirty="0" smtClean="0">
                <a:latin typeface="Times New Roman" panose="02020603050405020304" pitchFamily="18" charset="0"/>
                <a:cs typeface="Times New Roman" panose="02020603050405020304" pitchFamily="18" charset="0"/>
              </a:rPr>
              <a:t>Implementers, Developers, Testers and Project Managers of </a:t>
            </a:r>
            <a:r>
              <a:rPr lang="en-IN" sz="2200" dirty="0" err="1" smtClean="0">
                <a:latin typeface="Times New Roman" panose="02020603050405020304" pitchFamily="18" charset="0"/>
                <a:cs typeface="Times New Roman" panose="02020603050405020304" pitchFamily="18" charset="0"/>
              </a:rPr>
              <a:t>Akhil</a:t>
            </a:r>
            <a:r>
              <a:rPr lang="en-IN" sz="2200" dirty="0" smtClean="0">
                <a:latin typeface="Times New Roman" panose="02020603050405020304" pitchFamily="18" charset="0"/>
                <a:cs typeface="Times New Roman" panose="02020603050405020304" pitchFamily="18" charset="0"/>
              </a:rPr>
              <a:t> Systems</a:t>
            </a:r>
          </a:p>
          <a:p>
            <a:pPr marL="342900" indent="-342900">
              <a:buFont typeface="Arial" panose="020B0604020202020204" pitchFamily="34" charset="0"/>
              <a:buChar char="•"/>
            </a:pPr>
            <a:r>
              <a:rPr lang="en-US"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online link was disseminated to </a:t>
            </a:r>
            <a:r>
              <a:rPr lang="en-US" sz="2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potential </a:t>
            </a:r>
            <a:r>
              <a:rPr lang="en-US"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employees of </a:t>
            </a:r>
            <a:r>
              <a:rPr lang="en-US" sz="2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Akhil</a:t>
            </a:r>
            <a:r>
              <a:rPr lang="en-US"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System through WhatsApp, text messages and e-mails</a:t>
            </a:r>
            <a:r>
              <a:rPr lang="en-US" sz="2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200" u="sng" dirty="0" smtClean="0">
                <a:solidFill>
                  <a:srgbClr val="002060"/>
                </a:solidFill>
                <a:latin typeface="Times New Roman" panose="02020603050405020304" pitchFamily="18" charset="0"/>
                <a:cs typeface="Times New Roman" panose="02020603050405020304" pitchFamily="18" charset="0"/>
              </a:rPr>
              <a:t>Duration of the Study:</a:t>
            </a:r>
            <a:r>
              <a:rPr lang="en-US" sz="2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IN" sz="2200" dirty="0" smtClean="0">
                <a:latin typeface="Times New Roman" panose="02020603050405020304" pitchFamily="18" charset="0"/>
                <a:cs typeface="Times New Roman" panose="02020603050405020304" pitchFamily="18" charset="0"/>
              </a:rPr>
              <a:t>15</a:t>
            </a:r>
            <a:r>
              <a:rPr lang="en-IN" sz="2200" baseline="30000" dirty="0" smtClean="0">
                <a:latin typeface="Times New Roman" panose="02020603050405020304" pitchFamily="18" charset="0"/>
                <a:cs typeface="Times New Roman" panose="02020603050405020304" pitchFamily="18" charset="0"/>
              </a:rPr>
              <a:t>th</a:t>
            </a:r>
            <a:r>
              <a:rPr lang="en-IN" sz="2200" dirty="0" smtClean="0">
                <a:latin typeface="Times New Roman" panose="02020603050405020304" pitchFamily="18" charset="0"/>
                <a:cs typeface="Times New Roman" panose="02020603050405020304" pitchFamily="18" charset="0"/>
              </a:rPr>
              <a:t> March- 10</a:t>
            </a:r>
            <a:r>
              <a:rPr lang="en-IN" sz="2200" baseline="30000" dirty="0" smtClean="0">
                <a:latin typeface="Times New Roman" panose="02020603050405020304" pitchFamily="18" charset="0"/>
                <a:cs typeface="Times New Roman" panose="02020603050405020304" pitchFamily="18" charset="0"/>
              </a:rPr>
              <a:t>th</a:t>
            </a:r>
            <a:r>
              <a:rPr lang="en-IN" sz="2200" dirty="0" smtClean="0">
                <a:latin typeface="Times New Roman" panose="02020603050405020304" pitchFamily="18" charset="0"/>
                <a:cs typeface="Times New Roman" panose="02020603050405020304" pitchFamily="18" charset="0"/>
              </a:rPr>
              <a:t> June 2021</a:t>
            </a:r>
          </a:p>
          <a:p>
            <a:endParaRPr lang="en-IN"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2533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4098" name="Picture 2" descr="Pastel corduroy fabric textured backdro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88825"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303212" y="176348"/>
            <a:ext cx="11582400" cy="6400800"/>
          </a:xfrm>
          <a:prstGeom prst="rect">
            <a:avLst/>
          </a:prstGeom>
          <a:solidFill>
            <a:srgbClr val="E8E8E8"/>
          </a:solidFill>
          <a:ln w="381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TextBox 11">
            <a:extLst>
              <a:ext uri="{FF2B5EF4-FFF2-40B4-BE49-F238E27FC236}">
                <a16:creationId xmlns:a16="http://schemas.microsoft.com/office/drawing/2014/main" id="{B9E89029-5DA6-48D2-A49C-B1E762C2A220}"/>
              </a:ext>
            </a:extLst>
          </p:cNvPr>
          <p:cNvSpPr txBox="1"/>
          <p:nvPr/>
        </p:nvSpPr>
        <p:spPr>
          <a:xfrm>
            <a:off x="518334" y="304800"/>
            <a:ext cx="11152153" cy="6186309"/>
          </a:xfrm>
          <a:prstGeom prst="rect">
            <a:avLst/>
          </a:prstGeom>
          <a:noFill/>
        </p:spPr>
        <p:txBody>
          <a:bodyPr wrap="square">
            <a:spAutoFit/>
          </a:bodyPr>
          <a:lstStyle/>
          <a:p>
            <a:pPr marL="0" indent="0" algn="just">
              <a:buNone/>
            </a:pPr>
            <a:endParaRPr lang="en-US" sz="2200" u="sng" dirty="0" smtClean="0">
              <a:solidFill>
                <a:srgbClr val="002060"/>
              </a:solidFill>
              <a:latin typeface="Times New Roman" panose="02020603050405020304" pitchFamily="18" charset="0"/>
              <a:cs typeface="Times New Roman" panose="02020603050405020304" pitchFamily="18" charset="0"/>
            </a:endParaRPr>
          </a:p>
          <a:p>
            <a:pPr marL="0" indent="0" algn="just">
              <a:buNone/>
            </a:pPr>
            <a:r>
              <a:rPr lang="en-US" sz="2200" u="sng" dirty="0" smtClean="0">
                <a:solidFill>
                  <a:srgbClr val="002060"/>
                </a:solidFill>
                <a:latin typeface="Times New Roman" panose="02020603050405020304" pitchFamily="18" charset="0"/>
                <a:cs typeface="Times New Roman" panose="02020603050405020304" pitchFamily="18" charset="0"/>
              </a:rPr>
              <a:t>Inclusion </a:t>
            </a:r>
            <a:r>
              <a:rPr lang="en-US" sz="2200" u="sng" dirty="0">
                <a:solidFill>
                  <a:srgbClr val="002060"/>
                </a:solidFill>
                <a:latin typeface="Times New Roman" panose="02020603050405020304" pitchFamily="18" charset="0"/>
                <a:cs typeface="Times New Roman" panose="02020603050405020304" pitchFamily="18" charset="0"/>
              </a:rPr>
              <a:t>criteria</a:t>
            </a:r>
            <a:r>
              <a:rPr lang="en-US" sz="2200" dirty="0">
                <a:solidFill>
                  <a:srgbClr val="002060"/>
                </a:solidFill>
                <a:latin typeface="Times New Roman" panose="02020603050405020304" pitchFamily="18" charset="0"/>
                <a:cs typeface="Times New Roman" panose="02020603050405020304" pitchFamily="18" charset="0"/>
              </a:rPr>
              <a:t>:</a:t>
            </a:r>
            <a:endParaRPr lang="en-US" sz="2200" b="0" dirty="0">
              <a:solidFill>
                <a:srgbClr val="002060"/>
              </a:solidFill>
              <a:effectLst/>
              <a:latin typeface="Times New Roman" panose="02020603050405020304" pitchFamily="18" charset="0"/>
              <a:cs typeface="Times New Roman" panose="02020603050405020304" pitchFamily="18" charset="0"/>
            </a:endParaRPr>
          </a:p>
          <a:p>
            <a:pPr marL="342900" indent="-342900" algn="just" fontAlgn="base">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Implementers, Developers, Testers, Project Managers who are the main source of </a:t>
            </a:r>
            <a:r>
              <a:rPr lang="en-US" sz="2200" dirty="0" err="1">
                <a:latin typeface="Times New Roman" panose="02020603050405020304" pitchFamily="18" charset="0"/>
                <a:cs typeface="Times New Roman" panose="02020603050405020304" pitchFamily="18" charset="0"/>
              </a:rPr>
              <a:t>Akhil’s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HIS Implementation.</a:t>
            </a:r>
            <a:endParaRPr lang="en-US" sz="2200" dirty="0">
              <a:latin typeface="Times New Roman" panose="02020603050405020304" pitchFamily="18" charset="0"/>
              <a:cs typeface="Times New Roman" panose="02020603050405020304" pitchFamily="18" charset="0"/>
            </a:endParaRPr>
          </a:p>
          <a:p>
            <a:pPr marL="342900" indent="-342900" algn="just" fontAlgn="base">
              <a:buFont typeface="Arial" panose="020B0604020202020204" pitchFamily="34" charset="0"/>
              <a:buChar char="•"/>
            </a:pPr>
            <a:endParaRPr lang="en-US" sz="2200" dirty="0">
              <a:latin typeface="Times New Roman" panose="02020603050405020304" pitchFamily="18" charset="0"/>
              <a:cs typeface="Times New Roman" panose="02020603050405020304" pitchFamily="18" charset="0"/>
            </a:endParaRPr>
          </a:p>
          <a:p>
            <a:pPr marL="0" indent="0" algn="just">
              <a:buNone/>
            </a:pPr>
            <a:r>
              <a:rPr lang="en-US" sz="2200" u="sng" dirty="0">
                <a:solidFill>
                  <a:srgbClr val="002060"/>
                </a:solidFill>
                <a:latin typeface="Times New Roman" panose="02020603050405020304" pitchFamily="18" charset="0"/>
                <a:cs typeface="Times New Roman" panose="02020603050405020304" pitchFamily="18" charset="0"/>
              </a:rPr>
              <a:t>Exclusion criteria:</a:t>
            </a:r>
          </a:p>
          <a:p>
            <a:pPr marL="342900" indent="-342900" algn="jus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Other’s who have not </a:t>
            </a:r>
            <a:r>
              <a:rPr lang="en-US" sz="2200" dirty="0" smtClean="0">
                <a:latin typeface="Times New Roman" panose="02020603050405020304" pitchFamily="18" charset="0"/>
                <a:cs typeface="Times New Roman" panose="02020603050405020304" pitchFamily="18" charset="0"/>
              </a:rPr>
              <a:t>implemented or involved in </a:t>
            </a:r>
            <a:r>
              <a:rPr lang="en-US" sz="2200" dirty="0" err="1">
                <a:latin typeface="Times New Roman" panose="02020603050405020304" pitchFamily="18" charset="0"/>
                <a:cs typeface="Times New Roman" panose="02020603050405020304" pitchFamily="18" charset="0"/>
              </a:rPr>
              <a:t>Akhil’s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HIS Implementation.</a:t>
            </a:r>
            <a:endParaRPr lang="en-US" sz="2200" b="0" dirty="0">
              <a:effectLst/>
              <a:latin typeface="Times New Roman" panose="02020603050405020304" pitchFamily="18" charset="0"/>
              <a:cs typeface="Times New Roman" panose="02020603050405020304" pitchFamily="18" charset="0"/>
            </a:endParaRPr>
          </a:p>
          <a:p>
            <a:pPr marL="0" indent="0" algn="just">
              <a:buNone/>
            </a:pPr>
            <a:endParaRPr lang="en-US" sz="2200" b="0" u="sng" dirty="0">
              <a:solidFill>
                <a:srgbClr val="002060"/>
              </a:solidFill>
              <a:effectLst/>
              <a:latin typeface="Times New Roman" panose="02020603050405020304" pitchFamily="18" charset="0"/>
              <a:cs typeface="Times New Roman" panose="02020603050405020304" pitchFamily="18" charset="0"/>
            </a:endParaRPr>
          </a:p>
          <a:p>
            <a:pPr marL="0" indent="0" algn="just">
              <a:buNone/>
            </a:pPr>
            <a:r>
              <a:rPr lang="en-US" sz="2200" u="sng" dirty="0">
                <a:solidFill>
                  <a:srgbClr val="002060"/>
                </a:solidFill>
                <a:latin typeface="Times New Roman" panose="02020603050405020304" pitchFamily="18" charset="0"/>
                <a:cs typeface="Times New Roman" panose="02020603050405020304" pitchFamily="18" charset="0"/>
              </a:rPr>
              <a:t>Limitations:</a:t>
            </a:r>
            <a:endParaRPr lang="en-US" sz="2200" b="0" u="sng" dirty="0">
              <a:solidFill>
                <a:srgbClr val="002060"/>
              </a:solidFill>
              <a:effectLst/>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Due to lack of resources the sample has been limited to people responded until June 8’2021. </a:t>
            </a:r>
            <a:endParaRPr lang="en-US" sz="22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survey only addressed people who have been </a:t>
            </a:r>
            <a:r>
              <a:rPr lang="en-US" sz="2200" dirty="0" smtClean="0">
                <a:latin typeface="Times New Roman" panose="02020603050405020304" pitchFamily="18" charset="0"/>
                <a:cs typeface="Times New Roman" panose="02020603050405020304" pitchFamily="18" charset="0"/>
              </a:rPr>
              <a:t>involved in the HIS </a:t>
            </a:r>
            <a:r>
              <a:rPr lang="en-US" sz="2200" dirty="0" smtClean="0">
                <a:latin typeface="Times New Roman" panose="02020603050405020304" pitchFamily="18" charset="0"/>
                <a:cs typeface="Times New Roman" panose="02020603050405020304" pitchFamily="18" charset="0"/>
              </a:rPr>
              <a:t>Implementation.</a:t>
            </a:r>
            <a:endParaRPr lang="en-US" sz="22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Due to the present situation of COVID and lack of support users were not involve in the study.</a:t>
            </a:r>
          </a:p>
          <a:p>
            <a:pPr algn="just"/>
            <a:endParaRPr lang="en-US" sz="2200" dirty="0">
              <a:latin typeface="Times New Roman" panose="02020603050405020304" pitchFamily="18" charset="0"/>
              <a:cs typeface="Times New Roman" panose="02020603050405020304" pitchFamily="18" charset="0"/>
            </a:endParaRPr>
          </a:p>
          <a:p>
            <a:pPr algn="just"/>
            <a:r>
              <a:rPr lang="en-US" sz="2200" u="sng" dirty="0">
                <a:solidFill>
                  <a:schemeClr val="tx2">
                    <a:lumMod val="50000"/>
                  </a:schemeClr>
                </a:solidFill>
                <a:latin typeface="Times New Roman" panose="02020603050405020304" pitchFamily="18" charset="0"/>
                <a:cs typeface="Times New Roman" panose="02020603050405020304" pitchFamily="18" charset="0"/>
              </a:rPr>
              <a:t>Ethical Considerations:</a:t>
            </a:r>
          </a:p>
          <a:p>
            <a:pPr marL="457200" indent="-457200" algn="jus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Confidentiality was ensured and was explicitly stated in the consent form. </a:t>
            </a:r>
          </a:p>
          <a:p>
            <a:pPr marL="457200" indent="-457200" algn="just">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During </a:t>
            </a:r>
            <a:r>
              <a:rPr lang="en-US" sz="2200" dirty="0">
                <a:latin typeface="Times New Roman" panose="02020603050405020304" pitchFamily="18" charset="0"/>
                <a:cs typeface="Times New Roman" panose="02020603050405020304" pitchFamily="18" charset="0"/>
              </a:rPr>
              <a:t>the process of data collection and data entry due data security was followed.</a:t>
            </a:r>
          </a:p>
          <a:p>
            <a:pPr marL="457200" indent="-457200" algn="jus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Google forms were collected and stored securely.</a:t>
            </a:r>
          </a:p>
          <a:p>
            <a:pPr algn="just"/>
            <a:endParaRPr lang="en-US" sz="2200" dirty="0">
              <a:latin typeface="Times New Roman" panose="02020603050405020304" pitchFamily="18" charset="0"/>
              <a:cs typeface="Times New Roman" panose="02020603050405020304" pitchFamily="18" charset="0"/>
            </a:endParaRPr>
          </a:p>
        </p:txBody>
      </p:sp>
      <p:sp>
        <p:nvSpPr>
          <p:cNvPr id="10" name="Slide Number Placeholder 9"/>
          <p:cNvSpPr>
            <a:spLocks noGrp="1"/>
          </p:cNvSpPr>
          <p:nvPr>
            <p:ph type="sldNum" sz="quarter" idx="12"/>
          </p:nvPr>
        </p:nvSpPr>
        <p:spPr/>
        <p:txBody>
          <a:bodyPr/>
          <a:lstStyle/>
          <a:p>
            <a:fld id="{96E69268-9C8B-4EBF-A9EE-DC5DC2D48DC3}" type="slidenum">
              <a:rPr lang="en-US" smtClean="0"/>
              <a:pPr/>
              <a:t>6</a:t>
            </a:fld>
            <a:endParaRPr lang="en-US"/>
          </a:p>
        </p:txBody>
      </p:sp>
    </p:spTree>
    <p:extLst>
      <p:ext uri="{BB962C8B-B14F-4D97-AF65-F5344CB8AC3E}">
        <p14:creationId xmlns:p14="http://schemas.microsoft.com/office/powerpoint/2010/main" val="4026133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4098" name="Picture 2" descr="Pastel corduroy fabric textured backdro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8882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 y="507274"/>
            <a:ext cx="8735325" cy="990600"/>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bg1"/>
                </a:solidFill>
                <a:latin typeface="Times New Roman" panose="02020603050405020304" pitchFamily="18" charset="0"/>
                <a:cs typeface="Times New Roman" panose="02020603050405020304" pitchFamily="18" charset="0"/>
              </a:rPr>
              <a:t>QUALITATIVE EVALUATION OF  HIS IMPLEMENTATION</a:t>
            </a:r>
            <a:endParaRPr lang="en-IN" b="1" dirty="0">
              <a:solidFill>
                <a:schemeClr val="bg1"/>
              </a:solidFill>
              <a:latin typeface="Times New Roman" panose="02020603050405020304" pitchFamily="18" charset="0"/>
              <a:cs typeface="Times New Roman" panose="02020603050405020304" pitchFamily="18" charset="0"/>
            </a:endParaRPr>
          </a:p>
        </p:txBody>
      </p:sp>
      <p:graphicFrame>
        <p:nvGraphicFramePr>
          <p:cNvPr id="8" name="Diagram 7"/>
          <p:cNvGraphicFramePr/>
          <p:nvPr>
            <p:extLst>
              <p:ext uri="{D42A27DB-BD31-4B8C-83A1-F6EECF244321}">
                <p14:modId xmlns:p14="http://schemas.microsoft.com/office/powerpoint/2010/main" val="1660964218"/>
              </p:ext>
            </p:extLst>
          </p:nvPr>
        </p:nvGraphicFramePr>
        <p:xfrm>
          <a:off x="227012" y="1808260"/>
          <a:ext cx="11277600" cy="47393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96E69268-9C8B-4EBF-A9EE-DC5DC2D48DC3}" type="slidenum">
              <a:rPr lang="en-US" smtClean="0"/>
              <a:pPr/>
              <a:t>7</a:t>
            </a:fld>
            <a:endParaRPr lang="en-US"/>
          </a:p>
        </p:txBody>
      </p:sp>
    </p:spTree>
    <p:extLst>
      <p:ext uri="{BB962C8B-B14F-4D97-AF65-F5344CB8AC3E}">
        <p14:creationId xmlns:p14="http://schemas.microsoft.com/office/powerpoint/2010/main" val="2714429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sz="180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IN" sz="1800">
              <a:latin typeface="Times New Roman" panose="02020603050405020304" pitchFamily="18" charset="0"/>
              <a:cs typeface="Times New Roman" panose="02020603050405020304" pitchFamily="18" charset="0"/>
            </a:endParaRPr>
          </a:p>
        </p:txBody>
      </p:sp>
      <p:pic>
        <p:nvPicPr>
          <p:cNvPr id="4098" name="Picture 2" descr="Pastel corduroy fabric textured backdro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88825"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303211" y="228600"/>
            <a:ext cx="11582400" cy="6400800"/>
          </a:xfrm>
          <a:prstGeom prst="rect">
            <a:avLst/>
          </a:prstGeom>
          <a:solidFill>
            <a:srgbClr val="E8E8E8"/>
          </a:solidFill>
          <a:ln w="381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800">
              <a:latin typeface="Times New Roman" panose="02020603050405020304" pitchFamily="18" charset="0"/>
              <a:cs typeface="Times New Roman" panose="02020603050405020304" pitchFamily="18" charset="0"/>
            </a:endParaRPr>
          </a:p>
        </p:txBody>
      </p:sp>
      <p:sp>
        <p:nvSpPr>
          <p:cNvPr id="28" name="Rectangle 27"/>
          <p:cNvSpPr/>
          <p:nvPr/>
        </p:nvSpPr>
        <p:spPr>
          <a:xfrm>
            <a:off x="308154" y="523875"/>
            <a:ext cx="2204858" cy="771525"/>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bg1"/>
                </a:solidFill>
                <a:latin typeface="Times New Roman" panose="02020603050405020304" pitchFamily="18" charset="0"/>
                <a:cs typeface="Times New Roman" panose="02020603050405020304" pitchFamily="18" charset="0"/>
              </a:rPr>
              <a:t>FINDINGS</a:t>
            </a:r>
            <a:endParaRPr lang="en-IN" b="1" dirty="0">
              <a:solidFill>
                <a:schemeClr val="bg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96E69268-9C8B-4EBF-A9EE-DC5DC2D48DC3}" type="slidenum">
              <a:rPr lang="en-US" sz="1800" smtClean="0">
                <a:latin typeface="Times New Roman" panose="02020603050405020304" pitchFamily="18" charset="0"/>
                <a:cs typeface="Times New Roman" panose="02020603050405020304" pitchFamily="18" charset="0"/>
              </a:rPr>
              <a:pPr/>
              <a:t>8</a:t>
            </a:fld>
            <a:endParaRPr lang="en-US" sz="1800">
              <a:latin typeface="Times New Roman" panose="02020603050405020304" pitchFamily="18" charset="0"/>
              <a:cs typeface="Times New Roman" panose="02020603050405020304" pitchFamily="18" charset="0"/>
            </a:endParaRPr>
          </a:p>
        </p:txBody>
      </p:sp>
      <p:graphicFrame>
        <p:nvGraphicFramePr>
          <p:cNvPr id="16" name="Chart 15"/>
          <p:cNvGraphicFramePr>
            <a:graphicFrameLocks/>
          </p:cNvGraphicFramePr>
          <p:nvPr>
            <p:extLst/>
          </p:nvPr>
        </p:nvGraphicFramePr>
        <p:xfrm>
          <a:off x="542839" y="1440914"/>
          <a:ext cx="3471371" cy="20357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nvGraphicFramePr>
        <p:xfrm>
          <a:off x="4014210" y="796351"/>
          <a:ext cx="3756602" cy="250781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nvGraphicFramePr>
        <p:xfrm>
          <a:off x="7485581" y="709613"/>
          <a:ext cx="4168232"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9" name="Chart 18"/>
          <p:cNvGraphicFramePr>
            <a:graphicFrameLocks/>
          </p:cNvGraphicFramePr>
          <p:nvPr/>
        </p:nvGraphicFramePr>
        <p:xfrm>
          <a:off x="302556" y="3795713"/>
          <a:ext cx="4038601" cy="2743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Chart 19"/>
          <p:cNvGraphicFramePr>
            <a:graphicFrameLocks/>
          </p:cNvGraphicFramePr>
          <p:nvPr/>
        </p:nvGraphicFramePr>
        <p:xfrm>
          <a:off x="3930377" y="3886200"/>
          <a:ext cx="3840435" cy="2542802"/>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7" name="Chart 16"/>
          <p:cNvGraphicFramePr>
            <a:graphicFrameLocks/>
          </p:cNvGraphicFramePr>
          <p:nvPr>
            <p:extLst>
              <p:ext uri="{D42A27DB-BD31-4B8C-83A1-F6EECF244321}">
                <p14:modId xmlns:p14="http://schemas.microsoft.com/office/powerpoint/2010/main" val="113320116"/>
              </p:ext>
            </p:extLst>
          </p:nvPr>
        </p:nvGraphicFramePr>
        <p:xfrm>
          <a:off x="7485580" y="3993675"/>
          <a:ext cx="4093803" cy="2399188"/>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305419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pic>
        <p:nvPicPr>
          <p:cNvPr id="4098" name="Picture 2" descr="Pastel corduroy fabric textured backdro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8882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304800"/>
            <a:ext cx="2360612" cy="990600"/>
          </a:xfrm>
          <a:prstGeom prst="rect">
            <a:avLst/>
          </a:prstGeom>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bg1"/>
                </a:solidFill>
                <a:latin typeface="Times New Roman" panose="02020603050405020304" pitchFamily="18" charset="0"/>
                <a:cs typeface="Times New Roman" panose="02020603050405020304" pitchFamily="18" charset="0"/>
              </a:rPr>
              <a:t>RESULTS</a:t>
            </a:r>
            <a:endParaRPr lang="en-IN" b="1" dirty="0">
              <a:solidFill>
                <a:schemeClr val="bg1"/>
              </a:solidFill>
              <a:latin typeface="Times New Roman" panose="02020603050405020304" pitchFamily="18"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397583708"/>
              </p:ext>
            </p:extLst>
          </p:nvPr>
        </p:nvGraphicFramePr>
        <p:xfrm>
          <a:off x="178906" y="1676400"/>
          <a:ext cx="11859107" cy="5127307"/>
        </p:xfrm>
        <a:graphic>
          <a:graphicData uri="http://schemas.openxmlformats.org/drawingml/2006/table">
            <a:tbl>
              <a:tblPr firstRow="1" bandRow="1">
                <a:tableStyleId>{0505E3EF-67EA-436B-97B2-0124C06EBD24}</a:tableStyleId>
              </a:tblPr>
              <a:tblGrid>
                <a:gridCol w="747474">
                  <a:extLst>
                    <a:ext uri="{9D8B030D-6E8A-4147-A177-3AD203B41FA5}">
                      <a16:colId xmlns:a16="http://schemas.microsoft.com/office/drawing/2014/main" val="1771520298"/>
                    </a:ext>
                  </a:extLst>
                </a:gridCol>
                <a:gridCol w="1281832">
                  <a:extLst>
                    <a:ext uri="{9D8B030D-6E8A-4147-A177-3AD203B41FA5}">
                      <a16:colId xmlns:a16="http://schemas.microsoft.com/office/drawing/2014/main" val="3809487717"/>
                    </a:ext>
                  </a:extLst>
                </a:gridCol>
                <a:gridCol w="5257800">
                  <a:extLst>
                    <a:ext uri="{9D8B030D-6E8A-4147-A177-3AD203B41FA5}">
                      <a16:colId xmlns:a16="http://schemas.microsoft.com/office/drawing/2014/main" val="3559745823"/>
                    </a:ext>
                  </a:extLst>
                </a:gridCol>
                <a:gridCol w="4572001">
                  <a:extLst>
                    <a:ext uri="{9D8B030D-6E8A-4147-A177-3AD203B41FA5}">
                      <a16:colId xmlns:a16="http://schemas.microsoft.com/office/drawing/2014/main" val="3045045920"/>
                    </a:ext>
                  </a:extLst>
                </a:gridCol>
              </a:tblGrid>
              <a:tr h="799147">
                <a:tc>
                  <a:txBody>
                    <a:bodyPr/>
                    <a:lstStyle/>
                    <a:p>
                      <a:pPr algn="ctr"/>
                      <a:r>
                        <a:rPr lang="en-US" sz="1800" dirty="0" err="1" smtClean="0">
                          <a:latin typeface="Times New Roman" panose="02020603050405020304" pitchFamily="18" charset="0"/>
                          <a:cs typeface="Times New Roman" panose="02020603050405020304" pitchFamily="18" charset="0"/>
                        </a:rPr>
                        <a:t>S.No</a:t>
                      </a:r>
                      <a:r>
                        <a:rPr lang="en-US" sz="1800" dirty="0" smtClean="0">
                          <a:latin typeface="Times New Roman" panose="02020603050405020304" pitchFamily="18" charset="0"/>
                          <a:cs typeface="Times New Roman" panose="02020603050405020304" pitchFamily="18" charset="0"/>
                        </a:rPr>
                        <a:t>.</a:t>
                      </a:r>
                      <a:endParaRPr lang="en-IN" sz="1800" b="1"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tc>
                  <a:txBody>
                    <a:bodyPr/>
                    <a:lstStyle/>
                    <a:p>
                      <a:pPr algn="ctr"/>
                      <a:r>
                        <a:rPr lang="en-US" sz="1800" dirty="0" smtClean="0">
                          <a:latin typeface="Times New Roman" panose="02020603050405020304" pitchFamily="18" charset="0"/>
                          <a:cs typeface="Times New Roman" panose="02020603050405020304" pitchFamily="18" charset="0"/>
                        </a:rPr>
                        <a:t>Types of Challenges</a:t>
                      </a:r>
                      <a:endParaRPr lang="en-IN" sz="1800" b="1"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tc>
                  <a:txBody>
                    <a:bodyPr/>
                    <a:lstStyle/>
                    <a:p>
                      <a:pPr algn="ctr"/>
                      <a:r>
                        <a:rPr lang="en-US" sz="1800" dirty="0" smtClean="0">
                          <a:latin typeface="Times New Roman" panose="02020603050405020304" pitchFamily="18" charset="0"/>
                          <a:cs typeface="Times New Roman" panose="02020603050405020304" pitchFamily="18" charset="0"/>
                        </a:rPr>
                        <a:t>Remarks</a:t>
                      </a:r>
                      <a:endParaRPr lang="en-IN" sz="1800" b="1"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tc>
                  <a:txBody>
                    <a:bodyPr/>
                    <a:lstStyle/>
                    <a:p>
                      <a:pPr algn="ctr"/>
                      <a:r>
                        <a:rPr lang="en-US" sz="1800" dirty="0" smtClean="0">
                          <a:latin typeface="Times New Roman" panose="02020603050405020304" pitchFamily="18" charset="0"/>
                          <a:cs typeface="Times New Roman" panose="02020603050405020304" pitchFamily="18" charset="0"/>
                        </a:rPr>
                        <a:t>Solution</a:t>
                      </a:r>
                      <a:endParaRPr lang="en-IN" sz="1800" b="1"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extLst>
                  <a:ext uri="{0D108BD9-81ED-4DB2-BD59-A6C34878D82A}">
                    <a16:rowId xmlns:a16="http://schemas.microsoft.com/office/drawing/2014/main" val="147656036"/>
                  </a:ext>
                </a:extLst>
              </a:tr>
              <a:tr h="1414650">
                <a:tc>
                  <a:txBody>
                    <a:bodyPr/>
                    <a:lstStyle/>
                    <a:p>
                      <a:pPr algn="ctr"/>
                      <a:r>
                        <a:rPr lang="en-US" sz="1600" dirty="0" smtClean="0">
                          <a:latin typeface="Times New Roman" panose="02020603050405020304" pitchFamily="18" charset="0"/>
                          <a:cs typeface="Times New Roman" panose="02020603050405020304" pitchFamily="18" charset="0"/>
                        </a:rPr>
                        <a:t>1</a:t>
                      </a:r>
                      <a:endParaRPr lang="en-IN" sz="1600" b="0"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tc>
                  <a:txBody>
                    <a:bodyPr/>
                    <a:lstStyle/>
                    <a:p>
                      <a:pPr algn="ctr"/>
                      <a:r>
                        <a:rPr lang="en-IN" sz="1600" kern="1200" dirty="0" smtClean="0">
                          <a:effectLst/>
                          <a:latin typeface="Times New Roman" panose="02020603050405020304" pitchFamily="18" charset="0"/>
                          <a:cs typeface="Times New Roman" panose="02020603050405020304" pitchFamily="18" charset="0"/>
                        </a:rPr>
                        <a:t>Human Challenges</a:t>
                      </a:r>
                      <a:endParaRPr lang="en-IN" sz="1600" b="0"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tc>
                  <a:txBody>
                    <a:bodyPr/>
                    <a:lstStyle/>
                    <a:p>
                      <a:pPr marL="285750" lvl="0" indent="-285750" algn="just">
                        <a:lnSpc>
                          <a:spcPct val="150000"/>
                        </a:lnSpc>
                        <a:spcAft>
                          <a:spcPts val="0"/>
                        </a:spcAft>
                        <a:buFont typeface="Arial" panose="020B0604020202020204" pitchFamily="34" charset="0"/>
                        <a:buChar char="•"/>
                        <a:tabLst>
                          <a:tab pos="219710" algn="l"/>
                        </a:tabLst>
                      </a:pPr>
                      <a:r>
                        <a:rPr lang="en-US" sz="1600" dirty="0">
                          <a:effectLst/>
                          <a:latin typeface="Times New Roman" panose="02020603050405020304" pitchFamily="18" charset="0"/>
                          <a:cs typeface="Times New Roman" panose="02020603050405020304" pitchFamily="18" charset="0"/>
                        </a:rPr>
                        <a:t>Shortage of </a:t>
                      </a:r>
                      <a:r>
                        <a:rPr lang="en-US" sz="1600" dirty="0" smtClean="0">
                          <a:effectLst/>
                          <a:latin typeface="Times New Roman" panose="02020603050405020304" pitchFamily="18" charset="0"/>
                          <a:cs typeface="Times New Roman" panose="02020603050405020304" pitchFamily="18" charset="0"/>
                        </a:rPr>
                        <a:t>capable health </a:t>
                      </a:r>
                      <a:r>
                        <a:rPr lang="en-US" sz="1600" dirty="0">
                          <a:effectLst/>
                          <a:latin typeface="Times New Roman" panose="02020603050405020304" pitchFamily="18" charset="0"/>
                          <a:cs typeface="Times New Roman" panose="02020603050405020304" pitchFamily="18" charset="0"/>
                        </a:rPr>
                        <a:t>informatics </a:t>
                      </a:r>
                      <a:r>
                        <a:rPr lang="en-US" sz="1600" dirty="0" smtClean="0">
                          <a:effectLst/>
                          <a:latin typeface="Times New Roman" panose="02020603050405020304" pitchFamily="18" charset="0"/>
                          <a:cs typeface="Times New Roman" panose="02020603050405020304" pitchFamily="18" charset="0"/>
                        </a:rPr>
                        <a:t>professionals</a:t>
                      </a:r>
                    </a:p>
                    <a:p>
                      <a:pPr marL="0" lvl="0" indent="0" algn="just">
                        <a:lnSpc>
                          <a:spcPct val="150000"/>
                        </a:lnSpc>
                        <a:spcAft>
                          <a:spcPts val="0"/>
                        </a:spcAft>
                        <a:buFont typeface="Arial" panose="020B0604020202020204" pitchFamily="34" charset="0"/>
                        <a:buNone/>
                        <a:tabLst>
                          <a:tab pos="219710" algn="l"/>
                        </a:tabLst>
                      </a:pPr>
                      <a:r>
                        <a:rPr lang="en-US" sz="1600" dirty="0" smtClean="0">
                          <a:effectLst/>
                          <a:latin typeface="Times New Roman" panose="02020603050405020304" pitchFamily="18" charset="0"/>
                          <a:cs typeface="Times New Roman" panose="02020603050405020304" pitchFamily="18" charset="0"/>
                        </a:rPr>
                        <a:t> </a:t>
                      </a:r>
                    </a:p>
                    <a:p>
                      <a:pPr marL="285750" lvl="0" indent="-285750" algn="just">
                        <a:lnSpc>
                          <a:spcPct val="150000"/>
                        </a:lnSpc>
                        <a:spcAft>
                          <a:spcPts val="0"/>
                        </a:spcAft>
                        <a:buFont typeface="Arial" panose="020B0604020202020204" pitchFamily="34" charset="0"/>
                        <a:buChar char="•"/>
                        <a:tabLst>
                          <a:tab pos="219710" algn="l"/>
                        </a:tabLst>
                      </a:pPr>
                      <a:r>
                        <a:rPr lang="en-US" sz="1600" dirty="0" smtClean="0">
                          <a:effectLst/>
                          <a:latin typeface="Times New Roman" panose="02020603050405020304" pitchFamily="18" charset="0"/>
                          <a:cs typeface="Times New Roman" panose="02020603050405020304" pitchFamily="18" charset="0"/>
                        </a:rPr>
                        <a:t>Lack </a:t>
                      </a:r>
                      <a:r>
                        <a:rPr lang="en-US" sz="1600" dirty="0">
                          <a:effectLst/>
                          <a:latin typeface="Times New Roman" panose="02020603050405020304" pitchFamily="18" charset="0"/>
                          <a:cs typeface="Times New Roman" panose="02020603050405020304" pitchFamily="18" charset="0"/>
                        </a:rPr>
                        <a:t>of in-depth knowledge for execution of </a:t>
                      </a:r>
                      <a:r>
                        <a:rPr lang="en-US" sz="1600" dirty="0" smtClean="0">
                          <a:effectLst/>
                          <a:latin typeface="Times New Roman" panose="02020603050405020304" pitchFamily="18" charset="0"/>
                          <a:cs typeface="Times New Roman" panose="02020603050405020304" pitchFamily="18" charset="0"/>
                        </a:rPr>
                        <a:t>HIS</a:t>
                      </a:r>
                      <a:r>
                        <a:rPr lang="en-US" sz="1600" dirty="0">
                          <a:effectLst/>
                          <a:latin typeface="Times New Roman" panose="02020603050405020304" pitchFamily="18" charset="0"/>
                          <a:cs typeface="Times New Roman" panose="02020603050405020304" pitchFamily="18" charset="0"/>
                        </a:rPr>
                        <a:t> </a:t>
                      </a:r>
                      <a:endParaRPr lang="en-IN" sz="1600" dirty="0">
                        <a:effectLst/>
                        <a:latin typeface="Times New Roman" panose="02020603050405020304" pitchFamily="18" charset="0"/>
                        <a:cs typeface="Times New Roman" panose="02020603050405020304" pitchFamily="18" charset="0"/>
                      </a:endParaRPr>
                    </a:p>
                    <a:p>
                      <a:pPr marL="285750" lvl="0" indent="-285750" algn="just">
                        <a:lnSpc>
                          <a:spcPct val="150000"/>
                        </a:lnSpc>
                        <a:spcAft>
                          <a:spcPts val="0"/>
                        </a:spcAft>
                        <a:buFont typeface="Arial" panose="020B0604020202020204" pitchFamily="34" charset="0"/>
                        <a:buChar char="•"/>
                        <a:tabLst>
                          <a:tab pos="219710" algn="l"/>
                        </a:tabLst>
                      </a:pPr>
                      <a:r>
                        <a:rPr lang="en-US" sz="1600" dirty="0">
                          <a:effectLst/>
                          <a:latin typeface="Times New Roman" panose="02020603050405020304" pitchFamily="18" charset="0"/>
                          <a:cs typeface="Times New Roman" panose="02020603050405020304" pitchFamily="18" charset="0"/>
                        </a:rPr>
                        <a:t>Users are reluctant to attend the training sessions </a:t>
                      </a:r>
                      <a:r>
                        <a:rPr lang="en-US" sz="1600" dirty="0" smtClean="0">
                          <a:effectLst/>
                          <a:latin typeface="Times New Roman" panose="02020603050405020304" pitchFamily="18" charset="0"/>
                          <a:cs typeface="Times New Roman" panose="02020603050405020304" pitchFamily="18" charset="0"/>
                        </a:rPr>
                        <a:t>timely</a:t>
                      </a:r>
                      <a:endParaRPr lang="en-IN" sz="1600" b="0" dirty="0">
                        <a:solidFill>
                          <a:schemeClr val="tx1"/>
                        </a:solidFill>
                        <a:effectLst/>
                        <a:latin typeface="Times New Roman" panose="02020603050405020304" pitchFamily="18" charset="0"/>
                        <a:ea typeface="Cambria Math" panose="02040503050406030204" pitchFamily="18" charset="0"/>
                        <a:cs typeface="Times New Roman" panose="02020603050405020304" pitchFamily="18" charset="0"/>
                      </a:endParaRPr>
                    </a:p>
                  </a:txBody>
                  <a:tcPr marL="68580" marR="68580" marT="0" marB="0">
                    <a:solidFill>
                      <a:srgbClr val="FFFFFF"/>
                    </a:solidFill>
                  </a:tcPr>
                </a:tc>
                <a:tc>
                  <a:txBody>
                    <a:bodyPr/>
                    <a:lstStyle/>
                    <a:p>
                      <a:pPr marL="285750" lvl="0" indent="-285750" algn="just">
                        <a:lnSpc>
                          <a:spcPct val="150000"/>
                        </a:lnSpc>
                        <a:spcAft>
                          <a:spcPts val="0"/>
                        </a:spcAft>
                        <a:buFont typeface="Arial" panose="020B0604020202020204" pitchFamily="34" charset="0"/>
                        <a:buChar char="•"/>
                        <a:tabLst>
                          <a:tab pos="219710" algn="l"/>
                        </a:tabLst>
                      </a:pPr>
                      <a:r>
                        <a:rPr lang="en-US" sz="1600" dirty="0">
                          <a:effectLst/>
                          <a:latin typeface="Times New Roman" panose="02020603050405020304" pitchFamily="18" charset="0"/>
                          <a:cs typeface="Times New Roman" panose="02020603050405020304" pitchFamily="18" charset="0"/>
                        </a:rPr>
                        <a:t>Recruitment of personnel who can resolve the issues at ground level</a:t>
                      </a:r>
                      <a:r>
                        <a:rPr lang="en-US" sz="1600" dirty="0" smtClean="0">
                          <a:effectLst/>
                          <a:latin typeface="Times New Roman" panose="02020603050405020304" pitchFamily="18" charset="0"/>
                          <a:cs typeface="Times New Roman" panose="02020603050405020304" pitchFamily="18" charset="0"/>
                        </a:rPr>
                        <a:t>.</a:t>
                      </a:r>
                      <a:r>
                        <a:rPr lang="en-IN" sz="1600" dirty="0">
                          <a:effectLst/>
                          <a:latin typeface="Times New Roman" panose="02020603050405020304" pitchFamily="18" charset="0"/>
                          <a:cs typeface="Times New Roman" panose="02020603050405020304" pitchFamily="18" charset="0"/>
                        </a:rPr>
                        <a:t> </a:t>
                      </a:r>
                    </a:p>
                    <a:p>
                      <a:pPr marL="285750" lvl="0" indent="-285750" algn="just">
                        <a:lnSpc>
                          <a:spcPct val="150000"/>
                        </a:lnSpc>
                        <a:spcAft>
                          <a:spcPts val="0"/>
                        </a:spcAft>
                        <a:buFont typeface="Arial" panose="020B0604020202020204" pitchFamily="34" charset="0"/>
                        <a:buChar char="•"/>
                        <a:tabLst>
                          <a:tab pos="219710" algn="l"/>
                        </a:tabLst>
                      </a:pPr>
                      <a:r>
                        <a:rPr lang="en-US" sz="1600" dirty="0">
                          <a:effectLst/>
                          <a:latin typeface="Times New Roman" panose="02020603050405020304" pitchFamily="18" charset="0"/>
                          <a:cs typeface="Times New Roman" panose="02020603050405020304" pitchFamily="18" charset="0"/>
                        </a:rPr>
                        <a:t>Regular hands-on training </a:t>
                      </a:r>
                      <a:r>
                        <a:rPr lang="en-US" sz="1600" dirty="0" smtClean="0">
                          <a:effectLst/>
                          <a:latin typeface="Times New Roman" panose="02020603050405020304" pitchFamily="18" charset="0"/>
                          <a:cs typeface="Times New Roman" panose="02020603050405020304" pitchFamily="18" charset="0"/>
                        </a:rPr>
                        <a:t>sessions</a:t>
                      </a:r>
                      <a:endParaRPr lang="en-IN" sz="1600" dirty="0">
                        <a:effectLst/>
                        <a:latin typeface="Times New Roman" panose="02020603050405020304" pitchFamily="18" charset="0"/>
                        <a:cs typeface="Times New Roman" panose="02020603050405020304" pitchFamily="18" charset="0"/>
                      </a:endParaRPr>
                    </a:p>
                    <a:p>
                      <a:pPr marL="285750" indent="-285750" algn="just">
                        <a:lnSpc>
                          <a:spcPct val="150000"/>
                        </a:lnSpc>
                        <a:spcAft>
                          <a:spcPts val="0"/>
                        </a:spcAft>
                        <a:buFont typeface="Arial" panose="020B0604020202020204" pitchFamily="34" charset="0"/>
                        <a:buChar char="•"/>
                        <a:tabLst>
                          <a:tab pos="219710" algn="l"/>
                        </a:tabLst>
                      </a:pPr>
                      <a:r>
                        <a:rPr lang="en-IN" sz="1600" dirty="0">
                          <a:effectLst/>
                          <a:latin typeface="Times New Roman" panose="02020603050405020304" pitchFamily="18" charset="0"/>
                          <a:cs typeface="Times New Roman" panose="02020603050405020304" pitchFamily="18" charset="0"/>
                        </a:rPr>
                        <a:t> </a:t>
                      </a:r>
                      <a:r>
                        <a:rPr lang="en-IN" sz="1600" dirty="0" smtClean="0">
                          <a:effectLst/>
                          <a:latin typeface="Times New Roman" panose="02020603050405020304" pitchFamily="18" charset="0"/>
                          <a:cs typeface="Times New Roman" panose="02020603050405020304" pitchFamily="18" charset="0"/>
                        </a:rPr>
                        <a:t>Reminder/alerts </a:t>
                      </a:r>
                      <a:r>
                        <a:rPr lang="en-IN" sz="1600" dirty="0">
                          <a:effectLst/>
                          <a:latin typeface="Times New Roman" panose="02020603050405020304" pitchFamily="18" charset="0"/>
                          <a:cs typeface="Times New Roman" panose="02020603050405020304" pitchFamily="18" charset="0"/>
                        </a:rPr>
                        <a:t>can be sent to the </a:t>
                      </a:r>
                      <a:r>
                        <a:rPr lang="en-IN" sz="1600" dirty="0" smtClean="0">
                          <a:effectLst/>
                          <a:latin typeface="Times New Roman" panose="02020603050405020304" pitchFamily="18" charset="0"/>
                          <a:cs typeface="Times New Roman" panose="02020603050405020304" pitchFamily="18" charset="0"/>
                        </a:rPr>
                        <a:t>users</a:t>
                      </a:r>
                      <a:endParaRPr lang="en-IN" sz="1600" b="0" dirty="0">
                        <a:solidFill>
                          <a:schemeClr val="tx1"/>
                        </a:solidFill>
                        <a:effectLst/>
                        <a:latin typeface="Times New Roman" panose="02020603050405020304" pitchFamily="18" charset="0"/>
                        <a:ea typeface="Cambria Math" panose="02040503050406030204" pitchFamily="18" charset="0"/>
                        <a:cs typeface="Times New Roman" panose="02020603050405020304" pitchFamily="18" charset="0"/>
                      </a:endParaRPr>
                    </a:p>
                  </a:txBody>
                  <a:tcPr marL="68580" marR="68580" marT="0" marB="0">
                    <a:solidFill>
                      <a:srgbClr val="FFFFFF"/>
                    </a:solidFill>
                  </a:tcPr>
                </a:tc>
                <a:extLst>
                  <a:ext uri="{0D108BD9-81ED-4DB2-BD59-A6C34878D82A}">
                    <a16:rowId xmlns:a16="http://schemas.microsoft.com/office/drawing/2014/main" val="3082669900"/>
                  </a:ext>
                </a:extLst>
              </a:tr>
              <a:tr h="1021238">
                <a:tc>
                  <a:txBody>
                    <a:bodyPr/>
                    <a:lstStyle/>
                    <a:p>
                      <a:pPr algn="ctr"/>
                      <a:r>
                        <a:rPr lang="en-US" sz="1600" dirty="0" smtClean="0">
                          <a:latin typeface="Times New Roman" panose="02020603050405020304" pitchFamily="18" charset="0"/>
                          <a:cs typeface="Times New Roman" panose="02020603050405020304" pitchFamily="18" charset="0"/>
                        </a:rPr>
                        <a:t>2</a:t>
                      </a:r>
                      <a:endParaRPr lang="en-IN" sz="1600" b="0"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tc>
                  <a:txBody>
                    <a:bodyPr/>
                    <a:lstStyle/>
                    <a:p>
                      <a:pPr algn="ctr"/>
                      <a:r>
                        <a:rPr lang="en-US" sz="1600" dirty="0" smtClean="0">
                          <a:latin typeface="Times New Roman" panose="02020603050405020304" pitchFamily="18" charset="0"/>
                          <a:cs typeface="Times New Roman" panose="02020603050405020304" pitchFamily="18" charset="0"/>
                        </a:rPr>
                        <a:t>Technical Challenges</a:t>
                      </a:r>
                      <a:endParaRPr lang="en-IN" sz="1600" b="0"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tc>
                  <a:txBody>
                    <a:bodyPr/>
                    <a:lstStyle/>
                    <a:p>
                      <a:pPr marL="285750" lvl="0" indent="-285750">
                        <a:buFont typeface="Arial" panose="020B0604020202020204" pitchFamily="34" charset="0"/>
                        <a:buChar char="•"/>
                      </a:pPr>
                      <a:r>
                        <a:rPr lang="en-US" sz="1600" kern="1200" dirty="0" smtClean="0">
                          <a:effectLst/>
                          <a:latin typeface="Times New Roman" panose="02020603050405020304" pitchFamily="18" charset="0"/>
                          <a:cs typeface="Times New Roman" panose="02020603050405020304" pitchFamily="18" charset="0"/>
                        </a:rPr>
                        <a:t> </a:t>
                      </a:r>
                      <a:r>
                        <a:rPr lang="en-US" sz="1600" kern="1200" dirty="0" smtClean="0">
                          <a:effectLst/>
                          <a:latin typeface="Times New Roman" panose="02020603050405020304" pitchFamily="18" charset="0"/>
                          <a:cs typeface="Times New Roman" panose="02020603050405020304" pitchFamily="18" charset="0"/>
                        </a:rPr>
                        <a:t>Recurrent</a:t>
                      </a:r>
                      <a:r>
                        <a:rPr lang="en-US" sz="1600" kern="1200" baseline="0" dirty="0" smtClean="0">
                          <a:effectLst/>
                          <a:latin typeface="Times New Roman" panose="02020603050405020304" pitchFamily="18" charset="0"/>
                          <a:cs typeface="Times New Roman" panose="02020603050405020304" pitchFamily="18" charset="0"/>
                        </a:rPr>
                        <a:t> of the same requirements.</a:t>
                      </a:r>
                      <a:endParaRPr lang="en-US" sz="1600" kern="1200" dirty="0" smtClean="0">
                        <a:effectLst/>
                        <a:latin typeface="Times New Roman" panose="02020603050405020304" pitchFamily="18" charset="0"/>
                        <a:cs typeface="Times New Roman" panose="02020603050405020304" pitchFamily="18" charset="0"/>
                      </a:endParaRPr>
                    </a:p>
                    <a:p>
                      <a:pPr marL="0" lvl="0" indent="0">
                        <a:buFont typeface="Arial" panose="020B0604020202020204" pitchFamily="34" charset="0"/>
                        <a:buNone/>
                      </a:pPr>
                      <a:endParaRPr lang="en-IN" sz="1600" kern="1200" dirty="0" smtClean="0">
                        <a:effectLst/>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IN" sz="1600" kern="1200" dirty="0" smtClean="0">
                          <a:effectLst/>
                          <a:latin typeface="Times New Roman" panose="02020603050405020304" pitchFamily="18" charset="0"/>
                          <a:cs typeface="Times New Roman" panose="02020603050405020304" pitchFamily="18" charset="0"/>
                        </a:rPr>
                        <a:t>Lack of extensive testing of software before implementation</a:t>
                      </a:r>
                      <a:endParaRPr lang="en-IN" sz="1600" b="0"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tc>
                  <a:txBody>
                    <a:bodyPr/>
                    <a:lstStyle/>
                    <a:p>
                      <a:pPr marL="285750" lvl="0" indent="-285750">
                        <a:buFont typeface="Arial" panose="020B0604020202020204" pitchFamily="34" charset="0"/>
                        <a:buChar char="•"/>
                      </a:pPr>
                      <a:r>
                        <a:rPr lang="en-US" sz="1600" kern="1200" dirty="0" smtClean="0">
                          <a:effectLst/>
                          <a:latin typeface="Times New Roman" panose="02020603050405020304" pitchFamily="18" charset="0"/>
                          <a:cs typeface="Times New Roman" panose="02020603050405020304" pitchFamily="18" charset="0"/>
                        </a:rPr>
                        <a:t>Emphasis</a:t>
                      </a:r>
                      <a:r>
                        <a:rPr lang="en-US" sz="1600" kern="1200" baseline="0" dirty="0" smtClean="0">
                          <a:effectLst/>
                          <a:latin typeface="Times New Roman" panose="02020603050405020304" pitchFamily="18" charset="0"/>
                          <a:cs typeface="Times New Roman" panose="02020603050405020304" pitchFamily="18" charset="0"/>
                        </a:rPr>
                        <a:t> should be given in documentation</a:t>
                      </a:r>
                      <a:endParaRPr lang="en-US" sz="1600" kern="1200" dirty="0" smtClean="0">
                        <a:effectLst/>
                        <a:latin typeface="Times New Roman" panose="02020603050405020304" pitchFamily="18" charset="0"/>
                        <a:cs typeface="Times New Roman" panose="02020603050405020304" pitchFamily="18" charset="0"/>
                      </a:endParaRPr>
                    </a:p>
                    <a:p>
                      <a:pPr marL="0" lvl="0" indent="0">
                        <a:buFont typeface="Arial" panose="020B0604020202020204" pitchFamily="34" charset="0"/>
                        <a:buNone/>
                      </a:pPr>
                      <a:endParaRPr lang="en-IN" sz="1600" kern="1200" dirty="0" smtClean="0">
                        <a:effectLst/>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IN" sz="1600" kern="1200" dirty="0" smtClean="0">
                          <a:effectLst/>
                          <a:latin typeface="Times New Roman" panose="02020603050405020304" pitchFamily="18" charset="0"/>
                          <a:cs typeface="Times New Roman" panose="02020603050405020304" pitchFamily="18" charset="0"/>
                        </a:rPr>
                        <a:t>Automation testing can be incorporated </a:t>
                      </a:r>
                      <a:endParaRPr lang="en-IN" sz="1600" b="0"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extLst>
                  <a:ext uri="{0D108BD9-81ED-4DB2-BD59-A6C34878D82A}">
                    <a16:rowId xmlns:a16="http://schemas.microsoft.com/office/drawing/2014/main" val="1581283185"/>
                  </a:ext>
                </a:extLst>
              </a:tr>
              <a:tr h="1565565">
                <a:tc>
                  <a:txBody>
                    <a:bodyPr/>
                    <a:lstStyle/>
                    <a:p>
                      <a:pPr algn="ctr"/>
                      <a:r>
                        <a:rPr lang="en-US" sz="1600" dirty="0" smtClean="0">
                          <a:latin typeface="Times New Roman" panose="02020603050405020304" pitchFamily="18" charset="0"/>
                          <a:cs typeface="Times New Roman" panose="02020603050405020304" pitchFamily="18" charset="0"/>
                        </a:rPr>
                        <a:t>3</a:t>
                      </a:r>
                      <a:endParaRPr lang="en-IN" sz="1600" b="0"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tc>
                  <a:txBody>
                    <a:bodyPr/>
                    <a:lstStyle/>
                    <a:p>
                      <a:pPr algn="ctr"/>
                      <a:r>
                        <a:rPr lang="en-US" sz="1600" dirty="0" smtClean="0">
                          <a:latin typeface="Times New Roman" panose="02020603050405020304" pitchFamily="18" charset="0"/>
                          <a:cs typeface="Times New Roman" panose="02020603050405020304" pitchFamily="18" charset="0"/>
                        </a:rPr>
                        <a:t>Managerial Challenges</a:t>
                      </a:r>
                      <a:endParaRPr lang="en-IN" sz="1600" b="0"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tc>
                  <a:txBody>
                    <a:bodyPr/>
                    <a:lstStyle/>
                    <a:p>
                      <a:pPr marL="285750" lvl="0" indent="-285750">
                        <a:buFont typeface="Arial" panose="020B0604020202020204" pitchFamily="34" charset="0"/>
                        <a:buChar char="•"/>
                      </a:pPr>
                      <a:r>
                        <a:rPr lang="en-US" sz="1600" kern="1200" dirty="0" smtClean="0">
                          <a:effectLst/>
                          <a:latin typeface="Times New Roman" panose="02020603050405020304" pitchFamily="18" charset="0"/>
                          <a:cs typeface="Times New Roman" panose="02020603050405020304" pitchFamily="18" charset="0"/>
                        </a:rPr>
                        <a:t>Lack of Master data </a:t>
                      </a:r>
                      <a:r>
                        <a:rPr lang="en-US" sz="1600" kern="1200" dirty="0" smtClean="0">
                          <a:effectLst/>
                          <a:latin typeface="Times New Roman" panose="02020603050405020304" pitchFamily="18" charset="0"/>
                          <a:cs typeface="Times New Roman" panose="02020603050405020304" pitchFamily="18" charset="0"/>
                        </a:rPr>
                        <a:t>management</a:t>
                      </a:r>
                    </a:p>
                    <a:p>
                      <a:pPr marL="285750" lvl="0" indent="-285750">
                        <a:buFont typeface="Arial" panose="020B0604020202020204" pitchFamily="34" charset="0"/>
                        <a:buChar char="•"/>
                      </a:pPr>
                      <a:endParaRPr lang="en-US" sz="1600" kern="1200" dirty="0" smtClean="0">
                        <a:effectLst/>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US" sz="1600" kern="1200" dirty="0" smtClean="0">
                          <a:effectLst/>
                          <a:latin typeface="Times New Roman" panose="02020603050405020304" pitchFamily="18" charset="0"/>
                          <a:cs typeface="Times New Roman" panose="02020603050405020304" pitchFamily="18" charset="0"/>
                        </a:rPr>
                        <a:t>Negligible investments on automation in some hospital</a:t>
                      </a:r>
                      <a:r>
                        <a:rPr lang="en-US" sz="1600" kern="1200" baseline="0" dirty="0" smtClean="0">
                          <a:effectLst/>
                          <a:latin typeface="Times New Roman" panose="02020603050405020304" pitchFamily="18" charset="0"/>
                          <a:cs typeface="Times New Roman" panose="02020603050405020304" pitchFamily="18" charset="0"/>
                        </a:rPr>
                        <a:t> </a:t>
                      </a:r>
                      <a:r>
                        <a:rPr lang="en-US" sz="1600" kern="1200" dirty="0" smtClean="0">
                          <a:effectLst/>
                          <a:latin typeface="Times New Roman" panose="02020603050405020304" pitchFamily="18" charset="0"/>
                          <a:cs typeface="Times New Roman" panose="02020603050405020304" pitchFamily="18" charset="0"/>
                        </a:rPr>
                        <a:t>settings.</a:t>
                      </a:r>
                      <a:r>
                        <a:rPr lang="en-IN" sz="1600" kern="1200" dirty="0" smtClean="0">
                          <a:effectLst/>
                          <a:latin typeface="Times New Roman" panose="02020603050405020304" pitchFamily="18" charset="0"/>
                          <a:cs typeface="Times New Roman" panose="02020603050405020304" pitchFamily="18" charset="0"/>
                        </a:rPr>
                        <a:t> </a:t>
                      </a:r>
                    </a:p>
                    <a:p>
                      <a:pPr marL="0" lvl="0" indent="0">
                        <a:buFont typeface="Arial" panose="020B0604020202020204" pitchFamily="34" charset="0"/>
                        <a:buNone/>
                      </a:pPr>
                      <a:endParaRPr lang="en-IN" sz="1600" kern="1200" dirty="0" smtClean="0">
                        <a:effectLst/>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IN" sz="1600" kern="1200" dirty="0" smtClean="0">
                          <a:effectLst/>
                          <a:latin typeface="Times New Roman" panose="02020603050405020304" pitchFamily="18" charset="0"/>
                          <a:cs typeface="Times New Roman" panose="02020603050405020304" pitchFamily="18" charset="0"/>
                        </a:rPr>
                        <a:t>Time </a:t>
                      </a:r>
                      <a:r>
                        <a:rPr lang="en-IN" sz="1600" kern="1200" dirty="0" smtClean="0">
                          <a:effectLst/>
                          <a:latin typeface="Times New Roman" panose="02020603050405020304" pitchFamily="18" charset="0"/>
                          <a:cs typeface="Times New Roman" panose="02020603050405020304" pitchFamily="18" charset="0"/>
                        </a:rPr>
                        <a:t>lag in software execution.</a:t>
                      </a:r>
                      <a:endParaRPr lang="en-IN" sz="1600" b="0"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tc>
                  <a:txBody>
                    <a:bodyPr/>
                    <a:lstStyle/>
                    <a:p>
                      <a:pPr marL="285750" indent="-285750">
                        <a:buFont typeface="Arial" panose="020B0604020202020204" pitchFamily="34" charset="0"/>
                        <a:buChar char="•"/>
                      </a:pPr>
                      <a:r>
                        <a:rPr lang="en-IN" sz="1600" kern="1200" dirty="0" smtClean="0">
                          <a:effectLst/>
                          <a:latin typeface="Times New Roman" panose="02020603050405020304" pitchFamily="18" charset="0"/>
                          <a:cs typeface="Times New Roman" panose="02020603050405020304" pitchFamily="18" charset="0"/>
                        </a:rPr>
                        <a:t>Encouragement</a:t>
                      </a:r>
                      <a:r>
                        <a:rPr lang="en-IN" sz="1600" kern="1200" baseline="0" dirty="0" smtClean="0">
                          <a:effectLst/>
                          <a:latin typeface="Times New Roman" panose="02020603050405020304" pitchFamily="18" charset="0"/>
                          <a:cs typeface="Times New Roman" panose="02020603050405020304" pitchFamily="18" charset="0"/>
                        </a:rPr>
                        <a:t> of Master data </a:t>
                      </a:r>
                      <a:r>
                        <a:rPr lang="en-IN" sz="1600" kern="1200" baseline="0" dirty="0" smtClean="0">
                          <a:effectLst/>
                          <a:latin typeface="Times New Roman" panose="02020603050405020304" pitchFamily="18" charset="0"/>
                          <a:cs typeface="Times New Roman" panose="02020603050405020304" pitchFamily="18" charset="0"/>
                        </a:rPr>
                        <a:t>management in a one go.</a:t>
                      </a:r>
                      <a:endParaRPr lang="en-IN" sz="1600" kern="1200" baseline="0" dirty="0" smtClean="0">
                        <a:effectLst/>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IN" sz="1600" kern="1200" baseline="0" dirty="0" smtClean="0">
                        <a:effectLst/>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IN" sz="1600" kern="1200" dirty="0" smtClean="0">
                          <a:effectLst/>
                          <a:latin typeface="Times New Roman" panose="02020603050405020304" pitchFamily="18" charset="0"/>
                          <a:cs typeface="Times New Roman" panose="02020603050405020304" pitchFamily="18" charset="0"/>
                        </a:rPr>
                        <a:t>Cost benefit analysis should be carried out</a:t>
                      </a:r>
                    </a:p>
                    <a:p>
                      <a:pPr marL="0" indent="0">
                        <a:buFont typeface="Arial" panose="020B0604020202020204" pitchFamily="34" charset="0"/>
                        <a:buNone/>
                      </a:pPr>
                      <a:endParaRPr lang="en-IN" sz="1600" kern="1200" dirty="0" smtClean="0">
                        <a:effectLst/>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IN" sz="1600" kern="1200" dirty="0" smtClean="0">
                        <a:effectLst/>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IN" sz="1600" kern="1200" dirty="0" smtClean="0">
                          <a:effectLst/>
                          <a:latin typeface="Times New Roman" panose="02020603050405020304" pitchFamily="18" charset="0"/>
                          <a:cs typeface="Times New Roman" panose="02020603050405020304" pitchFamily="18" charset="0"/>
                        </a:rPr>
                        <a:t>Routine debugging should be encouraged</a:t>
                      </a:r>
                      <a:endParaRPr lang="en-IN" sz="1600" b="0" dirty="0">
                        <a:latin typeface="Times New Roman" panose="02020603050405020304" pitchFamily="18" charset="0"/>
                        <a:ea typeface="Cambria Math" panose="02040503050406030204" pitchFamily="18" charset="0"/>
                        <a:cs typeface="Times New Roman" panose="02020603050405020304" pitchFamily="18" charset="0"/>
                      </a:endParaRPr>
                    </a:p>
                  </a:txBody>
                  <a:tcPr>
                    <a:solidFill>
                      <a:srgbClr val="FFFFFF"/>
                    </a:solidFill>
                  </a:tcPr>
                </a:tc>
                <a:extLst>
                  <a:ext uri="{0D108BD9-81ED-4DB2-BD59-A6C34878D82A}">
                    <a16:rowId xmlns:a16="http://schemas.microsoft.com/office/drawing/2014/main" val="3269714184"/>
                  </a:ext>
                </a:extLst>
              </a:tr>
            </a:tbl>
          </a:graphicData>
        </a:graphic>
      </p:graphicFrame>
      <p:sp>
        <p:nvSpPr>
          <p:cNvPr id="5" name="Slide Number Placeholder 4"/>
          <p:cNvSpPr>
            <a:spLocks noGrp="1"/>
          </p:cNvSpPr>
          <p:nvPr>
            <p:ph type="sldNum" sz="quarter" idx="12"/>
          </p:nvPr>
        </p:nvSpPr>
        <p:spPr/>
        <p:txBody>
          <a:bodyPr/>
          <a:lstStyle/>
          <a:p>
            <a:fld id="{96E69268-9C8B-4EBF-A9EE-DC5DC2D48DC3}" type="slidenum">
              <a:rPr lang="en-US" smtClean="0"/>
              <a:pPr/>
              <a:t>9</a:t>
            </a:fld>
            <a:endParaRPr lang="en-US"/>
          </a:p>
        </p:txBody>
      </p:sp>
    </p:spTree>
    <p:extLst>
      <p:ext uri="{BB962C8B-B14F-4D97-AF65-F5344CB8AC3E}">
        <p14:creationId xmlns:p14="http://schemas.microsoft.com/office/powerpoint/2010/main" val="1773062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6">
      <a:dk1>
        <a:sysClr val="windowText" lastClr="000000"/>
      </a:dk1>
      <a:lt1>
        <a:sysClr val="window" lastClr="FFFFFF"/>
      </a:lt1>
      <a:dk2>
        <a:srgbClr val="1F497D"/>
      </a:dk2>
      <a:lt2>
        <a:srgbClr val="EEECE1"/>
      </a:lt2>
      <a:accent1>
        <a:srgbClr val="C79C2F"/>
      </a:accent1>
      <a:accent2>
        <a:srgbClr val="2B1E5C"/>
      </a:accent2>
      <a:accent3>
        <a:srgbClr val="9C319F"/>
      </a:accent3>
      <a:accent4>
        <a:srgbClr val="00BC82"/>
      </a:accent4>
      <a:accent5>
        <a:srgbClr val="5D92BB"/>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12707</TotalTime>
  <Words>1281</Words>
  <Application>Microsoft Office PowerPoint</Application>
  <PresentationFormat>Custom</PresentationFormat>
  <Paragraphs>191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Cambria Math</vt:lpstr>
      <vt:lpstr>Open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CAPM Efficient Frontier Curve for PowerPoint</dc:title>
  <dc:creator>Julian</dc:creator>
  <cp:lastModifiedBy>LENOVO</cp:lastModifiedBy>
  <cp:revision>344</cp:revision>
  <dcterms:created xsi:type="dcterms:W3CDTF">2013-09-12T13:05:01Z</dcterms:created>
  <dcterms:modified xsi:type="dcterms:W3CDTF">2021-06-12T07:20:29Z</dcterms:modified>
</cp:coreProperties>
</file>