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awan, Arpita EX1" initials="DAE" lastIdx="1" clrIdx="0">
    <p:extLst>
      <p:ext uri="{19B8F6BF-5375-455C-9EA6-DF929625EA0E}">
        <p15:presenceInfo xmlns:p15="http://schemas.microsoft.com/office/powerpoint/2012/main" userId="S::arpita.dhawan@iqvia.com::324094ce-8336-41e3-ae8e-fcbc90028c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6C870-090D-480F-AF3A-C42491D33018}" v="301" dt="2021-06-09T17:35:07.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awan, Arpita EX1" userId="324094ce-8336-41e3-ae8e-fcbc90028c73" providerId="ADAL" clId="{C6D6C870-090D-480F-AF3A-C42491D33018}"/>
    <pc:docChg chg="undo redo custSel mod addSld delSld modSld modMainMaster">
      <pc:chgData name="Dhawan, Arpita EX1" userId="324094ce-8336-41e3-ae8e-fcbc90028c73" providerId="ADAL" clId="{C6D6C870-090D-480F-AF3A-C42491D33018}" dt="2021-06-09T17:44:47.441" v="3521" actId="478"/>
      <pc:docMkLst>
        <pc:docMk/>
      </pc:docMkLst>
      <pc:sldChg chg="addSp delSp modSp new mod setBg delDesignElem">
        <pc:chgData name="Dhawan, Arpita EX1" userId="324094ce-8336-41e3-ae8e-fcbc90028c73" providerId="ADAL" clId="{C6D6C870-090D-480F-AF3A-C42491D33018}" dt="2021-06-09T17:42:51.502" v="3515" actId="14100"/>
        <pc:sldMkLst>
          <pc:docMk/>
          <pc:sldMk cId="1239618330" sldId="256"/>
        </pc:sldMkLst>
        <pc:spChg chg="mod">
          <ac:chgData name="Dhawan, Arpita EX1" userId="324094ce-8336-41e3-ae8e-fcbc90028c73" providerId="ADAL" clId="{C6D6C870-090D-480F-AF3A-C42491D33018}" dt="2021-06-09T17:28:00.492" v="3472"/>
          <ac:spMkLst>
            <pc:docMk/>
            <pc:sldMk cId="1239618330" sldId="256"/>
            <ac:spMk id="2" creationId="{68B52933-1015-4213-8269-B3548AAC543B}"/>
          </ac:spMkLst>
        </pc:spChg>
        <pc:spChg chg="mod">
          <ac:chgData name="Dhawan, Arpita EX1" userId="324094ce-8336-41e3-ae8e-fcbc90028c73" providerId="ADAL" clId="{C6D6C870-090D-480F-AF3A-C42491D33018}" dt="2021-06-09T17:42:51.502" v="3515" actId="14100"/>
          <ac:spMkLst>
            <pc:docMk/>
            <pc:sldMk cId="1239618330" sldId="256"/>
            <ac:spMk id="3" creationId="{196FBC72-FC61-43F2-8A89-113F65B29161}"/>
          </ac:spMkLst>
        </pc:spChg>
        <pc:spChg chg="add mod">
          <ac:chgData name="Dhawan, Arpita EX1" userId="324094ce-8336-41e3-ae8e-fcbc90028c73" providerId="ADAL" clId="{C6D6C870-090D-480F-AF3A-C42491D33018}" dt="2021-06-09T11:03:00.500" v="2986" actId="113"/>
          <ac:spMkLst>
            <pc:docMk/>
            <pc:sldMk cId="1239618330" sldId="256"/>
            <ac:spMk id="4" creationId="{010B51F1-96CA-4805-B125-5F04A48C5F9A}"/>
          </ac:spMkLst>
        </pc:spChg>
        <pc:spChg chg="add del">
          <ac:chgData name="Dhawan, Arpita EX1" userId="324094ce-8336-41e3-ae8e-fcbc90028c73" providerId="ADAL" clId="{C6D6C870-090D-480F-AF3A-C42491D33018}" dt="2021-06-08T19:53:02.785" v="77"/>
          <ac:spMkLst>
            <pc:docMk/>
            <pc:sldMk cId="1239618330" sldId="256"/>
            <ac:spMk id="8" creationId="{1E24A02E-5FD2-428E-A1E4-FDF96B0B6CE8}"/>
          </ac:spMkLst>
        </pc:spChg>
        <pc:spChg chg="add del">
          <ac:chgData name="Dhawan, Arpita EX1" userId="324094ce-8336-41e3-ae8e-fcbc90028c73" providerId="ADAL" clId="{C6D6C870-090D-480F-AF3A-C42491D33018}" dt="2021-06-08T19:53:02.785" v="77"/>
          <ac:spMkLst>
            <pc:docMk/>
            <pc:sldMk cId="1239618330" sldId="256"/>
            <ac:spMk id="10" creationId="{2808B93E-0C39-407B-943D-71F2BAFB4CB4}"/>
          </ac:spMkLst>
        </pc:spChg>
        <pc:spChg chg="add del">
          <ac:chgData name="Dhawan, Arpita EX1" userId="324094ce-8336-41e3-ae8e-fcbc90028c73" providerId="ADAL" clId="{C6D6C870-090D-480F-AF3A-C42491D33018}" dt="2021-06-08T19:53:02.785" v="77"/>
          <ac:spMkLst>
            <pc:docMk/>
            <pc:sldMk cId="1239618330" sldId="256"/>
            <ac:spMk id="12" creationId="{7C7E1896-2992-48D4-85AC-95AB8AB147EA}"/>
          </ac:spMkLst>
        </pc:spChg>
      </pc:sldChg>
      <pc:sldChg chg="addSp delSp modSp new mod modTransition setBg modClrScheme delDesignElem chgLayout">
        <pc:chgData name="Dhawan, Arpita EX1" userId="324094ce-8336-41e3-ae8e-fcbc90028c73" providerId="ADAL" clId="{C6D6C870-090D-480F-AF3A-C42491D33018}" dt="2021-06-09T17:34:28.695" v="3478" actId="14100"/>
        <pc:sldMkLst>
          <pc:docMk/>
          <pc:sldMk cId="3082348750" sldId="257"/>
        </pc:sldMkLst>
        <pc:spChg chg="del mod">
          <ac:chgData name="Dhawan, Arpita EX1" userId="324094ce-8336-41e3-ae8e-fcbc90028c73" providerId="ADAL" clId="{C6D6C870-090D-480F-AF3A-C42491D33018}" dt="2021-06-08T19:53:47.621" v="80"/>
          <ac:spMkLst>
            <pc:docMk/>
            <pc:sldMk cId="3082348750" sldId="257"/>
            <ac:spMk id="2" creationId="{65936906-9880-44FB-B866-8D2A95DEBC0B}"/>
          </ac:spMkLst>
        </pc:spChg>
        <pc:spChg chg="del mod">
          <ac:chgData name="Dhawan, Arpita EX1" userId="324094ce-8336-41e3-ae8e-fcbc90028c73" providerId="ADAL" clId="{C6D6C870-090D-480F-AF3A-C42491D33018}" dt="2021-06-08T19:53:47.621" v="80"/>
          <ac:spMkLst>
            <pc:docMk/>
            <pc:sldMk cId="3082348750" sldId="257"/>
            <ac:spMk id="3" creationId="{25C73CE8-20FC-4761-B7AE-859BC5F63B9D}"/>
          </ac:spMkLst>
        </pc:spChg>
        <pc:spChg chg="add del mod">
          <ac:chgData name="Dhawan, Arpita EX1" userId="324094ce-8336-41e3-ae8e-fcbc90028c73" providerId="ADAL" clId="{C6D6C870-090D-480F-AF3A-C42491D33018}" dt="2021-06-08T19:54:14.576" v="85"/>
          <ac:spMkLst>
            <pc:docMk/>
            <pc:sldMk cId="3082348750" sldId="257"/>
            <ac:spMk id="4" creationId="{E5297C11-0C09-4CF9-A8BC-91C862B1F911}"/>
          </ac:spMkLst>
        </pc:spChg>
        <pc:spChg chg="add del mod">
          <ac:chgData name="Dhawan, Arpita EX1" userId="324094ce-8336-41e3-ae8e-fcbc90028c73" providerId="ADAL" clId="{C6D6C870-090D-480F-AF3A-C42491D33018}" dt="2021-06-08T19:54:14.576" v="85"/>
          <ac:spMkLst>
            <pc:docMk/>
            <pc:sldMk cId="3082348750" sldId="257"/>
            <ac:spMk id="5" creationId="{6935CA6B-A943-4571-B443-B8DB9BCA6E19}"/>
          </ac:spMkLst>
        </pc:spChg>
        <pc:spChg chg="add del mod">
          <ac:chgData name="Dhawan, Arpita EX1" userId="324094ce-8336-41e3-ae8e-fcbc90028c73" providerId="ADAL" clId="{C6D6C870-090D-480F-AF3A-C42491D33018}" dt="2021-06-08T19:54:18.720" v="86"/>
          <ac:spMkLst>
            <pc:docMk/>
            <pc:sldMk cId="3082348750" sldId="257"/>
            <ac:spMk id="6" creationId="{A5AB377C-6786-4CFC-AA83-FAC19CDCEE9C}"/>
          </ac:spMkLst>
        </pc:spChg>
        <pc:spChg chg="add del mod">
          <ac:chgData name="Dhawan, Arpita EX1" userId="324094ce-8336-41e3-ae8e-fcbc90028c73" providerId="ADAL" clId="{C6D6C870-090D-480F-AF3A-C42491D33018}" dt="2021-06-08T19:54:18.720" v="86"/>
          <ac:spMkLst>
            <pc:docMk/>
            <pc:sldMk cId="3082348750" sldId="257"/>
            <ac:spMk id="7" creationId="{6025F1E5-F46D-40B4-BFBF-FD0716E031EC}"/>
          </ac:spMkLst>
        </pc:spChg>
        <pc:spChg chg="add del">
          <ac:chgData name="Dhawan, Arpita EX1" userId="324094ce-8336-41e3-ae8e-fcbc90028c73" providerId="ADAL" clId="{C6D6C870-090D-480F-AF3A-C42491D33018}" dt="2021-06-08T19:53:47.621" v="80"/>
          <ac:spMkLst>
            <pc:docMk/>
            <pc:sldMk cId="3082348750" sldId="257"/>
            <ac:spMk id="8" creationId="{B1CCD5EF-766D-43B9-A25D-19122E5FB181}"/>
          </ac:spMkLst>
        </pc:spChg>
        <pc:spChg chg="add mod ord">
          <ac:chgData name="Dhawan, Arpita EX1" userId="324094ce-8336-41e3-ae8e-fcbc90028c73" providerId="ADAL" clId="{C6D6C870-090D-480F-AF3A-C42491D33018}" dt="2021-06-09T17:34:28.695" v="3478" actId="14100"/>
          <ac:spMkLst>
            <pc:docMk/>
            <pc:sldMk cId="3082348750" sldId="257"/>
            <ac:spMk id="9" creationId="{BEBDD1FF-ED06-4611-B6A1-D080D161ED3C}"/>
          </ac:spMkLst>
        </pc:spChg>
        <pc:spChg chg="add del">
          <ac:chgData name="Dhawan, Arpita EX1" userId="324094ce-8336-41e3-ae8e-fcbc90028c73" providerId="ADAL" clId="{C6D6C870-090D-480F-AF3A-C42491D33018}" dt="2021-06-08T19:53:47.621" v="80"/>
          <ac:spMkLst>
            <pc:docMk/>
            <pc:sldMk cId="3082348750" sldId="257"/>
            <ac:spMk id="10" creationId="{FD9699C9-77F1-4E33-A750-CB78C7EA29E6}"/>
          </ac:spMkLst>
        </pc:spChg>
        <pc:spChg chg="add mod">
          <ac:chgData name="Dhawan, Arpita EX1" userId="324094ce-8336-41e3-ae8e-fcbc90028c73" providerId="ADAL" clId="{C6D6C870-090D-480F-AF3A-C42491D33018}" dt="2021-06-09T17:13:55.415" v="3423" actId="255"/>
          <ac:spMkLst>
            <pc:docMk/>
            <pc:sldMk cId="3082348750" sldId="257"/>
            <ac:spMk id="11" creationId="{6FAF655F-5132-44CF-81F8-E4AD5D0C4766}"/>
          </ac:spMkLst>
        </pc:spChg>
        <pc:spChg chg="add mod">
          <ac:chgData name="Dhawan, Arpita EX1" userId="324094ce-8336-41e3-ae8e-fcbc90028c73" providerId="ADAL" clId="{C6D6C870-090D-480F-AF3A-C42491D33018}" dt="2021-06-09T17:34:15.346" v="3476" actId="14100"/>
          <ac:spMkLst>
            <pc:docMk/>
            <pc:sldMk cId="3082348750" sldId="257"/>
            <ac:spMk id="13" creationId="{0C0E09FD-DC88-4088-8F6A-41B06B791225}"/>
          </ac:spMkLst>
        </pc:spChg>
        <pc:spChg chg="add del">
          <ac:chgData name="Dhawan, Arpita EX1" userId="324094ce-8336-41e3-ae8e-fcbc90028c73" providerId="ADAL" clId="{C6D6C870-090D-480F-AF3A-C42491D33018}" dt="2021-06-08T19:59:16.596" v="120" actId="26606"/>
          <ac:spMkLst>
            <pc:docMk/>
            <pc:sldMk cId="3082348750" sldId="257"/>
            <ac:spMk id="16" creationId="{B1CCD5EF-766D-43B9-A25D-19122E5FB181}"/>
          </ac:spMkLst>
        </pc:spChg>
        <pc:spChg chg="add del">
          <ac:chgData name="Dhawan, Arpita EX1" userId="324094ce-8336-41e3-ae8e-fcbc90028c73" providerId="ADAL" clId="{C6D6C870-090D-480F-AF3A-C42491D33018}" dt="2021-06-08T19:59:16.596" v="120" actId="26606"/>
          <ac:spMkLst>
            <pc:docMk/>
            <pc:sldMk cId="3082348750" sldId="257"/>
            <ac:spMk id="18" creationId="{FD9699C9-77F1-4E33-A750-CB78C7EA29E6}"/>
          </ac:spMkLst>
        </pc:spChg>
        <pc:spChg chg="add del">
          <ac:chgData name="Dhawan, Arpita EX1" userId="324094ce-8336-41e3-ae8e-fcbc90028c73" providerId="ADAL" clId="{C6D6C870-090D-480F-AF3A-C42491D33018}" dt="2021-06-08T19:59:30.386" v="122" actId="26606"/>
          <ac:spMkLst>
            <pc:docMk/>
            <pc:sldMk cId="3082348750" sldId="257"/>
            <ac:spMk id="20" creationId="{B1CCD5EF-766D-43B9-A25D-19122E5FB181}"/>
          </ac:spMkLst>
        </pc:spChg>
        <pc:spChg chg="add del">
          <ac:chgData name="Dhawan, Arpita EX1" userId="324094ce-8336-41e3-ae8e-fcbc90028c73" providerId="ADAL" clId="{C6D6C870-090D-480F-AF3A-C42491D33018}" dt="2021-06-08T19:59:30.386" v="122" actId="26606"/>
          <ac:spMkLst>
            <pc:docMk/>
            <pc:sldMk cId="3082348750" sldId="257"/>
            <ac:spMk id="21" creationId="{FD9699C9-77F1-4E33-A750-CB78C7EA29E6}"/>
          </ac:spMkLst>
        </pc:spChg>
        <pc:spChg chg="add del">
          <ac:chgData name="Dhawan, Arpita EX1" userId="324094ce-8336-41e3-ae8e-fcbc90028c73" providerId="ADAL" clId="{C6D6C870-090D-480F-AF3A-C42491D33018}" dt="2021-06-08T20:03:36.459" v="170"/>
          <ac:spMkLst>
            <pc:docMk/>
            <pc:sldMk cId="3082348750" sldId="257"/>
            <ac:spMk id="23" creationId="{AD6F6937-3B5A-4391-9F37-58A571B362A9}"/>
          </ac:spMkLst>
        </pc:spChg>
      </pc:sldChg>
      <pc:sldChg chg="addSp delSp modSp new mod modTransition setBg modClrScheme delDesignElem chgLayout">
        <pc:chgData name="Dhawan, Arpita EX1" userId="324094ce-8336-41e3-ae8e-fcbc90028c73" providerId="ADAL" clId="{C6D6C870-090D-480F-AF3A-C42491D33018}" dt="2021-06-09T17:34:59.207" v="3479" actId="2710"/>
        <pc:sldMkLst>
          <pc:docMk/>
          <pc:sldMk cId="1223641905" sldId="258"/>
        </pc:sldMkLst>
        <pc:spChg chg="del mod ord">
          <ac:chgData name="Dhawan, Arpita EX1" userId="324094ce-8336-41e3-ae8e-fcbc90028c73" providerId="ADAL" clId="{C6D6C870-090D-480F-AF3A-C42491D33018}" dt="2021-06-09T09:15:06.927" v="2090" actId="26606"/>
          <ac:spMkLst>
            <pc:docMk/>
            <pc:sldMk cId="1223641905" sldId="258"/>
            <ac:spMk id="2" creationId="{D057E46A-A9C1-4FB7-B0E5-032D36E11388}"/>
          </ac:spMkLst>
        </pc:spChg>
        <pc:spChg chg="del mod">
          <ac:chgData name="Dhawan, Arpita EX1" userId="324094ce-8336-41e3-ae8e-fcbc90028c73" providerId="ADAL" clId="{C6D6C870-090D-480F-AF3A-C42491D33018}" dt="2021-06-09T09:15:06.927" v="2090" actId="26606"/>
          <ac:spMkLst>
            <pc:docMk/>
            <pc:sldMk cId="1223641905" sldId="258"/>
            <ac:spMk id="3" creationId="{8F573F57-2FAC-4512-9C4C-80CE068A2BDE}"/>
          </ac:spMkLst>
        </pc:spChg>
        <pc:spChg chg="add del">
          <ac:chgData name="Dhawan, Arpita EX1" userId="324094ce-8336-41e3-ae8e-fcbc90028c73" providerId="ADAL" clId="{C6D6C870-090D-480F-AF3A-C42491D33018}" dt="2021-06-08T20:05:38.541" v="174"/>
          <ac:spMkLst>
            <pc:docMk/>
            <pc:sldMk cId="1223641905" sldId="258"/>
            <ac:spMk id="5" creationId="{081EA652-8C6A-4E69-BEB9-170809474553}"/>
          </ac:spMkLst>
        </pc:spChg>
        <pc:spChg chg="add del">
          <ac:chgData name="Dhawan, Arpita EX1" userId="324094ce-8336-41e3-ae8e-fcbc90028c73" providerId="ADAL" clId="{C6D6C870-090D-480F-AF3A-C42491D33018}" dt="2021-06-08T20:05:38.541" v="174"/>
          <ac:spMkLst>
            <pc:docMk/>
            <pc:sldMk cId="1223641905" sldId="258"/>
            <ac:spMk id="6" creationId="{5298780A-33B9-4EA2-8F67-DE68AD62841B}"/>
          </ac:spMkLst>
        </pc:spChg>
        <pc:spChg chg="add mod">
          <ac:chgData name="Dhawan, Arpita EX1" userId="324094ce-8336-41e3-ae8e-fcbc90028c73" providerId="ADAL" clId="{C6D6C870-090D-480F-AF3A-C42491D33018}" dt="2021-06-09T17:34:59.207" v="3479" actId="2710"/>
          <ac:spMkLst>
            <pc:docMk/>
            <pc:sldMk cId="1223641905" sldId="258"/>
            <ac:spMk id="7" creationId="{7820451B-81B0-47FA-9C92-34D51A79BB21}"/>
          </ac:spMkLst>
        </pc:spChg>
        <pc:spChg chg="add del">
          <ac:chgData name="Dhawan, Arpita EX1" userId="324094ce-8336-41e3-ae8e-fcbc90028c73" providerId="ADAL" clId="{C6D6C870-090D-480F-AF3A-C42491D33018}" dt="2021-06-08T20:03:24.385" v="167" actId="26606"/>
          <ac:spMkLst>
            <pc:docMk/>
            <pc:sldMk cId="1223641905" sldId="258"/>
            <ac:spMk id="8" creationId="{B1CCD5EF-766D-43B9-A25D-19122E5FB181}"/>
          </ac:spMkLst>
        </pc:spChg>
        <pc:spChg chg="add del">
          <ac:chgData name="Dhawan, Arpita EX1" userId="324094ce-8336-41e3-ae8e-fcbc90028c73" providerId="ADAL" clId="{C6D6C870-090D-480F-AF3A-C42491D33018}" dt="2021-06-08T20:03:24.385" v="167" actId="26606"/>
          <ac:spMkLst>
            <pc:docMk/>
            <pc:sldMk cId="1223641905" sldId="258"/>
            <ac:spMk id="10" creationId="{FD9699C9-77F1-4E33-A750-CB78C7EA29E6}"/>
          </ac:spMkLst>
        </pc:spChg>
        <pc:spChg chg="add del mod">
          <ac:chgData name="Dhawan, Arpita EX1" userId="324094ce-8336-41e3-ae8e-fcbc90028c73" providerId="ADAL" clId="{C6D6C870-090D-480F-AF3A-C42491D33018}" dt="2021-06-09T09:16:20.954" v="2094" actId="478"/>
          <ac:spMkLst>
            <pc:docMk/>
            <pc:sldMk cId="1223641905" sldId="258"/>
            <ac:spMk id="11" creationId="{F0C1C3BD-1F99-4C79-B275-DA0E299395EB}"/>
          </ac:spMkLst>
        </pc:spChg>
        <pc:spChg chg="add del">
          <ac:chgData name="Dhawan, Arpita EX1" userId="324094ce-8336-41e3-ae8e-fcbc90028c73" providerId="ADAL" clId="{C6D6C870-090D-480F-AF3A-C42491D33018}" dt="2021-06-08T20:05:38.541" v="174"/>
          <ac:spMkLst>
            <pc:docMk/>
            <pc:sldMk cId="1223641905" sldId="258"/>
            <ac:spMk id="12" creationId="{7F488E8B-4E1E-4402-8935-D4E6C02615C7}"/>
          </ac:spMkLst>
        </pc:spChg>
        <pc:spChg chg="add mod">
          <ac:chgData name="Dhawan, Arpita EX1" userId="324094ce-8336-41e3-ae8e-fcbc90028c73" providerId="ADAL" clId="{C6D6C870-090D-480F-AF3A-C42491D33018}" dt="2021-06-09T17:28:01.575" v="3474"/>
          <ac:spMkLst>
            <pc:docMk/>
            <pc:sldMk cId="1223641905" sldId="258"/>
            <ac:spMk id="14" creationId="{FFF7B45D-D8A0-4CED-B6C5-C8C4253198E3}"/>
          </ac:spMkLst>
        </pc:spChg>
        <pc:spChg chg="add del">
          <ac:chgData name="Dhawan, Arpita EX1" userId="324094ce-8336-41e3-ae8e-fcbc90028c73" providerId="ADAL" clId="{C6D6C870-090D-480F-AF3A-C42491D33018}" dt="2021-06-08T20:03:36.459" v="170"/>
          <ac:spMkLst>
            <pc:docMk/>
            <pc:sldMk cId="1223641905" sldId="258"/>
            <ac:spMk id="15" creationId="{854C4829-CF39-4CF4-973E-6F5A32F80A25}"/>
          </ac:spMkLst>
        </pc:spChg>
        <pc:picChg chg="del">
          <ac:chgData name="Dhawan, Arpita EX1" userId="324094ce-8336-41e3-ae8e-fcbc90028c73" providerId="ADAL" clId="{C6D6C870-090D-480F-AF3A-C42491D33018}" dt="2021-06-08T20:08:04.183" v="197"/>
          <ac:picMkLst>
            <pc:docMk/>
            <pc:sldMk cId="1223641905" sldId="258"/>
            <ac:picMk id="4" creationId="{438FC661-A06A-4359-A706-9C19BD1E501E}"/>
          </ac:picMkLst>
        </pc:picChg>
        <pc:picChg chg="del">
          <ac:chgData name="Dhawan, Arpita EX1" userId="324094ce-8336-41e3-ae8e-fcbc90028c73" providerId="ADAL" clId="{C6D6C870-090D-480F-AF3A-C42491D33018}" dt="2021-06-08T20:08:27.627" v="198"/>
          <ac:picMkLst>
            <pc:docMk/>
            <pc:sldMk cId="1223641905" sldId="258"/>
            <ac:picMk id="9" creationId="{6F8CA925-7D2C-49E2-AA8F-A7747F2B9658}"/>
          </ac:picMkLst>
        </pc:picChg>
      </pc:sldChg>
      <pc:sldChg chg="addSp delSp new del">
        <pc:chgData name="Dhawan, Arpita EX1" userId="324094ce-8336-41e3-ae8e-fcbc90028c73" providerId="ADAL" clId="{C6D6C870-090D-480F-AF3A-C42491D33018}" dt="2021-06-08T20:09:44.335" v="204" actId="2696"/>
        <pc:sldMkLst>
          <pc:docMk/>
          <pc:sldMk cId="81027183" sldId="259"/>
        </pc:sldMkLst>
        <pc:picChg chg="add del">
          <ac:chgData name="Dhawan, Arpita EX1" userId="324094ce-8336-41e3-ae8e-fcbc90028c73" providerId="ADAL" clId="{C6D6C870-090D-480F-AF3A-C42491D33018}" dt="2021-06-08T20:08:47.866" v="201"/>
          <ac:picMkLst>
            <pc:docMk/>
            <pc:sldMk cId="81027183" sldId="259"/>
            <ac:picMk id="5" creationId="{0B339B94-943C-4B82-ACF6-501E6502F4B1}"/>
          </ac:picMkLst>
        </pc:picChg>
      </pc:sldChg>
      <pc:sldChg chg="add del">
        <pc:chgData name="Dhawan, Arpita EX1" userId="324094ce-8336-41e3-ae8e-fcbc90028c73" providerId="ADAL" clId="{C6D6C870-090D-480F-AF3A-C42491D33018}" dt="2021-06-08T20:07:47.972" v="196" actId="2696"/>
        <pc:sldMkLst>
          <pc:docMk/>
          <pc:sldMk cId="3562216659" sldId="259"/>
        </pc:sldMkLst>
      </pc:sldChg>
      <pc:sldChg chg="addSp delSp modSp add mod modClrScheme chgLayout">
        <pc:chgData name="Dhawan, Arpita EX1" userId="324094ce-8336-41e3-ae8e-fcbc90028c73" providerId="ADAL" clId="{C6D6C870-090D-480F-AF3A-C42491D33018}" dt="2021-06-09T17:36:44.843" v="3484" actId="123"/>
        <pc:sldMkLst>
          <pc:docMk/>
          <pc:sldMk cId="1979534965" sldId="260"/>
        </pc:sldMkLst>
        <pc:spChg chg="add del mod">
          <ac:chgData name="Dhawan, Arpita EX1" userId="324094ce-8336-41e3-ae8e-fcbc90028c73" providerId="ADAL" clId="{C6D6C870-090D-480F-AF3A-C42491D33018}" dt="2021-06-09T10:05:01.376" v="2335" actId="21"/>
          <ac:spMkLst>
            <pc:docMk/>
            <pc:sldMk cId="1979534965" sldId="260"/>
            <ac:spMk id="3" creationId="{B538CD8A-7D48-4718-B46E-52122DACF7D1}"/>
          </ac:spMkLst>
        </pc:spChg>
        <pc:spChg chg="mod">
          <ac:chgData name="Dhawan, Arpita EX1" userId="324094ce-8336-41e3-ae8e-fcbc90028c73" providerId="ADAL" clId="{C6D6C870-090D-480F-AF3A-C42491D33018}" dt="2021-06-09T17:36:06.060" v="3481" actId="2711"/>
          <ac:spMkLst>
            <pc:docMk/>
            <pc:sldMk cId="1979534965" sldId="260"/>
            <ac:spMk id="9" creationId="{BEBDD1FF-ED06-4611-B6A1-D080D161ED3C}"/>
          </ac:spMkLst>
        </pc:spChg>
        <pc:spChg chg="add del mod">
          <ac:chgData name="Dhawan, Arpita EX1" userId="324094ce-8336-41e3-ae8e-fcbc90028c73" providerId="ADAL" clId="{C6D6C870-090D-480F-AF3A-C42491D33018}" dt="2021-06-09T10:10:11.680" v="2361" actId="26606"/>
          <ac:spMkLst>
            <pc:docMk/>
            <pc:sldMk cId="1979534965" sldId="260"/>
            <ac:spMk id="11" creationId="{6FAF655F-5132-44CF-81F8-E4AD5D0C4766}"/>
          </ac:spMkLst>
        </pc:spChg>
        <pc:spChg chg="mod">
          <ac:chgData name="Dhawan, Arpita EX1" userId="324094ce-8336-41e3-ae8e-fcbc90028c73" providerId="ADAL" clId="{C6D6C870-090D-480F-AF3A-C42491D33018}" dt="2021-06-09T17:36:44.843" v="3484" actId="123"/>
          <ac:spMkLst>
            <pc:docMk/>
            <pc:sldMk cId="1979534965" sldId="260"/>
            <ac:spMk id="13" creationId="{0C0E09FD-DC88-4088-8F6A-41B06B791225}"/>
          </ac:spMkLst>
        </pc:spChg>
        <pc:spChg chg="add del mod">
          <ac:chgData name="Dhawan, Arpita EX1" userId="324094ce-8336-41e3-ae8e-fcbc90028c73" providerId="ADAL" clId="{C6D6C870-090D-480F-AF3A-C42491D33018}" dt="2021-06-09T10:03:53.920" v="2329" actId="26606"/>
          <ac:spMkLst>
            <pc:docMk/>
            <pc:sldMk cId="1979534965" sldId="260"/>
            <ac:spMk id="19" creationId="{6FAF655F-5132-44CF-81F8-E4AD5D0C4766}"/>
          </ac:spMkLst>
        </pc:spChg>
        <pc:spChg chg="add del mod">
          <ac:chgData name="Dhawan, Arpita EX1" userId="324094ce-8336-41e3-ae8e-fcbc90028c73" providerId="ADAL" clId="{C6D6C870-090D-480F-AF3A-C42491D33018}" dt="2021-06-09T10:12:00.353" v="2378" actId="26606"/>
          <ac:spMkLst>
            <pc:docMk/>
            <pc:sldMk cId="1979534965" sldId="260"/>
            <ac:spMk id="25" creationId="{1DF14075-6AC8-48F0-8284-8B2E657DD482}"/>
          </ac:spMkLst>
        </pc:spChg>
        <pc:spChg chg="add del mod">
          <ac:chgData name="Dhawan, Arpita EX1" userId="324094ce-8336-41e3-ae8e-fcbc90028c73" providerId="ADAL" clId="{C6D6C870-090D-480F-AF3A-C42491D33018}" dt="2021-06-09T10:05:34.804" v="2339" actId="26606"/>
          <ac:spMkLst>
            <pc:docMk/>
            <pc:sldMk cId="1979534965" sldId="260"/>
            <ac:spMk id="26" creationId="{6EC433A0-587E-4AE1-9FC8-052052993D53}"/>
          </ac:spMkLst>
        </pc:spChg>
        <pc:spChg chg="add del">
          <ac:chgData name="Dhawan, Arpita EX1" userId="324094ce-8336-41e3-ae8e-fcbc90028c73" providerId="ADAL" clId="{C6D6C870-090D-480F-AF3A-C42491D33018}" dt="2021-06-09T10:11:36.633" v="2370" actId="26606"/>
          <ac:spMkLst>
            <pc:docMk/>
            <pc:sldMk cId="1979534965" sldId="260"/>
            <ac:spMk id="27" creationId="{12D16ADC-7706-4B66-8105-BD8B9458D24A}"/>
          </ac:spMkLst>
        </pc:spChg>
        <pc:graphicFrameChg chg="add del mod">
          <ac:chgData name="Dhawan, Arpita EX1" userId="324094ce-8336-41e3-ae8e-fcbc90028c73" providerId="ADAL" clId="{C6D6C870-090D-480F-AF3A-C42491D33018}" dt="2021-06-09T10:03:33.553" v="2325" actId="26606"/>
          <ac:graphicFrameMkLst>
            <pc:docMk/>
            <pc:sldMk cId="1979534965" sldId="260"/>
            <ac:graphicFrameMk id="15" creationId="{D0CB9EAE-F8AF-481E-AD5F-403286F0FD08}"/>
          </ac:graphicFrameMkLst>
        </pc:graphicFrameChg>
        <pc:graphicFrameChg chg="add del mod">
          <ac:chgData name="Dhawan, Arpita EX1" userId="324094ce-8336-41e3-ae8e-fcbc90028c73" providerId="ADAL" clId="{C6D6C870-090D-480F-AF3A-C42491D33018}" dt="2021-06-09T10:10:08.254" v="2358" actId="26606"/>
          <ac:graphicFrameMkLst>
            <pc:docMk/>
            <pc:sldMk cId="1979534965" sldId="260"/>
            <ac:graphicFrameMk id="16" creationId="{67CF8B31-C56C-44C0-BB9B-F0726EFFE734}"/>
          </ac:graphicFrameMkLst>
        </pc:graphicFrameChg>
        <pc:graphicFrameChg chg="add del mod">
          <ac:chgData name="Dhawan, Arpita EX1" userId="324094ce-8336-41e3-ae8e-fcbc90028c73" providerId="ADAL" clId="{C6D6C870-090D-480F-AF3A-C42491D33018}" dt="2021-06-09T10:03:41.239" v="2327" actId="26606"/>
          <ac:graphicFrameMkLst>
            <pc:docMk/>
            <pc:sldMk cId="1979534965" sldId="260"/>
            <ac:graphicFrameMk id="17" creationId="{40E10FFA-2A14-49F0-9872-9A5C939A7E86}"/>
          </ac:graphicFrameMkLst>
        </pc:graphicFrameChg>
        <pc:graphicFrameChg chg="add del mod">
          <ac:chgData name="Dhawan, Arpita EX1" userId="324094ce-8336-41e3-ae8e-fcbc90028c73" providerId="ADAL" clId="{C6D6C870-090D-480F-AF3A-C42491D33018}" dt="2021-06-09T10:10:11.596" v="2360" actId="26606"/>
          <ac:graphicFrameMkLst>
            <pc:docMk/>
            <pc:sldMk cId="1979534965" sldId="260"/>
            <ac:graphicFrameMk id="18" creationId="{096BAAB9-DA60-4EA7-A3F0-A1D359DB774A}"/>
          </ac:graphicFrameMkLst>
        </pc:graphicFrameChg>
        <pc:graphicFrameChg chg="add mod modGraphic">
          <ac:chgData name="Dhawan, Arpita EX1" userId="324094ce-8336-41e3-ae8e-fcbc90028c73" providerId="ADAL" clId="{C6D6C870-090D-480F-AF3A-C42491D33018}" dt="2021-06-09T17:28:01.575" v="3474"/>
          <ac:graphicFrameMkLst>
            <pc:docMk/>
            <pc:sldMk cId="1979534965" sldId="260"/>
            <ac:graphicFrameMk id="20" creationId="{67CF8B31-C56C-44C0-BB9B-F0726EFFE734}"/>
          </ac:graphicFrameMkLst>
        </pc:graphicFrameChg>
        <pc:graphicFrameChg chg="add del mod modGraphic">
          <ac:chgData name="Dhawan, Arpita EX1" userId="324094ce-8336-41e3-ae8e-fcbc90028c73" providerId="ADAL" clId="{C6D6C870-090D-480F-AF3A-C42491D33018}" dt="2021-06-09T10:06:00.729" v="2346" actId="26606"/>
          <ac:graphicFrameMkLst>
            <pc:docMk/>
            <pc:sldMk cId="1979534965" sldId="260"/>
            <ac:graphicFrameMk id="21" creationId="{D0CB9EAE-F8AF-481E-AD5F-403286F0FD08}"/>
          </ac:graphicFrameMkLst>
        </pc:graphicFrameChg>
      </pc:sldChg>
      <pc:sldChg chg="addSp delSp modSp new mod modClrScheme chgLayout">
        <pc:chgData name="Dhawan, Arpita EX1" userId="324094ce-8336-41e3-ae8e-fcbc90028c73" providerId="ADAL" clId="{C6D6C870-090D-480F-AF3A-C42491D33018}" dt="2021-06-09T17:38:42.610" v="3498" actId="123"/>
        <pc:sldMkLst>
          <pc:docMk/>
          <pc:sldMk cId="10589937" sldId="261"/>
        </pc:sldMkLst>
        <pc:spChg chg="del">
          <ac:chgData name="Dhawan, Arpita EX1" userId="324094ce-8336-41e3-ae8e-fcbc90028c73" providerId="ADAL" clId="{C6D6C870-090D-480F-AF3A-C42491D33018}" dt="2021-06-08T20:19:35.091" v="329" actId="3680"/>
          <ac:spMkLst>
            <pc:docMk/>
            <pc:sldMk cId="10589937" sldId="261"/>
            <ac:spMk id="2" creationId="{7B1002FD-DC8F-4343-9577-D886D419341E}"/>
          </ac:spMkLst>
        </pc:spChg>
        <pc:spChg chg="mod">
          <ac:chgData name="Dhawan, Arpita EX1" userId="324094ce-8336-41e3-ae8e-fcbc90028c73" providerId="ADAL" clId="{C6D6C870-090D-480F-AF3A-C42491D33018}" dt="2021-06-09T17:37:57.702" v="3494" actId="27636"/>
          <ac:spMkLst>
            <pc:docMk/>
            <pc:sldMk cId="10589937" sldId="261"/>
            <ac:spMk id="3" creationId="{20486056-85FF-4F79-8065-26A0CB78A011}"/>
          </ac:spMkLst>
        </pc:spChg>
        <pc:spChg chg="mod">
          <ac:chgData name="Dhawan, Arpita EX1" userId="324094ce-8336-41e3-ae8e-fcbc90028c73" providerId="ADAL" clId="{C6D6C870-090D-480F-AF3A-C42491D33018}" dt="2021-06-09T17:37:03.797" v="3485" actId="2711"/>
          <ac:spMkLst>
            <pc:docMk/>
            <pc:sldMk cId="10589937" sldId="261"/>
            <ac:spMk id="4" creationId="{55C64DFA-645C-4ECB-8D16-CE8EE908A661}"/>
          </ac:spMkLst>
        </pc:spChg>
        <pc:spChg chg="add del mod">
          <ac:chgData name="Dhawan, Arpita EX1" userId="324094ce-8336-41e3-ae8e-fcbc90028c73" providerId="ADAL" clId="{C6D6C870-090D-480F-AF3A-C42491D33018}" dt="2021-06-09T10:13:25.660" v="2384" actId="26606"/>
          <ac:spMkLst>
            <pc:docMk/>
            <pc:sldMk cId="10589937" sldId="261"/>
            <ac:spMk id="10" creationId="{B4B239DF-DEB3-4509-A73C-9D315E7E8C42}"/>
          </ac:spMkLst>
        </pc:spChg>
        <pc:graphicFrameChg chg="add mod ord modGraphic">
          <ac:chgData name="Dhawan, Arpita EX1" userId="324094ce-8336-41e3-ae8e-fcbc90028c73" providerId="ADAL" clId="{C6D6C870-090D-480F-AF3A-C42491D33018}" dt="2021-06-09T17:38:42.610" v="3498" actId="123"/>
          <ac:graphicFrameMkLst>
            <pc:docMk/>
            <pc:sldMk cId="10589937" sldId="261"/>
            <ac:graphicFrameMk id="5" creationId="{7A821D27-0074-4D97-A8DC-23C13361E5F2}"/>
          </ac:graphicFrameMkLst>
        </pc:graphicFrameChg>
      </pc:sldChg>
      <pc:sldChg chg="addSp delSp modSp add mod setBg">
        <pc:chgData name="Dhawan, Arpita EX1" userId="324094ce-8336-41e3-ae8e-fcbc90028c73" providerId="ADAL" clId="{C6D6C870-090D-480F-AF3A-C42491D33018}" dt="2021-06-09T17:38:53.542" v="3499" actId="123"/>
        <pc:sldMkLst>
          <pc:docMk/>
          <pc:sldMk cId="3334848428" sldId="262"/>
        </pc:sldMkLst>
        <pc:spChg chg="mod">
          <ac:chgData name="Dhawan, Arpita EX1" userId="324094ce-8336-41e3-ae8e-fcbc90028c73" providerId="ADAL" clId="{C6D6C870-090D-480F-AF3A-C42491D33018}" dt="2021-06-09T17:28:01.575" v="3474"/>
          <ac:spMkLst>
            <pc:docMk/>
            <pc:sldMk cId="3334848428" sldId="262"/>
            <ac:spMk id="3" creationId="{20486056-85FF-4F79-8065-26A0CB78A011}"/>
          </ac:spMkLst>
        </pc:spChg>
        <pc:spChg chg="mod">
          <ac:chgData name="Dhawan, Arpita EX1" userId="324094ce-8336-41e3-ae8e-fcbc90028c73" providerId="ADAL" clId="{C6D6C870-090D-480F-AF3A-C42491D33018}" dt="2021-06-09T17:38:14.455" v="3495" actId="2711"/>
          <ac:spMkLst>
            <pc:docMk/>
            <pc:sldMk cId="3334848428" sldId="262"/>
            <ac:spMk id="4" creationId="{55C64DFA-645C-4ECB-8D16-CE8EE908A661}"/>
          </ac:spMkLst>
        </pc:spChg>
        <pc:graphicFrameChg chg="mod modGraphic">
          <ac:chgData name="Dhawan, Arpita EX1" userId="324094ce-8336-41e3-ae8e-fcbc90028c73" providerId="ADAL" clId="{C6D6C870-090D-480F-AF3A-C42491D33018}" dt="2021-06-09T17:38:53.542" v="3499" actId="123"/>
          <ac:graphicFrameMkLst>
            <pc:docMk/>
            <pc:sldMk cId="3334848428" sldId="262"/>
            <ac:graphicFrameMk id="5" creationId="{7A821D27-0074-4D97-A8DC-23C13361E5F2}"/>
          </ac:graphicFrameMkLst>
        </pc:graphicFrameChg>
        <pc:graphicFrameChg chg="add del mod">
          <ac:chgData name="Dhawan, Arpita EX1" userId="324094ce-8336-41e3-ae8e-fcbc90028c73" providerId="ADAL" clId="{C6D6C870-090D-480F-AF3A-C42491D33018}" dt="2021-06-09T09:48:29.265" v="2263" actId="21"/>
          <ac:graphicFrameMkLst>
            <pc:docMk/>
            <pc:sldMk cId="3334848428" sldId="262"/>
            <ac:graphicFrameMk id="6" creationId="{26BF62B9-B56E-4A99-9CE4-466444ACF498}"/>
          </ac:graphicFrameMkLst>
        </pc:graphicFrameChg>
        <pc:graphicFrameChg chg="add mod">
          <ac:chgData name="Dhawan, Arpita EX1" userId="324094ce-8336-41e3-ae8e-fcbc90028c73" providerId="ADAL" clId="{C6D6C870-090D-480F-AF3A-C42491D33018}" dt="2021-06-09T09:55:10.445" v="2311" actId="12100"/>
          <ac:graphicFrameMkLst>
            <pc:docMk/>
            <pc:sldMk cId="3334848428" sldId="262"/>
            <ac:graphicFrameMk id="7" creationId="{73F835D2-F0D9-4408-9C0F-2F8E25AA9096}"/>
          </ac:graphicFrameMkLst>
        </pc:graphicFrameChg>
      </pc:sldChg>
      <pc:sldChg chg="addSp modSp new mod modClrScheme addCm delCm chgLayout">
        <pc:chgData name="Dhawan, Arpita EX1" userId="324094ce-8336-41e3-ae8e-fcbc90028c73" providerId="ADAL" clId="{C6D6C870-090D-480F-AF3A-C42491D33018}" dt="2021-06-09T17:40:07.292" v="3503" actId="2711"/>
        <pc:sldMkLst>
          <pc:docMk/>
          <pc:sldMk cId="1782409330" sldId="263"/>
        </pc:sldMkLst>
        <pc:spChg chg="mod">
          <ac:chgData name="Dhawan, Arpita EX1" userId="324094ce-8336-41e3-ae8e-fcbc90028c73" providerId="ADAL" clId="{C6D6C870-090D-480F-AF3A-C42491D33018}" dt="2021-06-09T17:40:07.292" v="3503" actId="2711"/>
          <ac:spMkLst>
            <pc:docMk/>
            <pc:sldMk cId="1782409330" sldId="263"/>
            <ac:spMk id="2" creationId="{747FC687-89E3-4F7D-8089-257C7C0F04AD}"/>
          </ac:spMkLst>
        </pc:spChg>
        <pc:spChg chg="mod">
          <ac:chgData name="Dhawan, Arpita EX1" userId="324094ce-8336-41e3-ae8e-fcbc90028c73" providerId="ADAL" clId="{C6D6C870-090D-480F-AF3A-C42491D33018}" dt="2021-06-09T17:39:25.222" v="3501" actId="255"/>
          <ac:spMkLst>
            <pc:docMk/>
            <pc:sldMk cId="1782409330" sldId="263"/>
            <ac:spMk id="3" creationId="{C785AD01-B007-4ED5-8447-5D04F72FDED6}"/>
          </ac:spMkLst>
        </pc:spChg>
        <pc:spChg chg="mod">
          <ac:chgData name="Dhawan, Arpita EX1" userId="324094ce-8336-41e3-ae8e-fcbc90028c73" providerId="ADAL" clId="{C6D6C870-090D-480F-AF3A-C42491D33018}" dt="2021-06-09T17:39:08.664" v="3500" actId="2711"/>
          <ac:spMkLst>
            <pc:docMk/>
            <pc:sldMk cId="1782409330" sldId="263"/>
            <ac:spMk id="4" creationId="{6989FBCB-7E3C-4C1E-82A5-3C67AB15F685}"/>
          </ac:spMkLst>
        </pc:spChg>
        <pc:spChg chg="add mod">
          <ac:chgData name="Dhawan, Arpita EX1" userId="324094ce-8336-41e3-ae8e-fcbc90028c73" providerId="ADAL" clId="{C6D6C870-090D-480F-AF3A-C42491D33018}" dt="2021-06-09T10:24:38.764" v="2490" actId="20577"/>
          <ac:spMkLst>
            <pc:docMk/>
            <pc:sldMk cId="1782409330" sldId="263"/>
            <ac:spMk id="6" creationId="{5A234A14-4856-49EF-90CA-6F5D50A4D86B}"/>
          </ac:spMkLst>
        </pc:spChg>
        <pc:graphicFrameChg chg="add mod modGraphic">
          <ac:chgData name="Dhawan, Arpita EX1" userId="324094ce-8336-41e3-ae8e-fcbc90028c73" providerId="ADAL" clId="{C6D6C870-090D-480F-AF3A-C42491D33018}" dt="2021-06-09T10:24:12.426" v="2485" actId="20577"/>
          <ac:graphicFrameMkLst>
            <pc:docMk/>
            <pc:sldMk cId="1782409330" sldId="263"/>
            <ac:graphicFrameMk id="5" creationId="{2E0D3E4E-9B4A-44B2-A1B8-5A45F0BA319B}"/>
          </ac:graphicFrameMkLst>
        </pc:graphicFrameChg>
      </pc:sldChg>
      <pc:sldChg chg="addSp delSp modSp new mod setBg">
        <pc:chgData name="Dhawan, Arpita EX1" userId="324094ce-8336-41e3-ae8e-fcbc90028c73" providerId="ADAL" clId="{C6D6C870-090D-480F-AF3A-C42491D33018}" dt="2021-06-09T17:40:45.615" v="3505" actId="2711"/>
        <pc:sldMkLst>
          <pc:docMk/>
          <pc:sldMk cId="1427488378" sldId="264"/>
        </pc:sldMkLst>
        <pc:spChg chg="mod ord">
          <ac:chgData name="Dhawan, Arpita EX1" userId="324094ce-8336-41e3-ae8e-fcbc90028c73" providerId="ADAL" clId="{C6D6C870-090D-480F-AF3A-C42491D33018}" dt="2021-06-09T17:40:24.938" v="3504" actId="2711"/>
          <ac:spMkLst>
            <pc:docMk/>
            <pc:sldMk cId="1427488378" sldId="264"/>
            <ac:spMk id="2" creationId="{200EEE50-CE93-47C4-8E5A-0B3E25C7B7ED}"/>
          </ac:spMkLst>
        </pc:spChg>
        <pc:spChg chg="del mod">
          <ac:chgData name="Dhawan, Arpita EX1" userId="324094ce-8336-41e3-ae8e-fcbc90028c73" providerId="ADAL" clId="{C6D6C870-090D-480F-AF3A-C42491D33018}" dt="2021-06-08T20:51:50.868" v="759" actId="478"/>
          <ac:spMkLst>
            <pc:docMk/>
            <pc:sldMk cId="1427488378" sldId="264"/>
            <ac:spMk id="3" creationId="{DC3B15A1-8FE3-421D-902E-2EDB8E967EBC}"/>
          </ac:spMkLst>
        </pc:spChg>
        <pc:spChg chg="mod">
          <ac:chgData name="Dhawan, Arpita EX1" userId="324094ce-8336-41e3-ae8e-fcbc90028c73" providerId="ADAL" clId="{C6D6C870-090D-480F-AF3A-C42491D33018}" dt="2021-06-09T17:40:45.615" v="3505" actId="2711"/>
          <ac:spMkLst>
            <pc:docMk/>
            <pc:sldMk cId="1427488378" sldId="264"/>
            <ac:spMk id="4" creationId="{4291EBF8-14E0-439F-9BBE-6FF75A300339}"/>
          </ac:spMkLst>
        </pc:spChg>
        <pc:spChg chg="add del">
          <ac:chgData name="Dhawan, Arpita EX1" userId="324094ce-8336-41e3-ae8e-fcbc90028c73" providerId="ADAL" clId="{C6D6C870-090D-480F-AF3A-C42491D33018}" dt="2021-06-08T20:53:49.420" v="777" actId="26606"/>
          <ac:spMkLst>
            <pc:docMk/>
            <pc:sldMk cId="1427488378" sldId="264"/>
            <ac:spMk id="10" creationId="{0CABCAE3-64FC-4149-819F-2C1812824154}"/>
          </ac:spMkLst>
        </pc:spChg>
        <pc:grpChg chg="add del">
          <ac:chgData name="Dhawan, Arpita EX1" userId="324094ce-8336-41e3-ae8e-fcbc90028c73" providerId="ADAL" clId="{C6D6C870-090D-480F-AF3A-C42491D33018}" dt="2021-06-08T20:53:49.420" v="777" actId="26606"/>
          <ac:grpSpMkLst>
            <pc:docMk/>
            <pc:sldMk cId="1427488378" sldId="264"/>
            <ac:grpSpMk id="18" creationId="{F2C08210-135F-434B-9B07-F3B4978C6C21}"/>
          </ac:grpSpMkLst>
        </pc:grpChg>
        <pc:graphicFrameChg chg="add mod modGraphic">
          <ac:chgData name="Dhawan, Arpita EX1" userId="324094ce-8336-41e3-ae8e-fcbc90028c73" providerId="ADAL" clId="{C6D6C870-090D-480F-AF3A-C42491D33018}" dt="2021-06-09T10:26:36.203" v="2496" actId="1076"/>
          <ac:graphicFrameMkLst>
            <pc:docMk/>
            <pc:sldMk cId="1427488378" sldId="264"/>
            <ac:graphicFrameMk id="5" creationId="{466D0A1E-2DEF-4416-85CD-3546CBE53720}"/>
          </ac:graphicFrameMkLst>
        </pc:graphicFrameChg>
        <pc:picChg chg="add del">
          <ac:chgData name="Dhawan, Arpita EX1" userId="324094ce-8336-41e3-ae8e-fcbc90028c73" providerId="ADAL" clId="{C6D6C870-090D-480F-AF3A-C42491D33018}" dt="2021-06-08T20:53:49.420" v="777" actId="26606"/>
          <ac:picMkLst>
            <pc:docMk/>
            <pc:sldMk cId="1427488378" sldId="264"/>
            <ac:picMk id="12" creationId="{012FDCFE-9AD2-4D8A-8CBF-B3AA37EBF6DD}"/>
          </ac:picMkLst>
        </pc:picChg>
        <pc:cxnChg chg="add del">
          <ac:chgData name="Dhawan, Arpita EX1" userId="324094ce-8336-41e3-ae8e-fcbc90028c73" providerId="ADAL" clId="{C6D6C870-090D-480F-AF3A-C42491D33018}" dt="2021-06-08T20:53:49.420" v="777" actId="26606"/>
          <ac:cxnSpMkLst>
            <pc:docMk/>
            <pc:sldMk cId="1427488378" sldId="264"/>
            <ac:cxnSpMk id="14" creationId="{FBD463FC-4CA8-4FF4-85A3-AF9F4B98D210}"/>
          </ac:cxnSpMkLst>
        </pc:cxnChg>
        <pc:cxnChg chg="add del">
          <ac:chgData name="Dhawan, Arpita EX1" userId="324094ce-8336-41e3-ae8e-fcbc90028c73" providerId="ADAL" clId="{C6D6C870-090D-480F-AF3A-C42491D33018}" dt="2021-06-08T20:53:49.420" v="777" actId="26606"/>
          <ac:cxnSpMkLst>
            <pc:docMk/>
            <pc:sldMk cId="1427488378" sldId="264"/>
            <ac:cxnSpMk id="16" creationId="{A56012FD-74A8-4C91-B318-435CF2B71927}"/>
          </ac:cxnSpMkLst>
        </pc:cxnChg>
      </pc:sldChg>
      <pc:sldChg chg="addSp delSp modSp new mod">
        <pc:chgData name="Dhawan, Arpita EX1" userId="324094ce-8336-41e3-ae8e-fcbc90028c73" providerId="ADAL" clId="{C6D6C870-090D-480F-AF3A-C42491D33018}" dt="2021-06-09T17:41:04.714" v="3507" actId="2711"/>
        <pc:sldMkLst>
          <pc:docMk/>
          <pc:sldMk cId="3345769664" sldId="265"/>
        </pc:sldMkLst>
        <pc:spChg chg="mod">
          <ac:chgData name="Dhawan, Arpita EX1" userId="324094ce-8336-41e3-ae8e-fcbc90028c73" providerId="ADAL" clId="{C6D6C870-090D-480F-AF3A-C42491D33018}" dt="2021-06-09T17:41:04.714" v="3507" actId="2711"/>
          <ac:spMkLst>
            <pc:docMk/>
            <pc:sldMk cId="3345769664" sldId="265"/>
            <ac:spMk id="2" creationId="{DB8F54D6-0DC9-45EC-ACED-5CF739CCC920}"/>
          </ac:spMkLst>
        </pc:spChg>
        <pc:spChg chg="del">
          <ac:chgData name="Dhawan, Arpita EX1" userId="324094ce-8336-41e3-ae8e-fcbc90028c73" providerId="ADAL" clId="{C6D6C870-090D-480F-AF3A-C42491D33018}" dt="2021-06-08T20:55:07.191" v="785" actId="478"/>
          <ac:spMkLst>
            <pc:docMk/>
            <pc:sldMk cId="3345769664" sldId="265"/>
            <ac:spMk id="3" creationId="{EC6C82EC-58EE-4283-B8CE-BC6AA1828499}"/>
          </ac:spMkLst>
        </pc:spChg>
        <pc:spChg chg="mod">
          <ac:chgData name="Dhawan, Arpita EX1" userId="324094ce-8336-41e3-ae8e-fcbc90028c73" providerId="ADAL" clId="{C6D6C870-090D-480F-AF3A-C42491D33018}" dt="2021-06-09T17:40:56.882" v="3506" actId="2711"/>
          <ac:spMkLst>
            <pc:docMk/>
            <pc:sldMk cId="3345769664" sldId="265"/>
            <ac:spMk id="4" creationId="{96509225-5A87-4CFA-BA07-655F6A187631}"/>
          </ac:spMkLst>
        </pc:spChg>
        <pc:graphicFrameChg chg="add mod modGraphic">
          <ac:chgData name="Dhawan, Arpita EX1" userId="324094ce-8336-41e3-ae8e-fcbc90028c73" providerId="ADAL" clId="{C6D6C870-090D-480F-AF3A-C42491D33018}" dt="2021-06-09T10:27:56.357" v="2501" actId="14100"/>
          <ac:graphicFrameMkLst>
            <pc:docMk/>
            <pc:sldMk cId="3345769664" sldId="265"/>
            <ac:graphicFrameMk id="5" creationId="{54CE9C7D-A5B1-43F5-AD5B-C38A417F4608}"/>
          </ac:graphicFrameMkLst>
        </pc:graphicFrameChg>
      </pc:sldChg>
      <pc:sldChg chg="addSp delSp modSp new mod setBg">
        <pc:chgData name="Dhawan, Arpita EX1" userId="324094ce-8336-41e3-ae8e-fcbc90028c73" providerId="ADAL" clId="{C6D6C870-090D-480F-AF3A-C42491D33018}" dt="2021-06-09T17:41:19.718" v="3508" actId="2711"/>
        <pc:sldMkLst>
          <pc:docMk/>
          <pc:sldMk cId="4145460376" sldId="266"/>
        </pc:sldMkLst>
        <pc:spChg chg="del">
          <ac:chgData name="Dhawan, Arpita EX1" userId="324094ce-8336-41e3-ae8e-fcbc90028c73" providerId="ADAL" clId="{C6D6C870-090D-480F-AF3A-C42491D33018}" dt="2021-06-08T21:02:50.346" v="858"/>
          <ac:spMkLst>
            <pc:docMk/>
            <pc:sldMk cId="4145460376" sldId="266"/>
            <ac:spMk id="2" creationId="{C6AD4014-70A3-4A3B-9C46-C9D0C0C6CFBC}"/>
          </ac:spMkLst>
        </pc:spChg>
        <pc:spChg chg="mod ord">
          <ac:chgData name="Dhawan, Arpita EX1" userId="324094ce-8336-41e3-ae8e-fcbc90028c73" providerId="ADAL" clId="{C6D6C870-090D-480F-AF3A-C42491D33018}" dt="2021-06-09T17:28:01.575" v="3474"/>
          <ac:spMkLst>
            <pc:docMk/>
            <pc:sldMk cId="4145460376" sldId="266"/>
            <ac:spMk id="3" creationId="{8D4202DF-23C6-4771-94EA-310079196646}"/>
          </ac:spMkLst>
        </pc:spChg>
        <pc:spChg chg="mod">
          <ac:chgData name="Dhawan, Arpita EX1" userId="324094ce-8336-41e3-ae8e-fcbc90028c73" providerId="ADAL" clId="{C6D6C870-090D-480F-AF3A-C42491D33018}" dt="2021-06-09T17:41:19.718" v="3508" actId="2711"/>
          <ac:spMkLst>
            <pc:docMk/>
            <pc:sldMk cId="4145460376" sldId="266"/>
            <ac:spMk id="4" creationId="{70FA40F6-9EEC-4F98-8DD0-3F270C52F3B7}"/>
          </ac:spMkLst>
        </pc:spChg>
        <pc:spChg chg="add del">
          <ac:chgData name="Dhawan, Arpita EX1" userId="324094ce-8336-41e3-ae8e-fcbc90028c73" providerId="ADAL" clId="{C6D6C870-090D-480F-AF3A-C42491D33018}" dt="2021-06-08T21:05:05.680" v="884" actId="26606"/>
          <ac:spMkLst>
            <pc:docMk/>
            <pc:sldMk cId="4145460376" sldId="266"/>
            <ac:spMk id="10" creationId="{0CABCAE3-64FC-4149-819F-2C1812824154}"/>
          </ac:spMkLst>
        </pc:spChg>
        <pc:grpChg chg="add del">
          <ac:chgData name="Dhawan, Arpita EX1" userId="324094ce-8336-41e3-ae8e-fcbc90028c73" providerId="ADAL" clId="{C6D6C870-090D-480F-AF3A-C42491D33018}" dt="2021-06-08T21:05:05.680" v="884" actId="26606"/>
          <ac:grpSpMkLst>
            <pc:docMk/>
            <pc:sldMk cId="4145460376" sldId="266"/>
            <ac:grpSpMk id="18" creationId="{F2C08210-135F-434B-9B07-F3B4978C6C21}"/>
          </ac:grpSpMkLst>
        </pc:grpChg>
        <pc:graphicFrameChg chg="add mod">
          <ac:chgData name="Dhawan, Arpita EX1" userId="324094ce-8336-41e3-ae8e-fcbc90028c73" providerId="ADAL" clId="{C6D6C870-090D-480F-AF3A-C42491D33018}" dt="2021-06-08T21:05:04.584" v="883"/>
          <ac:graphicFrameMkLst>
            <pc:docMk/>
            <pc:sldMk cId="4145460376" sldId="266"/>
            <ac:graphicFrameMk id="13" creationId="{00000000-0008-0000-0400-000003000000}"/>
          </ac:graphicFrameMkLst>
        </pc:graphicFrameChg>
        <pc:graphicFrameChg chg="add mod">
          <ac:chgData name="Dhawan, Arpita EX1" userId="324094ce-8336-41e3-ae8e-fcbc90028c73" providerId="ADAL" clId="{C6D6C870-090D-480F-AF3A-C42491D33018}" dt="2021-06-09T16:46:49.304" v="2997"/>
          <ac:graphicFrameMkLst>
            <pc:docMk/>
            <pc:sldMk cId="4145460376" sldId="266"/>
            <ac:graphicFrameMk id="15" creationId="{00000000-0008-0000-0400-000003000000}"/>
          </ac:graphicFrameMkLst>
        </pc:graphicFrameChg>
        <pc:picChg chg="add mod">
          <ac:chgData name="Dhawan, Arpita EX1" userId="324094ce-8336-41e3-ae8e-fcbc90028c73" providerId="ADAL" clId="{C6D6C870-090D-480F-AF3A-C42491D33018}" dt="2021-06-08T21:05:42.442" v="891" actId="14100"/>
          <ac:picMkLst>
            <pc:docMk/>
            <pc:sldMk cId="4145460376" sldId="266"/>
            <ac:picMk id="5" creationId="{C8C22892-98BC-4FFF-A6C3-F3C84FE2C4E3}"/>
          </ac:picMkLst>
        </pc:picChg>
        <pc:picChg chg="add del">
          <ac:chgData name="Dhawan, Arpita EX1" userId="324094ce-8336-41e3-ae8e-fcbc90028c73" providerId="ADAL" clId="{C6D6C870-090D-480F-AF3A-C42491D33018}" dt="2021-06-08T21:05:05.680" v="884" actId="26606"/>
          <ac:picMkLst>
            <pc:docMk/>
            <pc:sldMk cId="4145460376" sldId="266"/>
            <ac:picMk id="12" creationId="{012FDCFE-9AD2-4D8A-8CBF-B3AA37EBF6DD}"/>
          </ac:picMkLst>
        </pc:picChg>
        <pc:cxnChg chg="add del">
          <ac:chgData name="Dhawan, Arpita EX1" userId="324094ce-8336-41e3-ae8e-fcbc90028c73" providerId="ADAL" clId="{C6D6C870-090D-480F-AF3A-C42491D33018}" dt="2021-06-08T21:05:05.680" v="884" actId="26606"/>
          <ac:cxnSpMkLst>
            <pc:docMk/>
            <pc:sldMk cId="4145460376" sldId="266"/>
            <ac:cxnSpMk id="14" creationId="{FBD463FC-4CA8-4FF4-85A3-AF9F4B98D210}"/>
          </ac:cxnSpMkLst>
        </pc:cxnChg>
        <pc:cxnChg chg="add del">
          <ac:chgData name="Dhawan, Arpita EX1" userId="324094ce-8336-41e3-ae8e-fcbc90028c73" providerId="ADAL" clId="{C6D6C870-090D-480F-AF3A-C42491D33018}" dt="2021-06-08T21:05:05.680" v="884" actId="26606"/>
          <ac:cxnSpMkLst>
            <pc:docMk/>
            <pc:sldMk cId="4145460376" sldId="266"/>
            <ac:cxnSpMk id="16" creationId="{A56012FD-74A8-4C91-B318-435CF2B71927}"/>
          </ac:cxnSpMkLst>
        </pc:cxnChg>
      </pc:sldChg>
      <pc:sldChg chg="delSp modSp new mod modNotesTx">
        <pc:chgData name="Dhawan, Arpita EX1" userId="324094ce-8336-41e3-ae8e-fcbc90028c73" providerId="ADAL" clId="{C6D6C870-090D-480F-AF3A-C42491D33018}" dt="2021-06-09T17:42:04.245" v="3512" actId="2710"/>
        <pc:sldMkLst>
          <pc:docMk/>
          <pc:sldMk cId="1458253595" sldId="267"/>
        </pc:sldMkLst>
        <pc:spChg chg="mod">
          <ac:chgData name="Dhawan, Arpita EX1" userId="324094ce-8336-41e3-ae8e-fcbc90028c73" providerId="ADAL" clId="{C6D6C870-090D-480F-AF3A-C42491D33018}" dt="2021-06-09T17:42:04.245" v="3512" actId="2710"/>
          <ac:spMkLst>
            <pc:docMk/>
            <pc:sldMk cId="1458253595" sldId="267"/>
            <ac:spMk id="2" creationId="{CDD3DB3C-B8BF-4B31-A384-7417B79F2606}"/>
          </ac:spMkLst>
        </pc:spChg>
        <pc:spChg chg="del mod">
          <ac:chgData name="Dhawan, Arpita EX1" userId="324094ce-8336-41e3-ae8e-fcbc90028c73" providerId="ADAL" clId="{C6D6C870-090D-480F-AF3A-C42491D33018}" dt="2021-06-08T21:09:09.471" v="920" actId="478"/>
          <ac:spMkLst>
            <pc:docMk/>
            <pc:sldMk cId="1458253595" sldId="267"/>
            <ac:spMk id="3" creationId="{0F8622DD-D66D-462C-950A-0D670B3DC736}"/>
          </ac:spMkLst>
        </pc:spChg>
        <pc:spChg chg="mod">
          <ac:chgData name="Dhawan, Arpita EX1" userId="324094ce-8336-41e3-ae8e-fcbc90028c73" providerId="ADAL" clId="{C6D6C870-090D-480F-AF3A-C42491D33018}" dt="2021-06-09T17:41:43.196" v="3510" actId="2711"/>
          <ac:spMkLst>
            <pc:docMk/>
            <pc:sldMk cId="1458253595" sldId="267"/>
            <ac:spMk id="4" creationId="{F2DBEA80-620D-4CF7-B2D5-7F3F52C6439A}"/>
          </ac:spMkLst>
        </pc:spChg>
      </pc:sldChg>
      <pc:sldChg chg="addSp delSp modSp new mod">
        <pc:chgData name="Dhawan, Arpita EX1" userId="324094ce-8336-41e3-ae8e-fcbc90028c73" providerId="ADAL" clId="{C6D6C870-090D-480F-AF3A-C42491D33018}" dt="2021-06-09T17:42:34.095" v="3514" actId="2711"/>
        <pc:sldMkLst>
          <pc:docMk/>
          <pc:sldMk cId="3551075310" sldId="268"/>
        </pc:sldMkLst>
        <pc:spChg chg="del">
          <ac:chgData name="Dhawan, Arpita EX1" userId="324094ce-8336-41e3-ae8e-fcbc90028c73" providerId="ADAL" clId="{C6D6C870-090D-480F-AF3A-C42491D33018}" dt="2021-06-09T04:23:43.873" v="1529" actId="3680"/>
          <ac:spMkLst>
            <pc:docMk/>
            <pc:sldMk cId="3551075310" sldId="268"/>
            <ac:spMk id="2" creationId="{D5586969-BC21-4AFC-9DC6-2F3A33DEEFE4}"/>
          </ac:spMkLst>
        </pc:spChg>
        <pc:spChg chg="mod">
          <ac:chgData name="Dhawan, Arpita EX1" userId="324094ce-8336-41e3-ae8e-fcbc90028c73" providerId="ADAL" clId="{C6D6C870-090D-480F-AF3A-C42491D33018}" dt="2021-06-09T17:28:01.575" v="3474"/>
          <ac:spMkLst>
            <pc:docMk/>
            <pc:sldMk cId="3551075310" sldId="268"/>
            <ac:spMk id="3" creationId="{A7A5315D-8519-4907-9028-B9D7E18EAFDC}"/>
          </ac:spMkLst>
        </pc:spChg>
        <pc:spChg chg="mod">
          <ac:chgData name="Dhawan, Arpita EX1" userId="324094ce-8336-41e3-ae8e-fcbc90028c73" providerId="ADAL" clId="{C6D6C870-090D-480F-AF3A-C42491D33018}" dt="2021-06-09T17:42:21.144" v="3513" actId="2711"/>
          <ac:spMkLst>
            <pc:docMk/>
            <pc:sldMk cId="3551075310" sldId="268"/>
            <ac:spMk id="4" creationId="{B7F188E0-8A93-463F-8BDC-AB18CE9115CC}"/>
          </ac:spMkLst>
        </pc:spChg>
        <pc:graphicFrameChg chg="add mod ord modGraphic">
          <ac:chgData name="Dhawan, Arpita EX1" userId="324094ce-8336-41e3-ae8e-fcbc90028c73" providerId="ADAL" clId="{C6D6C870-090D-480F-AF3A-C42491D33018}" dt="2021-06-09T17:42:34.095" v="3514" actId="2711"/>
          <ac:graphicFrameMkLst>
            <pc:docMk/>
            <pc:sldMk cId="3551075310" sldId="268"/>
            <ac:graphicFrameMk id="5" creationId="{66C81D6C-D8C3-4E7E-B381-6B7137548B56}"/>
          </ac:graphicFrameMkLst>
        </pc:graphicFrameChg>
      </pc:sldChg>
      <pc:sldChg chg="delSp modSp new mod">
        <pc:chgData name="Dhawan, Arpita EX1" userId="324094ce-8336-41e3-ae8e-fcbc90028c73" providerId="ADAL" clId="{C6D6C870-090D-480F-AF3A-C42491D33018}" dt="2021-06-09T17:28:01.575" v="3474"/>
        <pc:sldMkLst>
          <pc:docMk/>
          <pc:sldMk cId="3611062616" sldId="269"/>
        </pc:sldMkLst>
        <pc:spChg chg="mod">
          <ac:chgData name="Dhawan, Arpita EX1" userId="324094ce-8336-41e3-ae8e-fcbc90028c73" providerId="ADAL" clId="{C6D6C870-090D-480F-AF3A-C42491D33018}" dt="2021-06-09T17:28:01.575" v="3474"/>
          <ac:spMkLst>
            <pc:docMk/>
            <pc:sldMk cId="3611062616" sldId="269"/>
            <ac:spMk id="2" creationId="{25EEE1E2-9415-4054-9D48-E8C39D424AA1}"/>
          </ac:spMkLst>
        </pc:spChg>
        <pc:spChg chg="del">
          <ac:chgData name="Dhawan, Arpita EX1" userId="324094ce-8336-41e3-ae8e-fcbc90028c73" providerId="ADAL" clId="{C6D6C870-090D-480F-AF3A-C42491D33018}" dt="2021-06-08T21:18:06.525" v="1271" actId="478"/>
          <ac:spMkLst>
            <pc:docMk/>
            <pc:sldMk cId="3611062616" sldId="269"/>
            <ac:spMk id="3" creationId="{B973B581-F185-49A7-9010-FC4A17FDD344}"/>
          </ac:spMkLst>
        </pc:spChg>
        <pc:spChg chg="del">
          <ac:chgData name="Dhawan, Arpita EX1" userId="324094ce-8336-41e3-ae8e-fcbc90028c73" providerId="ADAL" clId="{C6D6C870-090D-480F-AF3A-C42491D33018}" dt="2021-06-08T21:17:48.369" v="1270" actId="478"/>
          <ac:spMkLst>
            <pc:docMk/>
            <pc:sldMk cId="3611062616" sldId="269"/>
            <ac:spMk id="4" creationId="{2CE3EA58-4AB3-4B32-8617-C1574AC53BCE}"/>
          </ac:spMkLst>
        </pc:spChg>
      </pc:sldChg>
      <pc:sldChg chg="new del">
        <pc:chgData name="Dhawan, Arpita EX1" userId="324094ce-8336-41e3-ae8e-fcbc90028c73" providerId="ADAL" clId="{C6D6C870-090D-480F-AF3A-C42491D33018}" dt="2021-06-08T21:17:19.929" v="1260" actId="2696"/>
        <pc:sldMkLst>
          <pc:docMk/>
          <pc:sldMk cId="1356575029" sldId="270"/>
        </pc:sldMkLst>
      </pc:sldChg>
      <pc:sldMasterChg chg="modTransition modSldLayout">
        <pc:chgData name="Dhawan, Arpita EX1" userId="324094ce-8336-41e3-ae8e-fcbc90028c73" providerId="ADAL" clId="{C6D6C870-090D-480F-AF3A-C42491D33018}" dt="2021-06-08T20:07:00.692" v="183"/>
        <pc:sldMasterMkLst>
          <pc:docMk/>
          <pc:sldMasterMk cId="1760395377" sldId="2147483738"/>
        </pc:sldMasterMkLst>
        <pc:sldLayoutChg chg="delSp">
          <pc:chgData name="Dhawan, Arpita EX1" userId="324094ce-8336-41e3-ae8e-fcbc90028c73" providerId="ADAL" clId="{C6D6C870-090D-480F-AF3A-C42491D33018}" dt="2021-06-08T20:07:00.692" v="183"/>
          <pc:sldLayoutMkLst>
            <pc:docMk/>
            <pc:sldMasterMk cId="1760395377" sldId="2147483738"/>
            <pc:sldLayoutMk cId="1069759584" sldId="2147483755"/>
          </pc:sldLayoutMkLst>
          <pc:spChg chg="del">
            <ac:chgData name="Dhawan, Arpita EX1" userId="324094ce-8336-41e3-ae8e-fcbc90028c73" providerId="ADAL" clId="{C6D6C870-090D-480F-AF3A-C42491D33018}" dt="2021-06-08T20:07:00.692" v="183"/>
            <ac:spMkLst>
              <pc:docMk/>
              <pc:sldMasterMk cId="1760395377" sldId="2147483738"/>
              <pc:sldLayoutMk cId="1069759584" sldId="2147483755"/>
              <ac:spMk id="31" creationId="{780491F4-CBE5-420D-B41C-DA1186C29721}"/>
            </ac:spMkLst>
          </pc:spChg>
          <pc:picChg chg="del">
            <ac:chgData name="Dhawan, Arpita EX1" userId="324094ce-8336-41e3-ae8e-fcbc90028c73" providerId="ADAL" clId="{C6D6C870-090D-480F-AF3A-C42491D33018}" dt="2021-06-08T20:07:00.692" v="183"/>
            <ac:picMkLst>
              <pc:docMk/>
              <pc:sldMasterMk cId="1760395377" sldId="2147483738"/>
              <pc:sldLayoutMk cId="1069759584" sldId="2147483755"/>
              <ac:picMk id="8" creationId="{09F63AD4-B76D-3B4F-9D8D-50FE70110030}"/>
            </ac:picMkLst>
          </pc:picChg>
          <pc:picChg chg="del">
            <ac:chgData name="Dhawan, Arpita EX1" userId="324094ce-8336-41e3-ae8e-fcbc90028c73" providerId="ADAL" clId="{C6D6C870-090D-480F-AF3A-C42491D33018}" dt="2021-06-08T20:07:00.692" v="183"/>
            <ac:picMkLst>
              <pc:docMk/>
              <pc:sldMasterMk cId="1760395377" sldId="2147483738"/>
              <pc:sldLayoutMk cId="1069759584" sldId="2147483755"/>
              <ac:picMk id="14" creationId="{C127A24E-C6A6-B348-9405-8C826F52F919}"/>
            </ac:picMkLst>
          </pc:picChg>
        </pc:sldLayoutChg>
        <pc:sldLayoutChg chg="delSp">
          <pc:chgData name="Dhawan, Arpita EX1" userId="324094ce-8336-41e3-ae8e-fcbc90028c73" providerId="ADAL" clId="{C6D6C870-090D-480F-AF3A-C42491D33018}" dt="2021-06-08T20:07:00.692" v="183"/>
          <pc:sldLayoutMkLst>
            <pc:docMk/>
            <pc:sldMasterMk cId="1760395377" sldId="2147483738"/>
            <pc:sldLayoutMk cId="2005504243" sldId="2147483756"/>
          </pc:sldLayoutMkLst>
          <pc:spChg chg="del">
            <ac:chgData name="Dhawan, Arpita EX1" userId="324094ce-8336-41e3-ae8e-fcbc90028c73" providerId="ADAL" clId="{C6D6C870-090D-480F-AF3A-C42491D33018}" dt="2021-06-08T20:07:00.692" v="183"/>
            <ac:spMkLst>
              <pc:docMk/>
              <pc:sldMasterMk cId="1760395377" sldId="2147483738"/>
              <pc:sldLayoutMk cId="2005504243" sldId="2147483756"/>
              <ac:spMk id="9" creationId="{F54E4B32-E13F-4B83-8982-BF8073A1DC94}"/>
            </ac:spMkLst>
          </pc:spChg>
          <pc:picChg chg="del">
            <ac:chgData name="Dhawan, Arpita EX1" userId="324094ce-8336-41e3-ae8e-fcbc90028c73" providerId="ADAL" clId="{C6D6C870-090D-480F-AF3A-C42491D33018}" dt="2021-06-08T20:07:00.692" v="183"/>
            <ac:picMkLst>
              <pc:docMk/>
              <pc:sldMasterMk cId="1760395377" sldId="2147483738"/>
              <pc:sldLayoutMk cId="2005504243" sldId="2147483756"/>
              <ac:picMk id="8" creationId="{E5DB0DA4-0F7F-5045-9BBE-0D82F61E59C0}"/>
            </ac:picMkLst>
          </pc:picChg>
          <pc:picChg chg="del">
            <ac:chgData name="Dhawan, Arpita EX1" userId="324094ce-8336-41e3-ae8e-fcbc90028c73" providerId="ADAL" clId="{C6D6C870-090D-480F-AF3A-C42491D33018}" dt="2021-06-08T20:07:00.692" v="183"/>
            <ac:picMkLst>
              <pc:docMk/>
              <pc:sldMasterMk cId="1760395377" sldId="2147483738"/>
              <pc:sldLayoutMk cId="2005504243" sldId="2147483756"/>
              <ac:picMk id="10" creationId="{AC061BF7-30ED-394B-918A-D1835A35BE51}"/>
            </ac:picMkLst>
          </pc:picChg>
        </pc:sldLayoutChg>
      </pc:sldMasterChg>
      <pc:sldMasterChg chg="modSldLayout">
        <pc:chgData name="Dhawan, Arpita EX1" userId="324094ce-8336-41e3-ae8e-fcbc90028c73" providerId="ADAL" clId="{C6D6C870-090D-480F-AF3A-C42491D33018}" dt="2021-06-08T20:07:01.941" v="185"/>
        <pc:sldMasterMkLst>
          <pc:docMk/>
          <pc:sldMasterMk cId="1700490705" sldId="2147483757"/>
        </pc:sldMasterMkLst>
        <pc:sldLayoutChg chg="delSp">
          <pc:chgData name="Dhawan, Arpita EX1" userId="324094ce-8336-41e3-ae8e-fcbc90028c73" providerId="ADAL" clId="{C6D6C870-090D-480F-AF3A-C42491D33018}" dt="2021-06-08T20:07:01.941" v="185"/>
          <pc:sldLayoutMkLst>
            <pc:docMk/>
            <pc:sldMasterMk cId="1700490705" sldId="2147483757"/>
            <pc:sldLayoutMk cId="2518318613" sldId="2147483785"/>
          </pc:sldLayoutMkLst>
          <pc:grpChg chg="del">
            <ac:chgData name="Dhawan, Arpita EX1" userId="324094ce-8336-41e3-ae8e-fcbc90028c73" providerId="ADAL" clId="{C6D6C870-090D-480F-AF3A-C42491D33018}" dt="2021-06-08T20:07:01.941" v="185"/>
            <ac:grpSpMkLst>
              <pc:docMk/>
              <pc:sldMasterMk cId="1700490705" sldId="2147483757"/>
              <pc:sldLayoutMk cId="2518318613" sldId="2147483785"/>
              <ac:grpSpMk id="7" creationId="{00000000-0000-0000-0000-000000000000}"/>
            </ac:grpSpMkLst>
          </pc:grpChg>
        </pc:sldLayoutChg>
      </pc:sldMasterChg>
      <pc:sldMasterChg chg="modTransition modSldLayout">
        <pc:chgData name="Dhawan, Arpita EX1" userId="324094ce-8336-41e3-ae8e-fcbc90028c73" providerId="ADAL" clId="{C6D6C870-090D-480F-AF3A-C42491D33018}" dt="2021-06-08T20:07:05.286" v="187"/>
        <pc:sldMasterMkLst>
          <pc:docMk/>
          <pc:sldMasterMk cId="1185745131" sldId="2147483786"/>
        </pc:sldMasterMkLst>
        <pc:sldLayoutChg chg="delSp">
          <pc:chgData name="Dhawan, Arpita EX1" userId="324094ce-8336-41e3-ae8e-fcbc90028c73" providerId="ADAL" clId="{C6D6C870-090D-480F-AF3A-C42491D33018}" dt="2021-06-08T20:07:05.286" v="187"/>
          <pc:sldLayoutMkLst>
            <pc:docMk/>
            <pc:sldMasterMk cId="1185745131" sldId="2147483786"/>
            <pc:sldLayoutMk cId="1545338004" sldId="2147483798"/>
          </pc:sldLayoutMkLst>
          <pc:spChg chg="del">
            <ac:chgData name="Dhawan, Arpita EX1" userId="324094ce-8336-41e3-ae8e-fcbc90028c73" providerId="ADAL" clId="{C6D6C870-090D-480F-AF3A-C42491D33018}" dt="2021-06-08T20:07:05.286" v="187"/>
            <ac:spMkLst>
              <pc:docMk/>
              <pc:sldMasterMk cId="1185745131" sldId="2147483786"/>
              <pc:sldLayoutMk cId="1545338004" sldId="2147483798"/>
              <ac:spMk id="31" creationId="{780491F4-CBE5-420D-B41C-DA1186C29721}"/>
            </ac:spMkLst>
          </pc:spChg>
          <pc:picChg chg="del">
            <ac:chgData name="Dhawan, Arpita EX1" userId="324094ce-8336-41e3-ae8e-fcbc90028c73" providerId="ADAL" clId="{C6D6C870-090D-480F-AF3A-C42491D33018}" dt="2021-06-08T20:07:05.286" v="187"/>
            <ac:picMkLst>
              <pc:docMk/>
              <pc:sldMasterMk cId="1185745131" sldId="2147483786"/>
              <pc:sldLayoutMk cId="1545338004" sldId="2147483798"/>
              <ac:picMk id="8" creationId="{09F63AD4-B76D-3B4F-9D8D-50FE70110030}"/>
            </ac:picMkLst>
          </pc:picChg>
          <pc:picChg chg="del">
            <ac:chgData name="Dhawan, Arpita EX1" userId="324094ce-8336-41e3-ae8e-fcbc90028c73" providerId="ADAL" clId="{C6D6C870-090D-480F-AF3A-C42491D33018}" dt="2021-06-08T20:07:05.286" v="187"/>
            <ac:picMkLst>
              <pc:docMk/>
              <pc:sldMasterMk cId="1185745131" sldId="2147483786"/>
              <pc:sldLayoutMk cId="1545338004" sldId="2147483798"/>
              <ac:picMk id="14" creationId="{C127A24E-C6A6-B348-9405-8C826F52F919}"/>
            </ac:picMkLst>
          </pc:picChg>
        </pc:sldLayoutChg>
        <pc:sldLayoutChg chg="delSp">
          <pc:chgData name="Dhawan, Arpita EX1" userId="324094ce-8336-41e3-ae8e-fcbc90028c73" providerId="ADAL" clId="{C6D6C870-090D-480F-AF3A-C42491D33018}" dt="2021-06-08T20:07:05.286" v="187"/>
          <pc:sldLayoutMkLst>
            <pc:docMk/>
            <pc:sldMasterMk cId="1185745131" sldId="2147483786"/>
            <pc:sldLayoutMk cId="1739808179" sldId="2147483799"/>
          </pc:sldLayoutMkLst>
          <pc:spChg chg="del">
            <ac:chgData name="Dhawan, Arpita EX1" userId="324094ce-8336-41e3-ae8e-fcbc90028c73" providerId="ADAL" clId="{C6D6C870-090D-480F-AF3A-C42491D33018}" dt="2021-06-08T20:07:05.286" v="187"/>
            <ac:spMkLst>
              <pc:docMk/>
              <pc:sldMasterMk cId="1185745131" sldId="2147483786"/>
              <pc:sldLayoutMk cId="1739808179" sldId="2147483799"/>
              <ac:spMk id="9" creationId="{F54E4B32-E13F-4B83-8982-BF8073A1DC94}"/>
            </ac:spMkLst>
          </pc:spChg>
          <pc:picChg chg="del">
            <ac:chgData name="Dhawan, Arpita EX1" userId="324094ce-8336-41e3-ae8e-fcbc90028c73" providerId="ADAL" clId="{C6D6C870-090D-480F-AF3A-C42491D33018}" dt="2021-06-08T20:07:05.286" v="187"/>
            <ac:picMkLst>
              <pc:docMk/>
              <pc:sldMasterMk cId="1185745131" sldId="2147483786"/>
              <pc:sldLayoutMk cId="1739808179" sldId="2147483799"/>
              <ac:picMk id="8" creationId="{E5DB0DA4-0F7F-5045-9BBE-0D82F61E59C0}"/>
            </ac:picMkLst>
          </pc:picChg>
          <pc:picChg chg="del">
            <ac:chgData name="Dhawan, Arpita EX1" userId="324094ce-8336-41e3-ae8e-fcbc90028c73" providerId="ADAL" clId="{C6D6C870-090D-480F-AF3A-C42491D33018}" dt="2021-06-08T20:07:05.286" v="187"/>
            <ac:picMkLst>
              <pc:docMk/>
              <pc:sldMasterMk cId="1185745131" sldId="2147483786"/>
              <pc:sldLayoutMk cId="1739808179" sldId="2147483799"/>
              <ac:picMk id="10" creationId="{AC061BF7-30ED-394B-918A-D1835A35BE51}"/>
            </ac:picMkLst>
          </pc:picChg>
        </pc:sldLayoutChg>
      </pc:sldMasterChg>
      <pc:sldMasterChg chg="modTransition">
        <pc:chgData name="Dhawan, Arpita EX1" userId="324094ce-8336-41e3-ae8e-fcbc90028c73" providerId="ADAL" clId="{C6D6C870-090D-480F-AF3A-C42491D33018}" dt="2021-06-08T20:14:45.240" v="257"/>
        <pc:sldMasterMkLst>
          <pc:docMk/>
          <pc:sldMasterMk cId="3212460697" sldId="2147483800"/>
        </pc:sldMasterMkLst>
      </pc:sldMasterChg>
      <pc:sldMasterChg chg="modSldLayout">
        <pc:chgData name="Dhawan, Arpita EX1" userId="324094ce-8336-41e3-ae8e-fcbc90028c73" providerId="ADAL" clId="{C6D6C870-090D-480F-AF3A-C42491D33018}" dt="2021-06-09T17:44:47.441" v="3521" actId="478"/>
        <pc:sldMasterMkLst>
          <pc:docMk/>
          <pc:sldMasterMk cId="1022019254" sldId="2147483814"/>
        </pc:sldMasterMkLst>
        <pc:sldLayoutChg chg="delSp mod">
          <pc:chgData name="Dhawan, Arpita EX1" userId="324094ce-8336-41e3-ae8e-fcbc90028c73" providerId="ADAL" clId="{C6D6C870-090D-480F-AF3A-C42491D33018}" dt="2021-06-09T17:07:48.932" v="3405" actId="478"/>
          <pc:sldLayoutMkLst>
            <pc:docMk/>
            <pc:sldMasterMk cId="1022019254" sldId="2147483814"/>
            <pc:sldLayoutMk cId="2493855875" sldId="2147483822"/>
          </pc:sldLayoutMkLst>
          <pc:picChg chg="del">
            <ac:chgData name="Dhawan, Arpita EX1" userId="324094ce-8336-41e3-ae8e-fcbc90028c73" providerId="ADAL" clId="{C6D6C870-090D-480F-AF3A-C42491D33018}" dt="2021-06-09T17:07:45.635" v="3404" actId="478"/>
            <ac:picMkLst>
              <pc:docMk/>
              <pc:sldMasterMk cId="1022019254" sldId="2147483814"/>
              <pc:sldLayoutMk cId="2493855875" sldId="2147483822"/>
              <ac:picMk id="8" creationId="{09F63AD4-B76D-3B4F-9D8D-50FE70110030}"/>
            </ac:picMkLst>
          </pc:picChg>
          <pc:picChg chg="del">
            <ac:chgData name="Dhawan, Arpita EX1" userId="324094ce-8336-41e3-ae8e-fcbc90028c73" providerId="ADAL" clId="{C6D6C870-090D-480F-AF3A-C42491D33018}" dt="2021-06-09T17:07:48.932" v="3405" actId="478"/>
            <ac:picMkLst>
              <pc:docMk/>
              <pc:sldMasterMk cId="1022019254" sldId="2147483814"/>
              <pc:sldLayoutMk cId="2493855875" sldId="2147483822"/>
              <ac:picMk id="14" creationId="{C127A24E-C6A6-B348-9405-8C826F52F919}"/>
            </ac:picMkLst>
          </pc:picChg>
        </pc:sldLayoutChg>
        <pc:sldLayoutChg chg="delSp mod">
          <pc:chgData name="Dhawan, Arpita EX1" userId="324094ce-8336-41e3-ae8e-fcbc90028c73" providerId="ADAL" clId="{C6D6C870-090D-480F-AF3A-C42491D33018}" dt="2021-06-09T17:44:47.441" v="3521" actId="478"/>
          <pc:sldLayoutMkLst>
            <pc:docMk/>
            <pc:sldMasterMk cId="1022019254" sldId="2147483814"/>
            <pc:sldLayoutMk cId="3866611565" sldId="2147483823"/>
          </pc:sldLayoutMkLst>
          <pc:picChg chg="del">
            <ac:chgData name="Dhawan, Arpita EX1" userId="324094ce-8336-41e3-ae8e-fcbc90028c73" providerId="ADAL" clId="{C6D6C870-090D-480F-AF3A-C42491D33018}" dt="2021-06-09T17:44:45.301" v="3520" actId="478"/>
            <ac:picMkLst>
              <pc:docMk/>
              <pc:sldMasterMk cId="1022019254" sldId="2147483814"/>
              <pc:sldLayoutMk cId="3866611565" sldId="2147483823"/>
              <ac:picMk id="10" creationId="{271D6C41-2089-8944-A7DE-1B4DA2E9F932}"/>
            </ac:picMkLst>
          </pc:picChg>
          <pc:picChg chg="del">
            <ac:chgData name="Dhawan, Arpita EX1" userId="324094ce-8336-41e3-ae8e-fcbc90028c73" providerId="ADAL" clId="{C6D6C870-090D-480F-AF3A-C42491D33018}" dt="2021-06-09T17:44:47.441" v="3521" actId="478"/>
            <ac:picMkLst>
              <pc:docMk/>
              <pc:sldMasterMk cId="1022019254" sldId="2147483814"/>
              <pc:sldLayoutMk cId="3866611565" sldId="2147483823"/>
              <ac:picMk id="17" creationId="{B39BD980-859A-ED43-B5E0-B78C35812A87}"/>
            </ac:picMkLst>
          </pc:picChg>
        </pc:sldLayoutChg>
        <pc:sldLayoutChg chg="delSp mod">
          <pc:chgData name="Dhawan, Arpita EX1" userId="324094ce-8336-41e3-ae8e-fcbc90028c73" providerId="ADAL" clId="{C6D6C870-090D-480F-AF3A-C42491D33018}" dt="2021-06-09T17:44:38.576" v="3519" actId="478"/>
          <pc:sldLayoutMkLst>
            <pc:docMk/>
            <pc:sldMasterMk cId="1022019254" sldId="2147483814"/>
            <pc:sldLayoutMk cId="3080174306" sldId="2147483824"/>
          </pc:sldLayoutMkLst>
          <pc:picChg chg="del">
            <ac:chgData name="Dhawan, Arpita EX1" userId="324094ce-8336-41e3-ae8e-fcbc90028c73" providerId="ADAL" clId="{C6D6C870-090D-480F-AF3A-C42491D33018}" dt="2021-06-09T17:44:36.084" v="3518" actId="478"/>
            <ac:picMkLst>
              <pc:docMk/>
              <pc:sldMasterMk cId="1022019254" sldId="2147483814"/>
              <pc:sldLayoutMk cId="3080174306" sldId="2147483824"/>
              <ac:picMk id="10" creationId="{ED209FE6-0B0A-D14A-BD31-A3A61564FD07}"/>
            </ac:picMkLst>
          </pc:picChg>
          <pc:picChg chg="del">
            <ac:chgData name="Dhawan, Arpita EX1" userId="324094ce-8336-41e3-ae8e-fcbc90028c73" providerId="ADAL" clId="{C6D6C870-090D-480F-AF3A-C42491D33018}" dt="2021-06-09T17:44:38.576" v="3519" actId="478"/>
            <ac:picMkLst>
              <pc:docMk/>
              <pc:sldMasterMk cId="1022019254" sldId="2147483814"/>
              <pc:sldLayoutMk cId="3080174306" sldId="2147483824"/>
              <ac:picMk id="12" creationId="{F1328CB7-3B3E-0342-86D5-64775D744D1F}"/>
            </ac:picMkLst>
          </pc:picChg>
        </pc:sldLayoutChg>
        <pc:sldLayoutChg chg="delSp mod">
          <pc:chgData name="Dhawan, Arpita EX1" userId="324094ce-8336-41e3-ae8e-fcbc90028c73" providerId="ADAL" clId="{C6D6C870-090D-480F-AF3A-C42491D33018}" dt="2021-06-09T17:08:14.552" v="3407" actId="478"/>
          <pc:sldLayoutMkLst>
            <pc:docMk/>
            <pc:sldMasterMk cId="1022019254" sldId="2147483814"/>
            <pc:sldLayoutMk cId="664443214" sldId="2147483825"/>
          </pc:sldLayoutMkLst>
          <pc:picChg chg="del">
            <ac:chgData name="Dhawan, Arpita EX1" userId="324094ce-8336-41e3-ae8e-fcbc90028c73" providerId="ADAL" clId="{C6D6C870-090D-480F-AF3A-C42491D33018}" dt="2021-06-09T17:08:10.939" v="3406" actId="478"/>
            <ac:picMkLst>
              <pc:docMk/>
              <pc:sldMasterMk cId="1022019254" sldId="2147483814"/>
              <pc:sldLayoutMk cId="664443214" sldId="2147483825"/>
              <ac:picMk id="9" creationId="{214D20CB-6BD9-3344-8B42-A798B20AE4C6}"/>
            </ac:picMkLst>
          </pc:picChg>
          <pc:picChg chg="del">
            <ac:chgData name="Dhawan, Arpita EX1" userId="324094ce-8336-41e3-ae8e-fcbc90028c73" providerId="ADAL" clId="{C6D6C870-090D-480F-AF3A-C42491D33018}" dt="2021-06-09T17:08:14.552" v="3407" actId="478"/>
            <ac:picMkLst>
              <pc:docMk/>
              <pc:sldMasterMk cId="1022019254" sldId="2147483814"/>
              <pc:sldLayoutMk cId="664443214" sldId="2147483825"/>
              <ac:picMk id="10" creationId="{2420C18B-DFBF-C046-8D9E-FB3BB18EF162}"/>
            </ac:picMkLst>
          </pc:picChg>
        </pc:sldLayoutChg>
        <pc:sldLayoutChg chg="delSp mod">
          <pc:chgData name="Dhawan, Arpita EX1" userId="324094ce-8336-41e3-ae8e-fcbc90028c73" providerId="ADAL" clId="{C6D6C870-090D-480F-AF3A-C42491D33018}" dt="2021-06-09T17:44:15.138" v="3517" actId="478"/>
          <pc:sldLayoutMkLst>
            <pc:docMk/>
            <pc:sldMasterMk cId="1022019254" sldId="2147483814"/>
            <pc:sldLayoutMk cId="2134190656" sldId="2147483826"/>
          </pc:sldLayoutMkLst>
          <pc:picChg chg="del">
            <ac:chgData name="Dhawan, Arpita EX1" userId="324094ce-8336-41e3-ae8e-fcbc90028c73" providerId="ADAL" clId="{C6D6C870-090D-480F-AF3A-C42491D33018}" dt="2021-06-09T17:44:12.933" v="3516" actId="478"/>
            <ac:picMkLst>
              <pc:docMk/>
              <pc:sldMasterMk cId="1022019254" sldId="2147483814"/>
              <pc:sldLayoutMk cId="2134190656" sldId="2147483826"/>
              <ac:picMk id="8" creationId="{E5DB0DA4-0F7F-5045-9BBE-0D82F61E59C0}"/>
            </ac:picMkLst>
          </pc:picChg>
          <pc:picChg chg="del">
            <ac:chgData name="Dhawan, Arpita EX1" userId="324094ce-8336-41e3-ae8e-fcbc90028c73" providerId="ADAL" clId="{C6D6C870-090D-480F-AF3A-C42491D33018}" dt="2021-06-09T17:44:15.138" v="3517" actId="478"/>
            <ac:picMkLst>
              <pc:docMk/>
              <pc:sldMasterMk cId="1022019254" sldId="2147483814"/>
              <pc:sldLayoutMk cId="2134190656" sldId="2147483826"/>
              <ac:picMk id="10" creationId="{AC061BF7-30ED-394B-918A-D1835A35BE51}"/>
            </ac:picMkLst>
          </pc:picChg>
        </pc:sldLayoutChg>
        <pc:sldLayoutChg chg="delSp mod">
          <pc:chgData name="Dhawan, Arpita EX1" userId="324094ce-8336-41e3-ae8e-fcbc90028c73" providerId="ADAL" clId="{C6D6C870-090D-480F-AF3A-C42491D33018}" dt="2021-06-09T17:08:36.169" v="3409" actId="478"/>
          <pc:sldLayoutMkLst>
            <pc:docMk/>
            <pc:sldMasterMk cId="1022019254" sldId="2147483814"/>
            <pc:sldLayoutMk cId="1105665457" sldId="2147483828"/>
          </pc:sldLayoutMkLst>
          <pc:picChg chg="del">
            <ac:chgData name="Dhawan, Arpita EX1" userId="324094ce-8336-41e3-ae8e-fcbc90028c73" providerId="ADAL" clId="{C6D6C870-090D-480F-AF3A-C42491D33018}" dt="2021-06-09T17:08:32.884" v="3408" actId="478"/>
            <ac:picMkLst>
              <pc:docMk/>
              <pc:sldMasterMk cId="1022019254" sldId="2147483814"/>
              <pc:sldLayoutMk cId="1105665457" sldId="2147483828"/>
              <ac:picMk id="6" creationId="{849B7DBB-D418-4245-8897-F7BF24A4CBE9}"/>
            </ac:picMkLst>
          </pc:picChg>
          <pc:picChg chg="del">
            <ac:chgData name="Dhawan, Arpita EX1" userId="324094ce-8336-41e3-ae8e-fcbc90028c73" providerId="ADAL" clId="{C6D6C870-090D-480F-AF3A-C42491D33018}" dt="2021-06-09T17:08:36.169" v="3409" actId="478"/>
            <ac:picMkLst>
              <pc:docMk/>
              <pc:sldMasterMk cId="1022019254" sldId="2147483814"/>
              <pc:sldLayoutMk cId="1105665457" sldId="2147483828"/>
              <ac:picMk id="7" creationId="{D12220C1-1EAE-C14B-89F3-9751E5993BA4}"/>
            </ac:picMkLst>
          </pc:picChg>
        </pc:sldLayoutChg>
        <pc:sldLayoutChg chg="delSp mod">
          <pc:chgData name="Dhawan, Arpita EX1" userId="324094ce-8336-41e3-ae8e-fcbc90028c73" providerId="ADAL" clId="{C6D6C870-090D-480F-AF3A-C42491D33018}" dt="2021-06-09T17:08:45.410" v="3411" actId="478"/>
          <pc:sldLayoutMkLst>
            <pc:docMk/>
            <pc:sldMasterMk cId="1022019254" sldId="2147483814"/>
            <pc:sldLayoutMk cId="219098657" sldId="2147483829"/>
          </pc:sldLayoutMkLst>
          <pc:picChg chg="del">
            <ac:chgData name="Dhawan, Arpita EX1" userId="324094ce-8336-41e3-ae8e-fcbc90028c73" providerId="ADAL" clId="{C6D6C870-090D-480F-AF3A-C42491D33018}" dt="2021-06-09T17:08:42.915" v="3410" actId="478"/>
            <ac:picMkLst>
              <pc:docMk/>
              <pc:sldMasterMk cId="1022019254" sldId="2147483814"/>
              <pc:sldLayoutMk cId="219098657" sldId="2147483829"/>
              <ac:picMk id="7" creationId="{1B41ADD7-88C0-DB40-906A-BEDD0E1B9621}"/>
            </ac:picMkLst>
          </pc:picChg>
          <pc:picChg chg="del">
            <ac:chgData name="Dhawan, Arpita EX1" userId="324094ce-8336-41e3-ae8e-fcbc90028c73" providerId="ADAL" clId="{C6D6C870-090D-480F-AF3A-C42491D33018}" dt="2021-06-09T17:08:45.410" v="3411" actId="478"/>
            <ac:picMkLst>
              <pc:docMk/>
              <pc:sldMasterMk cId="1022019254" sldId="2147483814"/>
              <pc:sldLayoutMk cId="219098657" sldId="2147483829"/>
              <ac:picMk id="8" creationId="{BCBCE073-12D8-9D4F-9B15-2F9BE4AC354E}"/>
            </ac:picMkLst>
          </pc:picChg>
        </pc:sldLayoutChg>
        <pc:sldLayoutChg chg="delSp">
          <pc:chgData name="Dhawan, Arpita EX1" userId="324094ce-8336-41e3-ae8e-fcbc90028c73" providerId="ADAL" clId="{C6D6C870-090D-480F-AF3A-C42491D33018}" dt="2021-06-09T07:16:35.310" v="2017"/>
          <pc:sldLayoutMkLst>
            <pc:docMk/>
            <pc:sldMasterMk cId="1022019254" sldId="2147483814"/>
            <pc:sldLayoutMk cId="3284185796" sldId="2147483842"/>
          </pc:sldLayoutMkLst>
          <pc:cxnChg chg="del">
            <ac:chgData name="Dhawan, Arpita EX1" userId="324094ce-8336-41e3-ae8e-fcbc90028c73" providerId="ADAL" clId="{C6D6C870-090D-480F-AF3A-C42491D33018}" dt="2021-06-09T07:16:35.310" v="2017"/>
            <ac:cxnSpMkLst>
              <pc:docMk/>
              <pc:sldMasterMk cId="1022019254" sldId="2147483814"/>
              <pc:sldLayoutMk cId="3284185796" sldId="2147483842"/>
              <ac:cxnSpMk id="15" creationId="{00000000-0000-0000-0000-000000000000}"/>
            </ac:cxnSpMkLst>
          </pc:cxnChg>
        </pc:sldLayoutChg>
      </pc:sldMasterChg>
      <pc:sldMasterChg chg="modTransition modSldLayout">
        <pc:chgData name="Dhawan, Arpita EX1" userId="324094ce-8336-41e3-ae8e-fcbc90028c73" providerId="ADAL" clId="{C6D6C870-090D-480F-AF3A-C42491D33018}" dt="2021-06-09T17:28:01.575" v="3474"/>
        <pc:sldMasterMkLst>
          <pc:docMk/>
          <pc:sldMasterMk cId="56600750" sldId="2147483843"/>
        </pc:sldMasterMkLst>
        <pc:sldLayoutChg chg="addSp delSp">
          <pc:chgData name="Dhawan, Arpita EX1" userId="324094ce-8336-41e3-ae8e-fcbc90028c73" providerId="ADAL" clId="{C6D6C870-090D-480F-AF3A-C42491D33018}" dt="2021-06-09T17:28:01.575" v="3474"/>
          <pc:sldLayoutMkLst>
            <pc:docMk/>
            <pc:sldMasterMk cId="56600750" sldId="2147483843"/>
            <pc:sldLayoutMk cId="2760119705" sldId="2147483855"/>
          </pc:sldLayoutMkLst>
          <pc:spChg chg="add del">
            <ac:chgData name="Dhawan, Arpita EX1" userId="324094ce-8336-41e3-ae8e-fcbc90028c73" providerId="ADAL" clId="{C6D6C870-090D-480F-AF3A-C42491D33018}" dt="2021-06-09T17:28:01.575" v="3474"/>
            <ac:spMkLst>
              <pc:docMk/>
              <pc:sldMasterMk cId="56600750" sldId="2147483843"/>
              <pc:sldLayoutMk cId="2760119705" sldId="2147483855"/>
              <ac:spMk id="31" creationId="{780491F4-CBE5-420D-B41C-DA1186C29721}"/>
            </ac:spMkLst>
          </pc:spChg>
        </pc:sldLayoutChg>
        <pc:sldLayoutChg chg="addSp delSp">
          <pc:chgData name="Dhawan, Arpita EX1" userId="324094ce-8336-41e3-ae8e-fcbc90028c73" providerId="ADAL" clId="{C6D6C870-090D-480F-AF3A-C42491D33018}" dt="2021-06-09T17:28:01.575" v="3474"/>
          <pc:sldLayoutMkLst>
            <pc:docMk/>
            <pc:sldMasterMk cId="56600750" sldId="2147483843"/>
            <pc:sldLayoutMk cId="3707811666" sldId="2147483856"/>
          </pc:sldLayoutMkLst>
          <pc:spChg chg="add del">
            <ac:chgData name="Dhawan, Arpita EX1" userId="324094ce-8336-41e3-ae8e-fcbc90028c73" providerId="ADAL" clId="{C6D6C870-090D-480F-AF3A-C42491D33018}" dt="2021-06-09T17:28:01.575" v="3474"/>
            <ac:spMkLst>
              <pc:docMk/>
              <pc:sldMasterMk cId="56600750" sldId="2147483843"/>
              <pc:sldLayoutMk cId="3707811666" sldId="2147483856"/>
              <ac:spMk id="9" creationId="{F54E4B32-E13F-4B83-8982-BF8073A1DC94}"/>
            </ac:spMkLst>
          </pc:spChg>
          <pc:picChg chg="add del">
            <ac:chgData name="Dhawan, Arpita EX1" userId="324094ce-8336-41e3-ae8e-fcbc90028c73" providerId="ADAL" clId="{C6D6C870-090D-480F-AF3A-C42491D33018}" dt="2021-06-09T17:28:01.575" v="3474"/>
            <ac:picMkLst>
              <pc:docMk/>
              <pc:sldMasterMk cId="56600750" sldId="2147483843"/>
              <pc:sldLayoutMk cId="3707811666" sldId="2147483856"/>
              <ac:picMk id="8" creationId="{E5DB0DA4-0F7F-5045-9BBE-0D82F61E59C0}"/>
            </ac:picMkLst>
          </pc:picChg>
          <pc:picChg chg="add del">
            <ac:chgData name="Dhawan, Arpita EX1" userId="324094ce-8336-41e3-ae8e-fcbc90028c73" providerId="ADAL" clId="{C6D6C870-090D-480F-AF3A-C42491D33018}" dt="2021-06-09T17:28:01.575" v="3474"/>
            <ac:picMkLst>
              <pc:docMk/>
              <pc:sldMasterMk cId="56600750" sldId="2147483843"/>
              <pc:sldLayoutMk cId="3707811666" sldId="2147483856"/>
              <ac:picMk id="10" creationId="{AC061BF7-30ED-394B-918A-D1835A35BE51}"/>
            </ac:picMkLst>
          </pc:picChg>
        </pc:sldLayoutChg>
      </pc:sldMasterChg>
      <pc:sldMasterChg chg="modTransition">
        <pc:chgData name="Dhawan, Arpita EX1" userId="324094ce-8336-41e3-ae8e-fcbc90028c73" providerId="ADAL" clId="{C6D6C870-090D-480F-AF3A-C42491D33018}" dt="2021-06-09T17:28:00.492" v="3472"/>
        <pc:sldMasterMkLst>
          <pc:docMk/>
          <pc:sldMasterMk cId="1484813167" sldId="2147483857"/>
        </pc:sldMasterMkLst>
      </pc:sldMasterChg>
      <pc:sldMasterChg chg="modTransition">
        <pc:chgData name="Dhawan, Arpita EX1" userId="324094ce-8336-41e3-ae8e-fcbc90028c73" providerId="ADAL" clId="{C6D6C870-090D-480F-AF3A-C42491D33018}" dt="2021-06-09T17:27:59.773" v="3470"/>
        <pc:sldMasterMkLst>
          <pc:docMk/>
          <pc:sldMasterMk cId="2458635304" sldId="2147483871"/>
        </pc:sldMasterMkLst>
      </pc:sldMasterChg>
      <pc:sldMasterChg chg="modTransition">
        <pc:chgData name="Dhawan, Arpita EX1" userId="324094ce-8336-41e3-ae8e-fcbc90028c73" providerId="ADAL" clId="{C6D6C870-090D-480F-AF3A-C42491D33018}" dt="2021-06-09T17:27:56.995" v="3466"/>
        <pc:sldMasterMkLst>
          <pc:docMk/>
          <pc:sldMasterMk cId="1702322257" sldId="2147483885"/>
        </pc:sldMasterMkLst>
      </pc:sldMasterChg>
      <pc:sldMasterChg chg="modTransition">
        <pc:chgData name="Dhawan, Arpita EX1" userId="324094ce-8336-41e3-ae8e-fcbc90028c73" providerId="ADAL" clId="{C6D6C870-090D-480F-AF3A-C42491D33018}" dt="2021-06-09T17:27:47.615" v="3460"/>
        <pc:sldMasterMkLst>
          <pc:docMk/>
          <pc:sldMasterMk cId="1304242896" sldId="2147483899"/>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quintiles-my.sharepoint.com/personal/atupe_in_imshealth_com/Documents/Adolescent%20Health/Phase%202_WHO%20ADH/Main%20Sessions/Resources%20for%20final%20report/Feedback_challenges_section6/Overall%20feedback%20data_postsess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Challenges faced by  participants</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'Difficulty in attending the ses'!$C$14:$C$15</c:f>
              <c:strCache>
                <c:ptCount val="2"/>
                <c:pt idx="0">
                  <c:v>Did you face any of the following difficulties before and during the session?</c:v>
                </c:pt>
                <c:pt idx="1">
                  <c:v>No. of respondents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'Difficulty in attending the ses'!$B$16:$B$22</c:f>
              <c:strCache>
                <c:ptCount val="7"/>
                <c:pt idx="0">
                  <c:v>Difficulty in joining/attending online session due to internet connectivity issues</c:v>
                </c:pt>
                <c:pt idx="1">
                  <c:v>Difficulty in joining/attending online session due to less technology experience</c:v>
                </c:pt>
                <c:pt idx="2">
                  <c:v>Language issues</c:v>
                </c:pt>
                <c:pt idx="3">
                  <c:v>No clear instructions before/during the session</c:v>
                </c:pt>
                <c:pt idx="4">
                  <c:v>Difficulty in understanding survey questions</c:v>
                </c:pt>
                <c:pt idx="5">
                  <c:v>Conflicting schedules</c:v>
                </c:pt>
                <c:pt idx="6">
                  <c:v>Others</c:v>
                </c:pt>
              </c:strCache>
            </c:strRef>
          </c:cat>
          <c:val>
            <c:numRef>
              <c:f>'Difficulty in attending the ses'!$C$16:$C$22</c:f>
              <c:numCache>
                <c:formatCode>0.0%</c:formatCode>
                <c:ptCount val="7"/>
                <c:pt idx="0">
                  <c:v>0.63729999999999998</c:v>
                </c:pt>
                <c:pt idx="1">
                  <c:v>0.1295</c:v>
                </c:pt>
                <c:pt idx="2">
                  <c:v>0.32900000000000001</c:v>
                </c:pt>
                <c:pt idx="3">
                  <c:v>3.8899999999999997E-2</c:v>
                </c:pt>
                <c:pt idx="4">
                  <c:v>5.7000000000000002E-2</c:v>
                </c:pt>
                <c:pt idx="5">
                  <c:v>6.2199999999999998E-2</c:v>
                </c:pt>
                <c:pt idx="6">
                  <c:v>0.14510000000000001</c:v>
                </c:pt>
              </c:numCache>
            </c:numRef>
          </c:val>
          <c:extLst>
            <c:ext xmlns:c16="http://schemas.microsoft.com/office/drawing/2014/chart" uri="{C3380CC4-5D6E-409C-BE32-E72D297353CC}">
              <c16:uniqueId val="{00000000-0EE7-42C3-B477-72F94DFBCF87}"/>
            </c:ext>
          </c:extLst>
        </c:ser>
        <c:dLbls>
          <c:dLblPos val="outEnd"/>
          <c:showLegendKey val="0"/>
          <c:showVal val="1"/>
          <c:showCatName val="0"/>
          <c:showSerName val="0"/>
          <c:showPercent val="0"/>
          <c:showBubbleSize val="0"/>
        </c:dLbls>
        <c:gapWidth val="115"/>
        <c:overlap val="-20"/>
        <c:axId val="652094280"/>
        <c:axId val="652095592"/>
      </c:barChart>
      <c:catAx>
        <c:axId val="652094280"/>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52095592"/>
        <c:crosses val="autoZero"/>
        <c:auto val="1"/>
        <c:lblAlgn val="ctr"/>
        <c:lblOffset val="100"/>
        <c:noMultiLvlLbl val="0"/>
      </c:catAx>
      <c:valAx>
        <c:axId val="652095592"/>
        <c:scaling>
          <c:orientation val="minMax"/>
        </c:scaling>
        <c:delete val="0"/>
        <c:axPos val="b"/>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5209428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051320-CCA2-49FE-9E0E-FFED622C1C0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DCC848-2838-42E2-8357-8CC676305F73}">
      <dgm:prSet/>
      <dgm:spPr/>
      <dgm:t>
        <a:bodyPr/>
        <a:lstStyle/>
        <a:p>
          <a:pPr>
            <a:lnSpc>
              <a:spcPct val="100000"/>
            </a:lnSpc>
          </a:pPr>
          <a:r>
            <a:rPr lang="en-US" b="1" dirty="0"/>
            <a:t>Objective of the study</a:t>
          </a:r>
          <a:endParaRPr lang="en-US" dirty="0"/>
        </a:p>
      </dgm:t>
    </dgm:pt>
    <dgm:pt modelId="{C80B1C70-D447-4D49-B5F5-1CDFA81ABFE9}" type="parTrans" cxnId="{6998D210-E72B-47A8-B682-E7C80D72D34B}">
      <dgm:prSet/>
      <dgm:spPr/>
      <dgm:t>
        <a:bodyPr/>
        <a:lstStyle/>
        <a:p>
          <a:endParaRPr lang="en-US"/>
        </a:p>
      </dgm:t>
    </dgm:pt>
    <dgm:pt modelId="{F6D5A614-117A-4BB7-A332-33526500145D}" type="sibTrans" cxnId="{6998D210-E72B-47A8-B682-E7C80D72D34B}">
      <dgm:prSet/>
      <dgm:spPr/>
      <dgm:t>
        <a:bodyPr/>
        <a:lstStyle/>
        <a:p>
          <a:endParaRPr lang="en-US"/>
        </a:p>
      </dgm:t>
    </dgm:pt>
    <dgm:pt modelId="{265BF72F-AE07-4074-822C-CAE1455C1F22}">
      <dgm:prSet/>
      <dgm:spPr/>
      <dgm:t>
        <a:bodyPr/>
        <a:lstStyle/>
        <a:p>
          <a:pPr>
            <a:lnSpc>
              <a:spcPct val="100000"/>
            </a:lnSpc>
          </a:pPr>
          <a:r>
            <a:rPr lang="en-US" dirty="0"/>
            <a:t>To evaluate the effectiveness of online training Program for Adolescent health counsellors. </a:t>
          </a:r>
        </a:p>
      </dgm:t>
    </dgm:pt>
    <dgm:pt modelId="{80C67E9A-D878-4CBC-A907-95578950B138}" type="parTrans" cxnId="{B891E1AE-2DF8-480C-A110-F157867DFE27}">
      <dgm:prSet/>
      <dgm:spPr/>
      <dgm:t>
        <a:bodyPr/>
        <a:lstStyle/>
        <a:p>
          <a:endParaRPr lang="en-US"/>
        </a:p>
      </dgm:t>
    </dgm:pt>
    <dgm:pt modelId="{824394E7-DD3D-434C-BB6E-23EF2539A2D7}" type="sibTrans" cxnId="{B891E1AE-2DF8-480C-A110-F157867DFE27}">
      <dgm:prSet/>
      <dgm:spPr/>
      <dgm:t>
        <a:bodyPr/>
        <a:lstStyle/>
        <a:p>
          <a:endParaRPr lang="en-US"/>
        </a:p>
      </dgm:t>
    </dgm:pt>
    <dgm:pt modelId="{AE220C31-DA98-4F63-BD65-835CFF77958E}">
      <dgm:prSet/>
      <dgm:spPr/>
      <dgm:t>
        <a:bodyPr/>
        <a:lstStyle/>
        <a:p>
          <a:pPr>
            <a:lnSpc>
              <a:spcPct val="100000"/>
            </a:lnSpc>
          </a:pPr>
          <a:r>
            <a:rPr lang="en-US"/>
            <a:t>To assess success of the online training program in terms of how many people have attended the session and completed successfully.</a:t>
          </a:r>
        </a:p>
      </dgm:t>
    </dgm:pt>
    <dgm:pt modelId="{18E266F2-7554-4544-AB54-2FE43D7D43F0}" type="parTrans" cxnId="{ED835439-7DB1-4E57-AC6A-CC13C1AA2BE2}">
      <dgm:prSet/>
      <dgm:spPr/>
      <dgm:t>
        <a:bodyPr/>
        <a:lstStyle/>
        <a:p>
          <a:endParaRPr lang="en-US"/>
        </a:p>
      </dgm:t>
    </dgm:pt>
    <dgm:pt modelId="{F3611D4B-62F3-4123-98D6-EB17EFEB03BD}" type="sibTrans" cxnId="{ED835439-7DB1-4E57-AC6A-CC13C1AA2BE2}">
      <dgm:prSet/>
      <dgm:spPr/>
      <dgm:t>
        <a:bodyPr/>
        <a:lstStyle/>
        <a:p>
          <a:endParaRPr lang="en-US"/>
        </a:p>
      </dgm:t>
    </dgm:pt>
    <dgm:pt modelId="{60677402-FC68-42F7-ABAD-395D4AE7247E}" type="pres">
      <dgm:prSet presAssocID="{D6051320-CCA2-49FE-9E0E-FFED622C1C04}" presName="root" presStyleCnt="0">
        <dgm:presLayoutVars>
          <dgm:dir/>
          <dgm:resizeHandles val="exact"/>
        </dgm:presLayoutVars>
      </dgm:prSet>
      <dgm:spPr/>
    </dgm:pt>
    <dgm:pt modelId="{3901FCFA-86D3-4319-8AD4-93E5B493E18F}" type="pres">
      <dgm:prSet presAssocID="{34DCC848-2838-42E2-8357-8CC676305F73}" presName="compNode" presStyleCnt="0"/>
      <dgm:spPr/>
    </dgm:pt>
    <dgm:pt modelId="{8C54AA0E-4986-4740-BD14-7CC932435E3F}" type="pres">
      <dgm:prSet presAssocID="{34DCC848-2838-42E2-8357-8CC676305F73}" presName="bgRect" presStyleLbl="bgShp" presStyleIdx="0" presStyleCnt="3"/>
      <dgm:spPr/>
    </dgm:pt>
    <dgm:pt modelId="{B73E8787-AC75-4EB4-8FD0-A54AACD9A805}" type="pres">
      <dgm:prSet presAssocID="{34DCC848-2838-42E2-8357-8CC676305F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987FB125-39CA-4477-86BC-BEA92352E3F3}" type="pres">
      <dgm:prSet presAssocID="{34DCC848-2838-42E2-8357-8CC676305F73}" presName="spaceRect" presStyleCnt="0"/>
      <dgm:spPr/>
    </dgm:pt>
    <dgm:pt modelId="{EC3CB448-F513-4CAE-9DBE-AFB25A2EFF89}" type="pres">
      <dgm:prSet presAssocID="{34DCC848-2838-42E2-8357-8CC676305F73}" presName="parTx" presStyleLbl="revTx" presStyleIdx="0" presStyleCnt="3">
        <dgm:presLayoutVars>
          <dgm:chMax val="0"/>
          <dgm:chPref val="0"/>
        </dgm:presLayoutVars>
      </dgm:prSet>
      <dgm:spPr/>
    </dgm:pt>
    <dgm:pt modelId="{4E68F4A5-228B-4AB9-AEC2-8200EB58985B}" type="pres">
      <dgm:prSet presAssocID="{F6D5A614-117A-4BB7-A332-33526500145D}" presName="sibTrans" presStyleCnt="0"/>
      <dgm:spPr/>
    </dgm:pt>
    <dgm:pt modelId="{4000789E-CC06-4CE9-8E69-3B9F9239D4AE}" type="pres">
      <dgm:prSet presAssocID="{265BF72F-AE07-4074-822C-CAE1455C1F22}" presName="compNode" presStyleCnt="0"/>
      <dgm:spPr/>
    </dgm:pt>
    <dgm:pt modelId="{2879F302-47B0-474B-B2FD-D4197AF1076B}" type="pres">
      <dgm:prSet presAssocID="{265BF72F-AE07-4074-822C-CAE1455C1F22}" presName="bgRect" presStyleLbl="bgShp" presStyleIdx="1" presStyleCnt="3"/>
      <dgm:spPr/>
    </dgm:pt>
    <dgm:pt modelId="{17A43CB1-AF1A-4F4A-9B18-31F43A2D5B82}" type="pres">
      <dgm:prSet presAssocID="{265BF72F-AE07-4074-822C-CAE1455C1F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8A947B22-EFCB-44D2-858B-01E441639797}" type="pres">
      <dgm:prSet presAssocID="{265BF72F-AE07-4074-822C-CAE1455C1F22}" presName="spaceRect" presStyleCnt="0"/>
      <dgm:spPr/>
    </dgm:pt>
    <dgm:pt modelId="{7CFE4734-24BF-4CFD-824E-5CA070540B13}" type="pres">
      <dgm:prSet presAssocID="{265BF72F-AE07-4074-822C-CAE1455C1F22}" presName="parTx" presStyleLbl="revTx" presStyleIdx="1" presStyleCnt="3">
        <dgm:presLayoutVars>
          <dgm:chMax val="0"/>
          <dgm:chPref val="0"/>
        </dgm:presLayoutVars>
      </dgm:prSet>
      <dgm:spPr/>
    </dgm:pt>
    <dgm:pt modelId="{9AB773B6-EAB7-4C1E-BF37-2D32D340FFD8}" type="pres">
      <dgm:prSet presAssocID="{824394E7-DD3D-434C-BB6E-23EF2539A2D7}" presName="sibTrans" presStyleCnt="0"/>
      <dgm:spPr/>
    </dgm:pt>
    <dgm:pt modelId="{A20D97A1-30CC-4461-A794-98C744DCA260}" type="pres">
      <dgm:prSet presAssocID="{AE220C31-DA98-4F63-BD65-835CFF77958E}" presName="compNode" presStyleCnt="0"/>
      <dgm:spPr/>
    </dgm:pt>
    <dgm:pt modelId="{03AC79C0-6B79-4E4B-AC5A-9D23E82DB125}" type="pres">
      <dgm:prSet presAssocID="{AE220C31-DA98-4F63-BD65-835CFF77958E}" presName="bgRect" presStyleLbl="bgShp" presStyleIdx="2" presStyleCnt="3"/>
      <dgm:spPr/>
    </dgm:pt>
    <dgm:pt modelId="{B431D756-80EF-495E-BF52-4FF0C54ED829}" type="pres">
      <dgm:prSet presAssocID="{AE220C31-DA98-4F63-BD65-835CFF7795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1BDC439A-BFA9-421B-840D-C1BC6E5A71C9}" type="pres">
      <dgm:prSet presAssocID="{AE220C31-DA98-4F63-BD65-835CFF77958E}" presName="spaceRect" presStyleCnt="0"/>
      <dgm:spPr/>
    </dgm:pt>
    <dgm:pt modelId="{D0045DF3-2BC3-465C-A431-0AD0585EFA79}" type="pres">
      <dgm:prSet presAssocID="{AE220C31-DA98-4F63-BD65-835CFF77958E}" presName="parTx" presStyleLbl="revTx" presStyleIdx="2" presStyleCnt="3">
        <dgm:presLayoutVars>
          <dgm:chMax val="0"/>
          <dgm:chPref val="0"/>
        </dgm:presLayoutVars>
      </dgm:prSet>
      <dgm:spPr/>
    </dgm:pt>
  </dgm:ptLst>
  <dgm:cxnLst>
    <dgm:cxn modelId="{6998D210-E72B-47A8-B682-E7C80D72D34B}" srcId="{D6051320-CCA2-49FE-9E0E-FFED622C1C04}" destId="{34DCC848-2838-42E2-8357-8CC676305F73}" srcOrd="0" destOrd="0" parTransId="{C80B1C70-D447-4D49-B5F5-1CDFA81ABFE9}" sibTransId="{F6D5A614-117A-4BB7-A332-33526500145D}"/>
    <dgm:cxn modelId="{88BBA529-D26A-401F-8062-C9F301D0BDC7}" type="presOf" srcId="{AE220C31-DA98-4F63-BD65-835CFF77958E}" destId="{D0045DF3-2BC3-465C-A431-0AD0585EFA79}" srcOrd="0" destOrd="0" presId="urn:microsoft.com/office/officeart/2018/2/layout/IconVerticalSolidList"/>
    <dgm:cxn modelId="{B4885130-A618-45F7-AFD8-EF411A43F75E}" type="presOf" srcId="{D6051320-CCA2-49FE-9E0E-FFED622C1C04}" destId="{60677402-FC68-42F7-ABAD-395D4AE7247E}" srcOrd="0" destOrd="0" presId="urn:microsoft.com/office/officeart/2018/2/layout/IconVerticalSolidList"/>
    <dgm:cxn modelId="{A80C7C33-CBA5-4FBD-9EBD-ADBB004928CE}" type="presOf" srcId="{265BF72F-AE07-4074-822C-CAE1455C1F22}" destId="{7CFE4734-24BF-4CFD-824E-5CA070540B13}" srcOrd="0" destOrd="0" presId="urn:microsoft.com/office/officeart/2018/2/layout/IconVerticalSolidList"/>
    <dgm:cxn modelId="{ED835439-7DB1-4E57-AC6A-CC13C1AA2BE2}" srcId="{D6051320-CCA2-49FE-9E0E-FFED622C1C04}" destId="{AE220C31-DA98-4F63-BD65-835CFF77958E}" srcOrd="2" destOrd="0" parTransId="{18E266F2-7554-4544-AB54-2FE43D7D43F0}" sibTransId="{F3611D4B-62F3-4123-98D6-EB17EFEB03BD}"/>
    <dgm:cxn modelId="{8F5158A9-6306-41A9-A14C-D533FBDD116A}" type="presOf" srcId="{34DCC848-2838-42E2-8357-8CC676305F73}" destId="{EC3CB448-F513-4CAE-9DBE-AFB25A2EFF89}" srcOrd="0" destOrd="0" presId="urn:microsoft.com/office/officeart/2018/2/layout/IconVerticalSolidList"/>
    <dgm:cxn modelId="{B891E1AE-2DF8-480C-A110-F157867DFE27}" srcId="{D6051320-CCA2-49FE-9E0E-FFED622C1C04}" destId="{265BF72F-AE07-4074-822C-CAE1455C1F22}" srcOrd="1" destOrd="0" parTransId="{80C67E9A-D878-4CBC-A907-95578950B138}" sibTransId="{824394E7-DD3D-434C-BB6E-23EF2539A2D7}"/>
    <dgm:cxn modelId="{E2C8EA16-07D8-49C4-AA36-DDBA2EC5A2AF}" type="presParOf" srcId="{60677402-FC68-42F7-ABAD-395D4AE7247E}" destId="{3901FCFA-86D3-4319-8AD4-93E5B493E18F}" srcOrd="0" destOrd="0" presId="urn:microsoft.com/office/officeart/2018/2/layout/IconVerticalSolidList"/>
    <dgm:cxn modelId="{5B668642-F16E-4830-A042-FAC1C1E3785B}" type="presParOf" srcId="{3901FCFA-86D3-4319-8AD4-93E5B493E18F}" destId="{8C54AA0E-4986-4740-BD14-7CC932435E3F}" srcOrd="0" destOrd="0" presId="urn:microsoft.com/office/officeart/2018/2/layout/IconVerticalSolidList"/>
    <dgm:cxn modelId="{F77575B8-2461-4CB3-9A8D-BD439CDEB431}" type="presParOf" srcId="{3901FCFA-86D3-4319-8AD4-93E5B493E18F}" destId="{B73E8787-AC75-4EB4-8FD0-A54AACD9A805}" srcOrd="1" destOrd="0" presId="urn:microsoft.com/office/officeart/2018/2/layout/IconVerticalSolidList"/>
    <dgm:cxn modelId="{C78C5DD5-8794-4F97-8DB3-93E58E0B947A}" type="presParOf" srcId="{3901FCFA-86D3-4319-8AD4-93E5B493E18F}" destId="{987FB125-39CA-4477-86BC-BEA92352E3F3}" srcOrd="2" destOrd="0" presId="urn:microsoft.com/office/officeart/2018/2/layout/IconVerticalSolidList"/>
    <dgm:cxn modelId="{5A378BAA-E55F-41A1-AA5A-B143D4379A85}" type="presParOf" srcId="{3901FCFA-86D3-4319-8AD4-93E5B493E18F}" destId="{EC3CB448-F513-4CAE-9DBE-AFB25A2EFF89}" srcOrd="3" destOrd="0" presId="urn:microsoft.com/office/officeart/2018/2/layout/IconVerticalSolidList"/>
    <dgm:cxn modelId="{762ED7C7-E879-4566-9523-8250ABD748FA}" type="presParOf" srcId="{60677402-FC68-42F7-ABAD-395D4AE7247E}" destId="{4E68F4A5-228B-4AB9-AEC2-8200EB58985B}" srcOrd="1" destOrd="0" presId="urn:microsoft.com/office/officeart/2018/2/layout/IconVerticalSolidList"/>
    <dgm:cxn modelId="{7E368B43-CEB0-401A-B55D-5A6C3746B58C}" type="presParOf" srcId="{60677402-FC68-42F7-ABAD-395D4AE7247E}" destId="{4000789E-CC06-4CE9-8E69-3B9F9239D4AE}" srcOrd="2" destOrd="0" presId="urn:microsoft.com/office/officeart/2018/2/layout/IconVerticalSolidList"/>
    <dgm:cxn modelId="{4D906FD2-D438-4228-8EB9-3B3B68C42951}" type="presParOf" srcId="{4000789E-CC06-4CE9-8E69-3B9F9239D4AE}" destId="{2879F302-47B0-474B-B2FD-D4197AF1076B}" srcOrd="0" destOrd="0" presId="urn:microsoft.com/office/officeart/2018/2/layout/IconVerticalSolidList"/>
    <dgm:cxn modelId="{4D7632CD-2C37-41CA-BA77-359977B8FD77}" type="presParOf" srcId="{4000789E-CC06-4CE9-8E69-3B9F9239D4AE}" destId="{17A43CB1-AF1A-4F4A-9B18-31F43A2D5B82}" srcOrd="1" destOrd="0" presId="urn:microsoft.com/office/officeart/2018/2/layout/IconVerticalSolidList"/>
    <dgm:cxn modelId="{B97C5942-ACD0-4236-8919-CBF27AEDB794}" type="presParOf" srcId="{4000789E-CC06-4CE9-8E69-3B9F9239D4AE}" destId="{8A947B22-EFCB-44D2-858B-01E441639797}" srcOrd="2" destOrd="0" presId="urn:microsoft.com/office/officeart/2018/2/layout/IconVerticalSolidList"/>
    <dgm:cxn modelId="{401AB145-B2D1-456D-B4E7-D02C83CD08EA}" type="presParOf" srcId="{4000789E-CC06-4CE9-8E69-3B9F9239D4AE}" destId="{7CFE4734-24BF-4CFD-824E-5CA070540B13}" srcOrd="3" destOrd="0" presId="urn:microsoft.com/office/officeart/2018/2/layout/IconVerticalSolidList"/>
    <dgm:cxn modelId="{6F9CD4C3-91D2-4EBC-B7A3-80E80961F8C9}" type="presParOf" srcId="{60677402-FC68-42F7-ABAD-395D4AE7247E}" destId="{9AB773B6-EAB7-4C1E-BF37-2D32D340FFD8}" srcOrd="3" destOrd="0" presId="urn:microsoft.com/office/officeart/2018/2/layout/IconVerticalSolidList"/>
    <dgm:cxn modelId="{7D09DCA0-0838-48A6-BD08-5E4B9E0C0309}" type="presParOf" srcId="{60677402-FC68-42F7-ABAD-395D4AE7247E}" destId="{A20D97A1-30CC-4461-A794-98C744DCA260}" srcOrd="4" destOrd="0" presId="urn:microsoft.com/office/officeart/2018/2/layout/IconVerticalSolidList"/>
    <dgm:cxn modelId="{42E02977-1CE1-4B0D-A45A-C96D05B35DD9}" type="presParOf" srcId="{A20D97A1-30CC-4461-A794-98C744DCA260}" destId="{03AC79C0-6B79-4E4B-AC5A-9D23E82DB125}" srcOrd="0" destOrd="0" presId="urn:microsoft.com/office/officeart/2018/2/layout/IconVerticalSolidList"/>
    <dgm:cxn modelId="{DA9B8AEE-59AD-4D68-A499-DA3E7D4029BE}" type="presParOf" srcId="{A20D97A1-30CC-4461-A794-98C744DCA260}" destId="{B431D756-80EF-495E-BF52-4FF0C54ED829}" srcOrd="1" destOrd="0" presId="urn:microsoft.com/office/officeart/2018/2/layout/IconVerticalSolidList"/>
    <dgm:cxn modelId="{D059FA23-066D-42AD-A79B-239B2916729C}" type="presParOf" srcId="{A20D97A1-30CC-4461-A794-98C744DCA260}" destId="{1BDC439A-BFA9-421B-840D-C1BC6E5A71C9}" srcOrd="2" destOrd="0" presId="urn:microsoft.com/office/officeart/2018/2/layout/IconVerticalSolidList"/>
    <dgm:cxn modelId="{60A16D1C-32BB-4310-BDB4-94DEB91AC142}" type="presParOf" srcId="{A20D97A1-30CC-4461-A794-98C744DCA260}" destId="{D0045DF3-2BC3-465C-A431-0AD0585EFA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3B65EB-A1BD-4FE8-8D85-3FCF495D09BC}" type="doc">
      <dgm:prSet loTypeId="urn:microsoft.com/office/officeart/2009/3/layout/HorizontalOrganizationChart" loCatId="hierarchy" qsTypeId="urn:microsoft.com/office/officeart/2005/8/quickstyle/simple5" qsCatId="simple" csTypeId="urn:microsoft.com/office/officeart/2005/8/colors/accent1_1" csCatId="accent1" phldr="1"/>
      <dgm:spPr/>
      <dgm:t>
        <a:bodyPr/>
        <a:lstStyle/>
        <a:p>
          <a:endParaRPr lang="en-US"/>
        </a:p>
      </dgm:t>
    </dgm:pt>
    <dgm:pt modelId="{4AD91C28-FD8E-42B3-9CE8-B9DF1EEB9209}">
      <dgm:prSet phldrT="[Text]" custT="1"/>
      <dgm:spPr/>
      <dgm:t>
        <a:bodyPr/>
        <a:lstStyle/>
        <a:p>
          <a:r>
            <a:rPr lang="en-US" sz="1400" b="1" dirty="0"/>
            <a:t>Total Participants</a:t>
          </a:r>
        </a:p>
        <a:p>
          <a:r>
            <a:rPr lang="en-US" sz="1800" b="1" dirty="0"/>
            <a:t>510</a:t>
          </a:r>
        </a:p>
      </dgm:t>
    </dgm:pt>
    <dgm:pt modelId="{844D2362-FDE8-4F10-826F-0AEF59D27FA1}" type="parTrans" cxnId="{AABBF1B1-56A9-4EEF-B51A-9888C38E22E2}">
      <dgm:prSet/>
      <dgm:spPr/>
      <dgm:t>
        <a:bodyPr/>
        <a:lstStyle/>
        <a:p>
          <a:endParaRPr lang="en-US"/>
        </a:p>
      </dgm:t>
    </dgm:pt>
    <dgm:pt modelId="{C0FF03FF-6917-4AFF-9EB5-8A3C2CDD552F}" type="sibTrans" cxnId="{AABBF1B1-56A9-4EEF-B51A-9888C38E22E2}">
      <dgm:prSet/>
      <dgm:spPr/>
      <dgm:t>
        <a:bodyPr/>
        <a:lstStyle/>
        <a:p>
          <a:endParaRPr lang="en-US"/>
        </a:p>
      </dgm:t>
    </dgm:pt>
    <dgm:pt modelId="{E47741EB-5238-4226-8C28-4EA903A0E7FB}">
      <dgm:prSet phldrT="[Text]" custT="1"/>
      <dgm:spPr/>
      <dgm:t>
        <a:bodyPr/>
        <a:lstStyle/>
        <a:p>
          <a:r>
            <a:rPr lang="en-US" sz="1200" b="1" dirty="0"/>
            <a:t>Pre session survey filled by</a:t>
          </a:r>
        </a:p>
        <a:p>
          <a:r>
            <a:rPr lang="en-US" sz="1800" b="1" dirty="0"/>
            <a:t>522</a:t>
          </a:r>
        </a:p>
      </dgm:t>
    </dgm:pt>
    <dgm:pt modelId="{1D2B04CF-3480-4142-B385-E29A500806EF}" type="parTrans" cxnId="{66B1E316-B04B-40C7-AC0B-F05884DF441E}">
      <dgm:prSet/>
      <dgm:spPr/>
      <dgm:t>
        <a:bodyPr/>
        <a:lstStyle/>
        <a:p>
          <a:endParaRPr lang="en-US"/>
        </a:p>
      </dgm:t>
    </dgm:pt>
    <dgm:pt modelId="{A10F5CF3-A2C8-4EA3-B5DE-9B9723B4C0E5}" type="sibTrans" cxnId="{66B1E316-B04B-40C7-AC0B-F05884DF441E}">
      <dgm:prSet/>
      <dgm:spPr/>
      <dgm:t>
        <a:bodyPr/>
        <a:lstStyle/>
        <a:p>
          <a:endParaRPr lang="en-US"/>
        </a:p>
      </dgm:t>
    </dgm:pt>
    <dgm:pt modelId="{3006BB2B-EFBB-4A24-BC09-FECCAC63D046}">
      <dgm:prSet phldrT="[Text]" custT="1"/>
      <dgm:spPr/>
      <dgm:t>
        <a:bodyPr/>
        <a:lstStyle/>
        <a:p>
          <a:pPr algn="ctr"/>
          <a:r>
            <a:rPr lang="en-US" sz="1100" b="1" dirty="0">
              <a:latin typeface="+mj-lt"/>
              <a:cs typeface="Times New Roman" panose="02020603050405020304" pitchFamily="18" charset="0"/>
            </a:rPr>
            <a:t>After Removing duplicates and others</a:t>
          </a:r>
        </a:p>
        <a:p>
          <a:pPr algn="ctr"/>
          <a:r>
            <a:rPr lang="en-US" sz="1800" b="1" dirty="0">
              <a:latin typeface="+mj-lt"/>
              <a:cs typeface="Times New Roman" panose="02020603050405020304" pitchFamily="18" charset="0"/>
            </a:rPr>
            <a:t>416</a:t>
          </a:r>
        </a:p>
        <a:p>
          <a:pPr algn="ctr"/>
          <a:endParaRPr lang="en-US" sz="700" dirty="0"/>
        </a:p>
      </dgm:t>
    </dgm:pt>
    <dgm:pt modelId="{DD85477F-BB38-452B-9178-C506FAAD8E8D}" type="parTrans" cxnId="{0C79700F-9F72-44B2-9D43-7D4A2F26C3D3}">
      <dgm:prSet/>
      <dgm:spPr/>
      <dgm:t>
        <a:bodyPr/>
        <a:lstStyle/>
        <a:p>
          <a:endParaRPr lang="en-US"/>
        </a:p>
      </dgm:t>
    </dgm:pt>
    <dgm:pt modelId="{B0130293-308A-4E02-9788-CF6152734207}" type="sibTrans" cxnId="{0C79700F-9F72-44B2-9D43-7D4A2F26C3D3}">
      <dgm:prSet/>
      <dgm:spPr/>
      <dgm:t>
        <a:bodyPr/>
        <a:lstStyle/>
        <a:p>
          <a:endParaRPr lang="en-US"/>
        </a:p>
      </dgm:t>
    </dgm:pt>
    <dgm:pt modelId="{C7BD3183-2090-4CD0-B84D-15208FD09459}">
      <dgm:prSet phldrT="[Text]" custT="1"/>
      <dgm:spPr/>
      <dgm:t>
        <a:bodyPr/>
        <a:lstStyle/>
        <a:p>
          <a:r>
            <a:rPr lang="en-US" sz="1200" b="1" dirty="0"/>
            <a:t>Post Session Survey filled </a:t>
          </a:r>
          <a:r>
            <a:rPr lang="en-US" sz="1000" dirty="0"/>
            <a:t>by</a:t>
          </a:r>
        </a:p>
        <a:p>
          <a:r>
            <a:rPr lang="en-US" sz="1800" b="1" dirty="0"/>
            <a:t>432</a:t>
          </a:r>
        </a:p>
      </dgm:t>
    </dgm:pt>
    <dgm:pt modelId="{07482790-0277-413D-A2A0-8C7D35BE974A}" type="parTrans" cxnId="{3BAC985C-519E-4935-BD9A-D74D976DAA80}">
      <dgm:prSet/>
      <dgm:spPr/>
      <dgm:t>
        <a:bodyPr/>
        <a:lstStyle/>
        <a:p>
          <a:endParaRPr lang="en-US"/>
        </a:p>
      </dgm:t>
    </dgm:pt>
    <dgm:pt modelId="{DFC357DE-6A0C-4888-8815-A5FF39BCDDF7}" type="sibTrans" cxnId="{3BAC985C-519E-4935-BD9A-D74D976DAA80}">
      <dgm:prSet/>
      <dgm:spPr/>
      <dgm:t>
        <a:bodyPr/>
        <a:lstStyle/>
        <a:p>
          <a:endParaRPr lang="en-US"/>
        </a:p>
      </dgm:t>
    </dgm:pt>
    <dgm:pt modelId="{2B4679F3-2A1C-4B40-8218-C2CB311CF62D}">
      <dgm:prSet phldrT="[Text]" custT="1"/>
      <dgm:spPr/>
      <dgm:t>
        <a:bodyPr/>
        <a:lstStyle/>
        <a:p>
          <a:r>
            <a:rPr lang="en-US" sz="1100" b="1" dirty="0"/>
            <a:t>After Removing duplicates and others</a:t>
          </a:r>
        </a:p>
        <a:p>
          <a:r>
            <a:rPr lang="en-US" sz="1800" b="1" dirty="0"/>
            <a:t>386</a:t>
          </a:r>
        </a:p>
      </dgm:t>
    </dgm:pt>
    <dgm:pt modelId="{E0DCB1D7-BD42-4D76-9963-AC2B6CF700E3}" type="parTrans" cxnId="{30D9CCD9-375C-40C2-A4F9-16FBACB82120}">
      <dgm:prSet/>
      <dgm:spPr/>
      <dgm:t>
        <a:bodyPr/>
        <a:lstStyle/>
        <a:p>
          <a:endParaRPr lang="en-US"/>
        </a:p>
      </dgm:t>
    </dgm:pt>
    <dgm:pt modelId="{FFDCE9E7-24E0-4275-A086-08EBA12B40CB}" type="sibTrans" cxnId="{30D9CCD9-375C-40C2-A4F9-16FBACB82120}">
      <dgm:prSet/>
      <dgm:spPr/>
      <dgm:t>
        <a:bodyPr/>
        <a:lstStyle/>
        <a:p>
          <a:endParaRPr lang="en-US"/>
        </a:p>
      </dgm:t>
    </dgm:pt>
    <dgm:pt modelId="{E2AB4285-68D4-4D19-A8FE-6A3ED9E70DF7}">
      <dgm:prSet custT="1"/>
      <dgm:spPr/>
      <dgm:t>
        <a:bodyPr/>
        <a:lstStyle/>
        <a:p>
          <a:r>
            <a:rPr lang="en-US" sz="1100" b="1" dirty="0"/>
            <a:t>After mapping for participants who has filled both survey</a:t>
          </a:r>
        </a:p>
        <a:p>
          <a:r>
            <a:rPr lang="en-US" sz="1800" b="1" dirty="0"/>
            <a:t>362</a:t>
          </a:r>
        </a:p>
      </dgm:t>
    </dgm:pt>
    <dgm:pt modelId="{50E062FD-7296-4478-9456-139A1A283B97}" type="parTrans" cxnId="{AAAB1DEC-9EF6-42BA-8ADE-985BFAB79A9C}">
      <dgm:prSet/>
      <dgm:spPr/>
      <dgm:t>
        <a:bodyPr/>
        <a:lstStyle/>
        <a:p>
          <a:endParaRPr lang="en-US"/>
        </a:p>
      </dgm:t>
    </dgm:pt>
    <dgm:pt modelId="{E5DC5B0F-A65E-4837-B29B-AE67D71AA9E5}" type="sibTrans" cxnId="{AAAB1DEC-9EF6-42BA-8ADE-985BFAB79A9C}">
      <dgm:prSet/>
      <dgm:spPr/>
      <dgm:t>
        <a:bodyPr/>
        <a:lstStyle/>
        <a:p>
          <a:endParaRPr lang="en-US"/>
        </a:p>
      </dgm:t>
    </dgm:pt>
    <dgm:pt modelId="{C0559C71-2EB9-4AB1-B71A-B55C48EA97C8}">
      <dgm:prSet custT="1"/>
      <dgm:spPr/>
      <dgm:t>
        <a:bodyPr/>
        <a:lstStyle/>
        <a:p>
          <a:r>
            <a:rPr lang="en-US" sz="1100" b="1" dirty="0"/>
            <a:t>After mapping for participants who has filled both survey</a:t>
          </a:r>
        </a:p>
        <a:p>
          <a:r>
            <a:rPr lang="en-US" sz="1800" b="1" dirty="0"/>
            <a:t>362</a:t>
          </a:r>
        </a:p>
      </dgm:t>
    </dgm:pt>
    <dgm:pt modelId="{162D9971-6D81-4DA3-B51E-E13841142633}" type="parTrans" cxnId="{FFEE0627-B643-4C6C-ADA6-23EA69C455DF}">
      <dgm:prSet/>
      <dgm:spPr/>
      <dgm:t>
        <a:bodyPr/>
        <a:lstStyle/>
        <a:p>
          <a:endParaRPr lang="en-US"/>
        </a:p>
      </dgm:t>
    </dgm:pt>
    <dgm:pt modelId="{40E132ED-2FF0-4631-847B-1646DEB1E43C}" type="sibTrans" cxnId="{FFEE0627-B643-4C6C-ADA6-23EA69C455DF}">
      <dgm:prSet/>
      <dgm:spPr/>
      <dgm:t>
        <a:bodyPr/>
        <a:lstStyle/>
        <a:p>
          <a:endParaRPr lang="en-US"/>
        </a:p>
      </dgm:t>
    </dgm:pt>
    <dgm:pt modelId="{D673EC49-753A-4C34-9A74-849F312BB3E3}" type="pres">
      <dgm:prSet presAssocID="{1D3B65EB-A1BD-4FE8-8D85-3FCF495D09BC}" presName="hierChild1" presStyleCnt="0">
        <dgm:presLayoutVars>
          <dgm:orgChart val="1"/>
          <dgm:chPref val="1"/>
          <dgm:dir/>
          <dgm:animOne val="branch"/>
          <dgm:animLvl val="lvl"/>
          <dgm:resizeHandles/>
        </dgm:presLayoutVars>
      </dgm:prSet>
      <dgm:spPr/>
    </dgm:pt>
    <dgm:pt modelId="{C72C6382-28DB-458E-B697-8DE7CC16D575}" type="pres">
      <dgm:prSet presAssocID="{4AD91C28-FD8E-42B3-9CE8-B9DF1EEB9209}" presName="hierRoot1" presStyleCnt="0">
        <dgm:presLayoutVars>
          <dgm:hierBranch val="init"/>
        </dgm:presLayoutVars>
      </dgm:prSet>
      <dgm:spPr/>
    </dgm:pt>
    <dgm:pt modelId="{9E26AC54-B0BF-447E-9CEA-5F7CD03E4B04}" type="pres">
      <dgm:prSet presAssocID="{4AD91C28-FD8E-42B3-9CE8-B9DF1EEB9209}" presName="rootComposite1" presStyleCnt="0"/>
      <dgm:spPr/>
    </dgm:pt>
    <dgm:pt modelId="{03BEC3A0-CD9B-4DF5-8429-10772E3A8906}" type="pres">
      <dgm:prSet presAssocID="{4AD91C28-FD8E-42B3-9CE8-B9DF1EEB9209}" presName="rootText1" presStyleLbl="node0" presStyleIdx="0" presStyleCnt="1" custLinFactNeighborX="1724" custLinFactNeighborY="-3768">
        <dgm:presLayoutVars>
          <dgm:chPref val="3"/>
        </dgm:presLayoutVars>
      </dgm:prSet>
      <dgm:spPr/>
    </dgm:pt>
    <dgm:pt modelId="{CAB5B9CD-5DC8-4025-AD55-DB63E327B5C4}" type="pres">
      <dgm:prSet presAssocID="{4AD91C28-FD8E-42B3-9CE8-B9DF1EEB9209}" presName="rootConnector1" presStyleLbl="node1" presStyleIdx="0" presStyleCnt="0"/>
      <dgm:spPr/>
    </dgm:pt>
    <dgm:pt modelId="{B2F6042C-596F-4F3B-9829-667A80DFE505}" type="pres">
      <dgm:prSet presAssocID="{4AD91C28-FD8E-42B3-9CE8-B9DF1EEB9209}" presName="hierChild2" presStyleCnt="0"/>
      <dgm:spPr/>
    </dgm:pt>
    <dgm:pt modelId="{412199FA-49FE-4795-A87A-9E79B02077E2}" type="pres">
      <dgm:prSet presAssocID="{1D2B04CF-3480-4142-B385-E29A500806EF}" presName="Name64" presStyleLbl="parChTrans1D2" presStyleIdx="0" presStyleCnt="2"/>
      <dgm:spPr/>
    </dgm:pt>
    <dgm:pt modelId="{8CE8DBEA-A6E7-4382-B54B-6A497C18C01F}" type="pres">
      <dgm:prSet presAssocID="{E47741EB-5238-4226-8C28-4EA903A0E7FB}" presName="hierRoot2" presStyleCnt="0">
        <dgm:presLayoutVars>
          <dgm:hierBranch val="init"/>
        </dgm:presLayoutVars>
      </dgm:prSet>
      <dgm:spPr/>
    </dgm:pt>
    <dgm:pt modelId="{19C7F193-27C0-4C18-8AAB-C29AD0D458E4}" type="pres">
      <dgm:prSet presAssocID="{E47741EB-5238-4226-8C28-4EA903A0E7FB}" presName="rootComposite" presStyleCnt="0"/>
      <dgm:spPr/>
    </dgm:pt>
    <dgm:pt modelId="{DD3FCCB3-BAD8-4072-B8C0-3FE7538307DD}" type="pres">
      <dgm:prSet presAssocID="{E47741EB-5238-4226-8C28-4EA903A0E7FB}" presName="rootText" presStyleLbl="node2" presStyleIdx="0" presStyleCnt="2">
        <dgm:presLayoutVars>
          <dgm:chPref val="3"/>
        </dgm:presLayoutVars>
      </dgm:prSet>
      <dgm:spPr/>
    </dgm:pt>
    <dgm:pt modelId="{6DC214EC-F1A7-482F-B442-F5D3C5F0C814}" type="pres">
      <dgm:prSet presAssocID="{E47741EB-5238-4226-8C28-4EA903A0E7FB}" presName="rootConnector" presStyleLbl="node2" presStyleIdx="0" presStyleCnt="2"/>
      <dgm:spPr/>
    </dgm:pt>
    <dgm:pt modelId="{C66D5E40-F970-4F40-9CA2-4CD7DE2560A8}" type="pres">
      <dgm:prSet presAssocID="{E47741EB-5238-4226-8C28-4EA903A0E7FB}" presName="hierChild4" presStyleCnt="0"/>
      <dgm:spPr/>
    </dgm:pt>
    <dgm:pt modelId="{7497644B-D671-477D-9B3B-7BC6ABA4E0C2}" type="pres">
      <dgm:prSet presAssocID="{DD85477F-BB38-452B-9178-C506FAAD8E8D}" presName="Name64" presStyleLbl="parChTrans1D3" presStyleIdx="0" presStyleCnt="2"/>
      <dgm:spPr/>
    </dgm:pt>
    <dgm:pt modelId="{6116C4C9-680D-4CA8-809E-837649EDFD72}" type="pres">
      <dgm:prSet presAssocID="{3006BB2B-EFBB-4A24-BC09-FECCAC63D046}" presName="hierRoot2" presStyleCnt="0">
        <dgm:presLayoutVars>
          <dgm:hierBranch val="init"/>
        </dgm:presLayoutVars>
      </dgm:prSet>
      <dgm:spPr/>
    </dgm:pt>
    <dgm:pt modelId="{053D1D46-B971-49B6-80D7-9F936382B0CD}" type="pres">
      <dgm:prSet presAssocID="{3006BB2B-EFBB-4A24-BC09-FECCAC63D046}" presName="rootComposite" presStyleCnt="0"/>
      <dgm:spPr/>
    </dgm:pt>
    <dgm:pt modelId="{BDEA6F8F-45E3-4F28-AD8B-D4061EE6CD30}" type="pres">
      <dgm:prSet presAssocID="{3006BB2B-EFBB-4A24-BC09-FECCAC63D046}" presName="rootText" presStyleLbl="node3" presStyleIdx="0" presStyleCnt="2" custScaleX="100284" custScaleY="114424" custLinFactNeighborX="846">
        <dgm:presLayoutVars>
          <dgm:chPref val="3"/>
        </dgm:presLayoutVars>
      </dgm:prSet>
      <dgm:spPr/>
    </dgm:pt>
    <dgm:pt modelId="{C8E08E33-7129-4DEB-9CD2-14EEAF2F98DA}" type="pres">
      <dgm:prSet presAssocID="{3006BB2B-EFBB-4A24-BC09-FECCAC63D046}" presName="rootConnector" presStyleLbl="node3" presStyleIdx="0" presStyleCnt="2"/>
      <dgm:spPr/>
    </dgm:pt>
    <dgm:pt modelId="{4711E734-F82C-4E6E-8A55-D0083D92CA77}" type="pres">
      <dgm:prSet presAssocID="{3006BB2B-EFBB-4A24-BC09-FECCAC63D046}" presName="hierChild4" presStyleCnt="0"/>
      <dgm:spPr/>
    </dgm:pt>
    <dgm:pt modelId="{0FC95C94-C542-40D4-AD1C-03A670ED2947}" type="pres">
      <dgm:prSet presAssocID="{50E062FD-7296-4478-9456-139A1A283B97}" presName="Name64" presStyleLbl="parChTrans1D4" presStyleIdx="0" presStyleCnt="2"/>
      <dgm:spPr/>
    </dgm:pt>
    <dgm:pt modelId="{39057618-C344-4628-AA46-3988699C6060}" type="pres">
      <dgm:prSet presAssocID="{E2AB4285-68D4-4D19-A8FE-6A3ED9E70DF7}" presName="hierRoot2" presStyleCnt="0">
        <dgm:presLayoutVars>
          <dgm:hierBranch val="init"/>
        </dgm:presLayoutVars>
      </dgm:prSet>
      <dgm:spPr/>
    </dgm:pt>
    <dgm:pt modelId="{D1168C25-E0A7-4E69-95D3-7BAD42567E11}" type="pres">
      <dgm:prSet presAssocID="{E2AB4285-68D4-4D19-A8FE-6A3ED9E70DF7}" presName="rootComposite" presStyleCnt="0"/>
      <dgm:spPr/>
    </dgm:pt>
    <dgm:pt modelId="{8ED3FF19-BC00-4A7A-88D4-58F17E9609AB}" type="pres">
      <dgm:prSet presAssocID="{E2AB4285-68D4-4D19-A8FE-6A3ED9E70DF7}" presName="rootText" presStyleLbl="node4" presStyleIdx="0" presStyleCnt="2">
        <dgm:presLayoutVars>
          <dgm:chPref val="3"/>
        </dgm:presLayoutVars>
      </dgm:prSet>
      <dgm:spPr/>
    </dgm:pt>
    <dgm:pt modelId="{353E0B5F-DA96-4193-B55C-E28E34F4C95B}" type="pres">
      <dgm:prSet presAssocID="{E2AB4285-68D4-4D19-A8FE-6A3ED9E70DF7}" presName="rootConnector" presStyleLbl="node4" presStyleIdx="0" presStyleCnt="2"/>
      <dgm:spPr/>
    </dgm:pt>
    <dgm:pt modelId="{9AC69B24-B68B-4714-ABF0-7DFAD5170033}" type="pres">
      <dgm:prSet presAssocID="{E2AB4285-68D4-4D19-A8FE-6A3ED9E70DF7}" presName="hierChild4" presStyleCnt="0"/>
      <dgm:spPr/>
    </dgm:pt>
    <dgm:pt modelId="{7BA5B5BA-3DE6-4216-81A9-890567A027D2}" type="pres">
      <dgm:prSet presAssocID="{E2AB4285-68D4-4D19-A8FE-6A3ED9E70DF7}" presName="hierChild5" presStyleCnt="0"/>
      <dgm:spPr/>
    </dgm:pt>
    <dgm:pt modelId="{25491B3F-F364-4EA6-BD38-BD9FCC7AF173}" type="pres">
      <dgm:prSet presAssocID="{3006BB2B-EFBB-4A24-BC09-FECCAC63D046}" presName="hierChild5" presStyleCnt="0"/>
      <dgm:spPr/>
    </dgm:pt>
    <dgm:pt modelId="{C62BF2A1-52AA-416E-BCA7-BCE2AFD030E9}" type="pres">
      <dgm:prSet presAssocID="{E47741EB-5238-4226-8C28-4EA903A0E7FB}" presName="hierChild5" presStyleCnt="0"/>
      <dgm:spPr/>
    </dgm:pt>
    <dgm:pt modelId="{4215EC8D-DDF3-4892-9703-EC5EBF7FE905}" type="pres">
      <dgm:prSet presAssocID="{07482790-0277-413D-A2A0-8C7D35BE974A}" presName="Name64" presStyleLbl="parChTrans1D2" presStyleIdx="1" presStyleCnt="2"/>
      <dgm:spPr/>
    </dgm:pt>
    <dgm:pt modelId="{CD757B8F-5E17-44AD-A39D-E59EAE6C067E}" type="pres">
      <dgm:prSet presAssocID="{C7BD3183-2090-4CD0-B84D-15208FD09459}" presName="hierRoot2" presStyleCnt="0">
        <dgm:presLayoutVars>
          <dgm:hierBranch val="init"/>
        </dgm:presLayoutVars>
      </dgm:prSet>
      <dgm:spPr/>
    </dgm:pt>
    <dgm:pt modelId="{17F416E7-5310-4769-99F8-5B68E6B7667E}" type="pres">
      <dgm:prSet presAssocID="{C7BD3183-2090-4CD0-B84D-15208FD09459}" presName="rootComposite" presStyleCnt="0"/>
      <dgm:spPr/>
    </dgm:pt>
    <dgm:pt modelId="{D10FD135-1699-432F-A052-17250420B259}" type="pres">
      <dgm:prSet presAssocID="{C7BD3183-2090-4CD0-B84D-15208FD09459}" presName="rootText" presStyleLbl="node2" presStyleIdx="1" presStyleCnt="2">
        <dgm:presLayoutVars>
          <dgm:chPref val="3"/>
        </dgm:presLayoutVars>
      </dgm:prSet>
      <dgm:spPr/>
    </dgm:pt>
    <dgm:pt modelId="{89CE070B-E5FA-4958-8B30-DE8B8C802F9A}" type="pres">
      <dgm:prSet presAssocID="{C7BD3183-2090-4CD0-B84D-15208FD09459}" presName="rootConnector" presStyleLbl="node2" presStyleIdx="1" presStyleCnt="2"/>
      <dgm:spPr/>
    </dgm:pt>
    <dgm:pt modelId="{8A0E018B-4385-4D48-9460-35A3E424930A}" type="pres">
      <dgm:prSet presAssocID="{C7BD3183-2090-4CD0-B84D-15208FD09459}" presName="hierChild4" presStyleCnt="0"/>
      <dgm:spPr/>
    </dgm:pt>
    <dgm:pt modelId="{B19BB796-4338-44B9-BD79-919BA93152C6}" type="pres">
      <dgm:prSet presAssocID="{E0DCB1D7-BD42-4D76-9963-AC2B6CF700E3}" presName="Name64" presStyleLbl="parChTrans1D3" presStyleIdx="1" presStyleCnt="2"/>
      <dgm:spPr/>
    </dgm:pt>
    <dgm:pt modelId="{3DBF3E13-E446-4F30-81D6-8856B6B284D1}" type="pres">
      <dgm:prSet presAssocID="{2B4679F3-2A1C-4B40-8218-C2CB311CF62D}" presName="hierRoot2" presStyleCnt="0">
        <dgm:presLayoutVars>
          <dgm:hierBranch val="init"/>
        </dgm:presLayoutVars>
      </dgm:prSet>
      <dgm:spPr/>
    </dgm:pt>
    <dgm:pt modelId="{572053BF-81FD-4C3B-962C-C4D36785F83A}" type="pres">
      <dgm:prSet presAssocID="{2B4679F3-2A1C-4B40-8218-C2CB311CF62D}" presName="rootComposite" presStyleCnt="0"/>
      <dgm:spPr/>
    </dgm:pt>
    <dgm:pt modelId="{F6063BEE-B934-4ADE-91CC-E578702E9792}" type="pres">
      <dgm:prSet presAssocID="{2B4679F3-2A1C-4B40-8218-C2CB311CF62D}" presName="rootText" presStyleLbl="node3" presStyleIdx="1" presStyleCnt="2">
        <dgm:presLayoutVars>
          <dgm:chPref val="3"/>
        </dgm:presLayoutVars>
      </dgm:prSet>
      <dgm:spPr/>
    </dgm:pt>
    <dgm:pt modelId="{95A0D8A4-1028-4E3F-84EE-A5CEF93E94CF}" type="pres">
      <dgm:prSet presAssocID="{2B4679F3-2A1C-4B40-8218-C2CB311CF62D}" presName="rootConnector" presStyleLbl="node3" presStyleIdx="1" presStyleCnt="2"/>
      <dgm:spPr/>
    </dgm:pt>
    <dgm:pt modelId="{FF272FF6-A63F-48EE-8810-0A0C8401695F}" type="pres">
      <dgm:prSet presAssocID="{2B4679F3-2A1C-4B40-8218-C2CB311CF62D}" presName="hierChild4" presStyleCnt="0"/>
      <dgm:spPr/>
    </dgm:pt>
    <dgm:pt modelId="{C180DB1D-E109-4A1D-BD07-4629643A3D53}" type="pres">
      <dgm:prSet presAssocID="{162D9971-6D81-4DA3-B51E-E13841142633}" presName="Name64" presStyleLbl="parChTrans1D4" presStyleIdx="1" presStyleCnt="2"/>
      <dgm:spPr/>
    </dgm:pt>
    <dgm:pt modelId="{B0922849-6269-4428-AF8B-52F47D0B664C}" type="pres">
      <dgm:prSet presAssocID="{C0559C71-2EB9-4AB1-B71A-B55C48EA97C8}" presName="hierRoot2" presStyleCnt="0">
        <dgm:presLayoutVars>
          <dgm:hierBranch val="init"/>
        </dgm:presLayoutVars>
      </dgm:prSet>
      <dgm:spPr/>
    </dgm:pt>
    <dgm:pt modelId="{52DAC44C-942C-4701-AA38-8CFA02DE172B}" type="pres">
      <dgm:prSet presAssocID="{C0559C71-2EB9-4AB1-B71A-B55C48EA97C8}" presName="rootComposite" presStyleCnt="0"/>
      <dgm:spPr/>
    </dgm:pt>
    <dgm:pt modelId="{AEB67F25-3D43-46E9-8F0B-15730EF72214}" type="pres">
      <dgm:prSet presAssocID="{C0559C71-2EB9-4AB1-B71A-B55C48EA97C8}" presName="rootText" presStyleLbl="node4" presStyleIdx="1" presStyleCnt="2">
        <dgm:presLayoutVars>
          <dgm:chPref val="3"/>
        </dgm:presLayoutVars>
      </dgm:prSet>
      <dgm:spPr/>
    </dgm:pt>
    <dgm:pt modelId="{D5858AD9-6F09-4861-A0A2-9B7568B79315}" type="pres">
      <dgm:prSet presAssocID="{C0559C71-2EB9-4AB1-B71A-B55C48EA97C8}" presName="rootConnector" presStyleLbl="node4" presStyleIdx="1" presStyleCnt="2"/>
      <dgm:spPr/>
    </dgm:pt>
    <dgm:pt modelId="{CFCE9870-8EF9-42AC-8A3C-1CB810D80351}" type="pres">
      <dgm:prSet presAssocID="{C0559C71-2EB9-4AB1-B71A-B55C48EA97C8}" presName="hierChild4" presStyleCnt="0"/>
      <dgm:spPr/>
    </dgm:pt>
    <dgm:pt modelId="{B540C9EB-EB4E-4E29-AECA-8215A73E8409}" type="pres">
      <dgm:prSet presAssocID="{C0559C71-2EB9-4AB1-B71A-B55C48EA97C8}" presName="hierChild5" presStyleCnt="0"/>
      <dgm:spPr/>
    </dgm:pt>
    <dgm:pt modelId="{EB5A1012-F495-4833-820E-1475621A5E04}" type="pres">
      <dgm:prSet presAssocID="{2B4679F3-2A1C-4B40-8218-C2CB311CF62D}" presName="hierChild5" presStyleCnt="0"/>
      <dgm:spPr/>
    </dgm:pt>
    <dgm:pt modelId="{67242983-56EA-4F9A-98BD-37076EA123B7}" type="pres">
      <dgm:prSet presAssocID="{C7BD3183-2090-4CD0-B84D-15208FD09459}" presName="hierChild5" presStyleCnt="0"/>
      <dgm:spPr/>
    </dgm:pt>
    <dgm:pt modelId="{1BF90DA9-C458-4F48-8EFB-8AC8289CCDB5}" type="pres">
      <dgm:prSet presAssocID="{4AD91C28-FD8E-42B3-9CE8-B9DF1EEB9209}" presName="hierChild3" presStyleCnt="0"/>
      <dgm:spPr/>
    </dgm:pt>
  </dgm:ptLst>
  <dgm:cxnLst>
    <dgm:cxn modelId="{4AB9E604-05FB-4AD6-A2F3-9D1E229E1B5D}" type="presOf" srcId="{2B4679F3-2A1C-4B40-8218-C2CB311CF62D}" destId="{F6063BEE-B934-4ADE-91CC-E578702E9792}" srcOrd="0" destOrd="0" presId="urn:microsoft.com/office/officeart/2009/3/layout/HorizontalOrganizationChart"/>
    <dgm:cxn modelId="{25FFC906-33FC-4F4E-ABCC-5CEC23EE854B}" type="presOf" srcId="{C7BD3183-2090-4CD0-B84D-15208FD09459}" destId="{89CE070B-E5FA-4958-8B30-DE8B8C802F9A}" srcOrd="1" destOrd="0" presId="urn:microsoft.com/office/officeart/2009/3/layout/HorizontalOrganizationChart"/>
    <dgm:cxn modelId="{6BDA3208-D8E6-4732-BB7C-0899E39F14AA}" type="presOf" srcId="{E0DCB1D7-BD42-4D76-9963-AC2B6CF700E3}" destId="{B19BB796-4338-44B9-BD79-919BA93152C6}" srcOrd="0" destOrd="0" presId="urn:microsoft.com/office/officeart/2009/3/layout/HorizontalOrganizationChart"/>
    <dgm:cxn modelId="{0C79700F-9F72-44B2-9D43-7D4A2F26C3D3}" srcId="{E47741EB-5238-4226-8C28-4EA903A0E7FB}" destId="{3006BB2B-EFBB-4A24-BC09-FECCAC63D046}" srcOrd="0" destOrd="0" parTransId="{DD85477F-BB38-452B-9178-C506FAAD8E8D}" sibTransId="{B0130293-308A-4E02-9788-CF6152734207}"/>
    <dgm:cxn modelId="{81AC9110-62E3-4741-8BA7-E141A76D81E8}" type="presOf" srcId="{E47741EB-5238-4226-8C28-4EA903A0E7FB}" destId="{6DC214EC-F1A7-482F-B442-F5D3C5F0C814}" srcOrd="1" destOrd="0" presId="urn:microsoft.com/office/officeart/2009/3/layout/HorizontalOrganizationChart"/>
    <dgm:cxn modelId="{66B1E316-B04B-40C7-AC0B-F05884DF441E}" srcId="{4AD91C28-FD8E-42B3-9CE8-B9DF1EEB9209}" destId="{E47741EB-5238-4226-8C28-4EA903A0E7FB}" srcOrd="0" destOrd="0" parTransId="{1D2B04CF-3480-4142-B385-E29A500806EF}" sibTransId="{A10F5CF3-A2C8-4EA3-B5DE-9B9723B4C0E5}"/>
    <dgm:cxn modelId="{FFEE0627-B643-4C6C-ADA6-23EA69C455DF}" srcId="{2B4679F3-2A1C-4B40-8218-C2CB311CF62D}" destId="{C0559C71-2EB9-4AB1-B71A-B55C48EA97C8}" srcOrd="0" destOrd="0" parTransId="{162D9971-6D81-4DA3-B51E-E13841142633}" sibTransId="{40E132ED-2FF0-4631-847B-1646DEB1E43C}"/>
    <dgm:cxn modelId="{D1F6D93E-444E-420C-B5B7-C4FBA1311199}" type="presOf" srcId="{4AD91C28-FD8E-42B3-9CE8-B9DF1EEB9209}" destId="{CAB5B9CD-5DC8-4025-AD55-DB63E327B5C4}" srcOrd="1" destOrd="0" presId="urn:microsoft.com/office/officeart/2009/3/layout/HorizontalOrganizationChart"/>
    <dgm:cxn modelId="{3BAC985C-519E-4935-BD9A-D74D976DAA80}" srcId="{4AD91C28-FD8E-42B3-9CE8-B9DF1EEB9209}" destId="{C7BD3183-2090-4CD0-B84D-15208FD09459}" srcOrd="1" destOrd="0" parTransId="{07482790-0277-413D-A2A0-8C7D35BE974A}" sibTransId="{DFC357DE-6A0C-4888-8815-A5FF39BCDDF7}"/>
    <dgm:cxn modelId="{79B5E566-DB90-4857-8FF5-62D7906CAE56}" type="presOf" srcId="{2B4679F3-2A1C-4B40-8218-C2CB311CF62D}" destId="{95A0D8A4-1028-4E3F-84EE-A5CEF93E94CF}" srcOrd="1" destOrd="0" presId="urn:microsoft.com/office/officeart/2009/3/layout/HorizontalOrganizationChart"/>
    <dgm:cxn modelId="{CA28CC6F-0EB0-4279-AD1B-A991C364EF1B}" type="presOf" srcId="{DD85477F-BB38-452B-9178-C506FAAD8E8D}" destId="{7497644B-D671-477D-9B3B-7BC6ABA4E0C2}" srcOrd="0" destOrd="0" presId="urn:microsoft.com/office/officeart/2009/3/layout/HorizontalOrganizationChart"/>
    <dgm:cxn modelId="{74047852-1F89-40B7-825C-5356C95ED7D6}" type="presOf" srcId="{162D9971-6D81-4DA3-B51E-E13841142633}" destId="{C180DB1D-E109-4A1D-BD07-4629643A3D53}" srcOrd="0" destOrd="0" presId="urn:microsoft.com/office/officeart/2009/3/layout/HorizontalOrganizationChart"/>
    <dgm:cxn modelId="{64F09355-CFFF-4AED-B2C5-5FFB80E0A295}" type="presOf" srcId="{07482790-0277-413D-A2A0-8C7D35BE974A}" destId="{4215EC8D-DDF3-4892-9703-EC5EBF7FE905}" srcOrd="0" destOrd="0" presId="urn:microsoft.com/office/officeart/2009/3/layout/HorizontalOrganizationChart"/>
    <dgm:cxn modelId="{7E5D7183-B5B0-489E-A26E-43D2CC1500AF}" type="presOf" srcId="{1D2B04CF-3480-4142-B385-E29A500806EF}" destId="{412199FA-49FE-4795-A87A-9E79B02077E2}" srcOrd="0" destOrd="0" presId="urn:microsoft.com/office/officeart/2009/3/layout/HorizontalOrganizationChart"/>
    <dgm:cxn modelId="{4B77A991-C84D-4D06-BE0D-6E93A8B1828B}" type="presOf" srcId="{1D3B65EB-A1BD-4FE8-8D85-3FCF495D09BC}" destId="{D673EC49-753A-4C34-9A74-849F312BB3E3}" srcOrd="0" destOrd="0" presId="urn:microsoft.com/office/officeart/2009/3/layout/HorizontalOrganizationChart"/>
    <dgm:cxn modelId="{5FF76FA0-8D0C-418B-8A71-6FEDF54033F6}" type="presOf" srcId="{C0559C71-2EB9-4AB1-B71A-B55C48EA97C8}" destId="{D5858AD9-6F09-4861-A0A2-9B7568B79315}" srcOrd="1" destOrd="0" presId="urn:microsoft.com/office/officeart/2009/3/layout/HorizontalOrganizationChart"/>
    <dgm:cxn modelId="{CCAAC6A3-D36B-4EC9-9C60-B50FB55367FB}" type="presOf" srcId="{C7BD3183-2090-4CD0-B84D-15208FD09459}" destId="{D10FD135-1699-432F-A052-17250420B259}" srcOrd="0" destOrd="0" presId="urn:microsoft.com/office/officeart/2009/3/layout/HorizontalOrganizationChart"/>
    <dgm:cxn modelId="{C6B38DA4-72F6-43E5-8964-8BCA2AFE53AE}" type="presOf" srcId="{3006BB2B-EFBB-4A24-BC09-FECCAC63D046}" destId="{C8E08E33-7129-4DEB-9CD2-14EEAF2F98DA}" srcOrd="1" destOrd="0" presId="urn:microsoft.com/office/officeart/2009/3/layout/HorizontalOrganizationChart"/>
    <dgm:cxn modelId="{AABBF1B1-56A9-4EEF-B51A-9888C38E22E2}" srcId="{1D3B65EB-A1BD-4FE8-8D85-3FCF495D09BC}" destId="{4AD91C28-FD8E-42B3-9CE8-B9DF1EEB9209}" srcOrd="0" destOrd="0" parTransId="{844D2362-FDE8-4F10-826F-0AEF59D27FA1}" sibTransId="{C0FF03FF-6917-4AFF-9EB5-8A3C2CDD552F}"/>
    <dgm:cxn modelId="{D44803BE-7974-41CB-A527-3B0633AFF376}" type="presOf" srcId="{E2AB4285-68D4-4D19-A8FE-6A3ED9E70DF7}" destId="{8ED3FF19-BC00-4A7A-88D4-58F17E9609AB}" srcOrd="0" destOrd="0" presId="urn:microsoft.com/office/officeart/2009/3/layout/HorizontalOrganizationChart"/>
    <dgm:cxn modelId="{A34415C9-9F30-40F9-AC3C-66D0631B07F8}" type="presOf" srcId="{4AD91C28-FD8E-42B3-9CE8-B9DF1EEB9209}" destId="{03BEC3A0-CD9B-4DF5-8429-10772E3A8906}" srcOrd="0" destOrd="0" presId="urn:microsoft.com/office/officeart/2009/3/layout/HorizontalOrganizationChart"/>
    <dgm:cxn modelId="{90EAB9D0-737E-42A6-A437-068BD50AC141}" type="presOf" srcId="{E2AB4285-68D4-4D19-A8FE-6A3ED9E70DF7}" destId="{353E0B5F-DA96-4193-B55C-E28E34F4C95B}" srcOrd="1" destOrd="0" presId="urn:microsoft.com/office/officeart/2009/3/layout/HorizontalOrganizationChart"/>
    <dgm:cxn modelId="{30D9CCD9-375C-40C2-A4F9-16FBACB82120}" srcId="{C7BD3183-2090-4CD0-B84D-15208FD09459}" destId="{2B4679F3-2A1C-4B40-8218-C2CB311CF62D}" srcOrd="0" destOrd="0" parTransId="{E0DCB1D7-BD42-4D76-9963-AC2B6CF700E3}" sibTransId="{FFDCE9E7-24E0-4275-A086-08EBA12B40CB}"/>
    <dgm:cxn modelId="{BA0C46E2-BAD8-42B0-8BE6-78426B1A52F7}" type="presOf" srcId="{C0559C71-2EB9-4AB1-B71A-B55C48EA97C8}" destId="{AEB67F25-3D43-46E9-8F0B-15730EF72214}" srcOrd="0" destOrd="0" presId="urn:microsoft.com/office/officeart/2009/3/layout/HorizontalOrganizationChart"/>
    <dgm:cxn modelId="{AF9277E2-BA3F-48E4-B78D-56B7D0DD0198}" type="presOf" srcId="{50E062FD-7296-4478-9456-139A1A283B97}" destId="{0FC95C94-C542-40D4-AD1C-03A670ED2947}" srcOrd="0" destOrd="0" presId="urn:microsoft.com/office/officeart/2009/3/layout/HorizontalOrganizationChart"/>
    <dgm:cxn modelId="{4A4474E4-B430-420C-AA2D-7E5479FD07FC}" type="presOf" srcId="{E47741EB-5238-4226-8C28-4EA903A0E7FB}" destId="{DD3FCCB3-BAD8-4072-B8C0-3FE7538307DD}" srcOrd="0" destOrd="0" presId="urn:microsoft.com/office/officeart/2009/3/layout/HorizontalOrganizationChart"/>
    <dgm:cxn modelId="{9EA036E7-23E8-4FD5-94EF-E7EA8C354F60}" type="presOf" srcId="{3006BB2B-EFBB-4A24-BC09-FECCAC63D046}" destId="{BDEA6F8F-45E3-4F28-AD8B-D4061EE6CD30}" srcOrd="0" destOrd="0" presId="urn:microsoft.com/office/officeart/2009/3/layout/HorizontalOrganizationChart"/>
    <dgm:cxn modelId="{AAAB1DEC-9EF6-42BA-8ADE-985BFAB79A9C}" srcId="{3006BB2B-EFBB-4A24-BC09-FECCAC63D046}" destId="{E2AB4285-68D4-4D19-A8FE-6A3ED9E70DF7}" srcOrd="0" destOrd="0" parTransId="{50E062FD-7296-4478-9456-139A1A283B97}" sibTransId="{E5DC5B0F-A65E-4837-B29B-AE67D71AA9E5}"/>
    <dgm:cxn modelId="{C0A36791-68E1-40B4-9681-8C7F27DDC8DC}" type="presParOf" srcId="{D673EC49-753A-4C34-9A74-849F312BB3E3}" destId="{C72C6382-28DB-458E-B697-8DE7CC16D575}" srcOrd="0" destOrd="0" presId="urn:microsoft.com/office/officeart/2009/3/layout/HorizontalOrganizationChart"/>
    <dgm:cxn modelId="{F56B6C49-8E58-4547-90CC-A09B975E420E}" type="presParOf" srcId="{C72C6382-28DB-458E-B697-8DE7CC16D575}" destId="{9E26AC54-B0BF-447E-9CEA-5F7CD03E4B04}" srcOrd="0" destOrd="0" presId="urn:microsoft.com/office/officeart/2009/3/layout/HorizontalOrganizationChart"/>
    <dgm:cxn modelId="{1892992C-F71A-4A43-9D82-C338F564D635}" type="presParOf" srcId="{9E26AC54-B0BF-447E-9CEA-5F7CD03E4B04}" destId="{03BEC3A0-CD9B-4DF5-8429-10772E3A8906}" srcOrd="0" destOrd="0" presId="urn:microsoft.com/office/officeart/2009/3/layout/HorizontalOrganizationChart"/>
    <dgm:cxn modelId="{DDABB64C-699D-4FE3-A151-76CE59E636C7}" type="presParOf" srcId="{9E26AC54-B0BF-447E-9CEA-5F7CD03E4B04}" destId="{CAB5B9CD-5DC8-4025-AD55-DB63E327B5C4}" srcOrd="1" destOrd="0" presId="urn:microsoft.com/office/officeart/2009/3/layout/HorizontalOrganizationChart"/>
    <dgm:cxn modelId="{BB6D87B2-C6F4-457A-9919-44022FB23BEE}" type="presParOf" srcId="{C72C6382-28DB-458E-B697-8DE7CC16D575}" destId="{B2F6042C-596F-4F3B-9829-667A80DFE505}" srcOrd="1" destOrd="0" presId="urn:microsoft.com/office/officeart/2009/3/layout/HorizontalOrganizationChart"/>
    <dgm:cxn modelId="{81CEEC69-C0D7-4A00-9A70-60DBD0655532}" type="presParOf" srcId="{B2F6042C-596F-4F3B-9829-667A80DFE505}" destId="{412199FA-49FE-4795-A87A-9E79B02077E2}" srcOrd="0" destOrd="0" presId="urn:microsoft.com/office/officeart/2009/3/layout/HorizontalOrganizationChart"/>
    <dgm:cxn modelId="{BA028F9A-B5D2-4ED6-9061-BF6E110C193F}" type="presParOf" srcId="{B2F6042C-596F-4F3B-9829-667A80DFE505}" destId="{8CE8DBEA-A6E7-4382-B54B-6A497C18C01F}" srcOrd="1" destOrd="0" presId="urn:microsoft.com/office/officeart/2009/3/layout/HorizontalOrganizationChart"/>
    <dgm:cxn modelId="{D6D3704A-F879-43A2-898C-A4C4F27E0FA5}" type="presParOf" srcId="{8CE8DBEA-A6E7-4382-B54B-6A497C18C01F}" destId="{19C7F193-27C0-4C18-8AAB-C29AD0D458E4}" srcOrd="0" destOrd="0" presId="urn:microsoft.com/office/officeart/2009/3/layout/HorizontalOrganizationChart"/>
    <dgm:cxn modelId="{016D6F56-2D72-482E-93E6-0FDFBE174227}" type="presParOf" srcId="{19C7F193-27C0-4C18-8AAB-C29AD0D458E4}" destId="{DD3FCCB3-BAD8-4072-B8C0-3FE7538307DD}" srcOrd="0" destOrd="0" presId="urn:microsoft.com/office/officeart/2009/3/layout/HorizontalOrganizationChart"/>
    <dgm:cxn modelId="{B50844DC-C577-4D65-B393-D9AAF45C0F14}" type="presParOf" srcId="{19C7F193-27C0-4C18-8AAB-C29AD0D458E4}" destId="{6DC214EC-F1A7-482F-B442-F5D3C5F0C814}" srcOrd="1" destOrd="0" presId="urn:microsoft.com/office/officeart/2009/3/layout/HorizontalOrganizationChart"/>
    <dgm:cxn modelId="{2C8B2056-5B79-4329-84E5-3DA4A0031B08}" type="presParOf" srcId="{8CE8DBEA-A6E7-4382-B54B-6A497C18C01F}" destId="{C66D5E40-F970-4F40-9CA2-4CD7DE2560A8}" srcOrd="1" destOrd="0" presId="urn:microsoft.com/office/officeart/2009/3/layout/HorizontalOrganizationChart"/>
    <dgm:cxn modelId="{FD2C0082-732C-49AB-A5E9-6909373BCAA0}" type="presParOf" srcId="{C66D5E40-F970-4F40-9CA2-4CD7DE2560A8}" destId="{7497644B-D671-477D-9B3B-7BC6ABA4E0C2}" srcOrd="0" destOrd="0" presId="urn:microsoft.com/office/officeart/2009/3/layout/HorizontalOrganizationChart"/>
    <dgm:cxn modelId="{CB8C3E8A-4ED0-4EFD-A3F1-B0099FAD1D5C}" type="presParOf" srcId="{C66D5E40-F970-4F40-9CA2-4CD7DE2560A8}" destId="{6116C4C9-680D-4CA8-809E-837649EDFD72}" srcOrd="1" destOrd="0" presId="urn:microsoft.com/office/officeart/2009/3/layout/HorizontalOrganizationChart"/>
    <dgm:cxn modelId="{00B5DC7D-AC93-4C70-B556-511141D11167}" type="presParOf" srcId="{6116C4C9-680D-4CA8-809E-837649EDFD72}" destId="{053D1D46-B971-49B6-80D7-9F936382B0CD}" srcOrd="0" destOrd="0" presId="urn:microsoft.com/office/officeart/2009/3/layout/HorizontalOrganizationChart"/>
    <dgm:cxn modelId="{4EA706E3-C3DE-481E-8A12-526D100FB8BC}" type="presParOf" srcId="{053D1D46-B971-49B6-80D7-9F936382B0CD}" destId="{BDEA6F8F-45E3-4F28-AD8B-D4061EE6CD30}" srcOrd="0" destOrd="0" presId="urn:microsoft.com/office/officeart/2009/3/layout/HorizontalOrganizationChart"/>
    <dgm:cxn modelId="{5BA5CC51-D7AB-4453-B9E4-F0DCA52193E0}" type="presParOf" srcId="{053D1D46-B971-49B6-80D7-9F936382B0CD}" destId="{C8E08E33-7129-4DEB-9CD2-14EEAF2F98DA}" srcOrd="1" destOrd="0" presId="urn:microsoft.com/office/officeart/2009/3/layout/HorizontalOrganizationChart"/>
    <dgm:cxn modelId="{E7C4C03D-235E-49D9-BF2D-6A8102C736EC}" type="presParOf" srcId="{6116C4C9-680D-4CA8-809E-837649EDFD72}" destId="{4711E734-F82C-4E6E-8A55-D0083D92CA77}" srcOrd="1" destOrd="0" presId="urn:microsoft.com/office/officeart/2009/3/layout/HorizontalOrganizationChart"/>
    <dgm:cxn modelId="{2FA71E41-013A-4E07-8E41-F973C94DCAA2}" type="presParOf" srcId="{4711E734-F82C-4E6E-8A55-D0083D92CA77}" destId="{0FC95C94-C542-40D4-AD1C-03A670ED2947}" srcOrd="0" destOrd="0" presId="urn:microsoft.com/office/officeart/2009/3/layout/HorizontalOrganizationChart"/>
    <dgm:cxn modelId="{4753D6D4-375D-4861-B7E8-82E5AEB92D9A}" type="presParOf" srcId="{4711E734-F82C-4E6E-8A55-D0083D92CA77}" destId="{39057618-C344-4628-AA46-3988699C6060}" srcOrd="1" destOrd="0" presId="urn:microsoft.com/office/officeart/2009/3/layout/HorizontalOrganizationChart"/>
    <dgm:cxn modelId="{0D85351E-4E4B-4E0F-BDA3-BE5D75F80177}" type="presParOf" srcId="{39057618-C344-4628-AA46-3988699C6060}" destId="{D1168C25-E0A7-4E69-95D3-7BAD42567E11}" srcOrd="0" destOrd="0" presId="urn:microsoft.com/office/officeart/2009/3/layout/HorizontalOrganizationChart"/>
    <dgm:cxn modelId="{42B80B87-D4A7-4F90-A007-653D6D58846F}" type="presParOf" srcId="{D1168C25-E0A7-4E69-95D3-7BAD42567E11}" destId="{8ED3FF19-BC00-4A7A-88D4-58F17E9609AB}" srcOrd="0" destOrd="0" presId="urn:microsoft.com/office/officeart/2009/3/layout/HorizontalOrganizationChart"/>
    <dgm:cxn modelId="{824ABA50-56C3-4034-AF38-88599480A79B}" type="presParOf" srcId="{D1168C25-E0A7-4E69-95D3-7BAD42567E11}" destId="{353E0B5F-DA96-4193-B55C-E28E34F4C95B}" srcOrd="1" destOrd="0" presId="urn:microsoft.com/office/officeart/2009/3/layout/HorizontalOrganizationChart"/>
    <dgm:cxn modelId="{DE76F2B8-2582-4D49-BF13-9006BDC0DF3F}" type="presParOf" srcId="{39057618-C344-4628-AA46-3988699C6060}" destId="{9AC69B24-B68B-4714-ABF0-7DFAD5170033}" srcOrd="1" destOrd="0" presId="urn:microsoft.com/office/officeart/2009/3/layout/HorizontalOrganizationChart"/>
    <dgm:cxn modelId="{DE83580D-4F3E-4644-91CB-F5BEB5D2AC95}" type="presParOf" srcId="{39057618-C344-4628-AA46-3988699C6060}" destId="{7BA5B5BA-3DE6-4216-81A9-890567A027D2}" srcOrd="2" destOrd="0" presId="urn:microsoft.com/office/officeart/2009/3/layout/HorizontalOrganizationChart"/>
    <dgm:cxn modelId="{911536F3-9115-4A3F-BEA0-120299FF20B7}" type="presParOf" srcId="{6116C4C9-680D-4CA8-809E-837649EDFD72}" destId="{25491B3F-F364-4EA6-BD38-BD9FCC7AF173}" srcOrd="2" destOrd="0" presId="urn:microsoft.com/office/officeart/2009/3/layout/HorizontalOrganizationChart"/>
    <dgm:cxn modelId="{C4F981D1-9CFD-4016-A91A-AB6A7B0570C8}" type="presParOf" srcId="{8CE8DBEA-A6E7-4382-B54B-6A497C18C01F}" destId="{C62BF2A1-52AA-416E-BCA7-BCE2AFD030E9}" srcOrd="2" destOrd="0" presId="urn:microsoft.com/office/officeart/2009/3/layout/HorizontalOrganizationChart"/>
    <dgm:cxn modelId="{D63637EB-0F6A-486A-8A37-7E4F1EE21C64}" type="presParOf" srcId="{B2F6042C-596F-4F3B-9829-667A80DFE505}" destId="{4215EC8D-DDF3-4892-9703-EC5EBF7FE905}" srcOrd="2" destOrd="0" presId="urn:microsoft.com/office/officeart/2009/3/layout/HorizontalOrganizationChart"/>
    <dgm:cxn modelId="{A711B422-9253-43A3-B0FB-EA5032D7BFA6}" type="presParOf" srcId="{B2F6042C-596F-4F3B-9829-667A80DFE505}" destId="{CD757B8F-5E17-44AD-A39D-E59EAE6C067E}" srcOrd="3" destOrd="0" presId="urn:microsoft.com/office/officeart/2009/3/layout/HorizontalOrganizationChart"/>
    <dgm:cxn modelId="{0476A4EC-5DAC-4016-B105-986D865387A5}" type="presParOf" srcId="{CD757B8F-5E17-44AD-A39D-E59EAE6C067E}" destId="{17F416E7-5310-4769-99F8-5B68E6B7667E}" srcOrd="0" destOrd="0" presId="urn:microsoft.com/office/officeart/2009/3/layout/HorizontalOrganizationChart"/>
    <dgm:cxn modelId="{0690FC4B-CD79-429B-9EE7-BAEA5F26BD02}" type="presParOf" srcId="{17F416E7-5310-4769-99F8-5B68E6B7667E}" destId="{D10FD135-1699-432F-A052-17250420B259}" srcOrd="0" destOrd="0" presId="urn:microsoft.com/office/officeart/2009/3/layout/HorizontalOrganizationChart"/>
    <dgm:cxn modelId="{2CA7F7B1-9960-44B4-B32F-EC6FF95B15C5}" type="presParOf" srcId="{17F416E7-5310-4769-99F8-5B68E6B7667E}" destId="{89CE070B-E5FA-4958-8B30-DE8B8C802F9A}" srcOrd="1" destOrd="0" presId="urn:microsoft.com/office/officeart/2009/3/layout/HorizontalOrganizationChart"/>
    <dgm:cxn modelId="{6125F1F9-F299-461D-9541-55B8A21C2BDE}" type="presParOf" srcId="{CD757B8F-5E17-44AD-A39D-E59EAE6C067E}" destId="{8A0E018B-4385-4D48-9460-35A3E424930A}" srcOrd="1" destOrd="0" presId="urn:microsoft.com/office/officeart/2009/3/layout/HorizontalOrganizationChart"/>
    <dgm:cxn modelId="{57920E37-D9CA-4F98-BB14-5EAF50C052FB}" type="presParOf" srcId="{8A0E018B-4385-4D48-9460-35A3E424930A}" destId="{B19BB796-4338-44B9-BD79-919BA93152C6}" srcOrd="0" destOrd="0" presId="urn:microsoft.com/office/officeart/2009/3/layout/HorizontalOrganizationChart"/>
    <dgm:cxn modelId="{11993A5B-E532-49D4-A16F-56701183F10A}" type="presParOf" srcId="{8A0E018B-4385-4D48-9460-35A3E424930A}" destId="{3DBF3E13-E446-4F30-81D6-8856B6B284D1}" srcOrd="1" destOrd="0" presId="urn:microsoft.com/office/officeart/2009/3/layout/HorizontalOrganizationChart"/>
    <dgm:cxn modelId="{AADAC0A3-2099-4717-BEC4-67C3FB33EA19}" type="presParOf" srcId="{3DBF3E13-E446-4F30-81D6-8856B6B284D1}" destId="{572053BF-81FD-4C3B-962C-C4D36785F83A}" srcOrd="0" destOrd="0" presId="urn:microsoft.com/office/officeart/2009/3/layout/HorizontalOrganizationChart"/>
    <dgm:cxn modelId="{1539FCB9-B331-483F-A4B0-C7F0C40A8E45}" type="presParOf" srcId="{572053BF-81FD-4C3B-962C-C4D36785F83A}" destId="{F6063BEE-B934-4ADE-91CC-E578702E9792}" srcOrd="0" destOrd="0" presId="urn:microsoft.com/office/officeart/2009/3/layout/HorizontalOrganizationChart"/>
    <dgm:cxn modelId="{C4AEC6D5-E2AB-4B8B-A9B7-981AC6503E5A}" type="presParOf" srcId="{572053BF-81FD-4C3B-962C-C4D36785F83A}" destId="{95A0D8A4-1028-4E3F-84EE-A5CEF93E94CF}" srcOrd="1" destOrd="0" presId="urn:microsoft.com/office/officeart/2009/3/layout/HorizontalOrganizationChart"/>
    <dgm:cxn modelId="{A2D9F523-D8FA-43D9-ACA3-9F54B40B7CF7}" type="presParOf" srcId="{3DBF3E13-E446-4F30-81D6-8856B6B284D1}" destId="{FF272FF6-A63F-48EE-8810-0A0C8401695F}" srcOrd="1" destOrd="0" presId="urn:microsoft.com/office/officeart/2009/3/layout/HorizontalOrganizationChart"/>
    <dgm:cxn modelId="{99A0B3E9-3A1F-4A44-816C-B26CE637B257}" type="presParOf" srcId="{FF272FF6-A63F-48EE-8810-0A0C8401695F}" destId="{C180DB1D-E109-4A1D-BD07-4629643A3D53}" srcOrd="0" destOrd="0" presId="urn:microsoft.com/office/officeart/2009/3/layout/HorizontalOrganizationChart"/>
    <dgm:cxn modelId="{E90BBFBB-790C-4417-B4E1-AA132CCBB3F4}" type="presParOf" srcId="{FF272FF6-A63F-48EE-8810-0A0C8401695F}" destId="{B0922849-6269-4428-AF8B-52F47D0B664C}" srcOrd="1" destOrd="0" presId="urn:microsoft.com/office/officeart/2009/3/layout/HorizontalOrganizationChart"/>
    <dgm:cxn modelId="{6A4B761C-B3B0-4CCE-9DC1-2A0D1325FC0A}" type="presParOf" srcId="{B0922849-6269-4428-AF8B-52F47D0B664C}" destId="{52DAC44C-942C-4701-AA38-8CFA02DE172B}" srcOrd="0" destOrd="0" presId="urn:microsoft.com/office/officeart/2009/3/layout/HorizontalOrganizationChart"/>
    <dgm:cxn modelId="{BD4F777A-F47C-4B3A-B3B2-E1270A11C667}" type="presParOf" srcId="{52DAC44C-942C-4701-AA38-8CFA02DE172B}" destId="{AEB67F25-3D43-46E9-8F0B-15730EF72214}" srcOrd="0" destOrd="0" presId="urn:microsoft.com/office/officeart/2009/3/layout/HorizontalOrganizationChart"/>
    <dgm:cxn modelId="{C3D25B13-EFDA-4BEB-959B-EBD2E9F16E9E}" type="presParOf" srcId="{52DAC44C-942C-4701-AA38-8CFA02DE172B}" destId="{D5858AD9-6F09-4861-A0A2-9B7568B79315}" srcOrd="1" destOrd="0" presId="urn:microsoft.com/office/officeart/2009/3/layout/HorizontalOrganizationChart"/>
    <dgm:cxn modelId="{E23FA6B4-0050-4B30-8A39-8677CB140649}" type="presParOf" srcId="{B0922849-6269-4428-AF8B-52F47D0B664C}" destId="{CFCE9870-8EF9-42AC-8A3C-1CB810D80351}" srcOrd="1" destOrd="0" presId="urn:microsoft.com/office/officeart/2009/3/layout/HorizontalOrganizationChart"/>
    <dgm:cxn modelId="{A1D59F19-1F8C-4B04-A8C0-CD6D9C9090E4}" type="presParOf" srcId="{B0922849-6269-4428-AF8B-52F47D0B664C}" destId="{B540C9EB-EB4E-4E29-AECA-8215A73E8409}" srcOrd="2" destOrd="0" presId="urn:microsoft.com/office/officeart/2009/3/layout/HorizontalOrganizationChart"/>
    <dgm:cxn modelId="{E27DC2A2-534D-45C9-8DE9-F03562A0CF69}" type="presParOf" srcId="{3DBF3E13-E446-4F30-81D6-8856B6B284D1}" destId="{EB5A1012-F495-4833-820E-1475621A5E04}" srcOrd="2" destOrd="0" presId="urn:microsoft.com/office/officeart/2009/3/layout/HorizontalOrganizationChart"/>
    <dgm:cxn modelId="{5B2F2240-9414-4846-89F7-74C3C3F2F0DB}" type="presParOf" srcId="{CD757B8F-5E17-44AD-A39D-E59EAE6C067E}" destId="{67242983-56EA-4F9A-98BD-37076EA123B7}" srcOrd="2" destOrd="0" presId="urn:microsoft.com/office/officeart/2009/3/layout/HorizontalOrganizationChart"/>
    <dgm:cxn modelId="{55641FB5-E200-4E2A-B686-A9E6457F05D6}" type="presParOf" srcId="{C72C6382-28DB-458E-B697-8DE7CC16D575}" destId="{1BF90DA9-C458-4F48-8EFB-8AC8289CCDB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4AA0E-4986-4740-BD14-7CC932435E3F}">
      <dsp:nvSpPr>
        <dsp:cNvPr id="0" name=""/>
        <dsp:cNvSpPr/>
      </dsp:nvSpPr>
      <dsp:spPr>
        <a:xfrm>
          <a:off x="0" y="609"/>
          <a:ext cx="5532119" cy="1426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3E8787-AC75-4EB4-8FD0-A54AACD9A805}">
      <dsp:nvSpPr>
        <dsp:cNvPr id="0" name=""/>
        <dsp:cNvSpPr/>
      </dsp:nvSpPr>
      <dsp:spPr>
        <a:xfrm>
          <a:off x="431529" y="321582"/>
          <a:ext cx="784599" cy="784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CB448-F513-4CAE-9DBE-AFB25A2EFF89}">
      <dsp:nvSpPr>
        <dsp:cNvPr id="0" name=""/>
        <dsp:cNvSpPr/>
      </dsp:nvSpPr>
      <dsp:spPr>
        <a:xfrm>
          <a:off x="1647659" y="609"/>
          <a:ext cx="3884459" cy="142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76" tIns="150976" rIns="150976" bIns="150976" numCol="1" spcCol="1270" anchor="ctr" anchorCtr="0">
          <a:noAutofit/>
        </a:bodyPr>
        <a:lstStyle/>
        <a:p>
          <a:pPr marL="0" lvl="0" indent="0" algn="l" defTabSz="755650">
            <a:lnSpc>
              <a:spcPct val="100000"/>
            </a:lnSpc>
            <a:spcBef>
              <a:spcPct val="0"/>
            </a:spcBef>
            <a:spcAft>
              <a:spcPct val="35000"/>
            </a:spcAft>
            <a:buNone/>
          </a:pPr>
          <a:r>
            <a:rPr lang="en-US" sz="1700" b="1" kern="1200" dirty="0"/>
            <a:t>Objective of the study</a:t>
          </a:r>
          <a:endParaRPr lang="en-US" sz="1700" kern="1200" dirty="0"/>
        </a:p>
      </dsp:txBody>
      <dsp:txXfrm>
        <a:off x="1647659" y="609"/>
        <a:ext cx="3884459" cy="1426544"/>
      </dsp:txXfrm>
    </dsp:sp>
    <dsp:sp modelId="{2879F302-47B0-474B-B2FD-D4197AF1076B}">
      <dsp:nvSpPr>
        <dsp:cNvPr id="0" name=""/>
        <dsp:cNvSpPr/>
      </dsp:nvSpPr>
      <dsp:spPr>
        <a:xfrm>
          <a:off x="0" y="1783790"/>
          <a:ext cx="5532119" cy="1426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43CB1-AF1A-4F4A-9B18-31F43A2D5B82}">
      <dsp:nvSpPr>
        <dsp:cNvPr id="0" name=""/>
        <dsp:cNvSpPr/>
      </dsp:nvSpPr>
      <dsp:spPr>
        <a:xfrm>
          <a:off x="431529" y="2104763"/>
          <a:ext cx="784599" cy="784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FE4734-24BF-4CFD-824E-5CA070540B13}">
      <dsp:nvSpPr>
        <dsp:cNvPr id="0" name=""/>
        <dsp:cNvSpPr/>
      </dsp:nvSpPr>
      <dsp:spPr>
        <a:xfrm>
          <a:off x="1647659" y="1783790"/>
          <a:ext cx="3884459" cy="142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76" tIns="150976" rIns="150976" bIns="150976" numCol="1" spcCol="1270" anchor="ctr" anchorCtr="0">
          <a:noAutofit/>
        </a:bodyPr>
        <a:lstStyle/>
        <a:p>
          <a:pPr marL="0" lvl="0" indent="0" algn="l" defTabSz="755650">
            <a:lnSpc>
              <a:spcPct val="100000"/>
            </a:lnSpc>
            <a:spcBef>
              <a:spcPct val="0"/>
            </a:spcBef>
            <a:spcAft>
              <a:spcPct val="35000"/>
            </a:spcAft>
            <a:buNone/>
          </a:pPr>
          <a:r>
            <a:rPr lang="en-US" sz="1700" kern="1200" dirty="0"/>
            <a:t>To evaluate the effectiveness of online training Program for Adolescent health counsellors. </a:t>
          </a:r>
        </a:p>
      </dsp:txBody>
      <dsp:txXfrm>
        <a:off x="1647659" y="1783790"/>
        <a:ext cx="3884459" cy="1426544"/>
      </dsp:txXfrm>
    </dsp:sp>
    <dsp:sp modelId="{03AC79C0-6B79-4E4B-AC5A-9D23E82DB125}">
      <dsp:nvSpPr>
        <dsp:cNvPr id="0" name=""/>
        <dsp:cNvSpPr/>
      </dsp:nvSpPr>
      <dsp:spPr>
        <a:xfrm>
          <a:off x="0" y="3566971"/>
          <a:ext cx="5532119" cy="1426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1D756-80EF-495E-BF52-4FF0C54ED829}">
      <dsp:nvSpPr>
        <dsp:cNvPr id="0" name=""/>
        <dsp:cNvSpPr/>
      </dsp:nvSpPr>
      <dsp:spPr>
        <a:xfrm>
          <a:off x="431529" y="3887944"/>
          <a:ext cx="784599" cy="784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045DF3-2BC3-465C-A431-0AD0585EFA79}">
      <dsp:nvSpPr>
        <dsp:cNvPr id="0" name=""/>
        <dsp:cNvSpPr/>
      </dsp:nvSpPr>
      <dsp:spPr>
        <a:xfrm>
          <a:off x="1647659" y="3566971"/>
          <a:ext cx="3884459" cy="142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76" tIns="150976" rIns="150976" bIns="150976" numCol="1" spcCol="1270" anchor="ctr" anchorCtr="0">
          <a:noAutofit/>
        </a:bodyPr>
        <a:lstStyle/>
        <a:p>
          <a:pPr marL="0" lvl="0" indent="0" algn="l" defTabSz="755650">
            <a:lnSpc>
              <a:spcPct val="100000"/>
            </a:lnSpc>
            <a:spcBef>
              <a:spcPct val="0"/>
            </a:spcBef>
            <a:spcAft>
              <a:spcPct val="35000"/>
            </a:spcAft>
            <a:buNone/>
          </a:pPr>
          <a:r>
            <a:rPr lang="en-US" sz="1700" kern="1200"/>
            <a:t>To assess success of the online training program in terms of how many people have attended the session and completed successfully.</a:t>
          </a:r>
        </a:p>
      </dsp:txBody>
      <dsp:txXfrm>
        <a:off x="1647659" y="3566971"/>
        <a:ext cx="3884459" cy="1426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0DB1D-E109-4A1D-BD07-4629643A3D53}">
      <dsp:nvSpPr>
        <dsp:cNvPr id="0" name=""/>
        <dsp:cNvSpPr/>
      </dsp:nvSpPr>
      <dsp:spPr>
        <a:xfrm>
          <a:off x="8260852" y="1657192"/>
          <a:ext cx="485512" cy="91440"/>
        </a:xfrm>
        <a:custGeom>
          <a:avLst/>
          <a:gdLst/>
          <a:ahLst/>
          <a:cxnLst/>
          <a:rect l="0" t="0" r="0" b="0"/>
          <a:pathLst>
            <a:path>
              <a:moveTo>
                <a:pt x="0" y="45720"/>
              </a:moveTo>
              <a:lnTo>
                <a:pt x="485512"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BB796-4338-44B9-BD79-919BA93152C6}">
      <dsp:nvSpPr>
        <dsp:cNvPr id="0" name=""/>
        <dsp:cNvSpPr/>
      </dsp:nvSpPr>
      <dsp:spPr>
        <a:xfrm>
          <a:off x="5347776" y="1657192"/>
          <a:ext cx="485512" cy="91440"/>
        </a:xfrm>
        <a:custGeom>
          <a:avLst/>
          <a:gdLst/>
          <a:ahLst/>
          <a:cxnLst/>
          <a:rect l="0" t="0" r="0" b="0"/>
          <a:pathLst>
            <a:path>
              <a:moveTo>
                <a:pt x="0" y="45720"/>
              </a:moveTo>
              <a:lnTo>
                <a:pt x="485512"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15EC8D-DDF3-4892-9703-EC5EBF7FE905}">
      <dsp:nvSpPr>
        <dsp:cNvPr id="0" name=""/>
        <dsp:cNvSpPr/>
      </dsp:nvSpPr>
      <dsp:spPr>
        <a:xfrm>
          <a:off x="2476551" y="1126388"/>
          <a:ext cx="443661" cy="576523"/>
        </a:xfrm>
        <a:custGeom>
          <a:avLst/>
          <a:gdLst/>
          <a:ahLst/>
          <a:cxnLst/>
          <a:rect l="0" t="0" r="0" b="0"/>
          <a:pathLst>
            <a:path>
              <a:moveTo>
                <a:pt x="0" y="0"/>
              </a:moveTo>
              <a:lnTo>
                <a:pt x="200905" y="0"/>
              </a:lnTo>
              <a:lnTo>
                <a:pt x="200905" y="576523"/>
              </a:lnTo>
              <a:lnTo>
                <a:pt x="443661" y="5765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95C94-C542-40D4-AD1C-03A670ED2947}">
      <dsp:nvSpPr>
        <dsp:cNvPr id="0" name=""/>
        <dsp:cNvSpPr/>
      </dsp:nvSpPr>
      <dsp:spPr>
        <a:xfrm>
          <a:off x="8288284" y="559941"/>
          <a:ext cx="464975" cy="91440"/>
        </a:xfrm>
        <a:custGeom>
          <a:avLst/>
          <a:gdLst/>
          <a:ahLst/>
          <a:cxnLst/>
          <a:rect l="0" t="0" r="0" b="0"/>
          <a:pathLst>
            <a:path>
              <a:moveTo>
                <a:pt x="0" y="45720"/>
              </a:moveTo>
              <a:lnTo>
                <a:pt x="464975"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97644B-D671-477D-9B3B-7BC6ABA4E0C2}">
      <dsp:nvSpPr>
        <dsp:cNvPr id="0" name=""/>
        <dsp:cNvSpPr/>
      </dsp:nvSpPr>
      <dsp:spPr>
        <a:xfrm>
          <a:off x="5347776" y="559941"/>
          <a:ext cx="506049" cy="91440"/>
        </a:xfrm>
        <a:custGeom>
          <a:avLst/>
          <a:gdLst/>
          <a:ahLst/>
          <a:cxnLst/>
          <a:rect l="0" t="0" r="0" b="0"/>
          <a:pathLst>
            <a:path>
              <a:moveTo>
                <a:pt x="0" y="45720"/>
              </a:moveTo>
              <a:lnTo>
                <a:pt x="50604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199FA-49FE-4795-A87A-9E79B02077E2}">
      <dsp:nvSpPr>
        <dsp:cNvPr id="0" name=""/>
        <dsp:cNvSpPr/>
      </dsp:nvSpPr>
      <dsp:spPr>
        <a:xfrm>
          <a:off x="2476551" y="605661"/>
          <a:ext cx="443661" cy="520726"/>
        </a:xfrm>
        <a:custGeom>
          <a:avLst/>
          <a:gdLst/>
          <a:ahLst/>
          <a:cxnLst/>
          <a:rect l="0" t="0" r="0" b="0"/>
          <a:pathLst>
            <a:path>
              <a:moveTo>
                <a:pt x="0" y="520726"/>
              </a:moveTo>
              <a:lnTo>
                <a:pt x="200905" y="520726"/>
              </a:lnTo>
              <a:lnTo>
                <a:pt x="200905" y="0"/>
              </a:lnTo>
              <a:lnTo>
                <a:pt x="4436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BEC3A0-CD9B-4DF5-8429-10772E3A8906}">
      <dsp:nvSpPr>
        <dsp:cNvPr id="0" name=""/>
        <dsp:cNvSpPr/>
      </dsp:nvSpPr>
      <dsp:spPr>
        <a:xfrm>
          <a:off x="48988" y="756185"/>
          <a:ext cx="2427563" cy="7404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Total Participants</a:t>
          </a:r>
        </a:p>
        <a:p>
          <a:pPr marL="0" lvl="0" indent="0" algn="ctr" defTabSz="622300">
            <a:lnSpc>
              <a:spcPct val="90000"/>
            </a:lnSpc>
            <a:spcBef>
              <a:spcPct val="0"/>
            </a:spcBef>
            <a:spcAft>
              <a:spcPct val="35000"/>
            </a:spcAft>
            <a:buNone/>
          </a:pPr>
          <a:r>
            <a:rPr lang="en-US" sz="1800" b="1" kern="1200" dirty="0"/>
            <a:t>510</a:t>
          </a:r>
        </a:p>
      </dsp:txBody>
      <dsp:txXfrm>
        <a:off x="48988" y="756185"/>
        <a:ext cx="2427563" cy="740406"/>
      </dsp:txXfrm>
    </dsp:sp>
    <dsp:sp modelId="{DD3FCCB3-BAD8-4072-B8C0-3FE7538307DD}">
      <dsp:nvSpPr>
        <dsp:cNvPr id="0" name=""/>
        <dsp:cNvSpPr/>
      </dsp:nvSpPr>
      <dsp:spPr>
        <a:xfrm>
          <a:off x="2920213" y="235458"/>
          <a:ext cx="2427563" cy="7404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Pre session survey filled by</a:t>
          </a:r>
        </a:p>
        <a:p>
          <a:pPr marL="0" lvl="0" indent="0" algn="ctr" defTabSz="533400">
            <a:lnSpc>
              <a:spcPct val="90000"/>
            </a:lnSpc>
            <a:spcBef>
              <a:spcPct val="0"/>
            </a:spcBef>
            <a:spcAft>
              <a:spcPct val="35000"/>
            </a:spcAft>
            <a:buNone/>
          </a:pPr>
          <a:r>
            <a:rPr lang="en-US" sz="1800" b="1" kern="1200" dirty="0"/>
            <a:t>522</a:t>
          </a:r>
        </a:p>
      </dsp:txBody>
      <dsp:txXfrm>
        <a:off x="2920213" y="235458"/>
        <a:ext cx="2427563" cy="740406"/>
      </dsp:txXfrm>
    </dsp:sp>
    <dsp:sp modelId="{BDEA6F8F-45E3-4F28-AD8B-D4061EE6CD30}">
      <dsp:nvSpPr>
        <dsp:cNvPr id="0" name=""/>
        <dsp:cNvSpPr/>
      </dsp:nvSpPr>
      <dsp:spPr>
        <a:xfrm>
          <a:off x="5853826" y="182060"/>
          <a:ext cx="2434457" cy="84720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mj-lt"/>
              <a:cs typeface="Times New Roman" panose="02020603050405020304" pitchFamily="18" charset="0"/>
            </a:rPr>
            <a:t>After Removing duplicates and others</a:t>
          </a:r>
        </a:p>
        <a:p>
          <a:pPr marL="0" lvl="0" indent="0" algn="ctr" defTabSz="488950">
            <a:lnSpc>
              <a:spcPct val="90000"/>
            </a:lnSpc>
            <a:spcBef>
              <a:spcPct val="0"/>
            </a:spcBef>
            <a:spcAft>
              <a:spcPct val="35000"/>
            </a:spcAft>
            <a:buNone/>
          </a:pPr>
          <a:r>
            <a:rPr lang="en-US" sz="1800" b="1" kern="1200" dirty="0">
              <a:latin typeface="+mj-lt"/>
              <a:cs typeface="Times New Roman" panose="02020603050405020304" pitchFamily="18" charset="0"/>
            </a:rPr>
            <a:t>416</a:t>
          </a:r>
        </a:p>
        <a:p>
          <a:pPr marL="0" lvl="0" indent="0" algn="ctr" defTabSz="488950">
            <a:lnSpc>
              <a:spcPct val="90000"/>
            </a:lnSpc>
            <a:spcBef>
              <a:spcPct val="0"/>
            </a:spcBef>
            <a:spcAft>
              <a:spcPct val="35000"/>
            </a:spcAft>
            <a:buNone/>
          </a:pPr>
          <a:endParaRPr lang="en-US" sz="700" kern="1200" dirty="0"/>
        </a:p>
      </dsp:txBody>
      <dsp:txXfrm>
        <a:off x="5853826" y="182060"/>
        <a:ext cx="2434457" cy="847203"/>
      </dsp:txXfrm>
    </dsp:sp>
    <dsp:sp modelId="{8ED3FF19-BC00-4A7A-88D4-58F17E9609AB}">
      <dsp:nvSpPr>
        <dsp:cNvPr id="0" name=""/>
        <dsp:cNvSpPr/>
      </dsp:nvSpPr>
      <dsp:spPr>
        <a:xfrm>
          <a:off x="8753259" y="235458"/>
          <a:ext cx="2427563" cy="7404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After mapping for participants who has filled both survey</a:t>
          </a:r>
        </a:p>
        <a:p>
          <a:pPr marL="0" lvl="0" indent="0" algn="ctr" defTabSz="488950">
            <a:lnSpc>
              <a:spcPct val="90000"/>
            </a:lnSpc>
            <a:spcBef>
              <a:spcPct val="0"/>
            </a:spcBef>
            <a:spcAft>
              <a:spcPct val="35000"/>
            </a:spcAft>
            <a:buNone/>
          </a:pPr>
          <a:r>
            <a:rPr lang="en-US" sz="1800" b="1" kern="1200" dirty="0"/>
            <a:t>362</a:t>
          </a:r>
        </a:p>
      </dsp:txBody>
      <dsp:txXfrm>
        <a:off x="8753259" y="235458"/>
        <a:ext cx="2427563" cy="740406"/>
      </dsp:txXfrm>
    </dsp:sp>
    <dsp:sp modelId="{D10FD135-1699-432F-A052-17250420B259}">
      <dsp:nvSpPr>
        <dsp:cNvPr id="0" name=""/>
        <dsp:cNvSpPr/>
      </dsp:nvSpPr>
      <dsp:spPr>
        <a:xfrm>
          <a:off x="2920213" y="1332708"/>
          <a:ext cx="2427563" cy="7404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Post Session Survey filled </a:t>
          </a:r>
          <a:r>
            <a:rPr lang="en-US" sz="1000" kern="1200" dirty="0"/>
            <a:t>by</a:t>
          </a:r>
        </a:p>
        <a:p>
          <a:pPr marL="0" lvl="0" indent="0" algn="ctr" defTabSz="533400">
            <a:lnSpc>
              <a:spcPct val="90000"/>
            </a:lnSpc>
            <a:spcBef>
              <a:spcPct val="0"/>
            </a:spcBef>
            <a:spcAft>
              <a:spcPct val="35000"/>
            </a:spcAft>
            <a:buNone/>
          </a:pPr>
          <a:r>
            <a:rPr lang="en-US" sz="1800" b="1" kern="1200" dirty="0"/>
            <a:t>432</a:t>
          </a:r>
        </a:p>
      </dsp:txBody>
      <dsp:txXfrm>
        <a:off x="2920213" y="1332708"/>
        <a:ext cx="2427563" cy="740406"/>
      </dsp:txXfrm>
    </dsp:sp>
    <dsp:sp modelId="{F6063BEE-B934-4ADE-91CC-E578702E9792}">
      <dsp:nvSpPr>
        <dsp:cNvPr id="0" name=""/>
        <dsp:cNvSpPr/>
      </dsp:nvSpPr>
      <dsp:spPr>
        <a:xfrm>
          <a:off x="5833289" y="1332708"/>
          <a:ext cx="2427563" cy="7404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After Removing duplicates and others</a:t>
          </a:r>
        </a:p>
        <a:p>
          <a:pPr marL="0" lvl="0" indent="0" algn="ctr" defTabSz="488950">
            <a:lnSpc>
              <a:spcPct val="90000"/>
            </a:lnSpc>
            <a:spcBef>
              <a:spcPct val="0"/>
            </a:spcBef>
            <a:spcAft>
              <a:spcPct val="35000"/>
            </a:spcAft>
            <a:buNone/>
          </a:pPr>
          <a:r>
            <a:rPr lang="en-US" sz="1800" b="1" kern="1200" dirty="0"/>
            <a:t>386</a:t>
          </a:r>
        </a:p>
      </dsp:txBody>
      <dsp:txXfrm>
        <a:off x="5833289" y="1332708"/>
        <a:ext cx="2427563" cy="740406"/>
      </dsp:txXfrm>
    </dsp:sp>
    <dsp:sp modelId="{AEB67F25-3D43-46E9-8F0B-15730EF72214}">
      <dsp:nvSpPr>
        <dsp:cNvPr id="0" name=""/>
        <dsp:cNvSpPr/>
      </dsp:nvSpPr>
      <dsp:spPr>
        <a:xfrm>
          <a:off x="8746365" y="1332708"/>
          <a:ext cx="2427563" cy="74040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After mapping for participants who has filled both survey</a:t>
          </a:r>
        </a:p>
        <a:p>
          <a:pPr marL="0" lvl="0" indent="0" algn="ctr" defTabSz="488950">
            <a:lnSpc>
              <a:spcPct val="90000"/>
            </a:lnSpc>
            <a:spcBef>
              <a:spcPct val="0"/>
            </a:spcBef>
            <a:spcAft>
              <a:spcPct val="35000"/>
            </a:spcAft>
            <a:buNone/>
          </a:pPr>
          <a:r>
            <a:rPr lang="en-US" sz="1800" b="1" kern="1200" dirty="0"/>
            <a:t>362</a:t>
          </a:r>
        </a:p>
      </dsp:txBody>
      <dsp:txXfrm>
        <a:off x="8746365" y="1332708"/>
        <a:ext cx="2427563" cy="7404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9B4A0-9FA6-4ABB-81E7-ABE0A612657F}" type="datetimeFigureOut">
              <a:rPr lang="en-US" smtClean="0"/>
              <a:t>6/21/2021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BDC2D-6875-4B9F-84F4-F1A55475A07C}" type="slidenum">
              <a:rPr lang="en-US" smtClean="0"/>
              <a:t>‹#›</a:t>
            </a:fld>
            <a:endParaRPr lang="en-US"/>
          </a:p>
        </p:txBody>
      </p:sp>
    </p:spTree>
    <p:extLst>
      <p:ext uri="{BB962C8B-B14F-4D97-AF65-F5344CB8AC3E}">
        <p14:creationId xmlns:p14="http://schemas.microsoft.com/office/powerpoint/2010/main" val="140978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4BDC2D-6875-4B9F-84F4-F1A55475A07C}" type="slidenum">
              <a:rPr lang="en-US" smtClean="0"/>
              <a:t>10</a:t>
            </a:fld>
            <a:endParaRPr lang="en-US"/>
          </a:p>
        </p:txBody>
      </p:sp>
    </p:spTree>
    <p:extLst>
      <p:ext uri="{BB962C8B-B14F-4D97-AF65-F5344CB8AC3E}">
        <p14:creationId xmlns:p14="http://schemas.microsoft.com/office/powerpoint/2010/main" val="181677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Limitations of the study- Due to Lockdown imposed </a:t>
            </a:r>
            <a:r>
              <a:rPr lang="en-US" dirty="0" err="1"/>
              <a:t>bcuz</a:t>
            </a:r>
            <a:r>
              <a:rPr lang="en-US" dirty="0"/>
              <a:t> of 2</a:t>
            </a:r>
            <a:r>
              <a:rPr lang="en-US" baseline="30000" dirty="0"/>
              <a:t>nd</a:t>
            </a:r>
            <a:r>
              <a:rPr lang="en-US" dirty="0"/>
              <a:t> wave of COVID survey was done online, which has some of its own restrictions.</a:t>
            </a:r>
          </a:p>
          <a:p>
            <a:r>
              <a:rPr lang="en-US" dirty="0"/>
              <a:t>                                         Sample was already given by ministry.</a:t>
            </a:r>
          </a:p>
          <a:p>
            <a:r>
              <a:rPr lang="en-US" dirty="0"/>
              <a:t>                                        very less studies available to assess effectiveness of training program, if we have similar studies done for offline training we could compare difference in effectiveness of online and offline training given</a:t>
            </a:r>
          </a:p>
        </p:txBody>
      </p:sp>
      <p:sp>
        <p:nvSpPr>
          <p:cNvPr id="4" name="Slide Number Placeholder 3"/>
          <p:cNvSpPr>
            <a:spLocks noGrp="1"/>
          </p:cNvSpPr>
          <p:nvPr>
            <p:ph type="sldNum" sz="quarter" idx="5"/>
          </p:nvPr>
        </p:nvSpPr>
        <p:spPr/>
        <p:txBody>
          <a:bodyPr/>
          <a:lstStyle/>
          <a:p>
            <a:fld id="{E64BDC2D-6875-4B9F-84F4-F1A55475A07C}" type="slidenum">
              <a:rPr lang="en-US" smtClean="0"/>
              <a:t>11</a:t>
            </a:fld>
            <a:endParaRPr lang="en-US"/>
          </a:p>
        </p:txBody>
      </p:sp>
    </p:spTree>
    <p:extLst>
      <p:ext uri="{BB962C8B-B14F-4D97-AF65-F5344CB8AC3E}">
        <p14:creationId xmlns:p14="http://schemas.microsoft.com/office/powerpoint/2010/main" val="275873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59CA0"/>
                </a:solidFill>
                <a:ea typeface="Arial" charset="0"/>
                <a:cs typeface="Arial" charset="0"/>
              </a:rPr>
              <a:t>© 2019. All rights reserved. IQVIA</a:t>
            </a:r>
            <a:r>
              <a:rPr lang="en-US" sz="800" baseline="30000" dirty="0">
                <a:solidFill>
                  <a:srgbClr val="959CA0"/>
                </a:solidFill>
                <a:ea typeface="Arial" charset="0"/>
                <a:cs typeface="Arial" charset="0"/>
              </a:rPr>
              <a:t>®</a:t>
            </a:r>
            <a:r>
              <a:rPr lang="en-US" sz="800" dirty="0">
                <a:solidFill>
                  <a:srgbClr val="959CA0"/>
                </a:solidFill>
                <a:ea typeface="Arial" charset="0"/>
                <a:cs typeface="Arial" charset="0"/>
              </a:rPr>
              <a:t> is a registered trademark of IQVIA Inc. in the United States, the European Union, and various other countries. </a:t>
            </a:r>
            <a:endParaRPr lang="en-US" sz="800" kern="1200" dirty="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66135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801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6644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13419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469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110566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1909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50233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57069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93711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463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2019.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12280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17359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36461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804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419838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20422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dirty="0"/>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dirty="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7672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dirty="0"/>
              <a:t>Thought slides are 36pt </a:t>
            </a:r>
            <a:br>
              <a:rPr lang="en-US" dirty="0"/>
            </a:br>
            <a:r>
              <a:rPr lang="en-US" dirty="0"/>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Tree>
    <p:extLst>
      <p:ext uri="{BB962C8B-B14F-4D97-AF65-F5344CB8AC3E}">
        <p14:creationId xmlns:p14="http://schemas.microsoft.com/office/powerpoint/2010/main" val="99617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p>
          <a:p>
            <a:pPr lvl="1"/>
            <a:r>
              <a:rPr lang="en-US" dirty="0"/>
              <a:t>Arial 24pt bullet level 2</a:t>
            </a:r>
          </a:p>
          <a:p>
            <a:pPr lvl="2"/>
            <a:r>
              <a:rPr lang="en-US" dirty="0"/>
              <a:t>Arial 24pt bullet level 3</a:t>
            </a:r>
          </a:p>
          <a:p>
            <a:pPr lvl="3"/>
            <a:r>
              <a:rPr lang="en-US" dirty="0"/>
              <a:t>Arial 24pt bullet level 4</a:t>
            </a:r>
          </a:p>
          <a:p>
            <a:pPr lvl="4"/>
            <a:r>
              <a:rPr lang="en-US" dirty="0"/>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80074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CEA679-44B3-4D56-85BF-0224B4A232BD}" type="datetimeFigureOut">
              <a:rPr lang="en-US" smtClean="0"/>
              <a:t>6/21/2021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1BA9BC4-2C08-456F-8A07-1ADE670B4006}" type="slidenum">
              <a:rPr lang="en-US" smtClean="0"/>
              <a:t>‹#›</a:t>
            </a:fld>
            <a:endParaRPr lang="en-US"/>
          </a:p>
        </p:txBody>
      </p:sp>
    </p:spTree>
    <p:extLst>
      <p:ext uri="{BB962C8B-B14F-4D97-AF65-F5344CB8AC3E}">
        <p14:creationId xmlns:p14="http://schemas.microsoft.com/office/powerpoint/2010/main" val="328418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A1D794"/>
                </a:solidFill>
                <a:ea typeface="Arial" charset="0"/>
                <a:cs typeface="Arial" charset="0"/>
              </a:rPr>
              <a:t>© 2019. All rights reserved. IQVIA</a:t>
            </a:r>
            <a:r>
              <a:rPr lang="en-US" sz="800" baseline="30000" dirty="0">
                <a:solidFill>
                  <a:srgbClr val="A1D794"/>
                </a:solidFill>
                <a:ea typeface="Arial" charset="0"/>
                <a:cs typeface="Arial" charset="0"/>
              </a:rPr>
              <a:t>®</a:t>
            </a:r>
            <a:r>
              <a:rPr lang="en-US" sz="800" dirty="0">
                <a:solidFill>
                  <a:srgbClr val="A1D794"/>
                </a:solidFill>
                <a:ea typeface="Arial" charset="0"/>
                <a:cs typeface="Arial" charset="0"/>
              </a:rPr>
              <a:t> is a registered trademark of IQVIA Inc. in the United States, the European Union, and various other countries. </a:t>
            </a:r>
            <a:endParaRPr lang="en-US" sz="800" kern="1200" dirty="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246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ea typeface="Arial" charset="0"/>
                <a:cs typeface="Arial" charset="0"/>
              </a:rPr>
              <a:t>© 2019. All rights reserved. IQVIA</a:t>
            </a:r>
            <a:r>
              <a:rPr lang="en-US" sz="800" baseline="30000" dirty="0">
                <a:solidFill>
                  <a:schemeClr val="bg1"/>
                </a:solidFill>
                <a:ea typeface="Arial" charset="0"/>
                <a:cs typeface="Arial" charset="0"/>
              </a:rPr>
              <a:t>®</a:t>
            </a:r>
            <a:r>
              <a:rPr lang="en-US" sz="800" dirty="0">
                <a:solidFill>
                  <a:schemeClr val="bg1"/>
                </a:solidFill>
                <a:ea typeface="Arial" charset="0"/>
                <a:cs typeface="Arial" charset="0"/>
              </a:rPr>
              <a:t> is a registered trademark of IQVIA Inc. in the United States, the European Union, and various other countries. </a:t>
            </a:r>
            <a:endParaRPr lang="en-US" sz="800" kern="1200" dirty="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52526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2019.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417250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2019.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7255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5994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249385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86661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dirty="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dirty="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bg1">
                    <a:lumMod val="50000"/>
                  </a:schemeClr>
                </a:solidFill>
                <a:effectLst/>
                <a:latin typeface="+mn-lt"/>
                <a:ea typeface="+mn-ea"/>
                <a:cs typeface="+mn-cs"/>
              </a:rPr>
              <a:t>IQVIA Template (V2.0.0)</a:t>
            </a:r>
            <a:endParaRPr lang="en-US" sz="1100" kern="1200" dirty="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102201925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2933-1015-4213-8269-B3548AAC543B}"/>
              </a:ext>
            </a:extLst>
          </p:cNvPr>
          <p:cNvSpPr>
            <a:spLocks noGrp="1"/>
          </p:cNvSpPr>
          <p:nvPr>
            <p:ph type="ctrTitle"/>
          </p:nvPr>
        </p:nvSpPr>
        <p:spPr>
          <a:xfrm>
            <a:off x="603503" y="770467"/>
            <a:ext cx="11376164" cy="2658534"/>
          </a:xfrm>
        </p:spPr>
        <p:txBody>
          <a:bodyPr>
            <a:normAutofit/>
          </a:bodyPr>
          <a:lstStyle/>
          <a:p>
            <a:pPr algn="ctr">
              <a:lnSpc>
                <a:spcPct val="150000"/>
              </a:lnSpc>
            </a:pPr>
            <a:r>
              <a:rPr lang="en-US" sz="3100" b="1" dirty="0">
                <a:latin typeface="Times New Roman" panose="02020603050405020304" pitchFamily="18" charset="0"/>
                <a:cs typeface="Times New Roman" panose="02020603050405020304" pitchFamily="18" charset="0"/>
              </a:rPr>
              <a:t>Assessment of Effectiveness of Online Training Programs of Adolescent Health Counsellors in 6 States in India.</a:t>
            </a:r>
            <a:br>
              <a:rPr lang="en-US" sz="3100" dirty="0">
                <a:latin typeface="Times New Roman" panose="02020603050405020304" pitchFamily="18" charset="0"/>
                <a:cs typeface="Times New Roman" panose="02020603050405020304" pitchFamily="18" charset="0"/>
              </a:rPr>
            </a:br>
            <a:endParaRPr lang="en-US" sz="31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96FBC72-FC61-43F2-8A89-113F65B29161}"/>
              </a:ext>
            </a:extLst>
          </p:cNvPr>
          <p:cNvSpPr>
            <a:spLocks noGrp="1"/>
          </p:cNvSpPr>
          <p:nvPr>
            <p:ph type="subTitle" idx="1"/>
          </p:nvPr>
        </p:nvSpPr>
        <p:spPr>
          <a:xfrm>
            <a:off x="603503" y="4768125"/>
            <a:ext cx="3474721" cy="954086"/>
          </a:xfrm>
        </p:spPr>
        <p:txBody>
          <a:bodyPr>
            <a:normAutofit fontScale="85000" lnSpcReduction="20000"/>
          </a:bodyPr>
          <a:lstStyle/>
          <a:p>
            <a:r>
              <a:rPr lang="en-US" sz="1800" b="1" dirty="0"/>
              <a:t>Submitted by</a:t>
            </a:r>
          </a:p>
          <a:p>
            <a:r>
              <a:rPr lang="en-US" sz="1800" b="1" dirty="0"/>
              <a:t>Dr. Arpita Dhawan</a:t>
            </a:r>
          </a:p>
          <a:p>
            <a:r>
              <a:rPr lang="en-US" sz="1800" b="1" dirty="0"/>
              <a:t>Roll no- </a:t>
            </a:r>
            <a:r>
              <a:rPr lang="en-US" sz="1800" b="1" dirty="0" err="1"/>
              <a:t>Pg</a:t>
            </a:r>
            <a:r>
              <a:rPr lang="en-US" sz="1800" b="1" dirty="0"/>
              <a:t>/19/016</a:t>
            </a:r>
          </a:p>
          <a:p>
            <a:endParaRPr lang="en-US" sz="3600" dirty="0">
              <a:solidFill>
                <a:srgbClr val="FFFFFF"/>
              </a:solidFill>
            </a:endParaRPr>
          </a:p>
        </p:txBody>
      </p:sp>
      <p:sp>
        <p:nvSpPr>
          <p:cNvPr id="4" name="TextBox 3">
            <a:extLst>
              <a:ext uri="{FF2B5EF4-FFF2-40B4-BE49-F238E27FC236}">
                <a16:creationId xmlns:a16="http://schemas.microsoft.com/office/drawing/2014/main" id="{010B51F1-96CA-4805-B125-5F04A48C5F9A}"/>
              </a:ext>
            </a:extLst>
          </p:cNvPr>
          <p:cNvSpPr txBox="1"/>
          <p:nvPr/>
        </p:nvSpPr>
        <p:spPr>
          <a:xfrm flipH="1">
            <a:off x="8270493" y="4439352"/>
            <a:ext cx="3112521" cy="2062103"/>
          </a:xfrm>
          <a:prstGeom prst="rect">
            <a:avLst/>
          </a:prstGeom>
          <a:noFill/>
        </p:spPr>
        <p:txBody>
          <a:bodyPr wrap="square" rtlCol="0">
            <a:spAutoFit/>
          </a:bodyPr>
          <a:lstStyle/>
          <a:p>
            <a:pPr algn="just"/>
            <a:r>
              <a:rPr lang="en-US" sz="1600" b="1" dirty="0"/>
              <a:t>Mentored by,</a:t>
            </a:r>
          </a:p>
          <a:p>
            <a:pPr algn="just"/>
            <a:r>
              <a:rPr lang="en-US" sz="1600" b="1" dirty="0"/>
              <a:t>Dr. Sumesh Kumar</a:t>
            </a:r>
          </a:p>
          <a:p>
            <a:pPr algn="just"/>
            <a:r>
              <a:rPr lang="en-US" sz="1600" b="1" dirty="0"/>
              <a:t>Associate Professor IIHMR Delhi</a:t>
            </a:r>
          </a:p>
          <a:p>
            <a:pPr algn="just"/>
            <a:endParaRPr lang="en-US" sz="1600" b="1" dirty="0"/>
          </a:p>
          <a:p>
            <a:pPr algn="just"/>
            <a:r>
              <a:rPr lang="en-US" sz="1600" b="1" dirty="0"/>
              <a:t>Mr. Abhishek Tupe</a:t>
            </a:r>
          </a:p>
          <a:p>
            <a:pPr algn="just"/>
            <a:r>
              <a:rPr lang="en-US" sz="1600" b="1" dirty="0"/>
              <a:t>Project Manager </a:t>
            </a:r>
          </a:p>
          <a:p>
            <a:pPr algn="just"/>
            <a:r>
              <a:rPr lang="en-US" sz="1600" b="1" dirty="0"/>
              <a:t>IQVIA</a:t>
            </a:r>
          </a:p>
        </p:txBody>
      </p:sp>
    </p:spTree>
    <p:extLst>
      <p:ext uri="{BB962C8B-B14F-4D97-AF65-F5344CB8AC3E}">
        <p14:creationId xmlns:p14="http://schemas.microsoft.com/office/powerpoint/2010/main" val="123961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C22892-98BC-4FFF-A6C3-F3C84FE2C4E3}"/>
              </a:ext>
            </a:extLst>
          </p:cNvPr>
          <p:cNvPicPr>
            <a:picLocks noGrp="1"/>
          </p:cNvPicPr>
          <p:nvPr>
            <p:ph idx="17"/>
          </p:nvPr>
        </p:nvPicPr>
        <p:blipFill>
          <a:blip r:embed="rId3">
            <a:extLst>
              <a:ext uri="{28A0092B-C50C-407E-A947-70E740481C1C}">
                <a14:useLocalDpi xmlns:a14="http://schemas.microsoft.com/office/drawing/2010/main" val="0"/>
              </a:ext>
            </a:extLst>
          </a:blip>
          <a:stretch>
            <a:fillRect/>
          </a:stretch>
        </p:blipFill>
        <p:spPr>
          <a:xfrm>
            <a:off x="384693" y="1714351"/>
            <a:ext cx="5286641" cy="4061823"/>
          </a:xfrm>
          <a:prstGeom prst="rect">
            <a:avLst/>
          </a:prstGeom>
        </p:spPr>
      </p:pic>
      <p:sp>
        <p:nvSpPr>
          <p:cNvPr id="3" name="Text Placeholder 2">
            <a:extLst>
              <a:ext uri="{FF2B5EF4-FFF2-40B4-BE49-F238E27FC236}">
                <a16:creationId xmlns:a16="http://schemas.microsoft.com/office/drawing/2014/main" id="{8D4202DF-23C6-4771-94EA-310079196646}"/>
              </a:ext>
            </a:extLst>
          </p:cNvPr>
          <p:cNvSpPr>
            <a:spLocks noGrp="1"/>
          </p:cNvSpPr>
          <p:nvPr>
            <p:ph type="body" sz="quarter" idx="16"/>
          </p:nvPr>
        </p:nvSpPr>
        <p:spPr/>
        <p:txBody>
          <a:bodyPr>
            <a:normAutofit fontScale="77500" lnSpcReduction="20000"/>
          </a:bodyPr>
          <a:lstStyle/>
          <a:p>
            <a:r>
              <a:rPr lang="en-US" dirty="0"/>
              <a:t>Positive and negative feedbacks were collected from participants to know the challenges faced by them during training.</a:t>
            </a:r>
          </a:p>
        </p:txBody>
      </p:sp>
      <p:sp>
        <p:nvSpPr>
          <p:cNvPr id="4" name="Title 3">
            <a:extLst>
              <a:ext uri="{FF2B5EF4-FFF2-40B4-BE49-F238E27FC236}">
                <a16:creationId xmlns:a16="http://schemas.microsoft.com/office/drawing/2014/main" id="{70FA40F6-9EEC-4F98-8DD0-3F270C52F3B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Feedback and Challenges</a:t>
            </a:r>
          </a:p>
        </p:txBody>
      </p:sp>
      <p:graphicFrame>
        <p:nvGraphicFramePr>
          <p:cNvPr id="15" name="Chart 14">
            <a:extLst>
              <a:ext uri="{FF2B5EF4-FFF2-40B4-BE49-F238E27FC236}">
                <a16:creationId xmlns:a16="http://schemas.microsoft.com/office/drawing/2014/main" id="{00000000-0008-0000-0400-000003000000}"/>
              </a:ext>
            </a:extLst>
          </p:cNvPr>
          <p:cNvGraphicFramePr/>
          <p:nvPr>
            <p:extLst>
              <p:ext uri="{D42A27DB-BD31-4B8C-83A1-F6EECF244321}">
                <p14:modId xmlns:p14="http://schemas.microsoft.com/office/powerpoint/2010/main" val="4289527887"/>
              </p:ext>
            </p:extLst>
          </p:nvPr>
        </p:nvGraphicFramePr>
        <p:xfrm>
          <a:off x="5823735" y="1714351"/>
          <a:ext cx="5631950" cy="4061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546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3DB3C-B8BF-4B31-A384-7417B79F2606}"/>
              </a:ext>
            </a:extLst>
          </p:cNvPr>
          <p:cNvSpPr>
            <a:spLocks noGrp="1"/>
          </p:cNvSpPr>
          <p:nvPr>
            <p:ph idx="17"/>
          </p:nvPr>
        </p:nvSpPr>
        <p:spPr>
          <a:xfrm>
            <a:off x="384694" y="1243173"/>
            <a:ext cx="11338560" cy="5037311"/>
          </a:xfrm>
        </p:spPr>
        <p:txBody>
          <a:bodyPr/>
          <a:lstStyle/>
          <a:p>
            <a:pPr>
              <a:lnSpc>
                <a:spcPct val="150000"/>
              </a:lnSpc>
            </a:pPr>
            <a:r>
              <a:rPr lang="en-US" sz="1800" dirty="0">
                <a:latin typeface="Times New Roman" panose="02020603050405020304" pitchFamily="18" charset="0"/>
                <a:cs typeface="Times New Roman" panose="02020603050405020304" pitchFamily="18" charset="0"/>
              </a:rPr>
              <a:t>The online training provided direction to adolescent health counsellors and representatives and contributed successfully to knowledge dissemination amidst COVID-19 second wave. With no face-to-face instruction, online training provided a safe and effective alternative to in-person training. </a:t>
            </a:r>
          </a:p>
          <a:p>
            <a:pPr>
              <a:lnSpc>
                <a:spcPct val="150000"/>
              </a:lnSpc>
            </a:pPr>
            <a:r>
              <a:rPr lang="en-US" sz="1800" dirty="0">
                <a:latin typeface="Times New Roman" panose="02020603050405020304" pitchFamily="18" charset="0"/>
                <a:cs typeface="Times New Roman" panose="02020603050405020304" pitchFamily="18" charset="0"/>
              </a:rPr>
              <a:t>An </a:t>
            </a:r>
            <a:r>
              <a:rPr lang="en-US" sz="1800" b="1" dirty="0">
                <a:latin typeface="Times New Roman" panose="02020603050405020304" pitchFamily="18" charset="0"/>
                <a:cs typeface="Times New Roman" panose="02020603050405020304" pitchFamily="18" charset="0"/>
              </a:rPr>
              <a:t>average participation rate</a:t>
            </a:r>
            <a:r>
              <a:rPr lang="en-US" sz="1800" dirty="0">
                <a:latin typeface="Times New Roman" panose="02020603050405020304" pitchFamily="18" charset="0"/>
                <a:cs typeface="Times New Roman" panose="02020603050405020304" pitchFamily="18" charset="0"/>
              </a:rPr>
              <a:t> of </a:t>
            </a:r>
            <a:r>
              <a:rPr lang="en-US" sz="1800" b="1" dirty="0">
                <a:latin typeface="Times New Roman" panose="02020603050405020304" pitchFamily="18" charset="0"/>
                <a:cs typeface="Times New Roman" panose="02020603050405020304" pitchFamily="18" charset="0"/>
              </a:rPr>
              <a:t>77.3% </a:t>
            </a:r>
            <a:r>
              <a:rPr lang="en-US" sz="1800" dirty="0">
                <a:latin typeface="Times New Roman" panose="02020603050405020304" pitchFamily="18" charset="0"/>
                <a:cs typeface="Times New Roman" panose="02020603050405020304" pitchFamily="18" charset="0"/>
              </a:rPr>
              <a:t>was observed</a:t>
            </a:r>
          </a:p>
          <a:p>
            <a:pPr>
              <a:lnSpc>
                <a:spcPct val="150000"/>
              </a:lnSpc>
            </a:pPr>
            <a:r>
              <a:rPr lang="en-US" sz="1800" dirty="0">
                <a:latin typeface="Times New Roman" panose="02020603050405020304" pitchFamily="18" charset="0"/>
                <a:cs typeface="Times New Roman" panose="02020603050405020304" pitchFamily="18" charset="0"/>
              </a:rPr>
              <a:t>Through online sessions, the skills and knowledge of the counsellors and representatives were upgraded quickly and effectively. Also, they were encouraged to build resilience, thrive, and adapt under the new realities.</a:t>
            </a:r>
          </a:p>
          <a:p>
            <a:pPr>
              <a:lnSpc>
                <a:spcPct val="150000"/>
              </a:lnSpc>
            </a:pPr>
            <a:r>
              <a:rPr lang="en-US" sz="1800" dirty="0">
                <a:latin typeface="Times New Roman" panose="02020603050405020304" pitchFamily="18" charset="0"/>
                <a:cs typeface="Times New Roman" panose="02020603050405020304" pitchFamily="18" charset="0"/>
              </a:rPr>
              <a:t>Despite a few limitations, the online sessions have proven to be a good model with lesser resource mobilization. Moving forward, </a:t>
            </a:r>
            <a:r>
              <a:rPr lang="en-US" sz="1800" b="1" dirty="0">
                <a:latin typeface="Times New Roman" panose="02020603050405020304" pitchFamily="18" charset="0"/>
                <a:cs typeface="Times New Roman" panose="02020603050405020304" pitchFamily="18" charset="0"/>
              </a:rPr>
              <a:t>this intervention may be scaled up to reach out to ~1600 registered counsellors and representatives across the country and can be adopted or simulated for other health program as well.</a:t>
            </a:r>
            <a:endParaRPr lang="en-US" sz="1800" dirty="0">
              <a:latin typeface="Times New Roman" panose="02020603050405020304" pitchFamily="18"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F2DBEA80-620D-4CF7-B2D5-7F3F52C6439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45825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6C81D6C-D8C3-4E7E-B381-6B7137548B56}"/>
              </a:ext>
            </a:extLst>
          </p:cNvPr>
          <p:cNvGraphicFramePr>
            <a:graphicFrameLocks noGrp="1"/>
          </p:cNvGraphicFramePr>
          <p:nvPr>
            <p:ph idx="17"/>
            <p:extLst>
              <p:ext uri="{D42A27DB-BD31-4B8C-83A1-F6EECF244321}">
                <p14:modId xmlns:p14="http://schemas.microsoft.com/office/powerpoint/2010/main" val="2088612278"/>
              </p:ext>
            </p:extLst>
          </p:nvPr>
        </p:nvGraphicFramePr>
        <p:xfrm>
          <a:off x="384175" y="1703388"/>
          <a:ext cx="11339512" cy="3322696"/>
        </p:xfrm>
        <a:graphic>
          <a:graphicData uri="http://schemas.openxmlformats.org/drawingml/2006/table">
            <a:tbl>
              <a:tblPr firstRow="1" bandRow="1">
                <a:tableStyleId>{5C22544A-7EE6-4342-B048-85BDC9FD1C3A}</a:tableStyleId>
              </a:tblPr>
              <a:tblGrid>
                <a:gridCol w="2834878">
                  <a:extLst>
                    <a:ext uri="{9D8B030D-6E8A-4147-A177-3AD203B41FA5}">
                      <a16:colId xmlns:a16="http://schemas.microsoft.com/office/drawing/2014/main" val="3619059508"/>
                    </a:ext>
                  </a:extLst>
                </a:gridCol>
                <a:gridCol w="2834878">
                  <a:extLst>
                    <a:ext uri="{9D8B030D-6E8A-4147-A177-3AD203B41FA5}">
                      <a16:colId xmlns:a16="http://schemas.microsoft.com/office/drawing/2014/main" val="2328897129"/>
                    </a:ext>
                  </a:extLst>
                </a:gridCol>
                <a:gridCol w="2834878">
                  <a:extLst>
                    <a:ext uri="{9D8B030D-6E8A-4147-A177-3AD203B41FA5}">
                      <a16:colId xmlns:a16="http://schemas.microsoft.com/office/drawing/2014/main" val="3891833042"/>
                    </a:ext>
                  </a:extLst>
                </a:gridCol>
                <a:gridCol w="2834878">
                  <a:extLst>
                    <a:ext uri="{9D8B030D-6E8A-4147-A177-3AD203B41FA5}">
                      <a16:colId xmlns:a16="http://schemas.microsoft.com/office/drawing/2014/main" val="649459177"/>
                    </a:ext>
                  </a:extLst>
                </a:gridCol>
              </a:tblGrid>
              <a:tr h="1311016">
                <a:tc>
                  <a:txBody>
                    <a:bodyPr/>
                    <a:lstStyle/>
                    <a:p>
                      <a:r>
                        <a:rPr lang="en-US" dirty="0">
                          <a:latin typeface="Times New Roman" panose="02020603050405020304" pitchFamily="18" charset="0"/>
                          <a:cs typeface="Times New Roman" panose="02020603050405020304" pitchFamily="18" charset="0"/>
                        </a:rPr>
                        <a:t>Internalize the concepts of management such as healthcare delivery system, strategic planning, HR, marketing, </a:t>
                      </a:r>
                      <a:r>
                        <a:rPr lang="en-US" dirty="0" err="1">
                          <a:latin typeface="Times New Roman" panose="02020603050405020304" pitchFamily="18" charset="0"/>
                          <a:cs typeface="Times New Roman" panose="02020603050405020304" pitchFamily="18" charset="0"/>
                        </a:rPr>
                        <a:t>Financeand</a:t>
                      </a:r>
                      <a:r>
                        <a:rPr lang="en-US" dirty="0">
                          <a:latin typeface="Times New Roman" panose="02020603050405020304" pitchFamily="18" charset="0"/>
                          <a:cs typeface="Times New Roman" panose="02020603050405020304" pitchFamily="18" charset="0"/>
                        </a:rPr>
                        <a:t> operations</a:t>
                      </a:r>
                    </a:p>
                  </a:txBody>
                  <a:tcPr/>
                </a:tc>
                <a:tc>
                  <a:txBody>
                    <a:bodyPr/>
                    <a:lstStyle/>
                    <a:p>
                      <a:r>
                        <a:rPr lang="en-US" dirty="0">
                          <a:latin typeface="Times New Roman" panose="02020603050405020304" pitchFamily="18" charset="0"/>
                          <a:cs typeface="Times New Roman" panose="02020603050405020304" pitchFamily="18" charset="0"/>
                        </a:rPr>
                        <a:t>Apply knowledge of research and management techniques and functions in an integrated </a:t>
                      </a:r>
                      <a:r>
                        <a:rPr lang="en-US" dirty="0" err="1">
                          <a:latin typeface="Times New Roman" panose="02020603050405020304" pitchFamily="18" charset="0"/>
                          <a:cs typeface="Times New Roman" panose="02020603050405020304" pitchFamily="18" charset="0"/>
                        </a:rPr>
                        <a:t>mannaer</a:t>
                      </a:r>
                      <a:r>
                        <a:rPr lang="en-US" dirty="0">
                          <a:latin typeface="Times New Roman" panose="02020603050405020304" pitchFamily="18" charset="0"/>
                          <a:cs typeface="Times New Roman" panose="02020603050405020304" pitchFamily="18" charset="0"/>
                        </a:rPr>
                        <a:t> in healthcare setup </a:t>
                      </a:r>
                    </a:p>
                  </a:txBody>
                  <a:tcPr/>
                </a:tc>
                <a:tc>
                  <a:txBody>
                    <a:bodyPr/>
                    <a:lstStyle/>
                    <a:p>
                      <a:r>
                        <a:rPr lang="en-US" dirty="0">
                          <a:latin typeface="Times New Roman" panose="02020603050405020304" pitchFamily="18" charset="0"/>
                          <a:cs typeface="Times New Roman" panose="02020603050405020304" pitchFamily="18" charset="0"/>
                        </a:rPr>
                        <a:t>Use appropriate skills to support healthcare organizations to take informed decision in planning, building and managing healthcare organizations</a:t>
                      </a:r>
                    </a:p>
                  </a:txBody>
                  <a:tcPr/>
                </a:tc>
                <a:tc>
                  <a:txBody>
                    <a:bodyPr/>
                    <a:lstStyle/>
                    <a:p>
                      <a:r>
                        <a:rPr lang="en-US" dirty="0">
                          <a:latin typeface="Times New Roman" panose="02020603050405020304" pitchFamily="18" charset="0"/>
                          <a:cs typeface="Times New Roman" panose="02020603050405020304" pitchFamily="18" charset="0"/>
                        </a:rPr>
                        <a:t>Utilize learning acquired from trainings and practical exposure in real time situations.</a:t>
                      </a:r>
                    </a:p>
                  </a:txBody>
                  <a:tcPr/>
                </a:tc>
                <a:extLst>
                  <a:ext uri="{0D108BD9-81ED-4DB2-BD59-A6C34878D82A}">
                    <a16:rowId xmlns:a16="http://schemas.microsoft.com/office/drawing/2014/main" val="3176306513"/>
                  </a:ext>
                </a:extLst>
              </a:tr>
              <a:tr h="1311016">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1093535998"/>
                  </a:ext>
                </a:extLst>
              </a:tr>
            </a:tbl>
          </a:graphicData>
        </a:graphic>
      </p:graphicFrame>
      <p:sp>
        <p:nvSpPr>
          <p:cNvPr id="3" name="Text Placeholder 2">
            <a:extLst>
              <a:ext uri="{FF2B5EF4-FFF2-40B4-BE49-F238E27FC236}">
                <a16:creationId xmlns:a16="http://schemas.microsoft.com/office/drawing/2014/main" id="{A7A5315D-8519-4907-9028-B9D7E18EAFDC}"/>
              </a:ext>
            </a:extLst>
          </p:cNvPr>
          <p:cNvSpPr>
            <a:spLocks noGrp="1"/>
          </p:cNvSpPr>
          <p:nvPr>
            <p:ph type="body" sz="quarter" idx="16"/>
          </p:nvPr>
        </p:nvSpPr>
        <p:spPr/>
        <p:txBody>
          <a:bodyPr>
            <a:normAutofit/>
          </a:bodyPr>
          <a:lstStyle/>
          <a:p>
            <a:r>
              <a:rPr lang="en-US" dirty="0"/>
              <a:t>1- Slight (low)   2- Moderate (medium)           3- Substantial (High)</a:t>
            </a:r>
          </a:p>
        </p:txBody>
      </p:sp>
      <p:sp>
        <p:nvSpPr>
          <p:cNvPr id="4" name="Title 3">
            <a:extLst>
              <a:ext uri="{FF2B5EF4-FFF2-40B4-BE49-F238E27FC236}">
                <a16:creationId xmlns:a16="http://schemas.microsoft.com/office/drawing/2014/main" id="{B7F188E0-8A93-463F-8BDC-AB18CE9115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Program Outcome</a:t>
            </a:r>
          </a:p>
        </p:txBody>
      </p:sp>
    </p:spTree>
    <p:extLst>
      <p:ext uri="{BB962C8B-B14F-4D97-AF65-F5344CB8AC3E}">
        <p14:creationId xmlns:p14="http://schemas.microsoft.com/office/powerpoint/2010/main" val="355107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EEE1E2-9415-4054-9D48-E8C39D424AA1}"/>
              </a:ext>
            </a:extLst>
          </p:cNvPr>
          <p:cNvSpPr>
            <a:spLocks noGrp="1"/>
          </p:cNvSpPr>
          <p:nvPr>
            <p:ph idx="17"/>
          </p:nvPr>
        </p:nvSpPr>
        <p:spPr/>
        <p:txBody>
          <a:bodyPr>
            <a:normAutofit/>
          </a:bodyPr>
          <a:lstStyle/>
          <a:p>
            <a:pPr marL="0" indent="0">
              <a:buNone/>
            </a:pPr>
            <a:r>
              <a:rPr lang="en-US" sz="2800" b="1" dirty="0"/>
              <a:t>                                    </a:t>
            </a:r>
            <a:r>
              <a:rPr lang="en-US" sz="4800" b="1" dirty="0"/>
              <a:t>THANK YOU</a:t>
            </a:r>
          </a:p>
        </p:txBody>
      </p:sp>
    </p:spTree>
    <p:extLst>
      <p:ext uri="{BB962C8B-B14F-4D97-AF65-F5344CB8AC3E}">
        <p14:creationId xmlns:p14="http://schemas.microsoft.com/office/powerpoint/2010/main" val="36110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FAF655F-5132-44CF-81F8-E4AD5D0C4766}"/>
              </a:ext>
            </a:extLst>
          </p:cNvPr>
          <p:cNvSpPr>
            <a:spLocks noGrp="1"/>
          </p:cNvSpPr>
          <p:nvPr>
            <p:ph idx="17"/>
          </p:nvPr>
        </p:nvSpPr>
        <p:spPr>
          <a:xfrm>
            <a:off x="493160" y="1702630"/>
            <a:ext cx="11230094" cy="4577854"/>
          </a:xfrm>
        </p:spPr>
        <p:txBody>
          <a:bodyPr>
            <a:normAutofit/>
          </a:bodyPr>
          <a:lstStyle/>
          <a:p>
            <a:pPr algn="just">
              <a:lnSpc>
                <a:spcPct val="150000"/>
              </a:lnSpc>
            </a:pPr>
            <a:r>
              <a:rPr lang="en-US" sz="1800" dirty="0"/>
              <a:t>Out of the 7.2 billion people worldwide, there are approximately 1.2 billion adolescents.</a:t>
            </a:r>
          </a:p>
          <a:p>
            <a:pPr algn="just">
              <a:lnSpc>
                <a:spcPct val="150000"/>
              </a:lnSpc>
            </a:pPr>
            <a:r>
              <a:rPr lang="en-US" sz="1800" dirty="0"/>
              <a:t>Adolescence is a unique and overwhelming stage of human development. </a:t>
            </a:r>
          </a:p>
          <a:p>
            <a:pPr algn="just">
              <a:lnSpc>
                <a:spcPct val="150000"/>
              </a:lnSpc>
            </a:pPr>
            <a:r>
              <a:rPr lang="en-US" sz="1800" b="1" dirty="0"/>
              <a:t>Adolescent Health (AH) counsellors </a:t>
            </a:r>
            <a:r>
              <a:rPr lang="en-US" sz="1800" dirty="0"/>
              <a:t>under </a:t>
            </a:r>
            <a:r>
              <a:rPr lang="en-US" sz="1800" dirty="0" err="1"/>
              <a:t>Rashtriya</a:t>
            </a:r>
            <a:r>
              <a:rPr lang="en-US" sz="1800" dirty="0"/>
              <a:t> Kishor </a:t>
            </a:r>
            <a:r>
              <a:rPr lang="en-US" sz="1800" dirty="0" err="1"/>
              <a:t>Swasthya</a:t>
            </a:r>
            <a:r>
              <a:rPr lang="en-US" sz="1800" dirty="0"/>
              <a:t> </a:t>
            </a:r>
            <a:r>
              <a:rPr lang="en-US" sz="1800" dirty="0" err="1"/>
              <a:t>Karyakram</a:t>
            </a:r>
            <a:r>
              <a:rPr lang="en-US" sz="1800" dirty="0"/>
              <a:t> (RKSK) are the front-line staff for adolescents in rural and tier 2 &amp; 3 cities working at AFHCs (Adolescent Friendly Health Services). </a:t>
            </a:r>
          </a:p>
          <a:p>
            <a:pPr algn="just">
              <a:lnSpc>
                <a:spcPct val="150000"/>
              </a:lnSpc>
            </a:pPr>
            <a:r>
              <a:rPr lang="en-US" sz="1800" dirty="0"/>
              <a:t>These counsellors are critical in addressing the needs and challenges of adolescents as they educate and provide counselling services to the adolescents and refer to health facilities in case of requirements</a:t>
            </a:r>
          </a:p>
        </p:txBody>
      </p:sp>
      <p:sp>
        <p:nvSpPr>
          <p:cNvPr id="13" name="Text Placeholder 2">
            <a:extLst>
              <a:ext uri="{FF2B5EF4-FFF2-40B4-BE49-F238E27FC236}">
                <a16:creationId xmlns:a16="http://schemas.microsoft.com/office/drawing/2014/main" id="{0C0E09FD-DC88-4088-8F6A-41B06B791225}"/>
              </a:ext>
            </a:extLst>
          </p:cNvPr>
          <p:cNvSpPr>
            <a:spLocks noGrp="1"/>
          </p:cNvSpPr>
          <p:nvPr>
            <p:ph type="body" sz="quarter" idx="16"/>
          </p:nvPr>
        </p:nvSpPr>
        <p:spPr>
          <a:xfrm>
            <a:off x="493160" y="1081826"/>
            <a:ext cx="11230094" cy="402336"/>
          </a:xfrm>
        </p:spPr>
        <p:txBody>
          <a:bodyPr>
            <a:normAutofit/>
          </a:bodyPr>
          <a:lstStyle/>
          <a:p>
            <a:pPr algn="just"/>
            <a:r>
              <a:rPr lang="en-US" sz="1800" i="0" dirty="0"/>
              <a:t> The World Health Organization (WHO) defines adolescents as individuals ageing between 10 and 19 years</a:t>
            </a:r>
          </a:p>
        </p:txBody>
      </p:sp>
      <p:sp>
        <p:nvSpPr>
          <p:cNvPr id="9" name="Title 8">
            <a:extLst>
              <a:ext uri="{FF2B5EF4-FFF2-40B4-BE49-F238E27FC236}">
                <a16:creationId xmlns:a16="http://schemas.microsoft.com/office/drawing/2014/main" id="{BEBDD1FF-ED06-4611-B6A1-D080D161ED3C}"/>
              </a:ext>
            </a:extLst>
          </p:cNvPr>
          <p:cNvSpPr>
            <a:spLocks noGrp="1"/>
          </p:cNvSpPr>
          <p:nvPr>
            <p:ph type="title"/>
          </p:nvPr>
        </p:nvSpPr>
        <p:spPr>
          <a:xfrm>
            <a:off x="493160" y="294468"/>
            <a:ext cx="11230094" cy="768263"/>
          </a:xfrm>
        </p:spPr>
        <p:txBody>
          <a:bodyPr anchor="b">
            <a:normAutofit/>
          </a:bodyPr>
          <a:lstStyle/>
          <a:p>
            <a:pPr algn="just"/>
            <a:r>
              <a:rPr lang="en-US" dirty="0"/>
              <a:t> Introduction  </a:t>
            </a:r>
          </a:p>
        </p:txBody>
      </p:sp>
    </p:spTree>
    <p:extLst>
      <p:ext uri="{BB962C8B-B14F-4D97-AF65-F5344CB8AC3E}">
        <p14:creationId xmlns:p14="http://schemas.microsoft.com/office/powerpoint/2010/main" val="3082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820451B-81B0-47FA-9C92-34D51A79BB21}"/>
              </a:ext>
            </a:extLst>
          </p:cNvPr>
          <p:cNvSpPr>
            <a:spLocks noGrp="1"/>
          </p:cNvSpPr>
          <p:nvPr>
            <p:ph idx="17"/>
          </p:nvPr>
        </p:nvSpPr>
        <p:spPr>
          <a:xfrm>
            <a:off x="384694" y="1702630"/>
            <a:ext cx="11338560" cy="4577854"/>
          </a:xfrm>
        </p:spPr>
        <p:txBody>
          <a:bodyPr>
            <a:normAutofit/>
          </a:bodyPr>
          <a:lstStyle/>
          <a:p>
            <a:pPr marL="0" indent="0">
              <a:buNone/>
            </a:pPr>
            <a:endParaRPr lang="en-US" dirty="0"/>
          </a:p>
          <a:p>
            <a:pPr algn="just">
              <a:lnSpc>
                <a:spcPct val="150000"/>
              </a:lnSpc>
            </a:pPr>
            <a:r>
              <a:rPr lang="en-US" sz="2000" dirty="0"/>
              <a:t>To develop comprehensive training package national adolescent health counselors with MoHFW and WHO. </a:t>
            </a:r>
          </a:p>
          <a:p>
            <a:pPr algn="just">
              <a:lnSpc>
                <a:spcPct val="150000"/>
              </a:lnSpc>
            </a:pPr>
            <a:r>
              <a:rPr lang="en-US" sz="2000" dirty="0"/>
              <a:t>To work with MoHFW and identify presenters and calendar with a list of participants from selected states as identified by MoHFW and ensure optimum participation. </a:t>
            </a:r>
          </a:p>
          <a:p>
            <a:pPr algn="just">
              <a:lnSpc>
                <a:spcPct val="150000"/>
              </a:lnSpc>
            </a:pPr>
            <a:r>
              <a:rPr lang="en-US" sz="2000" dirty="0"/>
              <a:t>To train and build capacities of Adolescent Health Counsellors from chosen states to provide holistic adolescent-friendly services through e-learning sessions.</a:t>
            </a:r>
          </a:p>
          <a:p>
            <a:endParaRPr lang="en-US" dirty="0"/>
          </a:p>
        </p:txBody>
      </p:sp>
      <p:sp>
        <p:nvSpPr>
          <p:cNvPr id="14" name="Title 3">
            <a:extLst>
              <a:ext uri="{FF2B5EF4-FFF2-40B4-BE49-F238E27FC236}">
                <a16:creationId xmlns:a16="http://schemas.microsoft.com/office/drawing/2014/main" id="{FFF7B45D-D8A0-4CED-B6C5-C8C4253198E3}"/>
              </a:ext>
            </a:extLst>
          </p:cNvPr>
          <p:cNvSpPr>
            <a:spLocks noGrp="1"/>
          </p:cNvSpPr>
          <p:nvPr>
            <p:ph type="title"/>
          </p:nvPr>
        </p:nvSpPr>
        <p:spPr>
          <a:xfrm>
            <a:off x="384694" y="294468"/>
            <a:ext cx="11338560" cy="768263"/>
          </a:xfrm>
        </p:spPr>
        <p:txBody>
          <a:bodyPr/>
          <a:lstStyle/>
          <a:p>
            <a:r>
              <a:rPr lang="en-US" sz="1800" dirty="0"/>
              <a:t>The key objectives of the training program are detailed as follows</a:t>
            </a:r>
          </a:p>
        </p:txBody>
      </p:sp>
    </p:spTree>
    <p:extLst>
      <p:ext uri="{BB962C8B-B14F-4D97-AF65-F5344CB8AC3E}">
        <p14:creationId xmlns:p14="http://schemas.microsoft.com/office/powerpoint/2010/main" val="122364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0C0E09FD-DC88-4088-8F6A-41B06B791225}"/>
              </a:ext>
            </a:extLst>
          </p:cNvPr>
          <p:cNvSpPr>
            <a:spLocks noGrp="1"/>
          </p:cNvSpPr>
          <p:nvPr>
            <p:ph idx="18"/>
          </p:nvPr>
        </p:nvSpPr>
        <p:spPr>
          <a:xfrm>
            <a:off x="384694" y="1286358"/>
            <a:ext cx="5532119" cy="4994125"/>
          </a:xfrm>
        </p:spPr>
        <p:txBody>
          <a:bodyPr>
            <a:normAutofit/>
          </a:bodyPr>
          <a:lstStyle/>
          <a:p>
            <a:pPr algn="just"/>
            <a:r>
              <a:rPr lang="en-US" sz="1800" dirty="0">
                <a:latin typeface="Times New Roman" panose="02020603050405020304" pitchFamily="18" charset="0"/>
                <a:cs typeface="Times New Roman" panose="02020603050405020304" pitchFamily="18" charset="0"/>
              </a:rPr>
              <a:t>The importance of training has been emphasized always but its effect must also be assessed properly. So, one of the most critical parts of implementing training programs is accurately assessing their impact. </a:t>
            </a:r>
          </a:p>
          <a:p>
            <a:pPr algn="just"/>
            <a:r>
              <a:rPr lang="en-US" sz="1800" dirty="0">
                <a:latin typeface="Times New Roman" panose="02020603050405020304" pitchFamily="18" charset="0"/>
                <a:cs typeface="Times New Roman" panose="02020603050405020304" pitchFamily="18" charset="0"/>
              </a:rPr>
              <a:t>Approximately 1600 adolescent health counsellors are registered with MoHFW across the country which need to be trained in a phase wise manner.</a:t>
            </a:r>
          </a:p>
          <a:p>
            <a:pPr algn="just"/>
            <a:r>
              <a:rPr lang="en-US" sz="1800" dirty="0">
                <a:latin typeface="Times New Roman" panose="02020603050405020304" pitchFamily="18" charset="0"/>
                <a:cs typeface="Times New Roman" panose="02020603050405020304" pitchFamily="18" charset="0"/>
              </a:rPr>
              <a:t>If this model is proved successful in imparting knowledge and skills to counsellors, it can be scaled up to reach 1600 counsellors and representatives across country and can be adopted for other programs as well.  </a:t>
            </a:r>
          </a:p>
          <a:p>
            <a:pPr algn="just"/>
            <a:r>
              <a:rPr lang="en-US" sz="1800" dirty="0">
                <a:latin typeface="Times New Roman" panose="02020603050405020304" pitchFamily="18" charset="0"/>
                <a:cs typeface="Times New Roman" panose="02020603050405020304" pitchFamily="18" charset="0"/>
              </a:rPr>
              <a:t>Rationale- this study is conducted to evaluate effectiveness of online training program, where efficiency is measured in terms of increase in knowledge and skill of the counsellors </a:t>
            </a:r>
          </a:p>
          <a:p>
            <a:endParaRPr lang="en-US" dirty="0"/>
          </a:p>
          <a:p>
            <a:endParaRPr lang="en-US" dirty="0"/>
          </a:p>
          <a:p>
            <a:endParaRPr lang="en-US" dirty="0"/>
          </a:p>
          <a:p>
            <a:endParaRPr lang="en-US" dirty="0"/>
          </a:p>
        </p:txBody>
      </p:sp>
      <p:sp>
        <p:nvSpPr>
          <p:cNvPr id="9" name="Title 8">
            <a:extLst>
              <a:ext uri="{FF2B5EF4-FFF2-40B4-BE49-F238E27FC236}">
                <a16:creationId xmlns:a16="http://schemas.microsoft.com/office/drawing/2014/main" id="{BEBDD1FF-ED06-4611-B6A1-D080D161ED3C}"/>
              </a:ext>
            </a:extLst>
          </p:cNvPr>
          <p:cNvSpPr>
            <a:spLocks noGrp="1"/>
          </p:cNvSpPr>
          <p:nvPr>
            <p:ph type="title"/>
          </p:nvPr>
        </p:nvSpPr>
        <p:spPr>
          <a:xfrm>
            <a:off x="384694" y="294468"/>
            <a:ext cx="11338560" cy="768263"/>
          </a:xfrm>
        </p:spPr>
        <p:txBody>
          <a:bodyPr anchor="b">
            <a:normAutofit/>
          </a:bodyPr>
          <a:lstStyle/>
          <a:p>
            <a:r>
              <a:rPr lang="en-US" dirty="0">
                <a:latin typeface="Times New Roman" panose="02020603050405020304" pitchFamily="18" charset="0"/>
                <a:cs typeface="Times New Roman" panose="02020603050405020304" pitchFamily="18" charset="0"/>
              </a:rPr>
              <a:t>Relevance of the study</a:t>
            </a:r>
          </a:p>
        </p:txBody>
      </p:sp>
      <p:graphicFrame>
        <p:nvGraphicFramePr>
          <p:cNvPr id="20" name="Content Placeholder 10">
            <a:extLst>
              <a:ext uri="{FF2B5EF4-FFF2-40B4-BE49-F238E27FC236}">
                <a16:creationId xmlns:a16="http://schemas.microsoft.com/office/drawing/2014/main" id="{67CF8B31-C56C-44C0-BB9B-F0726EFFE734}"/>
              </a:ext>
            </a:extLst>
          </p:cNvPr>
          <p:cNvGraphicFramePr>
            <a:graphicFrameLocks noGrp="1"/>
          </p:cNvGraphicFramePr>
          <p:nvPr>
            <p:ph idx="19"/>
            <p:extLst>
              <p:ext uri="{D42A27DB-BD31-4B8C-83A1-F6EECF244321}">
                <p14:modId xmlns:p14="http://schemas.microsoft.com/office/powerpoint/2010/main" val="216657025"/>
              </p:ext>
            </p:extLst>
          </p:nvPr>
        </p:nvGraphicFramePr>
        <p:xfrm>
          <a:off x="6191135" y="1286358"/>
          <a:ext cx="5532119" cy="4994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53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486056-85FF-4F79-8065-26A0CB78A011}"/>
              </a:ext>
            </a:extLst>
          </p:cNvPr>
          <p:cNvSpPr>
            <a:spLocks noGrp="1"/>
          </p:cNvSpPr>
          <p:nvPr>
            <p:ph type="body" sz="quarter" idx="16"/>
          </p:nvPr>
        </p:nvSpPr>
        <p:spPr>
          <a:xfrm>
            <a:off x="384694" y="1081826"/>
            <a:ext cx="11338560" cy="518374"/>
          </a:xfrm>
        </p:spPr>
        <p:txBody>
          <a:bodyPr>
            <a:normAutofit fontScale="77500" lnSpcReduction="20000"/>
          </a:bodyPr>
          <a:lstStyle/>
          <a:p>
            <a:pPr>
              <a:spcAft>
                <a:spcPts val="600"/>
              </a:spcAft>
            </a:pPr>
            <a:r>
              <a:rPr lang="en-US" sz="2100" dirty="0"/>
              <a:t>This study is quasi experimental study. It used a pre and posttest design consisting of pre-session survey and post session survey. </a:t>
            </a:r>
          </a:p>
          <a:p>
            <a:pPr>
              <a:spcAft>
                <a:spcPts val="600"/>
              </a:spcAft>
            </a:pPr>
            <a:endParaRPr lang="en-US" sz="1400" dirty="0"/>
          </a:p>
        </p:txBody>
      </p:sp>
      <p:sp>
        <p:nvSpPr>
          <p:cNvPr id="4" name="Title 3">
            <a:extLst>
              <a:ext uri="{FF2B5EF4-FFF2-40B4-BE49-F238E27FC236}">
                <a16:creationId xmlns:a16="http://schemas.microsoft.com/office/drawing/2014/main" id="{55C64DFA-645C-4ECB-8D16-CE8EE908A661}"/>
              </a:ext>
            </a:extLst>
          </p:cNvPr>
          <p:cNvSpPr>
            <a:spLocks noGrp="1"/>
          </p:cNvSpPr>
          <p:nvPr>
            <p:ph type="title"/>
          </p:nvPr>
        </p:nvSpPr>
        <p:spPr>
          <a:xfrm>
            <a:off x="384694" y="294468"/>
            <a:ext cx="11338560" cy="768263"/>
          </a:xfrm>
        </p:spPr>
        <p:txBody>
          <a:bodyPr anchor="b">
            <a:normAutofit/>
          </a:bodyPr>
          <a:lstStyle/>
          <a:p>
            <a:r>
              <a:rPr lang="en-US" dirty="0">
                <a:latin typeface="Times New Roman" panose="02020603050405020304" pitchFamily="18" charset="0"/>
                <a:cs typeface="Times New Roman" panose="02020603050405020304" pitchFamily="18" charset="0"/>
              </a:rPr>
              <a:t>Methodology</a:t>
            </a:r>
          </a:p>
        </p:txBody>
      </p:sp>
      <p:graphicFrame>
        <p:nvGraphicFramePr>
          <p:cNvPr id="5" name="Table 5">
            <a:extLst>
              <a:ext uri="{FF2B5EF4-FFF2-40B4-BE49-F238E27FC236}">
                <a16:creationId xmlns:a16="http://schemas.microsoft.com/office/drawing/2014/main" id="{7A821D27-0074-4D97-A8DC-23C13361E5F2}"/>
              </a:ext>
            </a:extLst>
          </p:cNvPr>
          <p:cNvGraphicFramePr>
            <a:graphicFrameLocks noGrp="1"/>
          </p:cNvGraphicFramePr>
          <p:nvPr>
            <p:ph idx="17"/>
            <p:extLst>
              <p:ext uri="{D42A27DB-BD31-4B8C-83A1-F6EECF244321}">
                <p14:modId xmlns:p14="http://schemas.microsoft.com/office/powerpoint/2010/main" val="3147123834"/>
              </p:ext>
            </p:extLst>
          </p:nvPr>
        </p:nvGraphicFramePr>
        <p:xfrm>
          <a:off x="649868" y="1972638"/>
          <a:ext cx="10808213" cy="4367196"/>
        </p:xfrm>
        <a:graphic>
          <a:graphicData uri="http://schemas.openxmlformats.org/drawingml/2006/table">
            <a:tbl>
              <a:tblPr firstRow="1" bandRow="1"/>
              <a:tblGrid>
                <a:gridCol w="1922056">
                  <a:extLst>
                    <a:ext uri="{9D8B030D-6E8A-4147-A177-3AD203B41FA5}">
                      <a16:colId xmlns:a16="http://schemas.microsoft.com/office/drawing/2014/main" val="2985830374"/>
                    </a:ext>
                  </a:extLst>
                </a:gridCol>
                <a:gridCol w="8886157">
                  <a:extLst>
                    <a:ext uri="{9D8B030D-6E8A-4147-A177-3AD203B41FA5}">
                      <a16:colId xmlns:a16="http://schemas.microsoft.com/office/drawing/2014/main" val="3702548014"/>
                    </a:ext>
                  </a:extLst>
                </a:gridCol>
              </a:tblGrid>
              <a:tr h="1105846">
                <a:tc>
                  <a:txBody>
                    <a:bodyPr/>
                    <a:lstStyle/>
                    <a:p>
                      <a:pPr algn="just"/>
                      <a:r>
                        <a:rPr lang="en-US" sz="1700" b="1" dirty="0">
                          <a:latin typeface="Times New Roman" panose="02020603050405020304" pitchFamily="18" charset="0"/>
                          <a:cs typeface="Times New Roman" panose="02020603050405020304" pitchFamily="18" charset="0"/>
                        </a:rPr>
                        <a:t>Study population</a:t>
                      </a:r>
                    </a:p>
                  </a:txBody>
                  <a:tcPr marL="87698" marR="87698" marT="43849" marB="43849"/>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700" kern="1200">
                          <a:effectLst/>
                          <a:latin typeface="Times New Roman" panose="02020603050405020304" pitchFamily="18" charset="0"/>
                          <a:cs typeface="Times New Roman" panose="02020603050405020304" pitchFamily="18" charset="0"/>
                        </a:rPr>
                        <a:t>510 adolescent health counsellors and 31 adolescent health representatives from 6 states (113 districts) in India. The targeted states included Andhra Pradesh, Assam, Kerala, Maharashtra, Tamil Nadu and Telangana.</a:t>
                      </a:r>
                    </a:p>
                    <a:p>
                      <a:pPr algn="just"/>
                      <a:endParaRPr lang="en-US" sz="1700">
                        <a:latin typeface="Times New Roman" panose="02020603050405020304" pitchFamily="18" charset="0"/>
                        <a:cs typeface="Times New Roman" panose="02020603050405020304" pitchFamily="18" charset="0"/>
                      </a:endParaRPr>
                    </a:p>
                  </a:txBody>
                  <a:tcPr marL="87698" marR="87698" marT="43849" marB="43849"/>
                </a:tc>
                <a:extLst>
                  <a:ext uri="{0D108BD9-81ED-4DB2-BD59-A6C34878D82A}">
                    <a16:rowId xmlns:a16="http://schemas.microsoft.com/office/drawing/2014/main" val="2067260582"/>
                  </a:ext>
                </a:extLst>
              </a:tr>
              <a:tr h="1601000">
                <a:tc>
                  <a:txBody>
                    <a:bodyPr/>
                    <a:lstStyle/>
                    <a:p>
                      <a:pPr algn="just"/>
                      <a:r>
                        <a:rPr lang="en-US" sz="1700" b="1" dirty="0">
                          <a:latin typeface="Times New Roman" panose="02020603050405020304" pitchFamily="18" charset="0"/>
                          <a:cs typeface="Times New Roman" panose="02020603050405020304" pitchFamily="18" charset="0"/>
                        </a:rPr>
                        <a:t>Data collection</a:t>
                      </a:r>
                    </a:p>
                  </a:txBody>
                  <a:tcPr marL="87698" marR="87698" marT="43849" marB="43849"/>
                </a:tc>
                <a:tc>
                  <a:txBody>
                    <a:bodyPr/>
                    <a:lstStyle/>
                    <a:p>
                      <a:pPr lvl="0" algn="just"/>
                      <a:r>
                        <a:rPr lang="en-US" sz="1700" kern="1200" dirty="0">
                          <a:effectLst/>
                          <a:latin typeface="Times New Roman" panose="02020603050405020304" pitchFamily="18" charset="0"/>
                          <a:cs typeface="Times New Roman" panose="02020603050405020304" pitchFamily="18" charset="0"/>
                        </a:rPr>
                        <a:t>A questionnaire was completed by participant 3 days before training start and 3days after training ends. The questionnaire contains overall 25 questions divided into 2 sections based on study objectives. It contains -12 General question which consisted of socio demographic details  for pre session and 11 question in post session consisting of feedbacks and challenges faced detail and 13 Content specific question to assess knowledge of participants.  Content specific question are same for both session.</a:t>
                      </a:r>
                      <a:endParaRPr lang="en-US" sz="1700" kern="1200" dirty="0">
                        <a:solidFill>
                          <a:schemeClr val="tx1"/>
                        </a:solidFill>
                        <a:effectLst/>
                        <a:latin typeface="Times New Roman" panose="02020603050405020304" pitchFamily="18" charset="0"/>
                        <a:ea typeface="+mn-ea"/>
                        <a:cs typeface="Times New Roman" panose="02020603050405020304" pitchFamily="18" charset="0"/>
                      </a:endParaRPr>
                    </a:p>
                  </a:txBody>
                  <a:tcPr marL="87698" marR="87698" marT="43849" marB="43849"/>
                </a:tc>
                <a:extLst>
                  <a:ext uri="{0D108BD9-81ED-4DB2-BD59-A6C34878D82A}">
                    <a16:rowId xmlns:a16="http://schemas.microsoft.com/office/drawing/2014/main" val="421136781"/>
                  </a:ext>
                </a:extLst>
              </a:tr>
              <a:tr h="1601000">
                <a:tc>
                  <a:txBody>
                    <a:bodyPr/>
                    <a:lstStyle/>
                    <a:p>
                      <a:pPr algn="just"/>
                      <a:r>
                        <a:rPr lang="en-US" sz="1700" b="1">
                          <a:latin typeface="Times New Roman" panose="02020603050405020304" pitchFamily="18" charset="0"/>
                          <a:cs typeface="Times New Roman" panose="02020603050405020304" pitchFamily="18" charset="0"/>
                        </a:rPr>
                        <a:t>Session implementation /Time period</a:t>
                      </a:r>
                    </a:p>
                  </a:txBody>
                  <a:tcPr marL="87698" marR="87698" marT="43849" marB="43849"/>
                </a:tc>
                <a:tc>
                  <a:txBody>
                    <a:bodyPr/>
                    <a:lstStyle/>
                    <a:p>
                      <a:pPr algn="just"/>
                      <a:r>
                        <a:rPr lang="en-US" sz="1700" kern="1200" dirty="0">
                          <a:effectLst/>
                          <a:latin typeface="Times New Roman" panose="02020603050405020304" pitchFamily="18" charset="0"/>
                          <a:cs typeface="Times New Roman" panose="02020603050405020304" pitchFamily="18" charset="0"/>
                        </a:rPr>
                        <a:t> </a:t>
                      </a:r>
                    </a:p>
                    <a:p>
                      <a:pPr algn="just"/>
                      <a:r>
                        <a:rPr lang="en-US" sz="1700" kern="1200" dirty="0">
                          <a:effectLst/>
                          <a:latin typeface="Times New Roman" panose="02020603050405020304" pitchFamily="18" charset="0"/>
                          <a:cs typeface="Times New Roman" panose="02020603050405020304" pitchFamily="18" charset="0"/>
                        </a:rPr>
                        <a:t>A total of 48 online sessions were conducted between 5</a:t>
                      </a:r>
                      <a:r>
                        <a:rPr lang="en-US" sz="1700" kern="1200" baseline="30000" dirty="0">
                          <a:effectLst/>
                          <a:latin typeface="Times New Roman" panose="02020603050405020304" pitchFamily="18" charset="0"/>
                          <a:cs typeface="Times New Roman" panose="02020603050405020304" pitchFamily="18" charset="0"/>
                        </a:rPr>
                        <a:t>th</a:t>
                      </a:r>
                      <a:r>
                        <a:rPr lang="en-US" sz="1700" kern="1200" dirty="0">
                          <a:effectLst/>
                          <a:latin typeface="Times New Roman" panose="02020603050405020304" pitchFamily="18" charset="0"/>
                          <a:cs typeface="Times New Roman" panose="02020603050405020304" pitchFamily="18" charset="0"/>
                        </a:rPr>
                        <a:t> April to 14</a:t>
                      </a:r>
                      <a:r>
                        <a:rPr lang="en-US" sz="1700" kern="1200" baseline="30000" dirty="0">
                          <a:effectLst/>
                          <a:latin typeface="Times New Roman" panose="02020603050405020304" pitchFamily="18" charset="0"/>
                          <a:cs typeface="Times New Roman" panose="02020603050405020304" pitchFamily="18" charset="0"/>
                        </a:rPr>
                        <a:t>th</a:t>
                      </a:r>
                      <a:r>
                        <a:rPr lang="en-US" sz="1700" kern="1200" dirty="0">
                          <a:effectLst/>
                          <a:latin typeface="Times New Roman" panose="02020603050405020304" pitchFamily="18" charset="0"/>
                          <a:cs typeface="Times New Roman" panose="02020603050405020304" pitchFamily="18" charset="0"/>
                        </a:rPr>
                        <a:t> May 2021 in addition to the inaugural and 6 nontechnical sessions. 16 hours of training sessions for each state. </a:t>
                      </a:r>
                    </a:p>
                    <a:p>
                      <a:pPr algn="just"/>
                      <a:r>
                        <a:rPr lang="en-US" sz="1700" kern="1200" dirty="0">
                          <a:effectLst/>
                          <a:latin typeface="Times New Roman" panose="02020603050405020304" pitchFamily="18" charset="0"/>
                          <a:cs typeface="Times New Roman" panose="02020603050405020304" pitchFamily="18" charset="0"/>
                        </a:rPr>
                        <a:t> </a:t>
                      </a:r>
                    </a:p>
                    <a:p>
                      <a:pPr algn="just"/>
                      <a:endParaRPr lang="en-US" sz="1700" dirty="0">
                        <a:latin typeface="Times New Roman" panose="02020603050405020304" pitchFamily="18" charset="0"/>
                        <a:cs typeface="Times New Roman" panose="02020603050405020304" pitchFamily="18" charset="0"/>
                      </a:endParaRPr>
                    </a:p>
                  </a:txBody>
                  <a:tcPr marL="87698" marR="87698" marT="43849" marB="43849"/>
                </a:tc>
                <a:extLst>
                  <a:ext uri="{0D108BD9-81ED-4DB2-BD59-A6C34878D82A}">
                    <a16:rowId xmlns:a16="http://schemas.microsoft.com/office/drawing/2014/main" val="584236356"/>
                  </a:ext>
                </a:extLst>
              </a:tr>
            </a:tbl>
          </a:graphicData>
        </a:graphic>
      </p:graphicFrame>
    </p:spTree>
    <p:extLst>
      <p:ext uri="{BB962C8B-B14F-4D97-AF65-F5344CB8AC3E}">
        <p14:creationId xmlns:p14="http://schemas.microsoft.com/office/powerpoint/2010/main" val="1058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7A821D27-0074-4D97-A8DC-23C13361E5F2}"/>
              </a:ext>
            </a:extLst>
          </p:cNvPr>
          <p:cNvGraphicFramePr>
            <a:graphicFrameLocks noGrp="1"/>
          </p:cNvGraphicFramePr>
          <p:nvPr>
            <p:ph idx="17"/>
            <p:extLst>
              <p:ext uri="{D42A27DB-BD31-4B8C-83A1-F6EECF244321}">
                <p14:modId xmlns:p14="http://schemas.microsoft.com/office/powerpoint/2010/main" val="3286204174"/>
              </p:ext>
            </p:extLst>
          </p:nvPr>
        </p:nvGraphicFramePr>
        <p:xfrm>
          <a:off x="383656" y="1203722"/>
          <a:ext cx="11338560" cy="2377440"/>
        </p:xfrm>
        <a:graphic>
          <a:graphicData uri="http://schemas.openxmlformats.org/drawingml/2006/table">
            <a:tbl>
              <a:tblPr firstRow="1" bandRow="1"/>
              <a:tblGrid>
                <a:gridCol w="1567851">
                  <a:extLst>
                    <a:ext uri="{9D8B030D-6E8A-4147-A177-3AD203B41FA5}">
                      <a16:colId xmlns:a16="http://schemas.microsoft.com/office/drawing/2014/main" val="2985830374"/>
                    </a:ext>
                  </a:extLst>
                </a:gridCol>
                <a:gridCol w="9770709">
                  <a:extLst>
                    <a:ext uri="{9D8B030D-6E8A-4147-A177-3AD203B41FA5}">
                      <a16:colId xmlns:a16="http://schemas.microsoft.com/office/drawing/2014/main" val="3702548014"/>
                    </a:ext>
                  </a:extLst>
                </a:gridCol>
              </a:tblGrid>
              <a:tr h="785735">
                <a:tc>
                  <a:txBody>
                    <a:bodyPr/>
                    <a:lstStyle/>
                    <a:p>
                      <a:pPr algn="just"/>
                      <a:r>
                        <a:rPr lang="en-US" b="1" dirty="0">
                          <a:latin typeface="Times New Roman" panose="02020603050405020304" pitchFamily="18" charset="0"/>
                          <a:cs typeface="Times New Roman" panose="02020603050405020304" pitchFamily="18" charset="0"/>
                        </a:rPr>
                        <a:t>Assessing Training Activities </a:t>
                      </a:r>
                    </a:p>
                  </a:txBody>
                  <a:tcPr/>
                </a:tc>
                <a:tc>
                  <a:txBody>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Shared questionnaire link with the counsellors via emails/WhatsApp</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Followed up with absentees </a:t>
                      </a:r>
                    </a:p>
                  </a:txBody>
                  <a:tcPr/>
                </a:tc>
                <a:extLst>
                  <a:ext uri="{0D108BD9-81ED-4DB2-BD59-A6C34878D82A}">
                    <a16:rowId xmlns:a16="http://schemas.microsoft.com/office/drawing/2014/main" val="2067260582"/>
                  </a:ext>
                </a:extLst>
              </a:tr>
              <a:tr h="1257177">
                <a:tc>
                  <a:txBody>
                    <a:bodyPr/>
                    <a:lstStyle/>
                    <a:p>
                      <a:pPr algn="just"/>
                      <a:r>
                        <a:rPr lang="en-US" b="1" dirty="0">
                          <a:latin typeface="Times New Roman" panose="02020603050405020304" pitchFamily="18" charset="0"/>
                          <a:cs typeface="Times New Roman" panose="02020603050405020304" pitchFamily="18" charset="0"/>
                        </a:rPr>
                        <a:t>Analysis</a:t>
                      </a:r>
                    </a:p>
                  </a:txBody>
                  <a:tcPr/>
                </a:tc>
                <a:tc>
                  <a:txBody>
                    <a:bodyPr/>
                    <a:lstStyle/>
                    <a:p>
                      <a:pPr lvl="0" algn="just"/>
                      <a:r>
                        <a:rPr lang="en-US" sz="1800" b="0" kern="1200" dirty="0">
                          <a:solidFill>
                            <a:schemeClr val="tx1"/>
                          </a:solidFill>
                          <a:effectLst/>
                          <a:latin typeface="Times New Roman" panose="02020603050405020304" pitchFamily="18" charset="0"/>
                          <a:ea typeface="+mn-ea"/>
                          <a:cs typeface="Times New Roman" panose="02020603050405020304" pitchFamily="18" charset="0"/>
                        </a:rPr>
                        <a:t>Data cleaning done</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1800" kern="1200" dirty="0">
                          <a:solidFill>
                            <a:schemeClr val="tx1"/>
                          </a:solidFill>
                          <a:effectLst/>
                          <a:latin typeface="Times New Roman" panose="02020603050405020304" pitchFamily="18" charset="0"/>
                          <a:ea typeface="+mn-ea"/>
                          <a:cs typeface="Times New Roman" panose="02020603050405020304" pitchFamily="18" charset="0"/>
                        </a:rPr>
                        <a:t>Collated and analyzed</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attendance records</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and </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pre-post surveys</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to examine the participation rate, and feedback</a:t>
                      </a:r>
                    </a:p>
                    <a:p>
                      <a:pPr lvl="0" algn="just"/>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lvl="0" algn="just"/>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21136781"/>
                  </a:ext>
                </a:extLst>
              </a:tr>
            </a:tbl>
          </a:graphicData>
        </a:graphic>
      </p:graphicFrame>
      <p:sp>
        <p:nvSpPr>
          <p:cNvPr id="3" name="Text Placeholder 2">
            <a:extLst>
              <a:ext uri="{FF2B5EF4-FFF2-40B4-BE49-F238E27FC236}">
                <a16:creationId xmlns:a16="http://schemas.microsoft.com/office/drawing/2014/main" id="{20486056-85FF-4F79-8065-26A0CB78A011}"/>
              </a:ext>
            </a:extLst>
          </p:cNvPr>
          <p:cNvSpPr>
            <a:spLocks noGrp="1"/>
          </p:cNvSpPr>
          <p:nvPr>
            <p:ph type="body" sz="quarter" idx="16"/>
          </p:nvPr>
        </p:nvSpPr>
        <p:spPr>
          <a:xfrm>
            <a:off x="384175" y="801385"/>
            <a:ext cx="11338560" cy="402336"/>
          </a:xfrm>
        </p:spPr>
        <p:txBody>
          <a:bodyPr>
            <a:normAutofit fontScale="70000" lnSpcReduction="20000"/>
          </a:bodyPr>
          <a:lstStyle/>
          <a:p>
            <a:r>
              <a:rPr lang="en-US" dirty="0"/>
              <a:t>This study is quasi experimental study. . It used a pre and posttest design consisting of pre-session survey and post session survey. </a:t>
            </a:r>
          </a:p>
          <a:p>
            <a:endParaRPr lang="en-US" dirty="0"/>
          </a:p>
        </p:txBody>
      </p:sp>
      <p:sp>
        <p:nvSpPr>
          <p:cNvPr id="4" name="Title 3">
            <a:extLst>
              <a:ext uri="{FF2B5EF4-FFF2-40B4-BE49-F238E27FC236}">
                <a16:creationId xmlns:a16="http://schemas.microsoft.com/office/drawing/2014/main" id="{55C64DFA-645C-4ECB-8D16-CE8EE908A661}"/>
              </a:ext>
            </a:extLst>
          </p:cNvPr>
          <p:cNvSpPr>
            <a:spLocks noGrp="1"/>
          </p:cNvSpPr>
          <p:nvPr>
            <p:ph type="title"/>
          </p:nvPr>
        </p:nvSpPr>
        <p:spPr>
          <a:xfrm>
            <a:off x="384694" y="294469"/>
            <a:ext cx="11338560" cy="506916"/>
          </a:xfrm>
        </p:spPr>
        <p:txBody>
          <a:bodyPr/>
          <a:lstStyle/>
          <a:p>
            <a:r>
              <a:rPr lang="en-US" dirty="0">
                <a:latin typeface="Times New Roman" panose="02020603050405020304" pitchFamily="18" charset="0"/>
                <a:cs typeface="Times New Roman" panose="02020603050405020304" pitchFamily="18" charset="0"/>
              </a:rPr>
              <a:t>Methodology Cont..</a:t>
            </a:r>
          </a:p>
        </p:txBody>
      </p:sp>
      <p:graphicFrame>
        <p:nvGraphicFramePr>
          <p:cNvPr id="7" name="Diagram 6">
            <a:extLst>
              <a:ext uri="{FF2B5EF4-FFF2-40B4-BE49-F238E27FC236}">
                <a16:creationId xmlns:a16="http://schemas.microsoft.com/office/drawing/2014/main" id="{73F835D2-F0D9-4408-9C0F-2F8E25AA9096}"/>
              </a:ext>
            </a:extLst>
          </p:cNvPr>
          <p:cNvGraphicFramePr/>
          <p:nvPr>
            <p:extLst>
              <p:ext uri="{D42A27DB-BD31-4B8C-83A1-F6EECF244321}">
                <p14:modId xmlns:p14="http://schemas.microsoft.com/office/powerpoint/2010/main" val="779877208"/>
              </p:ext>
            </p:extLst>
          </p:nvPr>
        </p:nvGraphicFramePr>
        <p:xfrm>
          <a:off x="534257" y="3801439"/>
          <a:ext cx="11187960" cy="225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8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FC687-89E3-4F7D-8089-257C7C0F04AD}"/>
              </a:ext>
            </a:extLst>
          </p:cNvPr>
          <p:cNvSpPr>
            <a:spLocks noGrp="1"/>
          </p:cNvSpPr>
          <p:nvPr>
            <p:ph idx="17"/>
          </p:nvPr>
        </p:nvSpPr>
        <p:spPr>
          <a:xfrm>
            <a:off x="384694" y="1389889"/>
            <a:ext cx="11132636" cy="4890596"/>
          </a:xfrm>
        </p:spPr>
        <p:txBody>
          <a:bodyPr/>
          <a:lstStyle/>
          <a:p>
            <a:r>
              <a:rPr lang="en-US" b="1" i="1" dirty="0">
                <a:latin typeface="Times New Roman" panose="02020603050405020304" pitchFamily="18" charset="0"/>
                <a:cs typeface="Times New Roman" panose="02020603050405020304" pitchFamily="18" charset="0"/>
              </a:rPr>
              <a:t>Participation rate: </a:t>
            </a:r>
            <a:r>
              <a:rPr lang="en-US" dirty="0">
                <a:latin typeface="Times New Roman" panose="02020603050405020304" pitchFamily="18" charset="0"/>
                <a:cs typeface="Times New Roman" panose="02020603050405020304" pitchFamily="18" charset="0"/>
              </a:rPr>
              <a:t>The participation rates were calculated using attendance records.  </a:t>
            </a:r>
          </a:p>
          <a:p>
            <a:pPr marL="0" indent="0">
              <a:buNone/>
            </a:pPr>
            <a:endParaRPr lang="en-US" dirty="0"/>
          </a:p>
        </p:txBody>
      </p:sp>
      <p:sp>
        <p:nvSpPr>
          <p:cNvPr id="3" name="Text Placeholder 2">
            <a:extLst>
              <a:ext uri="{FF2B5EF4-FFF2-40B4-BE49-F238E27FC236}">
                <a16:creationId xmlns:a16="http://schemas.microsoft.com/office/drawing/2014/main" id="{C785AD01-B007-4ED5-8447-5D04F72FDED6}"/>
              </a:ext>
            </a:extLst>
          </p:cNvPr>
          <p:cNvSpPr>
            <a:spLocks noGrp="1"/>
          </p:cNvSpPr>
          <p:nvPr>
            <p:ph type="body" sz="quarter" idx="16"/>
          </p:nvPr>
        </p:nvSpPr>
        <p:spPr>
          <a:xfrm>
            <a:off x="384694" y="791110"/>
            <a:ext cx="11338560" cy="770561"/>
          </a:xfrm>
        </p:spPr>
        <p:txBody>
          <a:bodyPr>
            <a:normAutofit/>
          </a:bodyPr>
          <a:lstStyle/>
          <a:p>
            <a:r>
              <a:rPr lang="en-US" sz="1600" dirty="0"/>
              <a:t>We evaluated three indicators to assess the outcomes of the session quantitatively. These indicators were participation rate, survey competition rate and knowledge acquisition rate. </a:t>
            </a:r>
          </a:p>
          <a:p>
            <a:endParaRPr lang="en-US" dirty="0"/>
          </a:p>
        </p:txBody>
      </p:sp>
      <p:sp>
        <p:nvSpPr>
          <p:cNvPr id="4" name="Title 3">
            <a:extLst>
              <a:ext uri="{FF2B5EF4-FFF2-40B4-BE49-F238E27FC236}">
                <a16:creationId xmlns:a16="http://schemas.microsoft.com/office/drawing/2014/main" id="{6989FBCB-7E3C-4C1E-82A5-3C67AB15F685}"/>
              </a:ext>
            </a:extLst>
          </p:cNvPr>
          <p:cNvSpPr>
            <a:spLocks noGrp="1"/>
          </p:cNvSpPr>
          <p:nvPr>
            <p:ph type="title"/>
          </p:nvPr>
        </p:nvSpPr>
        <p:spPr>
          <a:xfrm>
            <a:off x="384694" y="294469"/>
            <a:ext cx="11338560" cy="496642"/>
          </a:xfrm>
        </p:spPr>
        <p:txBody>
          <a:bodyPr/>
          <a:lstStyle/>
          <a:p>
            <a:r>
              <a:rPr lang="en-US" dirty="0">
                <a:latin typeface="Times New Roman" panose="02020603050405020304" pitchFamily="18" charset="0"/>
                <a:cs typeface="Times New Roman" panose="02020603050405020304" pitchFamily="18" charset="0"/>
              </a:rPr>
              <a:t>Results</a:t>
            </a:r>
          </a:p>
        </p:txBody>
      </p:sp>
      <p:graphicFrame>
        <p:nvGraphicFramePr>
          <p:cNvPr id="5" name="Table 4">
            <a:extLst>
              <a:ext uri="{FF2B5EF4-FFF2-40B4-BE49-F238E27FC236}">
                <a16:creationId xmlns:a16="http://schemas.microsoft.com/office/drawing/2014/main" id="{2E0D3E4E-9B4A-44B2-A1B8-5A45F0BA319B}"/>
              </a:ext>
            </a:extLst>
          </p:cNvPr>
          <p:cNvGraphicFramePr>
            <a:graphicFrameLocks noGrp="1"/>
          </p:cNvGraphicFramePr>
          <p:nvPr>
            <p:extLst>
              <p:ext uri="{D42A27DB-BD31-4B8C-83A1-F6EECF244321}">
                <p14:modId xmlns:p14="http://schemas.microsoft.com/office/powerpoint/2010/main" val="3628838414"/>
              </p:ext>
            </p:extLst>
          </p:nvPr>
        </p:nvGraphicFramePr>
        <p:xfrm>
          <a:off x="464612" y="1964754"/>
          <a:ext cx="10972800" cy="4171355"/>
        </p:xfrm>
        <a:graphic>
          <a:graphicData uri="http://schemas.openxmlformats.org/drawingml/2006/table">
            <a:tbl>
              <a:tblPr firstRow="1" firstCol="1" bandRow="1">
                <a:tableStyleId>{BC89EF96-8CEA-46FF-86C4-4CE0E7609802}</a:tableStyleId>
              </a:tblPr>
              <a:tblGrid>
                <a:gridCol w="1120924">
                  <a:extLst>
                    <a:ext uri="{9D8B030D-6E8A-4147-A177-3AD203B41FA5}">
                      <a16:colId xmlns:a16="http://schemas.microsoft.com/office/drawing/2014/main" val="1444110767"/>
                    </a:ext>
                  </a:extLst>
                </a:gridCol>
                <a:gridCol w="1067507">
                  <a:extLst>
                    <a:ext uri="{9D8B030D-6E8A-4147-A177-3AD203B41FA5}">
                      <a16:colId xmlns:a16="http://schemas.microsoft.com/office/drawing/2014/main" val="3061819986"/>
                    </a:ext>
                  </a:extLst>
                </a:gridCol>
                <a:gridCol w="1014095">
                  <a:extLst>
                    <a:ext uri="{9D8B030D-6E8A-4147-A177-3AD203B41FA5}">
                      <a16:colId xmlns:a16="http://schemas.microsoft.com/office/drawing/2014/main" val="2502416537"/>
                    </a:ext>
                  </a:extLst>
                </a:gridCol>
                <a:gridCol w="1008596">
                  <a:extLst>
                    <a:ext uri="{9D8B030D-6E8A-4147-A177-3AD203B41FA5}">
                      <a16:colId xmlns:a16="http://schemas.microsoft.com/office/drawing/2014/main" val="4128711933"/>
                    </a:ext>
                  </a:extLst>
                </a:gridCol>
                <a:gridCol w="978746">
                  <a:extLst>
                    <a:ext uri="{9D8B030D-6E8A-4147-A177-3AD203B41FA5}">
                      <a16:colId xmlns:a16="http://schemas.microsoft.com/office/drawing/2014/main" val="1650777658"/>
                    </a:ext>
                  </a:extLst>
                </a:gridCol>
                <a:gridCol w="930046">
                  <a:extLst>
                    <a:ext uri="{9D8B030D-6E8A-4147-A177-3AD203B41FA5}">
                      <a16:colId xmlns:a16="http://schemas.microsoft.com/office/drawing/2014/main" val="2689299712"/>
                    </a:ext>
                  </a:extLst>
                </a:gridCol>
                <a:gridCol w="1051013">
                  <a:extLst>
                    <a:ext uri="{9D8B030D-6E8A-4147-A177-3AD203B41FA5}">
                      <a16:colId xmlns:a16="http://schemas.microsoft.com/office/drawing/2014/main" val="3759471655"/>
                    </a:ext>
                  </a:extLst>
                </a:gridCol>
                <a:gridCol w="932402">
                  <a:extLst>
                    <a:ext uri="{9D8B030D-6E8A-4147-A177-3AD203B41FA5}">
                      <a16:colId xmlns:a16="http://schemas.microsoft.com/office/drawing/2014/main" val="3596438759"/>
                    </a:ext>
                  </a:extLst>
                </a:gridCol>
                <a:gridCol w="1004667">
                  <a:extLst>
                    <a:ext uri="{9D8B030D-6E8A-4147-A177-3AD203B41FA5}">
                      <a16:colId xmlns:a16="http://schemas.microsoft.com/office/drawing/2014/main" val="2453085936"/>
                    </a:ext>
                  </a:extLst>
                </a:gridCol>
                <a:gridCol w="932402">
                  <a:extLst>
                    <a:ext uri="{9D8B030D-6E8A-4147-A177-3AD203B41FA5}">
                      <a16:colId xmlns:a16="http://schemas.microsoft.com/office/drawing/2014/main" val="1395376400"/>
                    </a:ext>
                  </a:extLst>
                </a:gridCol>
                <a:gridCol w="932402">
                  <a:extLst>
                    <a:ext uri="{9D8B030D-6E8A-4147-A177-3AD203B41FA5}">
                      <a16:colId xmlns:a16="http://schemas.microsoft.com/office/drawing/2014/main" val="2380182737"/>
                    </a:ext>
                  </a:extLst>
                </a:gridCol>
              </a:tblGrid>
              <a:tr h="899471">
                <a:tc>
                  <a:txBody>
                    <a:bodyPr/>
                    <a:lstStyle/>
                    <a:p>
                      <a:pPr marL="0" marR="0" algn="l">
                        <a:lnSpc>
                          <a:spcPct val="107000"/>
                        </a:lnSpc>
                        <a:spcBef>
                          <a:spcPts val="0"/>
                        </a:spcBef>
                        <a:spcAft>
                          <a:spcPts val="0"/>
                        </a:spcAft>
                      </a:pPr>
                      <a:r>
                        <a:rPr lang="en-CA" sz="1200" dirty="0">
                          <a:effectLst/>
                        </a:rPr>
                        <a:t>State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dirty="0">
                          <a:effectLst/>
                        </a:rPr>
                        <a:t>Nominated counsellors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dirty="0">
                          <a:effectLst/>
                        </a:rPr>
                        <a:t>Overall attendance (&gt;= 1 sessions)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dirty="0">
                          <a:effectLst/>
                        </a:rPr>
                        <a:t>Mental Health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a:effectLst/>
                        </a:rPr>
                        <a:t>Substance Abuse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dirty="0">
                          <a:effectLst/>
                        </a:rPr>
                        <a:t>SRH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a:effectLst/>
                        </a:rPr>
                        <a:t>Injuries &amp; Violence including GBV</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a:effectLst/>
                        </a:rPr>
                        <a:t>NCDs</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a:effectLst/>
                        </a:rPr>
                        <a:t>Nutrition and lifestyle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a:effectLst/>
                        </a:rPr>
                        <a:t>Social Media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200">
                          <a:effectLst/>
                        </a:rPr>
                        <a:t>Overview of RKSK program, App, and dashboard</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3814318281"/>
                  </a:ext>
                </a:extLst>
              </a:tr>
              <a:tr h="584274">
                <a:tc>
                  <a:txBody>
                    <a:bodyPr/>
                    <a:lstStyle/>
                    <a:p>
                      <a:pPr marL="0" marR="0" algn="ctr">
                        <a:lnSpc>
                          <a:spcPct val="107000"/>
                        </a:lnSpc>
                        <a:spcBef>
                          <a:spcPts val="0"/>
                        </a:spcBef>
                        <a:spcAft>
                          <a:spcPts val="0"/>
                        </a:spcAft>
                      </a:pPr>
                      <a:r>
                        <a:rPr lang="en-CA" sz="1200">
                          <a:effectLst/>
                        </a:rPr>
                        <a:t>Andhra Pradesh</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76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60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24 (40)*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25 (41.7)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27 (45)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37 (61.7)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53 (88.3)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43 (71.2)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47 (78.3)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47 (78.3)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3984917173"/>
                  </a:ext>
                </a:extLst>
              </a:tr>
              <a:tr h="436398">
                <a:tc>
                  <a:txBody>
                    <a:bodyPr/>
                    <a:lstStyle/>
                    <a:p>
                      <a:pPr marL="0" marR="0" algn="ctr">
                        <a:lnSpc>
                          <a:spcPct val="107000"/>
                        </a:lnSpc>
                        <a:spcBef>
                          <a:spcPts val="0"/>
                        </a:spcBef>
                        <a:spcAft>
                          <a:spcPts val="0"/>
                        </a:spcAft>
                      </a:pPr>
                      <a:r>
                        <a:rPr lang="en-CA" sz="1200">
                          <a:effectLst/>
                        </a:rPr>
                        <a:t>Assam</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64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64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61 (95.3)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61 (95.3)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61 (95.3)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61 (95.3)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63 (98.4)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59 (84.3)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59 (92.2)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62 (96.9)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127336194"/>
                  </a:ext>
                </a:extLst>
              </a:tr>
              <a:tr h="436398">
                <a:tc>
                  <a:txBody>
                    <a:bodyPr/>
                    <a:lstStyle/>
                    <a:p>
                      <a:pPr marL="0" marR="0" algn="ctr">
                        <a:lnSpc>
                          <a:spcPct val="107000"/>
                        </a:lnSpc>
                        <a:spcBef>
                          <a:spcPts val="0"/>
                        </a:spcBef>
                        <a:spcAft>
                          <a:spcPts val="0"/>
                        </a:spcAft>
                      </a:pPr>
                      <a:r>
                        <a:rPr lang="en-CA" sz="1200">
                          <a:effectLst/>
                        </a:rPr>
                        <a:t>Kerala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71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51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48 (94.1)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48 (94.1)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47 (92.1)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46 (90.2)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49 (96.0)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46 (90.2)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44 (86.3)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44 (86.3)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2197254402"/>
                  </a:ext>
                </a:extLst>
              </a:tr>
              <a:tr h="436398">
                <a:tc>
                  <a:txBody>
                    <a:bodyPr/>
                    <a:lstStyle/>
                    <a:p>
                      <a:pPr marL="0" marR="0" algn="ctr">
                        <a:lnSpc>
                          <a:spcPct val="107000"/>
                        </a:lnSpc>
                        <a:spcBef>
                          <a:spcPts val="0"/>
                        </a:spcBef>
                        <a:spcAft>
                          <a:spcPts val="0"/>
                        </a:spcAft>
                      </a:pPr>
                      <a:r>
                        <a:rPr lang="en-CA" sz="1200">
                          <a:effectLst/>
                        </a:rPr>
                        <a:t>Maharashtra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131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126</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99 (76.7)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88 (69.8)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90 (71.4)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79 (62.6)</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90 (71.4)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77 (61.1)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92 (73.0)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92 (73.0)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3007579679"/>
                  </a:ext>
                </a:extLst>
              </a:tr>
              <a:tr h="436398">
                <a:tc>
                  <a:txBody>
                    <a:bodyPr/>
                    <a:lstStyle/>
                    <a:p>
                      <a:pPr marL="0" marR="0" algn="ctr">
                        <a:lnSpc>
                          <a:spcPct val="107000"/>
                        </a:lnSpc>
                        <a:spcBef>
                          <a:spcPts val="0"/>
                        </a:spcBef>
                        <a:spcAft>
                          <a:spcPts val="0"/>
                        </a:spcAft>
                      </a:pPr>
                      <a:r>
                        <a:rPr lang="en-CA" sz="1200">
                          <a:effectLst/>
                        </a:rPr>
                        <a:t>Tamil Nadu</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148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117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77 (65.8)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78 (66.7)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77 (65.8)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108 (92.3)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83 (70.9)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98 (83.8)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78 (66.7)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101 (86.3)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1098179908"/>
                  </a:ext>
                </a:extLst>
              </a:tr>
              <a:tr h="436398">
                <a:tc>
                  <a:txBody>
                    <a:bodyPr/>
                    <a:lstStyle/>
                    <a:p>
                      <a:pPr marL="0" marR="0" algn="ctr">
                        <a:lnSpc>
                          <a:spcPct val="107000"/>
                        </a:lnSpc>
                        <a:spcBef>
                          <a:spcPts val="0"/>
                        </a:spcBef>
                        <a:spcAft>
                          <a:spcPts val="0"/>
                        </a:spcAft>
                      </a:pPr>
                      <a:r>
                        <a:rPr lang="en-CA" sz="1200">
                          <a:effectLst/>
                        </a:rPr>
                        <a:t>Telangana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20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15 (78.94)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17 (89.5)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17 (89.5)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16 (84.2)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17 (89.5)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17 (89.5)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17 (89.5)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17 (89.5)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1623293777"/>
                  </a:ext>
                </a:extLst>
              </a:tr>
              <a:tr h="436398">
                <a:tc>
                  <a:txBody>
                    <a:bodyPr/>
                    <a:lstStyle/>
                    <a:p>
                      <a:pPr marL="0" marR="0" algn="ctr">
                        <a:lnSpc>
                          <a:spcPct val="107000"/>
                        </a:lnSpc>
                        <a:spcBef>
                          <a:spcPts val="0"/>
                        </a:spcBef>
                        <a:spcAft>
                          <a:spcPts val="0"/>
                        </a:spcAft>
                      </a:pPr>
                      <a:r>
                        <a:rPr lang="en-CA" sz="1200">
                          <a:effectLst/>
                        </a:rPr>
                        <a:t>Total</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510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437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324(74.1)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317 (72.5)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319 (73.0)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347 (79.4)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355(81.2)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340 (77.8)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a:effectLst/>
                        </a:rPr>
                        <a:t>337 (77.1)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tc>
                  <a:txBody>
                    <a:bodyPr/>
                    <a:lstStyle/>
                    <a:p>
                      <a:pPr marL="0" marR="0" algn="ctr">
                        <a:lnSpc>
                          <a:spcPct val="107000"/>
                        </a:lnSpc>
                        <a:spcBef>
                          <a:spcPts val="0"/>
                        </a:spcBef>
                        <a:spcAft>
                          <a:spcPts val="0"/>
                        </a:spcAft>
                      </a:pPr>
                      <a:r>
                        <a:rPr lang="en-CA" sz="1400" dirty="0">
                          <a:effectLst/>
                        </a:rPr>
                        <a:t>363 (83.0)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5968" marR="35968" marT="0" marB="0" anchor="ctr"/>
                </a:tc>
                <a:extLst>
                  <a:ext uri="{0D108BD9-81ED-4DB2-BD59-A6C34878D82A}">
                    <a16:rowId xmlns:a16="http://schemas.microsoft.com/office/drawing/2014/main" val="2302209511"/>
                  </a:ext>
                </a:extLst>
              </a:tr>
            </a:tbl>
          </a:graphicData>
        </a:graphic>
      </p:graphicFrame>
      <p:sp>
        <p:nvSpPr>
          <p:cNvPr id="6" name="TextBox 5">
            <a:extLst>
              <a:ext uri="{FF2B5EF4-FFF2-40B4-BE49-F238E27FC236}">
                <a16:creationId xmlns:a16="http://schemas.microsoft.com/office/drawing/2014/main" id="{5A234A14-4856-49EF-90CA-6F5D50A4D86B}"/>
              </a:ext>
            </a:extLst>
          </p:cNvPr>
          <p:cNvSpPr txBox="1"/>
          <p:nvPr/>
        </p:nvSpPr>
        <p:spPr>
          <a:xfrm flipH="1">
            <a:off x="801181" y="6280484"/>
            <a:ext cx="6370181" cy="338554"/>
          </a:xfrm>
          <a:prstGeom prst="rect">
            <a:avLst/>
          </a:prstGeom>
          <a:noFill/>
        </p:spPr>
        <p:txBody>
          <a:bodyPr wrap="square" rtlCol="0">
            <a:spAutoFit/>
          </a:bodyPr>
          <a:lstStyle/>
          <a:p>
            <a:r>
              <a:rPr lang="en-US" sz="1600" dirty="0">
                <a:solidFill>
                  <a:schemeClr val="tx2"/>
                </a:solidFill>
              </a:rPr>
              <a:t> *No in bracket () are percentage of attendance calculated </a:t>
            </a:r>
          </a:p>
        </p:txBody>
      </p:sp>
    </p:spTree>
    <p:extLst>
      <p:ext uri="{BB962C8B-B14F-4D97-AF65-F5344CB8AC3E}">
        <p14:creationId xmlns:p14="http://schemas.microsoft.com/office/powerpoint/2010/main" val="17824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EEE50-CE93-47C4-8E5A-0B3E25C7B7ED}"/>
              </a:ext>
            </a:extLst>
          </p:cNvPr>
          <p:cNvSpPr>
            <a:spLocks noGrp="1"/>
          </p:cNvSpPr>
          <p:nvPr>
            <p:ph idx="17"/>
          </p:nvPr>
        </p:nvSpPr>
        <p:spPr>
          <a:xfrm>
            <a:off x="384694" y="577516"/>
            <a:ext cx="11338560" cy="5263342"/>
          </a:xfrm>
        </p:spPr>
        <p:txBody>
          <a:bodyPr/>
          <a:lstStyle/>
          <a:p>
            <a:pPr algn="just"/>
            <a:r>
              <a:rPr lang="en-US" b="1" dirty="0">
                <a:latin typeface="Times New Roman" panose="02020603050405020304" pitchFamily="18" charset="0"/>
                <a:cs typeface="Times New Roman" panose="02020603050405020304" pitchFamily="18" charset="0"/>
              </a:rPr>
              <a:t>Survey response rate- </a:t>
            </a:r>
            <a:r>
              <a:rPr lang="en-US" dirty="0">
                <a:latin typeface="Times New Roman" panose="02020603050405020304" pitchFamily="18" charset="0"/>
                <a:cs typeface="Times New Roman" panose="02020603050405020304" pitchFamily="18" charset="0"/>
              </a:rPr>
              <a:t>From pre-session to post-session surveys, the respondents' percentage decreased for every state except Andhra Pradesh and Assam. 100 % responses were received from Telangana for both the surveys.</a:t>
            </a:r>
          </a:p>
          <a:p>
            <a:endParaRPr lang="en-US" dirty="0"/>
          </a:p>
        </p:txBody>
      </p:sp>
      <p:sp>
        <p:nvSpPr>
          <p:cNvPr id="4" name="Title 3">
            <a:extLst>
              <a:ext uri="{FF2B5EF4-FFF2-40B4-BE49-F238E27FC236}">
                <a16:creationId xmlns:a16="http://schemas.microsoft.com/office/drawing/2014/main" id="{4291EBF8-14E0-439F-9BBE-6FF75A300339}"/>
              </a:ext>
            </a:extLst>
          </p:cNvPr>
          <p:cNvSpPr>
            <a:spLocks noGrp="1"/>
          </p:cNvSpPr>
          <p:nvPr>
            <p:ph type="title"/>
          </p:nvPr>
        </p:nvSpPr>
        <p:spPr>
          <a:xfrm>
            <a:off x="468746" y="5389186"/>
            <a:ext cx="11338560" cy="568890"/>
          </a:xfrm>
        </p:spPr>
        <p:txBody>
          <a:bodyPr>
            <a:noAutofit/>
          </a:bodyPr>
          <a:lstStyle/>
          <a:p>
            <a:pPr marL="285750" indent="-285750" algn="just">
              <a:buFont typeface="Arial" panose="020B0604020202020204" pitchFamily="34" charset="0"/>
              <a:buChar char="•"/>
            </a:pPr>
            <a:r>
              <a:rPr lang="en-US" sz="1800" b="0" dirty="0">
                <a:solidFill>
                  <a:schemeClr val="accent1">
                    <a:lumMod val="75000"/>
                  </a:schemeClr>
                </a:solidFill>
                <a:latin typeface="Times New Roman" panose="02020603050405020304" pitchFamily="18" charset="0"/>
                <a:cs typeface="Times New Roman" panose="02020603050405020304" pitchFamily="18" charset="0"/>
              </a:rPr>
              <a:t>One of my objective is to measure how many people have successfully attended and completed training which is measured by Participation and survey response rate </a:t>
            </a:r>
          </a:p>
        </p:txBody>
      </p:sp>
      <p:graphicFrame>
        <p:nvGraphicFramePr>
          <p:cNvPr id="5" name="Table 4">
            <a:extLst>
              <a:ext uri="{FF2B5EF4-FFF2-40B4-BE49-F238E27FC236}">
                <a16:creationId xmlns:a16="http://schemas.microsoft.com/office/drawing/2014/main" id="{466D0A1E-2DEF-4416-85CD-3546CBE53720}"/>
              </a:ext>
            </a:extLst>
          </p:cNvPr>
          <p:cNvGraphicFramePr>
            <a:graphicFrameLocks noGrp="1"/>
          </p:cNvGraphicFramePr>
          <p:nvPr>
            <p:extLst>
              <p:ext uri="{D42A27DB-BD31-4B8C-83A1-F6EECF244321}">
                <p14:modId xmlns:p14="http://schemas.microsoft.com/office/powerpoint/2010/main" val="1573486486"/>
              </p:ext>
            </p:extLst>
          </p:nvPr>
        </p:nvGraphicFramePr>
        <p:xfrm>
          <a:off x="657547" y="1468814"/>
          <a:ext cx="10489915" cy="3480746"/>
        </p:xfrm>
        <a:graphic>
          <a:graphicData uri="http://schemas.openxmlformats.org/drawingml/2006/table">
            <a:tbl>
              <a:tblPr firstRow="1" firstCol="1" bandRow="1">
                <a:tableStyleId>{BC89EF96-8CEA-46FF-86C4-4CE0E7609802}</a:tableStyleId>
              </a:tblPr>
              <a:tblGrid>
                <a:gridCol w="1926334">
                  <a:extLst>
                    <a:ext uri="{9D8B030D-6E8A-4147-A177-3AD203B41FA5}">
                      <a16:colId xmlns:a16="http://schemas.microsoft.com/office/drawing/2014/main" val="582895782"/>
                    </a:ext>
                  </a:extLst>
                </a:gridCol>
                <a:gridCol w="2176043">
                  <a:extLst>
                    <a:ext uri="{9D8B030D-6E8A-4147-A177-3AD203B41FA5}">
                      <a16:colId xmlns:a16="http://schemas.microsoft.com/office/drawing/2014/main" val="3952240310"/>
                    </a:ext>
                  </a:extLst>
                </a:gridCol>
                <a:gridCol w="1846594">
                  <a:extLst>
                    <a:ext uri="{9D8B030D-6E8A-4147-A177-3AD203B41FA5}">
                      <a16:colId xmlns:a16="http://schemas.microsoft.com/office/drawing/2014/main" val="1751423010"/>
                    </a:ext>
                  </a:extLst>
                </a:gridCol>
                <a:gridCol w="2270472">
                  <a:extLst>
                    <a:ext uri="{9D8B030D-6E8A-4147-A177-3AD203B41FA5}">
                      <a16:colId xmlns:a16="http://schemas.microsoft.com/office/drawing/2014/main" val="3070409380"/>
                    </a:ext>
                  </a:extLst>
                </a:gridCol>
                <a:gridCol w="2270472">
                  <a:extLst>
                    <a:ext uri="{9D8B030D-6E8A-4147-A177-3AD203B41FA5}">
                      <a16:colId xmlns:a16="http://schemas.microsoft.com/office/drawing/2014/main" val="363681150"/>
                    </a:ext>
                  </a:extLst>
                </a:gridCol>
              </a:tblGrid>
              <a:tr h="554803">
                <a:tc>
                  <a:txBody>
                    <a:bodyPr/>
                    <a:lstStyle/>
                    <a:p>
                      <a:pPr marL="0" marR="0">
                        <a:lnSpc>
                          <a:spcPct val="107000"/>
                        </a:lnSpc>
                        <a:spcBef>
                          <a:spcPts val="0"/>
                        </a:spcBef>
                        <a:spcAft>
                          <a:spcPts val="0"/>
                        </a:spcAft>
                      </a:pPr>
                      <a:r>
                        <a:rPr lang="en-US" sz="1400" dirty="0">
                          <a:effectLst/>
                        </a:rPr>
                        <a:t>State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Nominated counsellors</a:t>
                      </a:r>
                      <a:br>
                        <a:rPr lang="en-US" sz="1400" dirty="0">
                          <a:effectLst/>
                        </a:rPr>
                      </a:b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Pre-session completion </a:t>
                      </a:r>
                      <a:br>
                        <a:rPr lang="en-US" sz="1400" dirty="0">
                          <a:effectLst/>
                        </a:rPr>
                      </a:br>
                      <a:r>
                        <a:rPr lang="en-US" sz="1400" dirty="0">
                          <a:effectLst/>
                        </a:rPr>
                        <a:t>n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Post-session completion </a:t>
                      </a:r>
                      <a:br>
                        <a:rPr lang="en-US" sz="1400">
                          <a:effectLst/>
                        </a:rPr>
                      </a:br>
                      <a:r>
                        <a:rPr lang="en-US" sz="1400">
                          <a:effectLst/>
                        </a:rPr>
                        <a:t>n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Both survey completion rate 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019300"/>
                  </a:ext>
                </a:extLst>
              </a:tr>
              <a:tr h="401056">
                <a:tc>
                  <a:txBody>
                    <a:bodyPr/>
                    <a:lstStyle/>
                    <a:p>
                      <a:pPr marL="0" marR="0">
                        <a:lnSpc>
                          <a:spcPct val="107000"/>
                        </a:lnSpc>
                        <a:spcBef>
                          <a:spcPts val="0"/>
                        </a:spcBef>
                        <a:spcAft>
                          <a:spcPts val="0"/>
                        </a:spcAft>
                      </a:pPr>
                      <a:r>
                        <a:rPr lang="en-US" sz="1400" dirty="0">
                          <a:effectLst/>
                        </a:rPr>
                        <a:t>Andhra Pradesh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58 (96.7)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60 (78.9)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298808"/>
                  </a:ext>
                </a:extLst>
              </a:tr>
              <a:tr h="401056">
                <a:tc>
                  <a:txBody>
                    <a:bodyPr/>
                    <a:lstStyle/>
                    <a:p>
                      <a:pPr marL="0" marR="0">
                        <a:lnSpc>
                          <a:spcPct val="107000"/>
                        </a:lnSpc>
                        <a:spcBef>
                          <a:spcPts val="0"/>
                        </a:spcBef>
                        <a:spcAft>
                          <a:spcPts val="0"/>
                        </a:spcAft>
                      </a:pPr>
                      <a:r>
                        <a:rPr lang="en-US" sz="1400" dirty="0">
                          <a:effectLst/>
                        </a:rPr>
                        <a:t>Assam</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62 (96.9)</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64 (100)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844163"/>
                  </a:ext>
                </a:extLst>
              </a:tr>
              <a:tr h="401056">
                <a:tc>
                  <a:txBody>
                    <a:bodyPr/>
                    <a:lstStyle/>
                    <a:p>
                      <a:pPr marL="0" marR="0">
                        <a:lnSpc>
                          <a:spcPct val="107000"/>
                        </a:lnSpc>
                        <a:spcBef>
                          <a:spcPts val="0"/>
                        </a:spcBef>
                        <a:spcAft>
                          <a:spcPts val="0"/>
                        </a:spcAft>
                      </a:pPr>
                      <a:r>
                        <a:rPr lang="en-US" sz="1400" dirty="0">
                          <a:effectLst/>
                        </a:rPr>
                        <a:t>Kerala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71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55 (77.5)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54 (76.1)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52</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9651051"/>
                  </a:ext>
                </a:extLst>
              </a:tr>
              <a:tr h="401056">
                <a:tc>
                  <a:txBody>
                    <a:bodyPr/>
                    <a:lstStyle/>
                    <a:p>
                      <a:pPr marL="0" marR="0">
                        <a:lnSpc>
                          <a:spcPct val="107000"/>
                        </a:lnSpc>
                        <a:spcBef>
                          <a:spcPts val="0"/>
                        </a:spcBef>
                        <a:spcAft>
                          <a:spcPts val="0"/>
                        </a:spcAft>
                      </a:pPr>
                      <a:r>
                        <a:rPr lang="en-US" sz="1400" dirty="0">
                          <a:effectLst/>
                        </a:rPr>
                        <a:t>Maharashtra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131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105 (80.2)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94 (71.8)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4703198"/>
                  </a:ext>
                </a:extLst>
              </a:tr>
              <a:tr h="401056">
                <a:tc>
                  <a:txBody>
                    <a:bodyPr/>
                    <a:lstStyle/>
                    <a:p>
                      <a:pPr marL="0" marR="0">
                        <a:lnSpc>
                          <a:spcPct val="107000"/>
                        </a:lnSpc>
                        <a:spcBef>
                          <a:spcPts val="0"/>
                        </a:spcBef>
                        <a:spcAft>
                          <a:spcPts val="0"/>
                        </a:spcAft>
                      </a:pPr>
                      <a:r>
                        <a:rPr lang="en-US" sz="1400">
                          <a:effectLst/>
                        </a:rPr>
                        <a:t>Tamil Nadu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148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116 (78.4)</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94 (63.5)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94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7238804"/>
                  </a:ext>
                </a:extLst>
              </a:tr>
              <a:tr h="401056">
                <a:tc>
                  <a:txBody>
                    <a:bodyPr/>
                    <a:lstStyle/>
                    <a:p>
                      <a:pPr marL="0" marR="0">
                        <a:lnSpc>
                          <a:spcPct val="107000"/>
                        </a:lnSpc>
                        <a:spcBef>
                          <a:spcPts val="0"/>
                        </a:spcBef>
                        <a:spcAft>
                          <a:spcPts val="0"/>
                        </a:spcAft>
                      </a:pPr>
                      <a:r>
                        <a:rPr lang="en-US" sz="1400">
                          <a:effectLst/>
                        </a:rPr>
                        <a:t>Telangana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20 (100)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20 (100)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2687636"/>
                  </a:ext>
                </a:extLst>
              </a:tr>
              <a:tr h="401056">
                <a:tc>
                  <a:txBody>
                    <a:bodyPr/>
                    <a:lstStyle/>
                    <a:p>
                      <a:pPr marL="0" marR="0">
                        <a:lnSpc>
                          <a:spcPct val="107000"/>
                        </a:lnSpc>
                        <a:spcBef>
                          <a:spcPts val="0"/>
                        </a:spcBef>
                        <a:spcAft>
                          <a:spcPts val="0"/>
                        </a:spcAft>
                      </a:pPr>
                      <a:r>
                        <a:rPr lang="en-US" sz="1400">
                          <a:effectLst/>
                        </a:rPr>
                        <a:t>Total</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510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416 (81.6)</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386 (75.7)</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362 (71)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615100"/>
                  </a:ext>
                </a:extLst>
              </a:tr>
            </a:tbl>
          </a:graphicData>
        </a:graphic>
      </p:graphicFrame>
    </p:spTree>
    <p:extLst>
      <p:ext uri="{BB962C8B-B14F-4D97-AF65-F5344CB8AC3E}">
        <p14:creationId xmlns:p14="http://schemas.microsoft.com/office/powerpoint/2010/main" val="14274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8F54D6-0DC9-45EC-ACED-5CF739CCC920}"/>
              </a:ext>
            </a:extLst>
          </p:cNvPr>
          <p:cNvSpPr>
            <a:spLocks noGrp="1"/>
          </p:cNvSpPr>
          <p:nvPr>
            <p:ph idx="17"/>
          </p:nvPr>
        </p:nvSpPr>
        <p:spPr>
          <a:xfrm>
            <a:off x="384694" y="1304818"/>
            <a:ext cx="11338560" cy="4975666"/>
          </a:xfrm>
        </p:spPr>
        <p:txBody>
          <a:bodyPr/>
          <a:lstStyle/>
          <a:p>
            <a:pPr algn="just"/>
            <a:r>
              <a:rPr lang="en-US" b="1" dirty="0">
                <a:latin typeface="Times New Roman" panose="02020603050405020304" pitchFamily="18" charset="0"/>
                <a:cs typeface="Times New Roman" panose="02020603050405020304" pitchFamily="18" charset="0"/>
              </a:rPr>
              <a:t>Knowledge Acquisition- </a:t>
            </a:r>
            <a:r>
              <a:rPr lang="en-US" dirty="0">
                <a:latin typeface="Times New Roman" panose="02020603050405020304" pitchFamily="18" charset="0"/>
                <a:cs typeface="Times New Roman" panose="02020603050405020304" pitchFamily="18" charset="0"/>
              </a:rPr>
              <a:t>Overall average score increased from 73.8% in pre-session survey to 80.7% in post session survey. Also, an increase in average score was observed for all states individually maximum being in Tamil Nadu (11.5%) followed by Kerala (10.4%). </a:t>
            </a:r>
          </a:p>
          <a:p>
            <a:endParaRPr lang="en-US" dirty="0"/>
          </a:p>
        </p:txBody>
      </p:sp>
      <p:sp>
        <p:nvSpPr>
          <p:cNvPr id="4" name="Title 3">
            <a:extLst>
              <a:ext uri="{FF2B5EF4-FFF2-40B4-BE49-F238E27FC236}">
                <a16:creationId xmlns:a16="http://schemas.microsoft.com/office/drawing/2014/main" id="{96509225-5A87-4CFA-BA07-655F6A187631}"/>
              </a:ext>
            </a:extLst>
          </p:cNvPr>
          <p:cNvSpPr>
            <a:spLocks noGrp="1"/>
          </p:cNvSpPr>
          <p:nvPr>
            <p:ph type="title"/>
          </p:nvPr>
        </p:nvSpPr>
        <p:spPr>
          <a:xfrm>
            <a:off x="277402" y="294468"/>
            <a:ext cx="11445852" cy="835689"/>
          </a:xfrm>
        </p:spPr>
        <p:txBody>
          <a:bodyPr>
            <a:noAutofit/>
          </a:bodyPr>
          <a:lstStyle/>
          <a:p>
            <a:pPr marL="285750" indent="-285750" algn="just">
              <a:buFont typeface="Arial" panose="020B0604020202020204" pitchFamily="34" charset="0"/>
              <a:buChar char="•"/>
            </a:pPr>
            <a:r>
              <a:rPr lang="en-US" sz="1600" dirty="0">
                <a:solidFill>
                  <a:schemeClr val="accent1">
                    <a:lumMod val="75000"/>
                  </a:schemeClr>
                </a:solidFill>
                <a:latin typeface="Times New Roman" panose="02020603050405020304" pitchFamily="18" charset="0"/>
                <a:cs typeface="Times New Roman" panose="02020603050405020304" pitchFamily="18" charset="0"/>
              </a:rPr>
              <a:t>The primary goal of this study is to assess effectiveness of online training. This is achieved by calculating knowledge acquired by participants from this training and calculated with score obtained by participants through content specific questions</a:t>
            </a:r>
          </a:p>
        </p:txBody>
      </p:sp>
      <p:graphicFrame>
        <p:nvGraphicFramePr>
          <p:cNvPr id="5" name="Table 4">
            <a:extLst>
              <a:ext uri="{FF2B5EF4-FFF2-40B4-BE49-F238E27FC236}">
                <a16:creationId xmlns:a16="http://schemas.microsoft.com/office/drawing/2014/main" id="{54CE9C7D-A5B1-43F5-AD5B-C38A417F4608}"/>
              </a:ext>
            </a:extLst>
          </p:cNvPr>
          <p:cNvGraphicFramePr>
            <a:graphicFrameLocks noGrp="1"/>
          </p:cNvGraphicFramePr>
          <p:nvPr>
            <p:extLst>
              <p:ext uri="{D42A27DB-BD31-4B8C-83A1-F6EECF244321}">
                <p14:modId xmlns:p14="http://schemas.microsoft.com/office/powerpoint/2010/main" val="2309764609"/>
              </p:ext>
            </p:extLst>
          </p:nvPr>
        </p:nvGraphicFramePr>
        <p:xfrm>
          <a:off x="883578" y="2363056"/>
          <a:ext cx="10356352" cy="3739796"/>
        </p:xfrm>
        <a:graphic>
          <a:graphicData uri="http://schemas.openxmlformats.org/drawingml/2006/table">
            <a:tbl>
              <a:tblPr firstRow="1" firstCol="1" bandRow="1">
                <a:tableStyleId>{BC89EF96-8CEA-46FF-86C4-4CE0E7609802}</a:tableStyleId>
              </a:tblPr>
              <a:tblGrid>
                <a:gridCol w="2126278">
                  <a:extLst>
                    <a:ext uri="{9D8B030D-6E8A-4147-A177-3AD203B41FA5}">
                      <a16:colId xmlns:a16="http://schemas.microsoft.com/office/drawing/2014/main" val="3299859490"/>
                    </a:ext>
                  </a:extLst>
                </a:gridCol>
                <a:gridCol w="3867109">
                  <a:extLst>
                    <a:ext uri="{9D8B030D-6E8A-4147-A177-3AD203B41FA5}">
                      <a16:colId xmlns:a16="http://schemas.microsoft.com/office/drawing/2014/main" val="817473553"/>
                    </a:ext>
                  </a:extLst>
                </a:gridCol>
                <a:gridCol w="4362965">
                  <a:extLst>
                    <a:ext uri="{9D8B030D-6E8A-4147-A177-3AD203B41FA5}">
                      <a16:colId xmlns:a16="http://schemas.microsoft.com/office/drawing/2014/main" val="2689069261"/>
                    </a:ext>
                  </a:extLst>
                </a:gridCol>
              </a:tblGrid>
              <a:tr h="855950">
                <a:tc>
                  <a:txBody>
                    <a:bodyPr/>
                    <a:lstStyle/>
                    <a:p>
                      <a:pPr marL="0" marR="0" algn="l">
                        <a:lnSpc>
                          <a:spcPct val="107000"/>
                        </a:lnSpc>
                        <a:spcBef>
                          <a:spcPts val="0"/>
                        </a:spcBef>
                        <a:spcAft>
                          <a:spcPts val="0"/>
                        </a:spcAft>
                      </a:pPr>
                      <a:r>
                        <a:rPr lang="en-US" sz="1400" dirty="0">
                          <a:effectLst/>
                        </a:rPr>
                        <a:t>State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Pre-session survey score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a:effectLst/>
                        </a:rPr>
                        <a:t>Post-session survey score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434367"/>
                  </a:ext>
                </a:extLst>
              </a:tr>
              <a:tr h="480641">
                <a:tc>
                  <a:txBody>
                    <a:bodyPr/>
                    <a:lstStyle/>
                    <a:p>
                      <a:pPr marL="0" marR="0" algn="l">
                        <a:lnSpc>
                          <a:spcPct val="107000"/>
                        </a:lnSpc>
                        <a:spcBef>
                          <a:spcPts val="0"/>
                        </a:spcBef>
                        <a:spcAft>
                          <a:spcPts val="0"/>
                        </a:spcAft>
                      </a:pPr>
                      <a:r>
                        <a:rPr lang="en-US" sz="1400">
                          <a:effectLst/>
                        </a:rPr>
                        <a:t>Andhra Pradesh</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77.4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80.0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9553887"/>
                  </a:ext>
                </a:extLst>
              </a:tr>
              <a:tr h="480641">
                <a:tc>
                  <a:txBody>
                    <a:bodyPr/>
                    <a:lstStyle/>
                    <a:p>
                      <a:pPr marL="0" marR="0" algn="l">
                        <a:lnSpc>
                          <a:spcPct val="107000"/>
                        </a:lnSpc>
                        <a:spcBef>
                          <a:spcPts val="0"/>
                        </a:spcBef>
                        <a:spcAft>
                          <a:spcPts val="0"/>
                        </a:spcAft>
                      </a:pPr>
                      <a:r>
                        <a:rPr lang="en-US" sz="1400">
                          <a:effectLst/>
                        </a:rPr>
                        <a:t>Assam</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84.8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91.1</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85075"/>
                  </a:ext>
                </a:extLst>
              </a:tr>
              <a:tr h="480641">
                <a:tc>
                  <a:txBody>
                    <a:bodyPr/>
                    <a:lstStyle/>
                    <a:p>
                      <a:pPr marL="0" marR="0" algn="l">
                        <a:lnSpc>
                          <a:spcPct val="107000"/>
                        </a:lnSpc>
                        <a:spcBef>
                          <a:spcPts val="0"/>
                        </a:spcBef>
                        <a:spcAft>
                          <a:spcPts val="0"/>
                        </a:spcAft>
                      </a:pPr>
                      <a:r>
                        <a:rPr lang="en-US" sz="1400" dirty="0">
                          <a:effectLst/>
                        </a:rPr>
                        <a:t>Kerala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81.1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91.5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7481761"/>
                  </a:ext>
                </a:extLst>
              </a:tr>
              <a:tr h="480641">
                <a:tc>
                  <a:txBody>
                    <a:bodyPr/>
                    <a:lstStyle/>
                    <a:p>
                      <a:pPr marL="0" marR="0" algn="l">
                        <a:lnSpc>
                          <a:spcPct val="107000"/>
                        </a:lnSpc>
                        <a:spcBef>
                          <a:spcPts val="0"/>
                        </a:spcBef>
                        <a:spcAft>
                          <a:spcPts val="0"/>
                        </a:spcAft>
                      </a:pPr>
                      <a:r>
                        <a:rPr lang="en-US" sz="1400">
                          <a:effectLst/>
                        </a:rPr>
                        <a:t>Maharashtra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67.8</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71.5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7747411"/>
                  </a:ext>
                </a:extLst>
              </a:tr>
              <a:tr h="480641">
                <a:tc>
                  <a:txBody>
                    <a:bodyPr/>
                    <a:lstStyle/>
                    <a:p>
                      <a:pPr marL="0" marR="0" algn="l">
                        <a:lnSpc>
                          <a:spcPct val="107000"/>
                        </a:lnSpc>
                        <a:spcBef>
                          <a:spcPts val="0"/>
                        </a:spcBef>
                        <a:spcAft>
                          <a:spcPts val="0"/>
                        </a:spcAft>
                      </a:pPr>
                      <a:r>
                        <a:rPr lang="en-US" sz="1400">
                          <a:effectLst/>
                        </a:rPr>
                        <a:t>Tamil Nadu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63.3</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74.8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2071222"/>
                  </a:ext>
                </a:extLst>
              </a:tr>
              <a:tr h="480641">
                <a:tc>
                  <a:txBody>
                    <a:bodyPr/>
                    <a:lstStyle/>
                    <a:p>
                      <a:pPr marL="0" marR="0" algn="l">
                        <a:lnSpc>
                          <a:spcPct val="107000"/>
                        </a:lnSpc>
                        <a:spcBef>
                          <a:spcPts val="0"/>
                        </a:spcBef>
                        <a:spcAft>
                          <a:spcPts val="0"/>
                        </a:spcAft>
                      </a:pPr>
                      <a:r>
                        <a:rPr lang="en-US" sz="1400">
                          <a:effectLst/>
                        </a:rPr>
                        <a:t>Telangana</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68.5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75.6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0696877"/>
                  </a:ext>
                </a:extLst>
              </a:tr>
            </a:tbl>
          </a:graphicData>
        </a:graphic>
      </p:graphicFrame>
    </p:spTree>
    <p:extLst>
      <p:ext uri="{BB962C8B-B14F-4D97-AF65-F5344CB8AC3E}">
        <p14:creationId xmlns:p14="http://schemas.microsoft.com/office/powerpoint/2010/main" val="33457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_V2.0.0" id="{A41A67F4-F70C-8446-B564-9AE8319769BF}" vid="{7B7CF1E8-043D-4444-9778-A46DCA0EC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TotalTime>
  <Words>1626</Words>
  <Application>Microsoft Office PowerPoint</Application>
  <PresentationFormat>Widescreen</PresentationFormat>
  <Paragraphs>245</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Georgia</vt:lpstr>
      <vt:lpstr>System Font Regular</vt:lpstr>
      <vt:lpstr>Times New Roman</vt:lpstr>
      <vt:lpstr>Wingdings</vt:lpstr>
      <vt:lpstr>IQVIA_V2.0.0</vt:lpstr>
      <vt:lpstr>Assessment of Effectiveness of Online Training Programs of Adolescent Health Counsellors in 6 States in India. </vt:lpstr>
      <vt:lpstr> Introduction  </vt:lpstr>
      <vt:lpstr>The key objectives of the training program are detailed as follows</vt:lpstr>
      <vt:lpstr>Relevance of the study</vt:lpstr>
      <vt:lpstr>Methodology</vt:lpstr>
      <vt:lpstr>Methodology Cont..</vt:lpstr>
      <vt:lpstr>Results</vt:lpstr>
      <vt:lpstr>One of my objective is to measure how many people have successfully attended and completed training which is measured by Participation and survey response rate </vt:lpstr>
      <vt:lpstr>The primary goal of this study is to assess effectiveness of online training. This is achieved by calculating knowledge acquired by participants from this training and calculated with score obtained by participants through content specific questions</vt:lpstr>
      <vt:lpstr>Feedback and Challenges</vt:lpstr>
      <vt:lpstr>Conclusion</vt:lpstr>
      <vt:lpstr>Program Outcome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Effectiveness of Online Training Programs of Adolescent Health Counsellors in 6 States in India. </dc:title>
  <dc:creator>Dhawan, Arpita EX1</dc:creator>
  <cp:lastModifiedBy>Dhawan, Arpita EX1</cp:lastModifiedBy>
  <cp:revision>2</cp:revision>
  <dcterms:created xsi:type="dcterms:W3CDTF">2021-06-09T10:13:25Z</dcterms:created>
  <dcterms:modified xsi:type="dcterms:W3CDTF">2021-06-21T07:07:21Z</dcterms:modified>
</cp:coreProperties>
</file>