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56" r:id="rId2"/>
  </p:sldIdLst>
  <p:sldSz cx="23040975" cy="1296035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291" autoAdjust="0"/>
  </p:normalViewPr>
  <p:slideViewPr>
    <p:cSldViewPr snapToGrid="0">
      <p:cViewPr>
        <p:scale>
          <a:sx n="33" d="100"/>
          <a:sy n="33" d="100"/>
        </p:scale>
        <p:origin x="1074" y="2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E3E56A75-1631-45BB-A2AD-F6E132495BC7}" type="datetimeFigureOut">
              <a:rPr lang="en-IN" smtClean="0"/>
              <a:t>01-07-2020</a:t>
            </a:fld>
            <a:endParaRPr lang="en-IN"/>
          </a:p>
        </p:txBody>
      </p:sp>
      <p:sp>
        <p:nvSpPr>
          <p:cNvPr id="4" name="Slide Image Placeholder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AFB8B031-2644-411D-9CAA-081B9FADD54D}" type="slidenum">
              <a:rPr lang="en-IN" smtClean="0"/>
              <a:t>‹#›</a:t>
            </a:fld>
            <a:endParaRPr lang="en-IN"/>
          </a:p>
        </p:txBody>
      </p:sp>
    </p:spTree>
    <p:extLst>
      <p:ext uri="{BB962C8B-B14F-4D97-AF65-F5344CB8AC3E}">
        <p14:creationId xmlns:p14="http://schemas.microsoft.com/office/powerpoint/2010/main" val="42035017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AFB8B031-2644-411D-9CAA-081B9FADD54D}" type="slidenum">
              <a:rPr lang="en-IN" smtClean="0"/>
              <a:t>1</a:t>
            </a:fld>
            <a:endParaRPr lang="en-IN"/>
          </a:p>
        </p:txBody>
      </p:sp>
    </p:spTree>
    <p:extLst>
      <p:ext uri="{BB962C8B-B14F-4D97-AF65-F5344CB8AC3E}">
        <p14:creationId xmlns:p14="http://schemas.microsoft.com/office/powerpoint/2010/main" val="26802556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80122" y="2121058"/>
            <a:ext cx="17280731" cy="4512122"/>
          </a:xfrm>
        </p:spPr>
        <p:txBody>
          <a:bodyPr anchor="b"/>
          <a:lstStyle>
            <a:lvl1pPr algn="ctr">
              <a:defRPr sz="11339"/>
            </a:lvl1pPr>
          </a:lstStyle>
          <a:p>
            <a:r>
              <a:rPr lang="en-US"/>
              <a:t>Click to edit Master title style</a:t>
            </a:r>
            <a:endParaRPr lang="en-US" dirty="0"/>
          </a:p>
        </p:txBody>
      </p:sp>
      <p:sp>
        <p:nvSpPr>
          <p:cNvPr id="3" name="Subtitle 2"/>
          <p:cNvSpPr>
            <a:spLocks noGrp="1"/>
          </p:cNvSpPr>
          <p:nvPr>
            <p:ph type="subTitle" idx="1"/>
          </p:nvPr>
        </p:nvSpPr>
        <p:spPr>
          <a:xfrm>
            <a:off x="2880122" y="6807185"/>
            <a:ext cx="17280731" cy="3129084"/>
          </a:xfrm>
        </p:spPr>
        <p:txBody>
          <a:bodyPr/>
          <a:lstStyle>
            <a:lvl1pPr marL="0" indent="0" algn="ctr">
              <a:buNone/>
              <a:defRPr sz="4536"/>
            </a:lvl1pPr>
            <a:lvl2pPr marL="864017" indent="0" algn="ctr">
              <a:buNone/>
              <a:defRPr sz="3780"/>
            </a:lvl2pPr>
            <a:lvl3pPr marL="1728033" indent="0" algn="ctr">
              <a:buNone/>
              <a:defRPr sz="3402"/>
            </a:lvl3pPr>
            <a:lvl4pPr marL="2592050" indent="0" algn="ctr">
              <a:buNone/>
              <a:defRPr sz="3024"/>
            </a:lvl4pPr>
            <a:lvl5pPr marL="3456066" indent="0" algn="ctr">
              <a:buNone/>
              <a:defRPr sz="3024"/>
            </a:lvl5pPr>
            <a:lvl6pPr marL="4320083" indent="0" algn="ctr">
              <a:buNone/>
              <a:defRPr sz="3024"/>
            </a:lvl6pPr>
            <a:lvl7pPr marL="5184099" indent="0" algn="ctr">
              <a:buNone/>
              <a:defRPr sz="3024"/>
            </a:lvl7pPr>
            <a:lvl8pPr marL="6048116" indent="0" algn="ctr">
              <a:buNone/>
              <a:defRPr sz="3024"/>
            </a:lvl8pPr>
            <a:lvl9pPr marL="6912132" indent="0" algn="ctr">
              <a:buNone/>
              <a:defRPr sz="302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D0DDEB5-69E4-4AFA-A119-C57271CF7FC5}" type="datetimeFigureOut">
              <a:rPr lang="en-IN" smtClean="0"/>
              <a:t>01-07-2020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6CAE5DB-B645-48A1-A01D-1987014192EA}" type="slidenum">
              <a:rPr lang="en-IN" smtClean="0"/>
              <a:t>‹#›</a:t>
            </a:fld>
            <a:endParaRPr lang="en-IN"/>
          </a:p>
        </p:txBody>
      </p:sp>
    </p:spTree>
    <p:extLst>
      <p:ext uri="{BB962C8B-B14F-4D97-AF65-F5344CB8AC3E}">
        <p14:creationId xmlns:p14="http://schemas.microsoft.com/office/powerpoint/2010/main" val="1453809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0DDEB5-69E4-4AFA-A119-C57271CF7FC5}" type="datetimeFigureOut">
              <a:rPr lang="en-IN" smtClean="0"/>
              <a:t>01-07-2020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6CAE5DB-B645-48A1-A01D-1987014192EA}" type="slidenum">
              <a:rPr lang="en-IN" smtClean="0"/>
              <a:t>‹#›</a:t>
            </a:fld>
            <a:endParaRPr lang="en-IN"/>
          </a:p>
        </p:txBody>
      </p:sp>
    </p:spTree>
    <p:extLst>
      <p:ext uri="{BB962C8B-B14F-4D97-AF65-F5344CB8AC3E}">
        <p14:creationId xmlns:p14="http://schemas.microsoft.com/office/powerpoint/2010/main" val="878114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6488698" y="690018"/>
            <a:ext cx="4968210" cy="109832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584067" y="690018"/>
            <a:ext cx="14616619" cy="1098329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0DDEB5-69E4-4AFA-A119-C57271CF7FC5}" type="datetimeFigureOut">
              <a:rPr lang="en-IN" smtClean="0"/>
              <a:t>01-07-2020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6CAE5DB-B645-48A1-A01D-1987014192EA}" type="slidenum">
              <a:rPr lang="en-IN" smtClean="0"/>
              <a:t>‹#›</a:t>
            </a:fld>
            <a:endParaRPr lang="en-IN"/>
          </a:p>
        </p:txBody>
      </p:sp>
    </p:spTree>
    <p:extLst>
      <p:ext uri="{BB962C8B-B14F-4D97-AF65-F5344CB8AC3E}">
        <p14:creationId xmlns:p14="http://schemas.microsoft.com/office/powerpoint/2010/main" val="554923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0DDEB5-69E4-4AFA-A119-C57271CF7FC5}" type="datetimeFigureOut">
              <a:rPr lang="en-IN" smtClean="0"/>
              <a:t>01-07-2020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6CAE5DB-B645-48A1-A01D-1987014192EA}" type="slidenum">
              <a:rPr lang="en-IN" smtClean="0"/>
              <a:t>‹#›</a:t>
            </a:fld>
            <a:endParaRPr lang="en-IN"/>
          </a:p>
        </p:txBody>
      </p:sp>
    </p:spTree>
    <p:extLst>
      <p:ext uri="{BB962C8B-B14F-4D97-AF65-F5344CB8AC3E}">
        <p14:creationId xmlns:p14="http://schemas.microsoft.com/office/powerpoint/2010/main" val="2458811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72066" y="3231089"/>
            <a:ext cx="19872841" cy="5391145"/>
          </a:xfrm>
        </p:spPr>
        <p:txBody>
          <a:bodyPr anchor="b"/>
          <a:lstStyle>
            <a:lvl1pPr>
              <a:defRPr sz="11339"/>
            </a:lvl1pPr>
          </a:lstStyle>
          <a:p>
            <a:r>
              <a:rPr lang="en-US"/>
              <a:t>Click to edit Master title style</a:t>
            </a:r>
            <a:endParaRPr lang="en-US" dirty="0"/>
          </a:p>
        </p:txBody>
      </p:sp>
      <p:sp>
        <p:nvSpPr>
          <p:cNvPr id="3" name="Text Placeholder 2"/>
          <p:cNvSpPr>
            <a:spLocks noGrp="1"/>
          </p:cNvSpPr>
          <p:nvPr>
            <p:ph type="body" idx="1"/>
          </p:nvPr>
        </p:nvSpPr>
        <p:spPr>
          <a:xfrm>
            <a:off x="1572066" y="8673236"/>
            <a:ext cx="19872841" cy="2835076"/>
          </a:xfrm>
        </p:spPr>
        <p:txBody>
          <a:bodyPr/>
          <a:lstStyle>
            <a:lvl1pPr marL="0" indent="0">
              <a:buNone/>
              <a:defRPr sz="4536">
                <a:solidFill>
                  <a:schemeClr val="tx1">
                    <a:tint val="75000"/>
                  </a:schemeClr>
                </a:solidFill>
              </a:defRPr>
            </a:lvl1pPr>
            <a:lvl2pPr marL="864017" indent="0">
              <a:buNone/>
              <a:defRPr sz="3780">
                <a:solidFill>
                  <a:schemeClr val="tx1">
                    <a:tint val="75000"/>
                  </a:schemeClr>
                </a:solidFill>
              </a:defRPr>
            </a:lvl2pPr>
            <a:lvl3pPr marL="1728033" indent="0">
              <a:buNone/>
              <a:defRPr sz="3402">
                <a:solidFill>
                  <a:schemeClr val="tx1">
                    <a:tint val="75000"/>
                  </a:schemeClr>
                </a:solidFill>
              </a:defRPr>
            </a:lvl3pPr>
            <a:lvl4pPr marL="2592050" indent="0">
              <a:buNone/>
              <a:defRPr sz="3024">
                <a:solidFill>
                  <a:schemeClr val="tx1">
                    <a:tint val="75000"/>
                  </a:schemeClr>
                </a:solidFill>
              </a:defRPr>
            </a:lvl4pPr>
            <a:lvl5pPr marL="3456066" indent="0">
              <a:buNone/>
              <a:defRPr sz="3024">
                <a:solidFill>
                  <a:schemeClr val="tx1">
                    <a:tint val="75000"/>
                  </a:schemeClr>
                </a:solidFill>
              </a:defRPr>
            </a:lvl5pPr>
            <a:lvl6pPr marL="4320083" indent="0">
              <a:buNone/>
              <a:defRPr sz="3024">
                <a:solidFill>
                  <a:schemeClr val="tx1">
                    <a:tint val="75000"/>
                  </a:schemeClr>
                </a:solidFill>
              </a:defRPr>
            </a:lvl6pPr>
            <a:lvl7pPr marL="5184099" indent="0">
              <a:buNone/>
              <a:defRPr sz="3024">
                <a:solidFill>
                  <a:schemeClr val="tx1">
                    <a:tint val="75000"/>
                  </a:schemeClr>
                </a:solidFill>
              </a:defRPr>
            </a:lvl7pPr>
            <a:lvl8pPr marL="6048116" indent="0">
              <a:buNone/>
              <a:defRPr sz="3024">
                <a:solidFill>
                  <a:schemeClr val="tx1">
                    <a:tint val="75000"/>
                  </a:schemeClr>
                </a:solidFill>
              </a:defRPr>
            </a:lvl8pPr>
            <a:lvl9pPr marL="6912132" indent="0">
              <a:buNone/>
              <a:defRPr sz="302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0DDEB5-69E4-4AFA-A119-C57271CF7FC5}" type="datetimeFigureOut">
              <a:rPr lang="en-IN" smtClean="0"/>
              <a:t>01-07-2020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6CAE5DB-B645-48A1-A01D-1987014192EA}" type="slidenum">
              <a:rPr lang="en-IN" smtClean="0"/>
              <a:t>‹#›</a:t>
            </a:fld>
            <a:endParaRPr lang="en-IN"/>
          </a:p>
        </p:txBody>
      </p:sp>
    </p:spTree>
    <p:extLst>
      <p:ext uri="{BB962C8B-B14F-4D97-AF65-F5344CB8AC3E}">
        <p14:creationId xmlns:p14="http://schemas.microsoft.com/office/powerpoint/2010/main" val="2495268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4067" y="3450093"/>
            <a:ext cx="9792414" cy="82232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1664494" y="3450093"/>
            <a:ext cx="9792414" cy="82232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D0DDEB5-69E4-4AFA-A119-C57271CF7FC5}" type="datetimeFigureOut">
              <a:rPr lang="en-IN" smtClean="0"/>
              <a:t>01-07-2020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6CAE5DB-B645-48A1-A01D-1987014192EA}" type="slidenum">
              <a:rPr lang="en-IN" smtClean="0"/>
              <a:t>‹#›</a:t>
            </a:fld>
            <a:endParaRPr lang="en-IN"/>
          </a:p>
        </p:txBody>
      </p:sp>
    </p:spTree>
    <p:extLst>
      <p:ext uri="{BB962C8B-B14F-4D97-AF65-F5344CB8AC3E}">
        <p14:creationId xmlns:p14="http://schemas.microsoft.com/office/powerpoint/2010/main" val="2036239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87068" y="690019"/>
            <a:ext cx="19872841" cy="250506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587069" y="3177087"/>
            <a:ext cx="9747412" cy="1557041"/>
          </a:xfrm>
        </p:spPr>
        <p:txBody>
          <a:bodyPr anchor="b"/>
          <a:lstStyle>
            <a:lvl1pPr marL="0" indent="0">
              <a:buNone/>
              <a:defRPr sz="4536" b="1"/>
            </a:lvl1pPr>
            <a:lvl2pPr marL="864017" indent="0">
              <a:buNone/>
              <a:defRPr sz="3780" b="1"/>
            </a:lvl2pPr>
            <a:lvl3pPr marL="1728033" indent="0">
              <a:buNone/>
              <a:defRPr sz="3402" b="1"/>
            </a:lvl3pPr>
            <a:lvl4pPr marL="2592050" indent="0">
              <a:buNone/>
              <a:defRPr sz="3024" b="1"/>
            </a:lvl4pPr>
            <a:lvl5pPr marL="3456066" indent="0">
              <a:buNone/>
              <a:defRPr sz="3024" b="1"/>
            </a:lvl5pPr>
            <a:lvl6pPr marL="4320083" indent="0">
              <a:buNone/>
              <a:defRPr sz="3024" b="1"/>
            </a:lvl6pPr>
            <a:lvl7pPr marL="5184099" indent="0">
              <a:buNone/>
              <a:defRPr sz="3024" b="1"/>
            </a:lvl7pPr>
            <a:lvl8pPr marL="6048116" indent="0">
              <a:buNone/>
              <a:defRPr sz="3024" b="1"/>
            </a:lvl8pPr>
            <a:lvl9pPr marL="6912132" indent="0">
              <a:buNone/>
              <a:defRPr sz="3024" b="1"/>
            </a:lvl9pPr>
          </a:lstStyle>
          <a:p>
            <a:pPr lvl="0"/>
            <a:r>
              <a:rPr lang="en-US"/>
              <a:t>Click to edit Master text styles</a:t>
            </a:r>
          </a:p>
        </p:txBody>
      </p:sp>
      <p:sp>
        <p:nvSpPr>
          <p:cNvPr id="4" name="Content Placeholder 3"/>
          <p:cNvSpPr>
            <a:spLocks noGrp="1"/>
          </p:cNvSpPr>
          <p:nvPr>
            <p:ph sz="half" idx="2"/>
          </p:nvPr>
        </p:nvSpPr>
        <p:spPr>
          <a:xfrm>
            <a:off x="1587069" y="4734128"/>
            <a:ext cx="9747412" cy="69631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1664494" y="3177087"/>
            <a:ext cx="9795415" cy="1557041"/>
          </a:xfrm>
        </p:spPr>
        <p:txBody>
          <a:bodyPr anchor="b"/>
          <a:lstStyle>
            <a:lvl1pPr marL="0" indent="0">
              <a:buNone/>
              <a:defRPr sz="4536" b="1"/>
            </a:lvl1pPr>
            <a:lvl2pPr marL="864017" indent="0">
              <a:buNone/>
              <a:defRPr sz="3780" b="1"/>
            </a:lvl2pPr>
            <a:lvl3pPr marL="1728033" indent="0">
              <a:buNone/>
              <a:defRPr sz="3402" b="1"/>
            </a:lvl3pPr>
            <a:lvl4pPr marL="2592050" indent="0">
              <a:buNone/>
              <a:defRPr sz="3024" b="1"/>
            </a:lvl4pPr>
            <a:lvl5pPr marL="3456066" indent="0">
              <a:buNone/>
              <a:defRPr sz="3024" b="1"/>
            </a:lvl5pPr>
            <a:lvl6pPr marL="4320083" indent="0">
              <a:buNone/>
              <a:defRPr sz="3024" b="1"/>
            </a:lvl6pPr>
            <a:lvl7pPr marL="5184099" indent="0">
              <a:buNone/>
              <a:defRPr sz="3024" b="1"/>
            </a:lvl7pPr>
            <a:lvl8pPr marL="6048116" indent="0">
              <a:buNone/>
              <a:defRPr sz="3024" b="1"/>
            </a:lvl8pPr>
            <a:lvl9pPr marL="6912132" indent="0">
              <a:buNone/>
              <a:defRPr sz="3024" b="1"/>
            </a:lvl9pPr>
          </a:lstStyle>
          <a:p>
            <a:pPr lvl="0"/>
            <a:r>
              <a:rPr lang="en-US"/>
              <a:t>Click to edit Master text styles</a:t>
            </a:r>
          </a:p>
        </p:txBody>
      </p:sp>
      <p:sp>
        <p:nvSpPr>
          <p:cNvPr id="6" name="Content Placeholder 5"/>
          <p:cNvSpPr>
            <a:spLocks noGrp="1"/>
          </p:cNvSpPr>
          <p:nvPr>
            <p:ph sz="quarter" idx="4"/>
          </p:nvPr>
        </p:nvSpPr>
        <p:spPr>
          <a:xfrm>
            <a:off x="11664494" y="4734128"/>
            <a:ext cx="9795415" cy="69631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D0DDEB5-69E4-4AFA-A119-C57271CF7FC5}" type="datetimeFigureOut">
              <a:rPr lang="en-IN" smtClean="0"/>
              <a:t>01-07-2020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6CAE5DB-B645-48A1-A01D-1987014192EA}" type="slidenum">
              <a:rPr lang="en-IN" smtClean="0"/>
              <a:t>‹#›</a:t>
            </a:fld>
            <a:endParaRPr lang="en-IN"/>
          </a:p>
        </p:txBody>
      </p:sp>
    </p:spTree>
    <p:extLst>
      <p:ext uri="{BB962C8B-B14F-4D97-AF65-F5344CB8AC3E}">
        <p14:creationId xmlns:p14="http://schemas.microsoft.com/office/powerpoint/2010/main" val="3073437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D0DDEB5-69E4-4AFA-A119-C57271CF7FC5}" type="datetimeFigureOut">
              <a:rPr lang="en-IN" smtClean="0"/>
              <a:t>01-07-2020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6CAE5DB-B645-48A1-A01D-1987014192EA}" type="slidenum">
              <a:rPr lang="en-IN" smtClean="0"/>
              <a:t>‹#›</a:t>
            </a:fld>
            <a:endParaRPr lang="en-IN"/>
          </a:p>
        </p:txBody>
      </p:sp>
    </p:spTree>
    <p:extLst>
      <p:ext uri="{BB962C8B-B14F-4D97-AF65-F5344CB8AC3E}">
        <p14:creationId xmlns:p14="http://schemas.microsoft.com/office/powerpoint/2010/main" val="3707383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0DDEB5-69E4-4AFA-A119-C57271CF7FC5}" type="datetimeFigureOut">
              <a:rPr lang="en-IN" smtClean="0"/>
              <a:t>01-07-2020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6CAE5DB-B645-48A1-A01D-1987014192EA}" type="slidenum">
              <a:rPr lang="en-IN" smtClean="0"/>
              <a:t>‹#›</a:t>
            </a:fld>
            <a:endParaRPr lang="en-IN"/>
          </a:p>
        </p:txBody>
      </p:sp>
    </p:spTree>
    <p:extLst>
      <p:ext uri="{BB962C8B-B14F-4D97-AF65-F5344CB8AC3E}">
        <p14:creationId xmlns:p14="http://schemas.microsoft.com/office/powerpoint/2010/main" val="2265431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87069" y="864023"/>
            <a:ext cx="7431314" cy="3024082"/>
          </a:xfrm>
        </p:spPr>
        <p:txBody>
          <a:bodyPr anchor="b"/>
          <a:lstStyle>
            <a:lvl1pPr>
              <a:defRPr sz="6047"/>
            </a:lvl1pPr>
          </a:lstStyle>
          <a:p>
            <a:r>
              <a:rPr lang="en-US"/>
              <a:t>Click to edit Master title style</a:t>
            </a:r>
            <a:endParaRPr lang="en-US" dirty="0"/>
          </a:p>
        </p:txBody>
      </p:sp>
      <p:sp>
        <p:nvSpPr>
          <p:cNvPr id="3" name="Content Placeholder 2"/>
          <p:cNvSpPr>
            <a:spLocks noGrp="1"/>
          </p:cNvSpPr>
          <p:nvPr>
            <p:ph idx="1"/>
          </p:nvPr>
        </p:nvSpPr>
        <p:spPr>
          <a:xfrm>
            <a:off x="9795415" y="1866051"/>
            <a:ext cx="11664494" cy="9210249"/>
          </a:xfrm>
        </p:spPr>
        <p:txBody>
          <a:bodyPr/>
          <a:lstStyle>
            <a:lvl1pPr>
              <a:defRPr sz="6047"/>
            </a:lvl1pPr>
            <a:lvl2pPr>
              <a:defRPr sz="5291"/>
            </a:lvl2pPr>
            <a:lvl3pPr>
              <a:defRPr sz="4536"/>
            </a:lvl3pPr>
            <a:lvl4pPr>
              <a:defRPr sz="3780"/>
            </a:lvl4pPr>
            <a:lvl5pPr>
              <a:defRPr sz="3780"/>
            </a:lvl5pPr>
            <a:lvl6pPr>
              <a:defRPr sz="3780"/>
            </a:lvl6pPr>
            <a:lvl7pPr>
              <a:defRPr sz="3780"/>
            </a:lvl7pPr>
            <a:lvl8pPr>
              <a:defRPr sz="3780"/>
            </a:lvl8pPr>
            <a:lvl9pPr>
              <a:defRPr sz="378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587069" y="3888105"/>
            <a:ext cx="7431314" cy="7203195"/>
          </a:xfrm>
        </p:spPr>
        <p:txBody>
          <a:bodyPr/>
          <a:lstStyle>
            <a:lvl1pPr marL="0" indent="0">
              <a:buNone/>
              <a:defRPr sz="3024"/>
            </a:lvl1pPr>
            <a:lvl2pPr marL="864017" indent="0">
              <a:buNone/>
              <a:defRPr sz="2646"/>
            </a:lvl2pPr>
            <a:lvl3pPr marL="1728033" indent="0">
              <a:buNone/>
              <a:defRPr sz="2268"/>
            </a:lvl3pPr>
            <a:lvl4pPr marL="2592050" indent="0">
              <a:buNone/>
              <a:defRPr sz="1890"/>
            </a:lvl4pPr>
            <a:lvl5pPr marL="3456066" indent="0">
              <a:buNone/>
              <a:defRPr sz="1890"/>
            </a:lvl5pPr>
            <a:lvl6pPr marL="4320083" indent="0">
              <a:buNone/>
              <a:defRPr sz="1890"/>
            </a:lvl6pPr>
            <a:lvl7pPr marL="5184099" indent="0">
              <a:buNone/>
              <a:defRPr sz="1890"/>
            </a:lvl7pPr>
            <a:lvl8pPr marL="6048116" indent="0">
              <a:buNone/>
              <a:defRPr sz="1890"/>
            </a:lvl8pPr>
            <a:lvl9pPr marL="6912132" indent="0">
              <a:buNone/>
              <a:defRPr sz="1890"/>
            </a:lvl9pPr>
          </a:lstStyle>
          <a:p>
            <a:pPr lvl="0"/>
            <a:r>
              <a:rPr lang="en-US"/>
              <a:t>Click to edit Master text styles</a:t>
            </a:r>
          </a:p>
        </p:txBody>
      </p:sp>
      <p:sp>
        <p:nvSpPr>
          <p:cNvPr id="5" name="Date Placeholder 4"/>
          <p:cNvSpPr>
            <a:spLocks noGrp="1"/>
          </p:cNvSpPr>
          <p:nvPr>
            <p:ph type="dt" sz="half" idx="10"/>
          </p:nvPr>
        </p:nvSpPr>
        <p:spPr/>
        <p:txBody>
          <a:bodyPr/>
          <a:lstStyle/>
          <a:p>
            <a:fld id="{7D0DDEB5-69E4-4AFA-A119-C57271CF7FC5}" type="datetimeFigureOut">
              <a:rPr lang="en-IN" smtClean="0"/>
              <a:t>01-07-2020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6CAE5DB-B645-48A1-A01D-1987014192EA}" type="slidenum">
              <a:rPr lang="en-IN" smtClean="0"/>
              <a:t>‹#›</a:t>
            </a:fld>
            <a:endParaRPr lang="en-IN"/>
          </a:p>
        </p:txBody>
      </p:sp>
    </p:spTree>
    <p:extLst>
      <p:ext uri="{BB962C8B-B14F-4D97-AF65-F5344CB8AC3E}">
        <p14:creationId xmlns:p14="http://schemas.microsoft.com/office/powerpoint/2010/main" val="105604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87069" y="864023"/>
            <a:ext cx="7431314" cy="3024082"/>
          </a:xfrm>
        </p:spPr>
        <p:txBody>
          <a:bodyPr anchor="b"/>
          <a:lstStyle>
            <a:lvl1pPr>
              <a:defRPr sz="6047"/>
            </a:lvl1pPr>
          </a:lstStyle>
          <a:p>
            <a:r>
              <a:rPr lang="en-US"/>
              <a:t>Click to edit Master title style</a:t>
            </a:r>
            <a:endParaRPr lang="en-US" dirty="0"/>
          </a:p>
        </p:txBody>
      </p:sp>
      <p:sp>
        <p:nvSpPr>
          <p:cNvPr id="3" name="Picture Placeholder 2"/>
          <p:cNvSpPr>
            <a:spLocks noGrp="1" noChangeAspect="1"/>
          </p:cNvSpPr>
          <p:nvPr>
            <p:ph type="pic" idx="1"/>
          </p:nvPr>
        </p:nvSpPr>
        <p:spPr>
          <a:xfrm>
            <a:off x="9795415" y="1866051"/>
            <a:ext cx="11664494" cy="9210249"/>
          </a:xfrm>
        </p:spPr>
        <p:txBody>
          <a:bodyPr anchor="t"/>
          <a:lstStyle>
            <a:lvl1pPr marL="0" indent="0">
              <a:buNone/>
              <a:defRPr sz="6047"/>
            </a:lvl1pPr>
            <a:lvl2pPr marL="864017" indent="0">
              <a:buNone/>
              <a:defRPr sz="5291"/>
            </a:lvl2pPr>
            <a:lvl3pPr marL="1728033" indent="0">
              <a:buNone/>
              <a:defRPr sz="4536"/>
            </a:lvl3pPr>
            <a:lvl4pPr marL="2592050" indent="0">
              <a:buNone/>
              <a:defRPr sz="3780"/>
            </a:lvl4pPr>
            <a:lvl5pPr marL="3456066" indent="0">
              <a:buNone/>
              <a:defRPr sz="3780"/>
            </a:lvl5pPr>
            <a:lvl6pPr marL="4320083" indent="0">
              <a:buNone/>
              <a:defRPr sz="3780"/>
            </a:lvl6pPr>
            <a:lvl7pPr marL="5184099" indent="0">
              <a:buNone/>
              <a:defRPr sz="3780"/>
            </a:lvl7pPr>
            <a:lvl8pPr marL="6048116" indent="0">
              <a:buNone/>
              <a:defRPr sz="3780"/>
            </a:lvl8pPr>
            <a:lvl9pPr marL="6912132" indent="0">
              <a:buNone/>
              <a:defRPr sz="3780"/>
            </a:lvl9pPr>
          </a:lstStyle>
          <a:p>
            <a:r>
              <a:rPr lang="en-US"/>
              <a:t>Click icon to add picture</a:t>
            </a:r>
            <a:endParaRPr lang="en-US" dirty="0"/>
          </a:p>
        </p:txBody>
      </p:sp>
      <p:sp>
        <p:nvSpPr>
          <p:cNvPr id="4" name="Text Placeholder 3"/>
          <p:cNvSpPr>
            <a:spLocks noGrp="1"/>
          </p:cNvSpPr>
          <p:nvPr>
            <p:ph type="body" sz="half" idx="2"/>
          </p:nvPr>
        </p:nvSpPr>
        <p:spPr>
          <a:xfrm>
            <a:off x="1587069" y="3888105"/>
            <a:ext cx="7431314" cy="7203195"/>
          </a:xfrm>
        </p:spPr>
        <p:txBody>
          <a:bodyPr/>
          <a:lstStyle>
            <a:lvl1pPr marL="0" indent="0">
              <a:buNone/>
              <a:defRPr sz="3024"/>
            </a:lvl1pPr>
            <a:lvl2pPr marL="864017" indent="0">
              <a:buNone/>
              <a:defRPr sz="2646"/>
            </a:lvl2pPr>
            <a:lvl3pPr marL="1728033" indent="0">
              <a:buNone/>
              <a:defRPr sz="2268"/>
            </a:lvl3pPr>
            <a:lvl4pPr marL="2592050" indent="0">
              <a:buNone/>
              <a:defRPr sz="1890"/>
            </a:lvl4pPr>
            <a:lvl5pPr marL="3456066" indent="0">
              <a:buNone/>
              <a:defRPr sz="1890"/>
            </a:lvl5pPr>
            <a:lvl6pPr marL="4320083" indent="0">
              <a:buNone/>
              <a:defRPr sz="1890"/>
            </a:lvl6pPr>
            <a:lvl7pPr marL="5184099" indent="0">
              <a:buNone/>
              <a:defRPr sz="1890"/>
            </a:lvl7pPr>
            <a:lvl8pPr marL="6048116" indent="0">
              <a:buNone/>
              <a:defRPr sz="1890"/>
            </a:lvl8pPr>
            <a:lvl9pPr marL="6912132" indent="0">
              <a:buNone/>
              <a:defRPr sz="1890"/>
            </a:lvl9pPr>
          </a:lstStyle>
          <a:p>
            <a:pPr lvl="0"/>
            <a:r>
              <a:rPr lang="en-US"/>
              <a:t>Click to edit Master text styles</a:t>
            </a:r>
          </a:p>
        </p:txBody>
      </p:sp>
      <p:sp>
        <p:nvSpPr>
          <p:cNvPr id="5" name="Date Placeholder 4"/>
          <p:cNvSpPr>
            <a:spLocks noGrp="1"/>
          </p:cNvSpPr>
          <p:nvPr>
            <p:ph type="dt" sz="half" idx="10"/>
          </p:nvPr>
        </p:nvSpPr>
        <p:spPr/>
        <p:txBody>
          <a:bodyPr/>
          <a:lstStyle/>
          <a:p>
            <a:fld id="{7D0DDEB5-69E4-4AFA-A119-C57271CF7FC5}" type="datetimeFigureOut">
              <a:rPr lang="en-IN" smtClean="0"/>
              <a:t>01-07-2020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6CAE5DB-B645-48A1-A01D-1987014192EA}" type="slidenum">
              <a:rPr lang="en-IN" smtClean="0"/>
              <a:t>‹#›</a:t>
            </a:fld>
            <a:endParaRPr lang="en-IN"/>
          </a:p>
        </p:txBody>
      </p:sp>
    </p:spTree>
    <p:extLst>
      <p:ext uri="{BB962C8B-B14F-4D97-AF65-F5344CB8AC3E}">
        <p14:creationId xmlns:p14="http://schemas.microsoft.com/office/powerpoint/2010/main" val="1504006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84067" y="690019"/>
            <a:ext cx="19872841" cy="250506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584067" y="3450093"/>
            <a:ext cx="19872841" cy="822322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584067" y="12012325"/>
            <a:ext cx="5184219" cy="690019"/>
          </a:xfrm>
          <a:prstGeom prst="rect">
            <a:avLst/>
          </a:prstGeom>
        </p:spPr>
        <p:txBody>
          <a:bodyPr vert="horz" lIns="91440" tIns="45720" rIns="91440" bIns="45720" rtlCol="0" anchor="ctr"/>
          <a:lstStyle>
            <a:lvl1pPr algn="l">
              <a:defRPr sz="2268">
                <a:solidFill>
                  <a:schemeClr val="tx1">
                    <a:tint val="75000"/>
                  </a:schemeClr>
                </a:solidFill>
              </a:defRPr>
            </a:lvl1pPr>
          </a:lstStyle>
          <a:p>
            <a:fld id="{7D0DDEB5-69E4-4AFA-A119-C57271CF7FC5}" type="datetimeFigureOut">
              <a:rPr lang="en-IN" smtClean="0"/>
              <a:t>01-07-2020</a:t>
            </a:fld>
            <a:endParaRPr lang="en-IN"/>
          </a:p>
        </p:txBody>
      </p:sp>
      <p:sp>
        <p:nvSpPr>
          <p:cNvPr id="5" name="Footer Placeholder 4"/>
          <p:cNvSpPr>
            <a:spLocks noGrp="1"/>
          </p:cNvSpPr>
          <p:nvPr>
            <p:ph type="ftr" sz="quarter" idx="3"/>
          </p:nvPr>
        </p:nvSpPr>
        <p:spPr>
          <a:xfrm>
            <a:off x="7632323" y="12012325"/>
            <a:ext cx="7776329" cy="690019"/>
          </a:xfrm>
          <a:prstGeom prst="rect">
            <a:avLst/>
          </a:prstGeom>
        </p:spPr>
        <p:txBody>
          <a:bodyPr vert="horz" lIns="91440" tIns="45720" rIns="91440" bIns="45720" rtlCol="0" anchor="ctr"/>
          <a:lstStyle>
            <a:lvl1pPr algn="ctr">
              <a:defRPr sz="2268">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16272689" y="12012325"/>
            <a:ext cx="5184219" cy="690019"/>
          </a:xfrm>
          <a:prstGeom prst="rect">
            <a:avLst/>
          </a:prstGeom>
        </p:spPr>
        <p:txBody>
          <a:bodyPr vert="horz" lIns="91440" tIns="45720" rIns="91440" bIns="45720" rtlCol="0" anchor="ctr"/>
          <a:lstStyle>
            <a:lvl1pPr algn="r">
              <a:defRPr sz="2268">
                <a:solidFill>
                  <a:schemeClr val="tx1">
                    <a:tint val="75000"/>
                  </a:schemeClr>
                </a:solidFill>
              </a:defRPr>
            </a:lvl1pPr>
          </a:lstStyle>
          <a:p>
            <a:fld id="{B6CAE5DB-B645-48A1-A01D-1987014192EA}" type="slidenum">
              <a:rPr lang="en-IN" smtClean="0"/>
              <a:t>‹#›</a:t>
            </a:fld>
            <a:endParaRPr lang="en-IN"/>
          </a:p>
        </p:txBody>
      </p:sp>
    </p:spTree>
    <p:extLst>
      <p:ext uri="{BB962C8B-B14F-4D97-AF65-F5344CB8AC3E}">
        <p14:creationId xmlns:p14="http://schemas.microsoft.com/office/powerpoint/2010/main" val="177871575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728033" rtl="0" eaLnBrk="1" latinLnBrk="0" hangingPunct="1">
        <a:lnSpc>
          <a:spcPct val="90000"/>
        </a:lnSpc>
        <a:spcBef>
          <a:spcPct val="0"/>
        </a:spcBef>
        <a:buNone/>
        <a:defRPr sz="8315" kern="1200">
          <a:solidFill>
            <a:schemeClr val="tx1"/>
          </a:solidFill>
          <a:latin typeface="+mj-lt"/>
          <a:ea typeface="+mj-ea"/>
          <a:cs typeface="+mj-cs"/>
        </a:defRPr>
      </a:lvl1pPr>
    </p:titleStyle>
    <p:bodyStyle>
      <a:lvl1pPr marL="432008" indent="-432008" algn="l" defTabSz="1728033" rtl="0" eaLnBrk="1" latinLnBrk="0" hangingPunct="1">
        <a:lnSpc>
          <a:spcPct val="90000"/>
        </a:lnSpc>
        <a:spcBef>
          <a:spcPts val="1890"/>
        </a:spcBef>
        <a:buFont typeface="Arial" panose="020B0604020202020204" pitchFamily="34" charset="0"/>
        <a:buChar char="•"/>
        <a:defRPr sz="5291" kern="1200">
          <a:solidFill>
            <a:schemeClr val="tx1"/>
          </a:solidFill>
          <a:latin typeface="+mn-lt"/>
          <a:ea typeface="+mn-ea"/>
          <a:cs typeface="+mn-cs"/>
        </a:defRPr>
      </a:lvl1pPr>
      <a:lvl2pPr marL="1296025" indent="-432008" algn="l" defTabSz="1728033" rtl="0" eaLnBrk="1" latinLnBrk="0" hangingPunct="1">
        <a:lnSpc>
          <a:spcPct val="90000"/>
        </a:lnSpc>
        <a:spcBef>
          <a:spcPts val="945"/>
        </a:spcBef>
        <a:buFont typeface="Arial" panose="020B0604020202020204" pitchFamily="34" charset="0"/>
        <a:buChar char="•"/>
        <a:defRPr sz="4536" kern="1200">
          <a:solidFill>
            <a:schemeClr val="tx1"/>
          </a:solidFill>
          <a:latin typeface="+mn-lt"/>
          <a:ea typeface="+mn-ea"/>
          <a:cs typeface="+mn-cs"/>
        </a:defRPr>
      </a:lvl2pPr>
      <a:lvl3pPr marL="2160041" indent="-432008" algn="l" defTabSz="1728033" rtl="0" eaLnBrk="1" latinLnBrk="0" hangingPunct="1">
        <a:lnSpc>
          <a:spcPct val="90000"/>
        </a:lnSpc>
        <a:spcBef>
          <a:spcPts val="945"/>
        </a:spcBef>
        <a:buFont typeface="Arial" panose="020B0604020202020204" pitchFamily="34" charset="0"/>
        <a:buChar char="•"/>
        <a:defRPr sz="3780" kern="1200">
          <a:solidFill>
            <a:schemeClr val="tx1"/>
          </a:solidFill>
          <a:latin typeface="+mn-lt"/>
          <a:ea typeface="+mn-ea"/>
          <a:cs typeface="+mn-cs"/>
        </a:defRPr>
      </a:lvl3pPr>
      <a:lvl4pPr marL="3024058" indent="-432008" algn="l" defTabSz="1728033" rtl="0" eaLnBrk="1" latinLnBrk="0" hangingPunct="1">
        <a:lnSpc>
          <a:spcPct val="90000"/>
        </a:lnSpc>
        <a:spcBef>
          <a:spcPts val="945"/>
        </a:spcBef>
        <a:buFont typeface="Arial" panose="020B0604020202020204" pitchFamily="34" charset="0"/>
        <a:buChar char="•"/>
        <a:defRPr sz="3402" kern="1200">
          <a:solidFill>
            <a:schemeClr val="tx1"/>
          </a:solidFill>
          <a:latin typeface="+mn-lt"/>
          <a:ea typeface="+mn-ea"/>
          <a:cs typeface="+mn-cs"/>
        </a:defRPr>
      </a:lvl4pPr>
      <a:lvl5pPr marL="3888075" indent="-432008" algn="l" defTabSz="1728033" rtl="0" eaLnBrk="1" latinLnBrk="0" hangingPunct="1">
        <a:lnSpc>
          <a:spcPct val="90000"/>
        </a:lnSpc>
        <a:spcBef>
          <a:spcPts val="945"/>
        </a:spcBef>
        <a:buFont typeface="Arial" panose="020B0604020202020204" pitchFamily="34" charset="0"/>
        <a:buChar char="•"/>
        <a:defRPr sz="3402" kern="1200">
          <a:solidFill>
            <a:schemeClr val="tx1"/>
          </a:solidFill>
          <a:latin typeface="+mn-lt"/>
          <a:ea typeface="+mn-ea"/>
          <a:cs typeface="+mn-cs"/>
        </a:defRPr>
      </a:lvl5pPr>
      <a:lvl6pPr marL="4752091" indent="-432008" algn="l" defTabSz="1728033" rtl="0" eaLnBrk="1" latinLnBrk="0" hangingPunct="1">
        <a:lnSpc>
          <a:spcPct val="90000"/>
        </a:lnSpc>
        <a:spcBef>
          <a:spcPts val="945"/>
        </a:spcBef>
        <a:buFont typeface="Arial" panose="020B0604020202020204" pitchFamily="34" charset="0"/>
        <a:buChar char="•"/>
        <a:defRPr sz="3402" kern="1200">
          <a:solidFill>
            <a:schemeClr val="tx1"/>
          </a:solidFill>
          <a:latin typeface="+mn-lt"/>
          <a:ea typeface="+mn-ea"/>
          <a:cs typeface="+mn-cs"/>
        </a:defRPr>
      </a:lvl6pPr>
      <a:lvl7pPr marL="5616108" indent="-432008" algn="l" defTabSz="1728033" rtl="0" eaLnBrk="1" latinLnBrk="0" hangingPunct="1">
        <a:lnSpc>
          <a:spcPct val="90000"/>
        </a:lnSpc>
        <a:spcBef>
          <a:spcPts val="945"/>
        </a:spcBef>
        <a:buFont typeface="Arial" panose="020B0604020202020204" pitchFamily="34" charset="0"/>
        <a:buChar char="•"/>
        <a:defRPr sz="3402" kern="1200">
          <a:solidFill>
            <a:schemeClr val="tx1"/>
          </a:solidFill>
          <a:latin typeface="+mn-lt"/>
          <a:ea typeface="+mn-ea"/>
          <a:cs typeface="+mn-cs"/>
        </a:defRPr>
      </a:lvl7pPr>
      <a:lvl8pPr marL="6480124" indent="-432008" algn="l" defTabSz="1728033" rtl="0" eaLnBrk="1" latinLnBrk="0" hangingPunct="1">
        <a:lnSpc>
          <a:spcPct val="90000"/>
        </a:lnSpc>
        <a:spcBef>
          <a:spcPts val="945"/>
        </a:spcBef>
        <a:buFont typeface="Arial" panose="020B0604020202020204" pitchFamily="34" charset="0"/>
        <a:buChar char="•"/>
        <a:defRPr sz="3402" kern="1200">
          <a:solidFill>
            <a:schemeClr val="tx1"/>
          </a:solidFill>
          <a:latin typeface="+mn-lt"/>
          <a:ea typeface="+mn-ea"/>
          <a:cs typeface="+mn-cs"/>
        </a:defRPr>
      </a:lvl8pPr>
      <a:lvl9pPr marL="7344141" indent="-432008" algn="l" defTabSz="1728033" rtl="0" eaLnBrk="1" latinLnBrk="0" hangingPunct="1">
        <a:lnSpc>
          <a:spcPct val="90000"/>
        </a:lnSpc>
        <a:spcBef>
          <a:spcPts val="945"/>
        </a:spcBef>
        <a:buFont typeface="Arial" panose="020B0604020202020204" pitchFamily="34" charset="0"/>
        <a:buChar char="•"/>
        <a:defRPr sz="3402" kern="1200">
          <a:solidFill>
            <a:schemeClr val="tx1"/>
          </a:solidFill>
          <a:latin typeface="+mn-lt"/>
          <a:ea typeface="+mn-ea"/>
          <a:cs typeface="+mn-cs"/>
        </a:defRPr>
      </a:lvl9pPr>
    </p:bodyStyle>
    <p:otherStyle>
      <a:defPPr>
        <a:defRPr lang="en-US"/>
      </a:defPPr>
      <a:lvl1pPr marL="0" algn="l" defTabSz="1728033" rtl="0" eaLnBrk="1" latinLnBrk="0" hangingPunct="1">
        <a:defRPr sz="3402" kern="1200">
          <a:solidFill>
            <a:schemeClr val="tx1"/>
          </a:solidFill>
          <a:latin typeface="+mn-lt"/>
          <a:ea typeface="+mn-ea"/>
          <a:cs typeface="+mn-cs"/>
        </a:defRPr>
      </a:lvl1pPr>
      <a:lvl2pPr marL="864017" algn="l" defTabSz="1728033" rtl="0" eaLnBrk="1" latinLnBrk="0" hangingPunct="1">
        <a:defRPr sz="3402" kern="1200">
          <a:solidFill>
            <a:schemeClr val="tx1"/>
          </a:solidFill>
          <a:latin typeface="+mn-lt"/>
          <a:ea typeface="+mn-ea"/>
          <a:cs typeface="+mn-cs"/>
        </a:defRPr>
      </a:lvl2pPr>
      <a:lvl3pPr marL="1728033" algn="l" defTabSz="1728033" rtl="0" eaLnBrk="1" latinLnBrk="0" hangingPunct="1">
        <a:defRPr sz="3402" kern="1200">
          <a:solidFill>
            <a:schemeClr val="tx1"/>
          </a:solidFill>
          <a:latin typeface="+mn-lt"/>
          <a:ea typeface="+mn-ea"/>
          <a:cs typeface="+mn-cs"/>
        </a:defRPr>
      </a:lvl3pPr>
      <a:lvl4pPr marL="2592050" algn="l" defTabSz="1728033" rtl="0" eaLnBrk="1" latinLnBrk="0" hangingPunct="1">
        <a:defRPr sz="3402" kern="1200">
          <a:solidFill>
            <a:schemeClr val="tx1"/>
          </a:solidFill>
          <a:latin typeface="+mn-lt"/>
          <a:ea typeface="+mn-ea"/>
          <a:cs typeface="+mn-cs"/>
        </a:defRPr>
      </a:lvl4pPr>
      <a:lvl5pPr marL="3456066" algn="l" defTabSz="1728033" rtl="0" eaLnBrk="1" latinLnBrk="0" hangingPunct="1">
        <a:defRPr sz="3402" kern="1200">
          <a:solidFill>
            <a:schemeClr val="tx1"/>
          </a:solidFill>
          <a:latin typeface="+mn-lt"/>
          <a:ea typeface="+mn-ea"/>
          <a:cs typeface="+mn-cs"/>
        </a:defRPr>
      </a:lvl5pPr>
      <a:lvl6pPr marL="4320083" algn="l" defTabSz="1728033" rtl="0" eaLnBrk="1" latinLnBrk="0" hangingPunct="1">
        <a:defRPr sz="3402" kern="1200">
          <a:solidFill>
            <a:schemeClr val="tx1"/>
          </a:solidFill>
          <a:latin typeface="+mn-lt"/>
          <a:ea typeface="+mn-ea"/>
          <a:cs typeface="+mn-cs"/>
        </a:defRPr>
      </a:lvl6pPr>
      <a:lvl7pPr marL="5184099" algn="l" defTabSz="1728033" rtl="0" eaLnBrk="1" latinLnBrk="0" hangingPunct="1">
        <a:defRPr sz="3402" kern="1200">
          <a:solidFill>
            <a:schemeClr val="tx1"/>
          </a:solidFill>
          <a:latin typeface="+mn-lt"/>
          <a:ea typeface="+mn-ea"/>
          <a:cs typeface="+mn-cs"/>
        </a:defRPr>
      </a:lvl7pPr>
      <a:lvl8pPr marL="6048116" algn="l" defTabSz="1728033" rtl="0" eaLnBrk="1" latinLnBrk="0" hangingPunct="1">
        <a:defRPr sz="3402" kern="1200">
          <a:solidFill>
            <a:schemeClr val="tx1"/>
          </a:solidFill>
          <a:latin typeface="+mn-lt"/>
          <a:ea typeface="+mn-ea"/>
          <a:cs typeface="+mn-cs"/>
        </a:defRPr>
      </a:lvl8pPr>
      <a:lvl9pPr marL="6912132" algn="l" defTabSz="1728033" rtl="0" eaLnBrk="1" latinLnBrk="0" hangingPunct="1">
        <a:defRPr sz="340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0911E-C5D2-4FD7-9095-3FFB6421BF93}"/>
              </a:ext>
            </a:extLst>
          </p:cNvPr>
          <p:cNvSpPr>
            <a:spLocks noGrp="1"/>
          </p:cNvSpPr>
          <p:nvPr>
            <p:ph type="ctrTitle"/>
          </p:nvPr>
        </p:nvSpPr>
        <p:spPr>
          <a:xfrm>
            <a:off x="4484556" y="203078"/>
            <a:ext cx="17959310" cy="4119108"/>
          </a:xfrm>
        </p:spPr>
        <p:txBody>
          <a:bodyPr>
            <a:normAutofit fontScale="90000"/>
          </a:bodyPr>
          <a:lstStyle/>
          <a:p>
            <a:pPr>
              <a:lnSpc>
                <a:spcPct val="100000"/>
              </a:lnSpc>
            </a:pPr>
            <a:br>
              <a:rPr lang="en-IN" sz="7335" b="1" u="sng" dirty="0">
                <a:latin typeface="Times New Roman" panose="02020603050405020304" pitchFamily="18" charset="0"/>
                <a:cs typeface="Times New Roman" panose="02020603050405020304" pitchFamily="18" charset="0"/>
              </a:rPr>
            </a:br>
            <a:br>
              <a:rPr lang="en-IN" sz="7335" b="1" u="sng" dirty="0">
                <a:latin typeface="Times New Roman" panose="02020603050405020304" pitchFamily="18" charset="0"/>
                <a:cs typeface="Times New Roman" panose="02020603050405020304" pitchFamily="18" charset="0"/>
              </a:rPr>
            </a:br>
            <a:br>
              <a:rPr lang="en-IN" sz="7335" b="1" u="sng" dirty="0">
                <a:latin typeface="Times New Roman" panose="02020603050405020304" pitchFamily="18" charset="0"/>
                <a:cs typeface="Times New Roman" panose="02020603050405020304" pitchFamily="18" charset="0"/>
              </a:rPr>
            </a:br>
            <a:br>
              <a:rPr lang="en-IN" sz="7335" b="1" u="sng" dirty="0">
                <a:latin typeface="Times New Roman" panose="02020603050405020304" pitchFamily="18" charset="0"/>
                <a:cs typeface="Times New Roman" panose="02020603050405020304" pitchFamily="18" charset="0"/>
              </a:rPr>
            </a:br>
            <a:br>
              <a:rPr lang="en-IN" sz="7335" b="1" u="sng" dirty="0">
                <a:latin typeface="Times New Roman" panose="02020603050405020304" pitchFamily="18" charset="0"/>
                <a:cs typeface="Times New Roman" panose="02020603050405020304" pitchFamily="18" charset="0"/>
              </a:rPr>
            </a:br>
            <a:r>
              <a:rPr lang="en-IN" sz="7335" b="1" u="sng" dirty="0">
                <a:latin typeface="Times New Roman" panose="02020603050405020304" pitchFamily="18" charset="0"/>
                <a:cs typeface="Times New Roman" panose="02020603050405020304" pitchFamily="18" charset="0"/>
              </a:rPr>
              <a:t>The Challenge of Rare Diseases</a:t>
            </a:r>
            <a:br>
              <a:rPr lang="en-IN" sz="7335" dirty="0">
                <a:latin typeface="Times New Roman" panose="02020603050405020304" pitchFamily="18" charset="0"/>
                <a:cs typeface="Times New Roman" panose="02020603050405020304" pitchFamily="18" charset="0"/>
              </a:rPr>
            </a:br>
            <a:r>
              <a:rPr lang="en-IN" sz="5335" dirty="0">
                <a:latin typeface="Times New Roman" panose="02020603050405020304" pitchFamily="18" charset="0"/>
                <a:cs typeface="Times New Roman" panose="02020603050405020304" pitchFamily="18" charset="0"/>
              </a:rPr>
              <a:t>International Institute of Health Management And Research, New Delhi</a:t>
            </a:r>
            <a:br>
              <a:rPr lang="en-IN" sz="5335" dirty="0">
                <a:latin typeface="Times New Roman" panose="02020603050405020304" pitchFamily="18" charset="0"/>
                <a:cs typeface="Times New Roman" panose="02020603050405020304" pitchFamily="18" charset="0"/>
              </a:rPr>
            </a:br>
            <a:r>
              <a:rPr lang="en-IN" sz="5335" i="1" dirty="0">
                <a:latin typeface="Times New Roman" panose="02020603050405020304" pitchFamily="18" charset="0"/>
                <a:cs typeface="Times New Roman" panose="02020603050405020304" pitchFamily="18" charset="0"/>
              </a:rPr>
              <a:t>By-</a:t>
            </a:r>
            <a:r>
              <a:rPr lang="en-IN" sz="5335" dirty="0">
                <a:latin typeface="Times New Roman" panose="02020603050405020304" pitchFamily="18" charset="0"/>
                <a:cs typeface="Times New Roman" panose="02020603050405020304" pitchFamily="18" charset="0"/>
              </a:rPr>
              <a:t> </a:t>
            </a:r>
            <a:r>
              <a:rPr lang="en-IN" sz="5335" dirty="0" err="1">
                <a:latin typeface="Times New Roman" panose="02020603050405020304" pitchFamily="18" charset="0"/>
                <a:cs typeface="Times New Roman" panose="02020603050405020304" pitchFamily="18" charset="0"/>
              </a:rPr>
              <a:t>Dr.</a:t>
            </a:r>
            <a:r>
              <a:rPr lang="en-IN" sz="5335" dirty="0">
                <a:latin typeface="Times New Roman" panose="02020603050405020304" pitchFamily="18" charset="0"/>
                <a:cs typeface="Times New Roman" panose="02020603050405020304" pitchFamily="18" charset="0"/>
              </a:rPr>
              <a:t> Paridhi Gupta, PG/19/058</a:t>
            </a:r>
            <a:br>
              <a:rPr lang="en-IN" sz="5335" dirty="0">
                <a:latin typeface="Times New Roman" panose="02020603050405020304" pitchFamily="18" charset="0"/>
                <a:cs typeface="Times New Roman" panose="02020603050405020304" pitchFamily="18" charset="0"/>
              </a:rPr>
            </a:br>
            <a:r>
              <a:rPr lang="en-IN" sz="5335" i="1" dirty="0">
                <a:latin typeface="Times New Roman" panose="02020603050405020304" pitchFamily="18" charset="0"/>
                <a:cs typeface="Times New Roman" panose="02020603050405020304" pitchFamily="18" charset="0"/>
              </a:rPr>
              <a:t>Guided By-</a:t>
            </a:r>
            <a:r>
              <a:rPr lang="en-IN" sz="5335" dirty="0">
                <a:latin typeface="Times New Roman" panose="02020603050405020304" pitchFamily="18" charset="0"/>
                <a:cs typeface="Times New Roman" panose="02020603050405020304" pitchFamily="18" charset="0"/>
              </a:rPr>
              <a:t> Mrs. </a:t>
            </a:r>
            <a:r>
              <a:rPr lang="en-IN" sz="5335" dirty="0" err="1">
                <a:latin typeface="Times New Roman" panose="02020603050405020304" pitchFamily="18" charset="0"/>
                <a:cs typeface="Times New Roman" panose="02020603050405020304" pitchFamily="18" charset="0"/>
              </a:rPr>
              <a:t>Nitika</a:t>
            </a:r>
            <a:r>
              <a:rPr lang="en-IN" sz="5335" dirty="0">
                <a:latin typeface="Times New Roman" panose="02020603050405020304" pitchFamily="18" charset="0"/>
                <a:cs typeface="Times New Roman" panose="02020603050405020304" pitchFamily="18" charset="0"/>
              </a:rPr>
              <a:t> </a:t>
            </a:r>
            <a:r>
              <a:rPr lang="en-IN" sz="5335" dirty="0" err="1">
                <a:latin typeface="Times New Roman" panose="02020603050405020304" pitchFamily="18" charset="0"/>
                <a:cs typeface="Times New Roman" panose="02020603050405020304" pitchFamily="18" charset="0"/>
              </a:rPr>
              <a:t>Sabherwal</a:t>
            </a:r>
            <a:br>
              <a:rPr lang="en-IN" sz="5335" dirty="0">
                <a:latin typeface="Times New Roman" panose="02020603050405020304" pitchFamily="18" charset="0"/>
                <a:cs typeface="Times New Roman" panose="02020603050405020304" pitchFamily="18" charset="0"/>
              </a:rPr>
            </a:br>
            <a:endParaRPr lang="en-IN" sz="7335" dirty="0">
              <a:latin typeface="Times New Roman" panose="02020603050405020304" pitchFamily="18" charset="0"/>
              <a:cs typeface="Times New Roman" panose="02020603050405020304" pitchFamily="18" charset="0"/>
            </a:endParaRPr>
          </a:p>
        </p:txBody>
      </p:sp>
      <p:sp>
        <p:nvSpPr>
          <p:cNvPr id="10" name="Subtitle 9">
            <a:extLst>
              <a:ext uri="{FF2B5EF4-FFF2-40B4-BE49-F238E27FC236}">
                <a16:creationId xmlns:a16="http://schemas.microsoft.com/office/drawing/2014/main" id="{0FEFFA99-B589-4D05-B153-71D43048BA92}"/>
              </a:ext>
            </a:extLst>
          </p:cNvPr>
          <p:cNvSpPr>
            <a:spLocks noGrp="1"/>
          </p:cNvSpPr>
          <p:nvPr>
            <p:ph type="subTitle" idx="1"/>
          </p:nvPr>
        </p:nvSpPr>
        <p:spPr>
          <a:xfrm>
            <a:off x="202985" y="3507234"/>
            <a:ext cx="5924592" cy="954107"/>
          </a:xfrm>
        </p:spPr>
        <p:style>
          <a:lnRef idx="0">
            <a:schemeClr val="accent6"/>
          </a:lnRef>
          <a:fillRef idx="3">
            <a:schemeClr val="accent6"/>
          </a:fillRef>
          <a:effectRef idx="3">
            <a:schemeClr val="accent6"/>
          </a:effectRef>
          <a:fontRef idx="minor">
            <a:schemeClr val="lt1"/>
          </a:fontRef>
        </p:style>
        <p:txBody>
          <a:bodyPr>
            <a:normAutofit/>
          </a:bodyPr>
          <a:lstStyle/>
          <a:p>
            <a:r>
              <a:rPr lang="en-IN" sz="5600" dirty="0">
                <a:latin typeface="Times New Roman" panose="02020603050405020304" pitchFamily="18" charset="0"/>
                <a:cs typeface="Times New Roman" panose="02020603050405020304" pitchFamily="18" charset="0"/>
              </a:rPr>
              <a:t>INTRODUCTION</a:t>
            </a:r>
          </a:p>
        </p:txBody>
      </p:sp>
      <p:pic>
        <p:nvPicPr>
          <p:cNvPr id="7" name="Picture 6">
            <a:extLst>
              <a:ext uri="{FF2B5EF4-FFF2-40B4-BE49-F238E27FC236}">
                <a16:creationId xmlns:a16="http://schemas.microsoft.com/office/drawing/2014/main" id="{09DB041F-D903-4844-AE0E-7C3B66A4309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1857" y="0"/>
            <a:ext cx="3749703" cy="3462795"/>
          </a:xfrm>
          <a:prstGeom prst="rect">
            <a:avLst/>
          </a:prstGeom>
        </p:spPr>
      </p:pic>
      <p:sp>
        <p:nvSpPr>
          <p:cNvPr id="12" name="TextBox 11">
            <a:extLst>
              <a:ext uri="{FF2B5EF4-FFF2-40B4-BE49-F238E27FC236}">
                <a16:creationId xmlns:a16="http://schemas.microsoft.com/office/drawing/2014/main" id="{C5A1B624-F6A3-4540-A1B8-EA6A53F91A5E}"/>
              </a:ext>
            </a:extLst>
          </p:cNvPr>
          <p:cNvSpPr txBox="1"/>
          <p:nvPr/>
        </p:nvSpPr>
        <p:spPr>
          <a:xfrm>
            <a:off x="6289433" y="3519335"/>
            <a:ext cx="5924591" cy="954107"/>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lang="en-IN" sz="5600" dirty="0">
                <a:latin typeface="Times New Roman" panose="02020603050405020304" pitchFamily="18" charset="0"/>
                <a:cs typeface="Times New Roman" panose="02020603050405020304" pitchFamily="18" charset="0"/>
              </a:rPr>
              <a:t>METHODOLOGY </a:t>
            </a:r>
          </a:p>
        </p:txBody>
      </p:sp>
      <p:sp>
        <p:nvSpPr>
          <p:cNvPr id="13" name="TextBox 12">
            <a:extLst>
              <a:ext uri="{FF2B5EF4-FFF2-40B4-BE49-F238E27FC236}">
                <a16:creationId xmlns:a16="http://schemas.microsoft.com/office/drawing/2014/main" id="{EE2AE992-F2C0-4E50-BF3A-802D86C538D4}"/>
              </a:ext>
            </a:extLst>
          </p:cNvPr>
          <p:cNvSpPr txBox="1"/>
          <p:nvPr/>
        </p:nvSpPr>
        <p:spPr>
          <a:xfrm>
            <a:off x="12375880" y="3507234"/>
            <a:ext cx="5286445" cy="954107"/>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en-IN" sz="5600" dirty="0">
                <a:latin typeface="Times New Roman" panose="02020603050405020304" pitchFamily="18" charset="0"/>
                <a:cs typeface="Times New Roman" panose="02020603050405020304" pitchFamily="18" charset="0"/>
              </a:rPr>
              <a:t>RESULTS</a:t>
            </a:r>
          </a:p>
        </p:txBody>
      </p:sp>
      <p:sp>
        <p:nvSpPr>
          <p:cNvPr id="14" name="TextBox 13">
            <a:extLst>
              <a:ext uri="{FF2B5EF4-FFF2-40B4-BE49-F238E27FC236}">
                <a16:creationId xmlns:a16="http://schemas.microsoft.com/office/drawing/2014/main" id="{70047523-B0A0-4F82-B0C0-A8CA92C532EE}"/>
              </a:ext>
            </a:extLst>
          </p:cNvPr>
          <p:cNvSpPr txBox="1"/>
          <p:nvPr/>
        </p:nvSpPr>
        <p:spPr>
          <a:xfrm flipH="1">
            <a:off x="17832619" y="3516432"/>
            <a:ext cx="5074241" cy="954107"/>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en-IN" sz="5600" dirty="0">
                <a:latin typeface="Times New Roman" panose="02020603050405020304" pitchFamily="18" charset="0"/>
                <a:cs typeface="Times New Roman" panose="02020603050405020304" pitchFamily="18" charset="0"/>
              </a:rPr>
              <a:t>CONCLUSION</a:t>
            </a:r>
          </a:p>
        </p:txBody>
      </p:sp>
      <p:sp>
        <p:nvSpPr>
          <p:cNvPr id="15" name="TextBox 14">
            <a:extLst>
              <a:ext uri="{FF2B5EF4-FFF2-40B4-BE49-F238E27FC236}">
                <a16:creationId xmlns:a16="http://schemas.microsoft.com/office/drawing/2014/main" id="{D8E3A16B-AFF2-4371-A2F6-E8D99240B427}"/>
              </a:ext>
            </a:extLst>
          </p:cNvPr>
          <p:cNvSpPr txBox="1"/>
          <p:nvPr/>
        </p:nvSpPr>
        <p:spPr>
          <a:xfrm>
            <a:off x="134112" y="6480175"/>
            <a:ext cx="5924592" cy="2677656"/>
          </a:xfrm>
          <a:prstGeom prst="rect">
            <a:avLst/>
          </a:prstGeom>
          <a:noFill/>
        </p:spPr>
        <p:txBody>
          <a:bodyPr wrap="square" rtlCol="0">
            <a:spAutoFit/>
          </a:bodyPr>
          <a:lstStyle/>
          <a:p>
            <a:pPr marL="342900" indent="-342900" algn="just">
              <a:buFont typeface="Arial" panose="020B0604020202020204" pitchFamily="34" charset="0"/>
              <a:buChar char="•"/>
            </a:pPr>
            <a:r>
              <a:rPr lang="en-IN" sz="2400" dirty="0">
                <a:latin typeface="Times New Roman" panose="02020603050405020304" pitchFamily="18" charset="0"/>
                <a:cs typeface="Times New Roman" panose="02020603050405020304" pitchFamily="18" charset="0"/>
              </a:rPr>
              <a:t>Rare diseases has been hampered by a number of issues, ranging from the lack of an adequate understanding of the pathophysiology and natural history to the lack of incentives to fund the development of treatment of rare diseases for small populations</a:t>
            </a:r>
          </a:p>
        </p:txBody>
      </p:sp>
      <p:sp>
        <p:nvSpPr>
          <p:cNvPr id="3" name="Rectangle 2">
            <a:extLst>
              <a:ext uri="{FF2B5EF4-FFF2-40B4-BE49-F238E27FC236}">
                <a16:creationId xmlns:a16="http://schemas.microsoft.com/office/drawing/2014/main" id="{F2EBE8B0-5434-419F-98CB-77E8A7727BF9}"/>
              </a:ext>
            </a:extLst>
          </p:cNvPr>
          <p:cNvSpPr/>
          <p:nvPr/>
        </p:nvSpPr>
        <p:spPr>
          <a:xfrm>
            <a:off x="134112" y="4621694"/>
            <a:ext cx="5924592" cy="1938992"/>
          </a:xfrm>
          <a:prstGeom prst="rect">
            <a:avLst/>
          </a:prstGeom>
        </p:spPr>
        <p:txBody>
          <a:bodyPr wrap="square">
            <a:spAutoFit/>
          </a:bodyPr>
          <a:lstStyle/>
          <a:p>
            <a:pPr marL="342900" indent="-342900" algn="just">
              <a:buFont typeface="Arial" panose="020B0604020202020204" pitchFamily="34" charset="0"/>
              <a:buChar char="•"/>
            </a:pPr>
            <a:r>
              <a:rPr lang="en-IN" sz="2400" dirty="0">
                <a:latin typeface="Times New Roman" panose="02020603050405020304" pitchFamily="18" charset="0"/>
                <a:ea typeface="Calibri" panose="020F0502020204030204" pitchFamily="34" charset="0"/>
              </a:rPr>
              <a:t>Rare diseases are the diseases with low pervasiveness when compared to other prevalent diseases in the common public, in other words it affects a small amount of people in the public</a:t>
            </a:r>
            <a:endParaRPr lang="en-IN" sz="2400" dirty="0"/>
          </a:p>
        </p:txBody>
      </p:sp>
      <p:sp>
        <p:nvSpPr>
          <p:cNvPr id="4" name="Rectangle 3">
            <a:extLst>
              <a:ext uri="{FF2B5EF4-FFF2-40B4-BE49-F238E27FC236}">
                <a16:creationId xmlns:a16="http://schemas.microsoft.com/office/drawing/2014/main" id="{5F8DADE7-761C-4A17-ACF4-2BAA39463745}"/>
              </a:ext>
            </a:extLst>
          </p:cNvPr>
          <p:cNvSpPr/>
          <p:nvPr/>
        </p:nvSpPr>
        <p:spPr>
          <a:xfrm>
            <a:off x="202984" y="10552811"/>
            <a:ext cx="5924592" cy="1200329"/>
          </a:xfrm>
          <a:prstGeom prst="rect">
            <a:avLst/>
          </a:prstGeom>
        </p:spPr>
        <p:txBody>
          <a:bodyPr wrap="square">
            <a:spAutoFit/>
          </a:bodyPr>
          <a:lstStyle/>
          <a:p>
            <a:pPr marL="285750" indent="-285750" algn="just">
              <a:buFont typeface="Arial" panose="020B0604020202020204" pitchFamily="34" charset="0"/>
              <a:buChar char="•"/>
            </a:pPr>
            <a:r>
              <a:rPr lang="en-IN" sz="2400" dirty="0">
                <a:latin typeface="Times New Roman" panose="02020603050405020304" pitchFamily="18" charset="0"/>
                <a:ea typeface="Calibri" panose="020F0502020204030204" pitchFamily="34" charset="0"/>
              </a:rPr>
              <a:t>No perfect definition of rare disease exists but different countries have different norms to define rare disease</a:t>
            </a:r>
            <a:endParaRPr lang="en-IN" sz="2400" dirty="0"/>
          </a:p>
        </p:txBody>
      </p:sp>
      <p:sp>
        <p:nvSpPr>
          <p:cNvPr id="5" name="Rectangle 4">
            <a:extLst>
              <a:ext uri="{FF2B5EF4-FFF2-40B4-BE49-F238E27FC236}">
                <a16:creationId xmlns:a16="http://schemas.microsoft.com/office/drawing/2014/main" id="{B693C602-76D7-4FE5-AAD4-04645C9C6AC9}"/>
              </a:ext>
            </a:extLst>
          </p:cNvPr>
          <p:cNvSpPr/>
          <p:nvPr/>
        </p:nvSpPr>
        <p:spPr>
          <a:xfrm>
            <a:off x="6245876" y="4671120"/>
            <a:ext cx="5924591" cy="4814972"/>
          </a:xfrm>
          <a:prstGeom prst="rect">
            <a:avLst/>
          </a:prstGeom>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dirty="0">
                <a:latin typeface="Times New Roman" panose="02020603050405020304" pitchFamily="18" charset="0"/>
                <a:ea typeface="Calibri" panose="020F0502020204030204" pitchFamily="34" charset="0"/>
                <a:cs typeface="Times New Roman" panose="02020603050405020304" pitchFamily="18" charset="0"/>
              </a:rPr>
              <a:t>Four databases PubMed/Medline, Google Scholar, Scopus, Web of science were looked through utilizing the keywords: 'Rare Diseases’ AND 'Challenges in defining Rare Diseases' OR 'Awareness' OR 'comprehension' AND 'indications. Indian Report on the National Policy for the treatment of Rare Diseases 2017 under the Ministry of Health and Family Welfare was taken as the basis for writing about the Indian situation on the Rare Diseases. Writing was restricted to English language.</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a:extLst>
              <a:ext uri="{FF2B5EF4-FFF2-40B4-BE49-F238E27FC236}">
                <a16:creationId xmlns:a16="http://schemas.microsoft.com/office/drawing/2014/main" id="{8E56D2BE-F644-4579-875A-AC33238772DF}"/>
              </a:ext>
            </a:extLst>
          </p:cNvPr>
          <p:cNvSpPr/>
          <p:nvPr/>
        </p:nvSpPr>
        <p:spPr>
          <a:xfrm>
            <a:off x="17831254" y="4707891"/>
            <a:ext cx="5074240" cy="4154984"/>
          </a:xfrm>
          <a:prstGeom prst="rect">
            <a:avLst/>
          </a:prstGeom>
        </p:spPr>
        <p:txBody>
          <a:bodyPr wrap="square">
            <a:spAutoFit/>
          </a:bodyPr>
          <a:lstStyle/>
          <a:p>
            <a:pPr marL="342900" indent="-342900" algn="just">
              <a:buFont typeface="Arial" panose="020B0604020202020204" pitchFamily="34" charset="0"/>
              <a:buChar char="•"/>
            </a:pPr>
            <a:r>
              <a:rPr lang="en-IN" sz="2400" dirty="0">
                <a:latin typeface="Times New Roman" panose="02020603050405020304" pitchFamily="18" charset="0"/>
                <a:ea typeface="Calibri" panose="020F0502020204030204" pitchFamily="34" charset="0"/>
              </a:rPr>
              <a:t>Globally, In June of 2013, two groups were established under the International Society for Pharmacogenomics and Outcome Research (ISPOR), the first one provided the rare disease terms and defining it whereas the second one undertook a wide identification of problems and challenges encountered by people with rare diseases</a:t>
            </a:r>
            <a:endParaRPr lang="en-IN" sz="2400" dirty="0"/>
          </a:p>
        </p:txBody>
      </p:sp>
      <p:sp>
        <p:nvSpPr>
          <p:cNvPr id="9" name="Rectangle 8">
            <a:extLst>
              <a:ext uri="{FF2B5EF4-FFF2-40B4-BE49-F238E27FC236}">
                <a16:creationId xmlns:a16="http://schemas.microsoft.com/office/drawing/2014/main" id="{B3140725-8CE5-47CF-AA9C-52D26F788F77}"/>
              </a:ext>
            </a:extLst>
          </p:cNvPr>
          <p:cNvSpPr/>
          <p:nvPr/>
        </p:nvSpPr>
        <p:spPr>
          <a:xfrm>
            <a:off x="17831254" y="8736236"/>
            <a:ext cx="5074239" cy="3046988"/>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Similar initiative was taken by the Indian government and National Policy for the treatment of Rare Diseases were formed &amp; under that three committees were formed to provide suggestion and recommendation for the drug, treatment of diseases.</a:t>
            </a:r>
            <a:endParaRPr lang="en-IN" sz="2400" dirty="0">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8F58B3EA-3BBF-468E-B535-159808283997}"/>
              </a:ext>
            </a:extLst>
          </p:cNvPr>
          <p:cNvSpPr txBox="1"/>
          <p:nvPr/>
        </p:nvSpPr>
        <p:spPr>
          <a:xfrm>
            <a:off x="12357638" y="4671120"/>
            <a:ext cx="5286445" cy="6370975"/>
          </a:xfrm>
          <a:prstGeom prst="rect">
            <a:avLst/>
          </a:prstGeom>
          <a:noFill/>
        </p:spPr>
        <p:txBody>
          <a:bodyPr wrap="square" rtlCol="0">
            <a:spAutoFit/>
          </a:bodyPr>
          <a:lstStyle/>
          <a:p>
            <a:pPr marL="342900" indent="-342900" algn="just">
              <a:buFont typeface="Arial" panose="020B0604020202020204" pitchFamily="34" charset="0"/>
              <a:buChar char="•"/>
            </a:pPr>
            <a:r>
              <a:rPr lang="en-IN" sz="2400" dirty="0">
                <a:latin typeface="Times New Roman" panose="02020603050405020304" pitchFamily="18" charset="0"/>
                <a:cs typeface="Times New Roman" panose="02020603050405020304" pitchFamily="18" charset="0"/>
              </a:rPr>
              <a:t>There is no particular outcome of the research in India its an continuous and long term goal for the government. Initially the Ministry of Health and Family Welfare had made three committee to frame the National Policy for the treatment of Rare Diseases which provides different aspects of the policy.</a:t>
            </a:r>
          </a:p>
          <a:p>
            <a:pPr marL="342900" indent="-342900" algn="just">
              <a:buFont typeface="Arial" panose="020B0604020202020204" pitchFamily="34" charset="0"/>
              <a:buChar char="•"/>
            </a:pPr>
            <a:r>
              <a:rPr lang="en-IN" sz="2400" dirty="0">
                <a:latin typeface="Times New Roman" panose="02020603050405020304" pitchFamily="18" charset="0"/>
                <a:cs typeface="Times New Roman" panose="02020603050405020304" pitchFamily="18" charset="0"/>
              </a:rPr>
              <a:t>Government of India has taken both Immediate and Long term measures regarding the implementation of the National policy on the rare diseases and proper identification of theses rare diseases in short span of time.</a:t>
            </a:r>
          </a:p>
          <a:p>
            <a:pPr algn="just"/>
            <a:endParaRPr lang="en-IN" sz="2400" dirty="0">
              <a:latin typeface="Times New Roman" panose="02020603050405020304" pitchFamily="18" charset="0"/>
              <a:cs typeface="Times New Roman" panose="02020603050405020304" pitchFamily="18" charset="0"/>
            </a:endParaRPr>
          </a:p>
          <a:p>
            <a:pPr algn="just"/>
            <a:endParaRPr lang="en-IN" sz="2400" dirty="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54F6E7AB-6FFB-4AB0-95D7-7339901F59B7}"/>
              </a:ext>
            </a:extLst>
          </p:cNvPr>
          <p:cNvSpPr txBox="1"/>
          <p:nvPr/>
        </p:nvSpPr>
        <p:spPr>
          <a:xfrm>
            <a:off x="202985" y="9057221"/>
            <a:ext cx="5855719" cy="1569660"/>
          </a:xfrm>
          <a:prstGeom prst="rect">
            <a:avLst/>
          </a:prstGeom>
          <a:noFill/>
        </p:spPr>
        <p:txBody>
          <a:bodyPr wrap="square" rtlCol="0">
            <a:spAutoFit/>
          </a:bodyPr>
          <a:lstStyle/>
          <a:p>
            <a:pPr marL="342900" indent="-342900" algn="just">
              <a:buFont typeface="Arial" panose="020B0604020202020204" pitchFamily="34" charset="0"/>
              <a:buChar char="•"/>
            </a:pPr>
            <a:r>
              <a:rPr lang="en-IN" sz="2400" dirty="0">
                <a:latin typeface="Times New Roman" panose="02020603050405020304" pitchFamily="18" charset="0"/>
                <a:cs typeface="Times New Roman" panose="02020603050405020304" pitchFamily="18" charset="0"/>
              </a:rPr>
              <a:t>Most common rare diseases include haemophilia, thalassemia, sickle cell anaemia and primary immune deficiency in children.</a:t>
            </a:r>
          </a:p>
        </p:txBody>
      </p:sp>
      <p:sp>
        <p:nvSpPr>
          <p:cNvPr id="17" name="TextBox 16">
            <a:extLst>
              <a:ext uri="{FF2B5EF4-FFF2-40B4-BE49-F238E27FC236}">
                <a16:creationId xmlns:a16="http://schemas.microsoft.com/office/drawing/2014/main" id="{A96D4459-E474-4D17-8548-174CB6F6DE21}"/>
              </a:ext>
            </a:extLst>
          </p:cNvPr>
          <p:cNvSpPr txBox="1"/>
          <p:nvPr/>
        </p:nvSpPr>
        <p:spPr>
          <a:xfrm>
            <a:off x="3447083" y="11783133"/>
            <a:ext cx="19458410" cy="117724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marL="171450" indent="-171450">
              <a:lnSpc>
                <a:spcPct val="107000"/>
              </a:lnSpc>
              <a:spcAft>
                <a:spcPts val="800"/>
              </a:spcAft>
              <a:buFont typeface="Arial" panose="020B0604020202020204" pitchFamily="34" charset="0"/>
              <a:buChar char="•"/>
            </a:pPr>
            <a:r>
              <a:rPr lang="en-IN" sz="1200" dirty="0">
                <a:effectLst/>
                <a:latin typeface="Times New Roman" panose="02020603050405020304" pitchFamily="18" charset="0"/>
                <a:ea typeface="Calibri" panose="020F0502020204030204" pitchFamily="34" charset="0"/>
                <a:cs typeface="Times New Roman" panose="02020603050405020304" pitchFamily="18" charset="0"/>
              </a:rPr>
              <a:t>Bhattacharya, S., et al. (2016). Rare Diseases in India: Current Knowledge and New Possibilities [Electronic version]. Proceedings of the Indian National Science Academy,82(4).</a:t>
            </a:r>
          </a:p>
          <a:p>
            <a:pPr marL="171450" indent="-171450">
              <a:lnSpc>
                <a:spcPct val="107000"/>
              </a:lnSpc>
              <a:spcAft>
                <a:spcPts val="800"/>
              </a:spcAft>
              <a:buFont typeface="Arial" panose="020B0604020202020204" pitchFamily="34" charset="0"/>
              <a:buChar char="•"/>
            </a:pPr>
            <a:r>
              <a:rPr lang="en-IN" sz="1200" dirty="0">
                <a:effectLst/>
                <a:latin typeface="Times New Roman" panose="02020603050405020304" pitchFamily="18" charset="0"/>
                <a:ea typeface="Calibri" panose="020F0502020204030204" pitchFamily="34" charset="0"/>
                <a:cs typeface="Times New Roman" panose="02020603050405020304" pitchFamily="18" charset="0"/>
              </a:rPr>
              <a:t> </a:t>
            </a:r>
            <a:r>
              <a:rPr lang="en-IN" sz="1200" dirty="0" err="1">
                <a:effectLst/>
                <a:latin typeface="Times New Roman" panose="02020603050405020304" pitchFamily="18" charset="0"/>
                <a:ea typeface="Calibri" panose="020F0502020204030204" pitchFamily="34" charset="0"/>
                <a:cs typeface="Times New Roman" panose="02020603050405020304" pitchFamily="18" charset="0"/>
              </a:rPr>
              <a:t>Auvin</a:t>
            </a:r>
            <a:r>
              <a:rPr lang="en-IN" sz="1200" dirty="0">
                <a:effectLst/>
                <a:latin typeface="Times New Roman" panose="02020603050405020304" pitchFamily="18" charset="0"/>
                <a:ea typeface="Calibri" panose="020F0502020204030204" pitchFamily="34" charset="0"/>
                <a:cs typeface="Times New Roman" panose="02020603050405020304" pitchFamily="18" charset="0"/>
              </a:rPr>
              <a:t> S, Irwin J, Abi-</a:t>
            </a:r>
            <a:r>
              <a:rPr lang="en-IN" sz="1200" dirty="0" err="1">
                <a:effectLst/>
                <a:latin typeface="Times New Roman" panose="02020603050405020304" pitchFamily="18" charset="0"/>
                <a:ea typeface="Calibri" panose="020F0502020204030204" pitchFamily="34" charset="0"/>
                <a:cs typeface="Times New Roman" panose="02020603050405020304" pitchFamily="18" charset="0"/>
              </a:rPr>
              <a:t>Aad</a:t>
            </a:r>
            <a:r>
              <a:rPr lang="en-IN" sz="1200" dirty="0">
                <a:effectLst/>
                <a:latin typeface="Times New Roman" panose="02020603050405020304" pitchFamily="18" charset="0"/>
                <a:ea typeface="Calibri" panose="020F0502020204030204" pitchFamily="34" charset="0"/>
                <a:cs typeface="Times New Roman" panose="02020603050405020304" pitchFamily="18" charset="0"/>
              </a:rPr>
              <a:t> P, Battersby A. The problem of rarity: estimation of prevalence in rare disease. Value Health 2018; 21:501–7	</a:t>
            </a:r>
          </a:p>
          <a:p>
            <a:pPr marL="171450" indent="-171450">
              <a:lnSpc>
                <a:spcPct val="107000"/>
              </a:lnSpc>
              <a:spcAft>
                <a:spcPts val="800"/>
              </a:spcAft>
              <a:buFont typeface="Arial" panose="020B0604020202020204" pitchFamily="34" charset="0"/>
              <a:buChar char="•"/>
            </a:pPr>
            <a:r>
              <a:rPr lang="en-IN" sz="1200" dirty="0">
                <a:effectLst/>
                <a:latin typeface="Times New Roman" panose="02020603050405020304" pitchFamily="18" charset="0"/>
                <a:ea typeface="Calibri" panose="020F0502020204030204" pitchFamily="34" charset="0"/>
                <a:cs typeface="Times New Roman" panose="02020603050405020304" pitchFamily="18" charset="0"/>
              </a:rPr>
              <a:t>Pearson I, Rothwell B, </a:t>
            </a:r>
            <a:r>
              <a:rPr lang="en-IN" sz="1200" dirty="0" err="1">
                <a:effectLst/>
                <a:latin typeface="Times New Roman" panose="02020603050405020304" pitchFamily="18" charset="0"/>
                <a:ea typeface="Calibri" panose="020F0502020204030204" pitchFamily="34" charset="0"/>
                <a:cs typeface="Times New Roman" panose="02020603050405020304" pitchFamily="18" charset="0"/>
              </a:rPr>
              <a:t>Olaye</a:t>
            </a:r>
            <a:r>
              <a:rPr lang="en-IN" sz="1200" dirty="0">
                <a:effectLst/>
                <a:latin typeface="Times New Roman" panose="02020603050405020304" pitchFamily="18" charset="0"/>
                <a:ea typeface="Calibri" panose="020F0502020204030204" pitchFamily="34" charset="0"/>
                <a:cs typeface="Times New Roman" panose="02020603050405020304" pitchFamily="18" charset="0"/>
              </a:rPr>
              <a:t> A, Knight C. Economic modelling considerations for rare diseases. Value Health 2018; 21:515–24.</a:t>
            </a:r>
          </a:p>
          <a:p>
            <a:pPr marL="171450" indent="-171450">
              <a:lnSpc>
                <a:spcPct val="107000"/>
              </a:lnSpc>
              <a:spcAft>
                <a:spcPts val="800"/>
              </a:spcAft>
              <a:buFont typeface="Arial" panose="020B0604020202020204" pitchFamily="34" charset="0"/>
              <a:buChar char="•"/>
            </a:pPr>
            <a:r>
              <a:rPr lang="en-IN" sz="1200" dirty="0">
                <a:effectLst/>
                <a:latin typeface="Times New Roman" panose="02020603050405020304" pitchFamily="18" charset="0"/>
                <a:ea typeface="Calibri" panose="020F0502020204030204" pitchFamily="34" charset="0"/>
                <a:cs typeface="Times New Roman" panose="02020603050405020304" pitchFamily="18" charset="0"/>
              </a:rPr>
              <a:t> </a:t>
            </a:r>
            <a:r>
              <a:rPr lang="en-IN" sz="1200" dirty="0" err="1">
                <a:effectLst/>
                <a:latin typeface="Times New Roman" panose="02020603050405020304" pitchFamily="18" charset="0"/>
                <a:ea typeface="Calibri" panose="020F0502020204030204" pitchFamily="34" charset="0"/>
                <a:cs typeface="Times New Roman" panose="02020603050405020304" pitchFamily="18" charset="0"/>
              </a:rPr>
              <a:t>Schlander</a:t>
            </a:r>
            <a:r>
              <a:rPr lang="en-IN" sz="1200" dirty="0">
                <a:effectLst/>
                <a:latin typeface="Times New Roman" panose="02020603050405020304" pitchFamily="18" charset="0"/>
                <a:ea typeface="Calibri" panose="020F0502020204030204" pitchFamily="34" charset="0"/>
                <a:cs typeface="Times New Roman" panose="02020603050405020304" pitchFamily="18" charset="0"/>
              </a:rPr>
              <a:t> M, </a:t>
            </a:r>
            <a:r>
              <a:rPr lang="en-IN" sz="1200" dirty="0" err="1">
                <a:effectLst/>
                <a:latin typeface="Times New Roman" panose="02020603050405020304" pitchFamily="18" charset="0"/>
                <a:ea typeface="Calibri" panose="020F0502020204030204" pitchFamily="34" charset="0"/>
                <a:cs typeface="Times New Roman" panose="02020603050405020304" pitchFamily="18" charset="0"/>
              </a:rPr>
              <a:t>Dintsios</a:t>
            </a:r>
            <a:r>
              <a:rPr lang="en-IN" sz="1200" dirty="0">
                <a:effectLst/>
                <a:latin typeface="Times New Roman" panose="02020603050405020304" pitchFamily="18" charset="0"/>
                <a:ea typeface="Calibri" panose="020F0502020204030204" pitchFamily="34" charset="0"/>
                <a:cs typeface="Times New Roman" panose="02020603050405020304" pitchFamily="18" charset="0"/>
              </a:rPr>
              <a:t> CM, </a:t>
            </a:r>
            <a:r>
              <a:rPr lang="en-IN" sz="1200" dirty="0" err="1">
                <a:effectLst/>
                <a:latin typeface="Times New Roman" panose="02020603050405020304" pitchFamily="18" charset="0"/>
                <a:ea typeface="Calibri" panose="020F0502020204030204" pitchFamily="34" charset="0"/>
                <a:cs typeface="Times New Roman" panose="02020603050405020304" pitchFamily="18" charset="0"/>
              </a:rPr>
              <a:t>Gandjour</a:t>
            </a:r>
            <a:r>
              <a:rPr lang="en-IN" sz="1200" dirty="0">
                <a:effectLst/>
                <a:latin typeface="Times New Roman" panose="02020603050405020304" pitchFamily="18" charset="0"/>
                <a:ea typeface="Calibri" panose="020F0502020204030204" pitchFamily="34" charset="0"/>
                <a:cs typeface="Times New Roman" panose="02020603050405020304" pitchFamily="18" charset="0"/>
              </a:rPr>
              <a:t> A. Budgetary impact and cost drivers of drugs for rare and ultra-rare diseases. Value Health 2018; 21:525–31.</a:t>
            </a:r>
            <a:endParaRPr lang="en-IN" sz="12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18" name="Rectangle 17">
            <a:extLst>
              <a:ext uri="{FF2B5EF4-FFF2-40B4-BE49-F238E27FC236}">
                <a16:creationId xmlns:a16="http://schemas.microsoft.com/office/drawing/2014/main" id="{0E68F746-4333-4C9F-8686-D48A1AADD837}"/>
              </a:ext>
            </a:extLst>
          </p:cNvPr>
          <p:cNvSpPr/>
          <p:nvPr/>
        </p:nvSpPr>
        <p:spPr>
          <a:xfrm>
            <a:off x="202984" y="11783133"/>
            <a:ext cx="3244099" cy="1177217"/>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IN" sz="3000" dirty="0">
                <a:ln w="0"/>
                <a:solidFill>
                  <a:schemeClr val="tx1">
                    <a:lumMod val="95000"/>
                    <a:lumOff val="5000"/>
                  </a:schemeClr>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REFERNCES</a:t>
            </a:r>
          </a:p>
        </p:txBody>
      </p:sp>
      <p:sp>
        <p:nvSpPr>
          <p:cNvPr id="19" name="TextBox 18">
            <a:extLst>
              <a:ext uri="{FF2B5EF4-FFF2-40B4-BE49-F238E27FC236}">
                <a16:creationId xmlns:a16="http://schemas.microsoft.com/office/drawing/2014/main" id="{68FCF0D0-867B-4B33-B3C7-821B941799B8}"/>
              </a:ext>
            </a:extLst>
          </p:cNvPr>
          <p:cNvSpPr txBox="1"/>
          <p:nvPr/>
        </p:nvSpPr>
        <p:spPr>
          <a:xfrm>
            <a:off x="6289433" y="9473622"/>
            <a:ext cx="5881034" cy="1938992"/>
          </a:xfrm>
          <a:prstGeom prst="rect">
            <a:avLst/>
          </a:prstGeom>
          <a:noFill/>
        </p:spPr>
        <p:txBody>
          <a:bodyPr wrap="square" rtlCol="0">
            <a:spAutoFit/>
          </a:bodyPr>
          <a:lstStyle/>
          <a:p>
            <a:pPr marL="342900" indent="-342900" algn="just">
              <a:buFont typeface="Arial" panose="020B0604020202020204" pitchFamily="34" charset="0"/>
              <a:buChar char="•"/>
            </a:pPr>
            <a:r>
              <a:rPr lang="en-IN" sz="2400" dirty="0">
                <a:latin typeface="Times New Roman" panose="02020603050405020304" pitchFamily="18" charset="0"/>
                <a:cs typeface="Times New Roman" panose="02020603050405020304" pitchFamily="18" charset="0"/>
              </a:rPr>
              <a:t>There is no research as an whole in Indian that would account for the challenges in treatment till now but GOI has implemented National Policy for the treatment of rare diseases in 2017</a:t>
            </a:r>
          </a:p>
        </p:txBody>
      </p:sp>
    </p:spTree>
    <p:extLst>
      <p:ext uri="{BB962C8B-B14F-4D97-AF65-F5344CB8AC3E}">
        <p14:creationId xmlns:p14="http://schemas.microsoft.com/office/powerpoint/2010/main" val="206808738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180</TotalTime>
  <Words>569</Words>
  <Application>Microsoft Office PowerPoint</Application>
  <PresentationFormat>Custom</PresentationFormat>
  <Paragraphs>21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     The Challenge of Rare Diseases International Institute of Health Management And Research, New Delhi By- Dr. Paridhi Gupta, PG/19/058 Guided By- Mrs. Nitika Sabherwal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paridhi gupta</dc:creator>
  <cp:lastModifiedBy>paridhi gupta</cp:lastModifiedBy>
  <cp:revision>29</cp:revision>
  <dcterms:created xsi:type="dcterms:W3CDTF">2020-06-30T17:54:13Z</dcterms:created>
  <dcterms:modified xsi:type="dcterms:W3CDTF">2020-07-01T13:34:29Z</dcterms:modified>
</cp:coreProperties>
</file>