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8" r:id="rId6"/>
    <p:sldId id="261" r:id="rId7"/>
    <p:sldId id="269" r:id="rId8"/>
    <p:sldId id="270" r:id="rId9"/>
    <p:sldId id="267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A SINGH" userId="4e9a007e026ff479" providerId="LiveId" clId="{F5D9A844-A275-4B75-AAAC-7B5314A25551}"/>
    <pc:docChg chg="undo custSel addSld delSld modSld sldOrd">
      <pc:chgData name="ABHA SINGH" userId="4e9a007e026ff479" providerId="LiveId" clId="{F5D9A844-A275-4B75-AAAC-7B5314A25551}" dt="2021-06-10T03:23:25.149" v="4426" actId="21"/>
      <pc:docMkLst>
        <pc:docMk/>
      </pc:docMkLst>
      <pc:sldChg chg="modSp mod">
        <pc:chgData name="ABHA SINGH" userId="4e9a007e026ff479" providerId="LiveId" clId="{F5D9A844-A275-4B75-AAAC-7B5314A25551}" dt="2021-06-10T02:27:35.153" v="3839" actId="27636"/>
        <pc:sldMkLst>
          <pc:docMk/>
          <pc:sldMk cId="3720794083" sldId="256"/>
        </pc:sldMkLst>
        <pc:spChg chg="mod">
          <ac:chgData name="ABHA SINGH" userId="4e9a007e026ff479" providerId="LiveId" clId="{F5D9A844-A275-4B75-AAAC-7B5314A25551}" dt="2021-06-10T02:27:35.153" v="3839" actId="27636"/>
          <ac:spMkLst>
            <pc:docMk/>
            <pc:sldMk cId="3720794083" sldId="256"/>
            <ac:spMk id="2" creationId="{F54F6529-F0A6-4590-A5D1-804EB4C1A05C}"/>
          </ac:spMkLst>
        </pc:spChg>
        <pc:spChg chg="mod">
          <ac:chgData name="ABHA SINGH" userId="4e9a007e026ff479" providerId="LiveId" clId="{F5D9A844-A275-4B75-AAAC-7B5314A25551}" dt="2021-06-09T15:19:30.759" v="3788" actId="20577"/>
          <ac:spMkLst>
            <pc:docMk/>
            <pc:sldMk cId="3720794083" sldId="256"/>
            <ac:spMk id="3" creationId="{69B360F3-FDC3-4783-8D3E-901A7534C63B}"/>
          </ac:spMkLst>
        </pc:spChg>
      </pc:sldChg>
      <pc:sldChg chg="modSp mod setBg">
        <pc:chgData name="ABHA SINGH" userId="4e9a007e026ff479" providerId="LiveId" clId="{F5D9A844-A275-4B75-AAAC-7B5314A25551}" dt="2021-06-10T03:15:02.146" v="4368" actId="20577"/>
        <pc:sldMkLst>
          <pc:docMk/>
          <pc:sldMk cId="1129748298" sldId="257"/>
        </pc:sldMkLst>
        <pc:spChg chg="mod">
          <ac:chgData name="ABHA SINGH" userId="4e9a007e026ff479" providerId="LiveId" clId="{F5D9A844-A275-4B75-AAAC-7B5314A25551}" dt="2021-06-10T02:27:10.645" v="3803" actId="20577"/>
          <ac:spMkLst>
            <pc:docMk/>
            <pc:sldMk cId="1129748298" sldId="257"/>
            <ac:spMk id="2" creationId="{9E63D052-83A8-450A-BB2A-D7C2718DD576}"/>
          </ac:spMkLst>
        </pc:spChg>
        <pc:spChg chg="mod">
          <ac:chgData name="ABHA SINGH" userId="4e9a007e026ff479" providerId="LiveId" clId="{F5D9A844-A275-4B75-AAAC-7B5314A25551}" dt="2021-06-10T03:15:02.146" v="4368" actId="20577"/>
          <ac:spMkLst>
            <pc:docMk/>
            <pc:sldMk cId="1129748298" sldId="257"/>
            <ac:spMk id="3" creationId="{E0F5FDAC-5607-42A3-B5C3-2941465E1E4C}"/>
          </ac:spMkLst>
        </pc:spChg>
      </pc:sldChg>
      <pc:sldChg chg="modSp add del mod setBg">
        <pc:chgData name="ABHA SINGH" userId="4e9a007e026ff479" providerId="LiveId" clId="{F5D9A844-A275-4B75-AAAC-7B5314A25551}" dt="2021-06-10T02:31:10.327" v="3840" actId="47"/>
        <pc:sldMkLst>
          <pc:docMk/>
          <pc:sldMk cId="2253616372" sldId="258"/>
        </pc:sldMkLst>
        <pc:spChg chg="mod">
          <ac:chgData name="ABHA SINGH" userId="4e9a007e026ff479" providerId="LiveId" clId="{F5D9A844-A275-4B75-AAAC-7B5314A25551}" dt="2021-06-09T13:08:30.327" v="656" actId="20577"/>
          <ac:spMkLst>
            <pc:docMk/>
            <pc:sldMk cId="2253616372" sldId="258"/>
            <ac:spMk id="2" creationId="{6FE7863E-DEB4-40A5-BDFB-A747361415D1}"/>
          </ac:spMkLst>
        </pc:spChg>
        <pc:spChg chg="mod">
          <ac:chgData name="ABHA SINGH" userId="4e9a007e026ff479" providerId="LiveId" clId="{F5D9A844-A275-4B75-AAAC-7B5314A25551}" dt="2021-06-09T13:44:11.825" v="2280" actId="313"/>
          <ac:spMkLst>
            <pc:docMk/>
            <pc:sldMk cId="2253616372" sldId="258"/>
            <ac:spMk id="3" creationId="{E05DA8C1-3385-40A7-944D-05F1846D14E5}"/>
          </ac:spMkLst>
        </pc:spChg>
      </pc:sldChg>
      <pc:sldChg chg="modSp mod ord setBg">
        <pc:chgData name="ABHA SINGH" userId="4e9a007e026ff479" providerId="LiveId" clId="{F5D9A844-A275-4B75-AAAC-7B5314A25551}" dt="2021-06-10T03:15:18.547" v="4393" actId="20577"/>
        <pc:sldMkLst>
          <pc:docMk/>
          <pc:sldMk cId="3025330789" sldId="259"/>
        </pc:sldMkLst>
        <pc:spChg chg="mod">
          <ac:chgData name="ABHA SINGH" userId="4e9a007e026ff479" providerId="LiveId" clId="{F5D9A844-A275-4B75-AAAC-7B5314A25551}" dt="2021-06-10T03:15:18.547" v="4393" actId="20577"/>
          <ac:spMkLst>
            <pc:docMk/>
            <pc:sldMk cId="3025330789" sldId="259"/>
            <ac:spMk id="2" creationId="{A631408C-80FC-46FC-A0ED-779864DC63B2}"/>
          </ac:spMkLst>
        </pc:spChg>
        <pc:spChg chg="mod">
          <ac:chgData name="ABHA SINGH" userId="4e9a007e026ff479" providerId="LiveId" clId="{F5D9A844-A275-4B75-AAAC-7B5314A25551}" dt="2021-06-10T02:35:47.181" v="3951" actId="20577"/>
          <ac:spMkLst>
            <pc:docMk/>
            <pc:sldMk cId="3025330789" sldId="259"/>
            <ac:spMk id="3" creationId="{A8461C0D-1E9F-4832-ACEB-0724FC86F86C}"/>
          </ac:spMkLst>
        </pc:spChg>
      </pc:sldChg>
      <pc:sldChg chg="modSp mod setBg">
        <pc:chgData name="ABHA SINGH" userId="4e9a007e026ff479" providerId="LiveId" clId="{F5D9A844-A275-4B75-AAAC-7B5314A25551}" dt="2021-06-09T13:44:22.337" v="2284" actId="20577"/>
        <pc:sldMkLst>
          <pc:docMk/>
          <pc:sldMk cId="2888813904" sldId="260"/>
        </pc:sldMkLst>
        <pc:spChg chg="mod">
          <ac:chgData name="ABHA SINGH" userId="4e9a007e026ff479" providerId="LiveId" clId="{F5D9A844-A275-4B75-AAAC-7B5314A25551}" dt="2021-06-09T12:46:17.590" v="1"/>
          <ac:spMkLst>
            <pc:docMk/>
            <pc:sldMk cId="2888813904" sldId="260"/>
            <ac:spMk id="2" creationId="{F2F4C88E-9D55-4D9F-B336-D9FE316E0E20}"/>
          </ac:spMkLst>
        </pc:spChg>
        <pc:spChg chg="mod">
          <ac:chgData name="ABHA SINGH" userId="4e9a007e026ff479" providerId="LiveId" clId="{F5D9A844-A275-4B75-AAAC-7B5314A25551}" dt="2021-06-09T13:44:22.337" v="2284" actId="20577"/>
          <ac:spMkLst>
            <pc:docMk/>
            <pc:sldMk cId="2888813904" sldId="260"/>
            <ac:spMk id="3" creationId="{E268C37D-829F-408A-BB78-1BCF1E704A6B}"/>
          </ac:spMkLst>
        </pc:spChg>
      </pc:sldChg>
      <pc:sldChg chg="modSp mod setBg">
        <pc:chgData name="ABHA SINGH" userId="4e9a007e026ff479" providerId="LiveId" clId="{F5D9A844-A275-4B75-AAAC-7B5314A25551}" dt="2021-06-10T02:54:02.188" v="4335" actId="20577"/>
        <pc:sldMkLst>
          <pc:docMk/>
          <pc:sldMk cId="2607887814" sldId="261"/>
        </pc:sldMkLst>
        <pc:spChg chg="mod">
          <ac:chgData name="ABHA SINGH" userId="4e9a007e026ff479" providerId="LiveId" clId="{F5D9A844-A275-4B75-AAAC-7B5314A25551}" dt="2021-06-10T02:32:12.828" v="3861" actId="20577"/>
          <ac:spMkLst>
            <pc:docMk/>
            <pc:sldMk cId="2607887814" sldId="261"/>
            <ac:spMk id="2" creationId="{2673A403-D489-4F7C-A882-AC51E9A2AFAA}"/>
          </ac:spMkLst>
        </pc:spChg>
        <pc:spChg chg="mod">
          <ac:chgData name="ABHA SINGH" userId="4e9a007e026ff479" providerId="LiveId" clId="{F5D9A844-A275-4B75-AAAC-7B5314A25551}" dt="2021-06-10T02:54:02.188" v="4335" actId="20577"/>
          <ac:spMkLst>
            <pc:docMk/>
            <pc:sldMk cId="2607887814" sldId="261"/>
            <ac:spMk id="3" creationId="{A30CAE45-F1CC-40C3-BFA6-B7251D397323}"/>
          </ac:spMkLst>
        </pc:spChg>
      </pc:sldChg>
      <pc:sldChg chg="modSp del mod setBg">
        <pc:chgData name="ABHA SINGH" userId="4e9a007e026ff479" providerId="LiveId" clId="{F5D9A844-A275-4B75-AAAC-7B5314A25551}" dt="2021-06-09T12:57:02.414" v="106" actId="47"/>
        <pc:sldMkLst>
          <pc:docMk/>
          <pc:sldMk cId="1214002457" sldId="262"/>
        </pc:sldMkLst>
        <pc:spChg chg="mod">
          <ac:chgData name="ABHA SINGH" userId="4e9a007e026ff479" providerId="LiveId" clId="{F5D9A844-A275-4B75-AAAC-7B5314A25551}" dt="2021-06-09T12:56:42.389" v="103" actId="20577"/>
          <ac:spMkLst>
            <pc:docMk/>
            <pc:sldMk cId="1214002457" sldId="262"/>
            <ac:spMk id="2" creationId="{F353E41D-4483-4452-B1E0-546E236BE1C2}"/>
          </ac:spMkLst>
        </pc:spChg>
        <pc:spChg chg="mod">
          <ac:chgData name="ABHA SINGH" userId="4e9a007e026ff479" providerId="LiveId" clId="{F5D9A844-A275-4B75-AAAC-7B5314A25551}" dt="2021-06-09T12:46:17.590" v="1"/>
          <ac:spMkLst>
            <pc:docMk/>
            <pc:sldMk cId="1214002457" sldId="262"/>
            <ac:spMk id="3" creationId="{FC3A5109-480D-4FCF-849E-9C4142C7AA19}"/>
          </ac:spMkLst>
        </pc:spChg>
      </pc:sldChg>
      <pc:sldChg chg="addSp delSp modSp mod setBg">
        <pc:chgData name="ABHA SINGH" userId="4e9a007e026ff479" providerId="LiveId" clId="{F5D9A844-A275-4B75-AAAC-7B5314A25551}" dt="2021-06-09T14:07:48.407" v="3417"/>
        <pc:sldMkLst>
          <pc:docMk/>
          <pc:sldMk cId="947314100" sldId="263"/>
        </pc:sldMkLst>
        <pc:spChg chg="mod">
          <ac:chgData name="ABHA SINGH" userId="4e9a007e026ff479" providerId="LiveId" clId="{F5D9A844-A275-4B75-AAAC-7B5314A25551}" dt="2021-06-09T12:50:20.812" v="41" actId="14100"/>
          <ac:spMkLst>
            <pc:docMk/>
            <pc:sldMk cId="947314100" sldId="263"/>
            <ac:spMk id="2" creationId="{31307B9A-C34E-42DE-AA49-D1717775220F}"/>
          </ac:spMkLst>
        </pc:spChg>
        <pc:spChg chg="del mod">
          <ac:chgData name="ABHA SINGH" userId="4e9a007e026ff479" providerId="LiveId" clId="{F5D9A844-A275-4B75-AAAC-7B5314A25551}" dt="2021-06-09T12:50:07.277" v="35" actId="931"/>
          <ac:spMkLst>
            <pc:docMk/>
            <pc:sldMk cId="947314100" sldId="263"/>
            <ac:spMk id="3" creationId="{4D2D6D05-E3EE-494E-BBD9-6F0401D888FF}"/>
          </ac:spMkLst>
        </pc:spChg>
        <pc:picChg chg="add mod">
          <ac:chgData name="ABHA SINGH" userId="4e9a007e026ff479" providerId="LiveId" clId="{F5D9A844-A275-4B75-AAAC-7B5314A25551}" dt="2021-06-09T12:51:19.528" v="53" actId="1440"/>
          <ac:picMkLst>
            <pc:docMk/>
            <pc:sldMk cId="947314100" sldId="263"/>
            <ac:picMk id="5" creationId="{1118616F-996B-4E34-BBD4-80CD252F3200}"/>
          </ac:picMkLst>
        </pc:picChg>
      </pc:sldChg>
      <pc:sldChg chg="addSp modSp new mod ord">
        <pc:chgData name="ABHA SINGH" userId="4e9a007e026ff479" providerId="LiveId" clId="{F5D9A844-A275-4B75-AAAC-7B5314A25551}" dt="2021-06-09T12:56:58.319" v="105"/>
        <pc:sldMkLst>
          <pc:docMk/>
          <pc:sldMk cId="3609757652" sldId="264"/>
        </pc:sldMkLst>
        <pc:graphicFrameChg chg="add mod modGraphic">
          <ac:chgData name="ABHA SINGH" userId="4e9a007e026ff479" providerId="LiveId" clId="{F5D9A844-A275-4B75-AAAC-7B5314A25551}" dt="2021-06-09T12:54:05.424" v="68" actId="14734"/>
          <ac:graphicFrameMkLst>
            <pc:docMk/>
            <pc:sldMk cId="3609757652" sldId="264"/>
            <ac:graphicFrameMk id="4" creationId="{1D0076DE-73F4-4C88-9CE8-BF13ECBD9B3B}"/>
          </ac:graphicFrameMkLst>
        </pc:graphicFrameChg>
      </pc:sldChg>
      <pc:sldChg chg="modSp new del mod ord">
        <pc:chgData name="ABHA SINGH" userId="4e9a007e026ff479" providerId="LiveId" clId="{F5D9A844-A275-4B75-AAAC-7B5314A25551}" dt="2021-06-09T13:13:35.149" v="1224" actId="47"/>
        <pc:sldMkLst>
          <pc:docMk/>
          <pc:sldMk cId="620174602" sldId="265"/>
        </pc:sldMkLst>
        <pc:spChg chg="mod">
          <ac:chgData name="ABHA SINGH" userId="4e9a007e026ff479" providerId="LiveId" clId="{F5D9A844-A275-4B75-AAAC-7B5314A25551}" dt="2021-06-09T12:54:59.196" v="90" actId="20577"/>
          <ac:spMkLst>
            <pc:docMk/>
            <pc:sldMk cId="620174602" sldId="265"/>
            <ac:spMk id="2" creationId="{8A02F3A7-ABFE-470C-A16A-A241EC64DB55}"/>
          </ac:spMkLst>
        </pc:spChg>
      </pc:sldChg>
      <pc:sldChg chg="modSp new del mod">
        <pc:chgData name="ABHA SINGH" userId="4e9a007e026ff479" providerId="LiveId" clId="{F5D9A844-A275-4B75-AAAC-7B5314A25551}" dt="2021-06-09T13:26:58.993" v="2228" actId="47"/>
        <pc:sldMkLst>
          <pc:docMk/>
          <pc:sldMk cId="3016395691" sldId="266"/>
        </pc:sldMkLst>
        <pc:spChg chg="mod">
          <ac:chgData name="ABHA SINGH" userId="4e9a007e026ff479" providerId="LiveId" clId="{F5D9A844-A275-4B75-AAAC-7B5314A25551}" dt="2021-06-09T13:14:57.770" v="1239" actId="20577"/>
          <ac:spMkLst>
            <pc:docMk/>
            <pc:sldMk cId="3016395691" sldId="266"/>
            <ac:spMk id="2" creationId="{F522712A-B4E8-4845-A29B-EB8F0C7B2CD9}"/>
          </ac:spMkLst>
        </pc:spChg>
      </pc:sldChg>
      <pc:sldChg chg="modSp new mod setBg">
        <pc:chgData name="ABHA SINGH" userId="4e9a007e026ff479" providerId="LiveId" clId="{F5D9A844-A275-4B75-AAAC-7B5314A25551}" dt="2021-06-09T13:58:38.426" v="3416"/>
        <pc:sldMkLst>
          <pc:docMk/>
          <pc:sldMk cId="3056136332" sldId="267"/>
        </pc:sldMkLst>
        <pc:spChg chg="mod">
          <ac:chgData name="ABHA SINGH" userId="4e9a007e026ff479" providerId="LiveId" clId="{F5D9A844-A275-4B75-AAAC-7B5314A25551}" dt="2021-06-09T13:15:56.565" v="1260" actId="313"/>
          <ac:spMkLst>
            <pc:docMk/>
            <pc:sldMk cId="3056136332" sldId="267"/>
            <ac:spMk id="2" creationId="{63545048-48C7-4C0E-B2FF-33409E238848}"/>
          </ac:spMkLst>
        </pc:spChg>
        <pc:spChg chg="mod">
          <ac:chgData name="ABHA SINGH" userId="4e9a007e026ff479" providerId="LiveId" clId="{F5D9A844-A275-4B75-AAAC-7B5314A25551}" dt="2021-06-09T13:29:14.863" v="2278" actId="313"/>
          <ac:spMkLst>
            <pc:docMk/>
            <pc:sldMk cId="3056136332" sldId="267"/>
            <ac:spMk id="3" creationId="{F33C0A74-A449-4778-BBB0-57A45C2F5285}"/>
          </ac:spMkLst>
        </pc:spChg>
      </pc:sldChg>
      <pc:sldChg chg="addSp delSp modSp new mod setBg">
        <pc:chgData name="ABHA SINGH" userId="4e9a007e026ff479" providerId="LiveId" clId="{F5D9A844-A275-4B75-AAAC-7B5314A25551}" dt="2021-06-10T02:45:13.777" v="4078"/>
        <pc:sldMkLst>
          <pc:docMk/>
          <pc:sldMk cId="4210080285" sldId="268"/>
        </pc:sldMkLst>
        <pc:spChg chg="mod">
          <ac:chgData name="ABHA SINGH" userId="4e9a007e026ff479" providerId="LiveId" clId="{F5D9A844-A275-4B75-AAAC-7B5314A25551}" dt="2021-06-10T02:45:08.379" v="4070" actId="20577"/>
          <ac:spMkLst>
            <pc:docMk/>
            <pc:sldMk cId="4210080285" sldId="268"/>
            <ac:spMk id="2" creationId="{81DFA631-158D-4F8A-A36B-52BA5F4A7D29}"/>
          </ac:spMkLst>
        </pc:spChg>
        <pc:spChg chg="mod">
          <ac:chgData name="ABHA SINGH" userId="4e9a007e026ff479" providerId="LiveId" clId="{F5D9A844-A275-4B75-AAAC-7B5314A25551}" dt="2021-06-09T14:27:29.523" v="3465" actId="20577"/>
          <ac:spMkLst>
            <pc:docMk/>
            <pc:sldMk cId="4210080285" sldId="268"/>
            <ac:spMk id="3" creationId="{A7D2F3D0-A3A5-4A7B-8DC8-46D9848DD642}"/>
          </ac:spMkLst>
        </pc:spChg>
        <pc:spChg chg="add mod">
          <ac:chgData name="ABHA SINGH" userId="4e9a007e026ff479" providerId="LiveId" clId="{F5D9A844-A275-4B75-AAAC-7B5314A25551}" dt="2021-06-10T02:41:39.956" v="3976" actId="20577"/>
          <ac:spMkLst>
            <pc:docMk/>
            <pc:sldMk cId="4210080285" sldId="268"/>
            <ac:spMk id="5" creationId="{04183CF6-18A4-43AE-A6F6-C90DC2C883DE}"/>
          </ac:spMkLst>
        </pc:spChg>
        <pc:spChg chg="add del">
          <ac:chgData name="ABHA SINGH" userId="4e9a007e026ff479" providerId="LiveId" clId="{F5D9A844-A275-4B75-AAAC-7B5314A25551}" dt="2021-06-10T02:45:13.777" v="4072"/>
          <ac:spMkLst>
            <pc:docMk/>
            <pc:sldMk cId="4210080285" sldId="268"/>
            <ac:spMk id="6" creationId="{A0CA7652-D4DD-4533-9D2B-CF86CBCC47F6}"/>
          </ac:spMkLst>
        </pc:spChg>
        <pc:spChg chg="add del mod">
          <ac:chgData name="ABHA SINGH" userId="4e9a007e026ff479" providerId="LiveId" clId="{F5D9A844-A275-4B75-AAAC-7B5314A25551}" dt="2021-06-10T02:41:56.995" v="3981" actId="767"/>
          <ac:spMkLst>
            <pc:docMk/>
            <pc:sldMk cId="4210080285" sldId="268"/>
            <ac:spMk id="7" creationId="{D2DB7E11-8A28-4A6C-A2DD-EA06E31C4D2B}"/>
          </ac:spMkLst>
        </pc:spChg>
        <pc:spChg chg="add del mod">
          <ac:chgData name="ABHA SINGH" userId="4e9a007e026ff479" providerId="LiveId" clId="{F5D9A844-A275-4B75-AAAC-7B5314A25551}" dt="2021-06-10T02:45:13.777" v="4074"/>
          <ac:spMkLst>
            <pc:docMk/>
            <pc:sldMk cId="4210080285" sldId="268"/>
            <ac:spMk id="8" creationId="{2B658F03-DEAA-4E9C-80A7-CF3052723CD8}"/>
          </ac:spMkLst>
        </pc:spChg>
        <pc:spChg chg="add del">
          <ac:chgData name="ABHA SINGH" userId="4e9a007e026ff479" providerId="LiveId" clId="{F5D9A844-A275-4B75-AAAC-7B5314A25551}" dt="2021-06-10T02:45:13.777" v="4076"/>
          <ac:spMkLst>
            <pc:docMk/>
            <pc:sldMk cId="4210080285" sldId="268"/>
            <ac:spMk id="9" creationId="{EFBE7337-5252-4656-AEB8-F28E0B5BED89}"/>
          </ac:spMkLst>
        </pc:spChg>
        <pc:spChg chg="add del mod">
          <ac:chgData name="ABHA SINGH" userId="4e9a007e026ff479" providerId="LiveId" clId="{F5D9A844-A275-4B75-AAAC-7B5314A25551}" dt="2021-06-10T02:45:13.777" v="4078"/>
          <ac:spMkLst>
            <pc:docMk/>
            <pc:sldMk cId="4210080285" sldId="268"/>
            <ac:spMk id="10" creationId="{B6A9E40A-3800-474A-ADAD-747513473401}"/>
          </ac:spMkLst>
        </pc:spChg>
        <pc:spChg chg="add mod">
          <ac:chgData name="ABHA SINGH" userId="4e9a007e026ff479" providerId="LiveId" clId="{F5D9A844-A275-4B75-AAAC-7B5314A25551}" dt="2021-06-10T02:44:01.622" v="4039" actId="1076"/>
          <ac:spMkLst>
            <pc:docMk/>
            <pc:sldMk cId="4210080285" sldId="268"/>
            <ac:spMk id="11" creationId="{FD717C59-0259-489B-9237-11F95FE5E540}"/>
          </ac:spMkLst>
        </pc:spChg>
        <pc:spChg chg="add mod">
          <ac:chgData name="ABHA SINGH" userId="4e9a007e026ff479" providerId="LiveId" clId="{F5D9A844-A275-4B75-AAAC-7B5314A25551}" dt="2021-06-10T02:44:27.580" v="4053" actId="313"/>
          <ac:spMkLst>
            <pc:docMk/>
            <pc:sldMk cId="4210080285" sldId="268"/>
            <ac:spMk id="12" creationId="{A1F13785-9D51-4E71-84C6-ADDF60502FBC}"/>
          </ac:spMkLst>
        </pc:spChg>
        <pc:spChg chg="add mod">
          <ac:chgData name="ABHA SINGH" userId="4e9a007e026ff479" providerId="LiveId" clId="{F5D9A844-A275-4B75-AAAC-7B5314A25551}" dt="2021-06-10T02:44:45.803" v="4064" actId="20577"/>
          <ac:spMkLst>
            <pc:docMk/>
            <pc:sldMk cId="4210080285" sldId="268"/>
            <ac:spMk id="13" creationId="{B2618534-11DE-4922-B44B-8A2144580BA4}"/>
          </ac:spMkLst>
        </pc:spChg>
        <pc:graphicFrameChg chg="add mod modGraphic">
          <ac:chgData name="ABHA SINGH" userId="4e9a007e026ff479" providerId="LiveId" clId="{F5D9A844-A275-4B75-AAAC-7B5314A25551}" dt="2021-06-10T02:45:00.153" v="4065" actId="14100"/>
          <ac:graphicFrameMkLst>
            <pc:docMk/>
            <pc:sldMk cId="4210080285" sldId="268"/>
            <ac:graphicFrameMk id="4" creationId="{4E03D22A-9166-4FB1-9BD9-25964007C9FC}"/>
          </ac:graphicFrameMkLst>
        </pc:graphicFrameChg>
      </pc:sldChg>
      <pc:sldChg chg="addSp delSp modSp new mod setBg">
        <pc:chgData name="ABHA SINGH" userId="4e9a007e026ff479" providerId="LiveId" clId="{F5D9A844-A275-4B75-AAAC-7B5314A25551}" dt="2021-06-10T03:23:25.149" v="4426" actId="21"/>
        <pc:sldMkLst>
          <pc:docMk/>
          <pc:sldMk cId="4202518540" sldId="269"/>
        </pc:sldMkLst>
        <pc:spChg chg="del">
          <ac:chgData name="ABHA SINGH" userId="4e9a007e026ff479" providerId="LiveId" clId="{F5D9A844-A275-4B75-AAAC-7B5314A25551}" dt="2021-06-09T13:51:20.345" v="2774" actId="21"/>
          <ac:spMkLst>
            <pc:docMk/>
            <pc:sldMk cId="4202518540" sldId="269"/>
            <ac:spMk id="2" creationId="{B3665F07-B4C4-4D5F-AEC5-F2F8F41F86DD}"/>
          </ac:spMkLst>
        </pc:spChg>
        <pc:spChg chg="mod">
          <ac:chgData name="ABHA SINGH" userId="4e9a007e026ff479" providerId="LiveId" clId="{F5D9A844-A275-4B75-AAAC-7B5314A25551}" dt="2021-06-10T03:19:15.276" v="4419" actId="20577"/>
          <ac:spMkLst>
            <pc:docMk/>
            <pc:sldMk cId="4202518540" sldId="269"/>
            <ac:spMk id="3" creationId="{19A9FE99-BA06-4EF7-9589-CC65B6D69C39}"/>
          </ac:spMkLst>
        </pc:spChg>
        <pc:spChg chg="add del">
          <ac:chgData name="ABHA SINGH" userId="4e9a007e026ff479" providerId="LiveId" clId="{F5D9A844-A275-4B75-AAAC-7B5314A25551}" dt="2021-06-10T03:22:55.118" v="4421" actId="22"/>
          <ac:spMkLst>
            <pc:docMk/>
            <pc:sldMk cId="4202518540" sldId="269"/>
            <ac:spMk id="4" creationId="{88C4FFA4-CF0A-41CE-AB85-DF48B501CC9B}"/>
          </ac:spMkLst>
        </pc:spChg>
        <pc:spChg chg="add del">
          <ac:chgData name="ABHA SINGH" userId="4e9a007e026ff479" providerId="LiveId" clId="{F5D9A844-A275-4B75-AAAC-7B5314A25551}" dt="2021-06-10T03:23:25.149" v="4426" actId="21"/>
          <ac:spMkLst>
            <pc:docMk/>
            <pc:sldMk cId="4202518540" sldId="269"/>
            <ac:spMk id="6" creationId="{03B3CA00-67FE-4975-9B13-5BDAF2FDFF98}"/>
          </ac:spMkLst>
        </pc:spChg>
      </pc:sldChg>
      <pc:sldChg chg="addSp delSp modSp new mod setBg modClrScheme chgLayout">
        <pc:chgData name="ABHA SINGH" userId="4e9a007e026ff479" providerId="LiveId" clId="{F5D9A844-A275-4B75-AAAC-7B5314A25551}" dt="2021-06-10T03:08:56.752" v="4364" actId="1076"/>
        <pc:sldMkLst>
          <pc:docMk/>
          <pc:sldMk cId="985034286" sldId="270"/>
        </pc:sldMkLst>
        <pc:spChg chg="del">
          <ac:chgData name="ABHA SINGH" userId="4e9a007e026ff479" providerId="LiveId" clId="{F5D9A844-A275-4B75-AAAC-7B5314A25551}" dt="2021-06-10T02:54:15.812" v="4336" actId="700"/>
          <ac:spMkLst>
            <pc:docMk/>
            <pc:sldMk cId="985034286" sldId="270"/>
            <ac:spMk id="2" creationId="{EF2A3388-6A2D-45B5-BBEB-F102B0881A8F}"/>
          </ac:spMkLst>
        </pc:spChg>
        <pc:spChg chg="del">
          <ac:chgData name="ABHA SINGH" userId="4e9a007e026ff479" providerId="LiveId" clId="{F5D9A844-A275-4B75-AAAC-7B5314A25551}" dt="2021-06-10T02:54:15.812" v="4336" actId="700"/>
          <ac:spMkLst>
            <pc:docMk/>
            <pc:sldMk cId="985034286" sldId="270"/>
            <ac:spMk id="3" creationId="{214588B3-7F2B-4B4B-BBFA-1495DEDE860D}"/>
          </ac:spMkLst>
        </pc:spChg>
        <pc:picChg chg="add del mod">
          <ac:chgData name="ABHA SINGH" userId="4e9a007e026ff479" providerId="LiveId" clId="{F5D9A844-A275-4B75-AAAC-7B5314A25551}" dt="2021-06-10T03:01:07.262" v="4347" actId="478"/>
          <ac:picMkLst>
            <pc:docMk/>
            <pc:sldMk cId="985034286" sldId="270"/>
            <ac:picMk id="5" creationId="{3D224930-2FBF-4C27-8AB4-F24414D2D3EA}"/>
          </ac:picMkLst>
        </pc:picChg>
        <pc:picChg chg="add del mod">
          <ac:chgData name="ABHA SINGH" userId="4e9a007e026ff479" providerId="LiveId" clId="{F5D9A844-A275-4B75-AAAC-7B5314A25551}" dt="2021-06-10T03:01:07.262" v="4347" actId="478"/>
          <ac:picMkLst>
            <pc:docMk/>
            <pc:sldMk cId="985034286" sldId="270"/>
            <ac:picMk id="7" creationId="{1E2B0D15-87CE-4B9A-AC82-B3CEEC83345C}"/>
          </ac:picMkLst>
        </pc:picChg>
        <pc:picChg chg="add del mod">
          <ac:chgData name="ABHA SINGH" userId="4e9a007e026ff479" providerId="LiveId" clId="{F5D9A844-A275-4B75-AAAC-7B5314A25551}" dt="2021-06-10T03:01:07.262" v="4347" actId="478"/>
          <ac:picMkLst>
            <pc:docMk/>
            <pc:sldMk cId="985034286" sldId="270"/>
            <ac:picMk id="9" creationId="{42C1DD8A-0717-4500-8D19-59C7C5A0E63B}"/>
          </ac:picMkLst>
        </pc:picChg>
        <pc:picChg chg="add mod">
          <ac:chgData name="ABHA SINGH" userId="4e9a007e026ff479" providerId="LiveId" clId="{F5D9A844-A275-4B75-AAAC-7B5314A25551}" dt="2021-06-10T03:02:01.888" v="4360" actId="14100"/>
          <ac:picMkLst>
            <pc:docMk/>
            <pc:sldMk cId="985034286" sldId="270"/>
            <ac:picMk id="11" creationId="{1752A01D-73E8-4961-825E-6FCEA2F316F4}"/>
          </ac:picMkLst>
        </pc:picChg>
        <pc:picChg chg="add mod">
          <ac:chgData name="ABHA SINGH" userId="4e9a007e026ff479" providerId="LiveId" clId="{F5D9A844-A275-4B75-AAAC-7B5314A25551}" dt="2021-06-10T03:08:56.752" v="4364" actId="1076"/>
          <ac:picMkLst>
            <pc:docMk/>
            <pc:sldMk cId="985034286" sldId="270"/>
            <ac:picMk id="13" creationId="{332609C8-7F9A-46A2-B9CA-B8945C0C9A56}"/>
          </ac:picMkLst>
        </pc:picChg>
        <pc:picChg chg="add mod">
          <ac:chgData name="ABHA SINGH" userId="4e9a007e026ff479" providerId="LiveId" clId="{F5D9A844-A275-4B75-AAAC-7B5314A25551}" dt="2021-06-10T03:02:04.197" v="4361" actId="1076"/>
          <ac:picMkLst>
            <pc:docMk/>
            <pc:sldMk cId="985034286" sldId="270"/>
            <ac:picMk id="15" creationId="{56A16199-A1D0-4388-B4EC-CEBE05B216F0}"/>
          </ac:picMkLst>
        </pc:picChg>
      </pc:sldChg>
      <pc:sldChg chg="delSp new del mod">
        <pc:chgData name="ABHA SINGH" userId="4e9a007e026ff479" providerId="LiveId" clId="{F5D9A844-A275-4B75-AAAC-7B5314A25551}" dt="2021-06-10T03:23:16.692" v="4425" actId="47"/>
        <pc:sldMkLst>
          <pc:docMk/>
          <pc:sldMk cId="2041599760" sldId="271"/>
        </pc:sldMkLst>
        <pc:spChg chg="del">
          <ac:chgData name="ABHA SINGH" userId="4e9a007e026ff479" providerId="LiveId" clId="{F5D9A844-A275-4B75-AAAC-7B5314A25551}" dt="2021-06-10T03:23:14.147" v="4424" actId="478"/>
          <ac:spMkLst>
            <pc:docMk/>
            <pc:sldMk cId="2041599760" sldId="271"/>
            <ac:spMk id="2" creationId="{DF2A4946-81DD-471F-AF76-268DA7FEB84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6D75B1-F44C-40BC-90C4-1FEE33BBD260}" type="doc">
      <dgm:prSet loTypeId="urn:microsoft.com/office/officeart/2005/8/layout/hChevron3" loCatId="process" qsTypeId="urn:microsoft.com/office/officeart/2005/8/quickstyle/simple1" qsCatId="simple" csTypeId="urn:microsoft.com/office/officeart/2005/8/colors/accent2_2" csCatId="accent2" phldr="1"/>
      <dgm:spPr/>
    </dgm:pt>
    <dgm:pt modelId="{FFC10590-0491-41C7-AFC5-BC631500B796}">
      <dgm:prSet phldrT="[Text]"/>
      <dgm:spPr/>
      <dgm:t>
        <a:bodyPr/>
        <a:lstStyle/>
        <a:p>
          <a:r>
            <a:rPr lang="en-US" dirty="0"/>
            <a:t>Records Identified through database search (=220) </a:t>
          </a:r>
          <a:endParaRPr lang="en-IN" dirty="0"/>
        </a:p>
      </dgm:t>
    </dgm:pt>
    <dgm:pt modelId="{636E0DCB-18D1-4F8F-B4E7-7FFA81D6E92F}" type="parTrans" cxnId="{20842F1C-2262-4C56-88E4-CEB54879656F}">
      <dgm:prSet/>
      <dgm:spPr/>
      <dgm:t>
        <a:bodyPr/>
        <a:lstStyle/>
        <a:p>
          <a:endParaRPr lang="en-IN"/>
        </a:p>
      </dgm:t>
    </dgm:pt>
    <dgm:pt modelId="{8F8BA8FA-3A5F-49EB-90A5-F17CF93F721B}" type="sibTrans" cxnId="{20842F1C-2262-4C56-88E4-CEB54879656F}">
      <dgm:prSet/>
      <dgm:spPr/>
      <dgm:t>
        <a:bodyPr/>
        <a:lstStyle/>
        <a:p>
          <a:endParaRPr lang="en-IN"/>
        </a:p>
      </dgm:t>
    </dgm:pt>
    <dgm:pt modelId="{0DE4A64C-4559-4185-813E-A4BEE435D02F}">
      <dgm:prSet phldrT="[Text]"/>
      <dgm:spPr/>
      <dgm:t>
        <a:bodyPr/>
        <a:lstStyle/>
        <a:p>
          <a:r>
            <a:rPr lang="en-US" dirty="0"/>
            <a:t>Record excluded (=113) </a:t>
          </a:r>
          <a:endParaRPr lang="en-IN" dirty="0"/>
        </a:p>
      </dgm:t>
    </dgm:pt>
    <dgm:pt modelId="{347787D4-4AC2-4041-9DF8-B419A7C7079E}" type="parTrans" cxnId="{88DDCB15-FF17-4A66-8186-8510878A9915}">
      <dgm:prSet/>
      <dgm:spPr/>
      <dgm:t>
        <a:bodyPr/>
        <a:lstStyle/>
        <a:p>
          <a:endParaRPr lang="en-IN"/>
        </a:p>
      </dgm:t>
    </dgm:pt>
    <dgm:pt modelId="{3A41E3A6-B525-4628-BDD6-D1F1D64FAF90}" type="sibTrans" cxnId="{88DDCB15-FF17-4A66-8186-8510878A9915}">
      <dgm:prSet/>
      <dgm:spPr/>
      <dgm:t>
        <a:bodyPr/>
        <a:lstStyle/>
        <a:p>
          <a:endParaRPr lang="en-IN"/>
        </a:p>
      </dgm:t>
    </dgm:pt>
    <dgm:pt modelId="{DD7ED032-48F2-426B-A26B-A69ECDB56BA3}">
      <dgm:prSet phldrT="[Text]"/>
      <dgm:spPr/>
      <dgm:t>
        <a:bodyPr/>
        <a:lstStyle/>
        <a:p>
          <a:r>
            <a:rPr lang="en-US" dirty="0"/>
            <a:t>Studies Included in the study (=17)</a:t>
          </a:r>
          <a:endParaRPr lang="en-IN" dirty="0"/>
        </a:p>
      </dgm:t>
    </dgm:pt>
    <dgm:pt modelId="{BE551D3F-C89F-4F43-BC87-EE01606BD4FC}" type="parTrans" cxnId="{5FA797AD-E5CE-4F51-AC99-FC2D568172E3}">
      <dgm:prSet/>
      <dgm:spPr/>
      <dgm:t>
        <a:bodyPr/>
        <a:lstStyle/>
        <a:p>
          <a:endParaRPr lang="en-IN"/>
        </a:p>
      </dgm:t>
    </dgm:pt>
    <dgm:pt modelId="{A4BC1111-6525-4BEC-9A37-8DAD7EB92C4D}" type="sibTrans" cxnId="{5FA797AD-E5CE-4F51-AC99-FC2D568172E3}">
      <dgm:prSet/>
      <dgm:spPr/>
      <dgm:t>
        <a:bodyPr/>
        <a:lstStyle/>
        <a:p>
          <a:endParaRPr lang="en-IN"/>
        </a:p>
      </dgm:t>
    </dgm:pt>
    <dgm:pt modelId="{0676A038-5B92-4787-9F61-9ED29FED5DC6}">
      <dgm:prSet phldrT="[Text]"/>
      <dgm:spPr/>
      <dgm:t>
        <a:bodyPr/>
        <a:lstStyle/>
        <a:p>
          <a:r>
            <a:rPr lang="en-US" dirty="0"/>
            <a:t>Records after removing duplication (=129)</a:t>
          </a:r>
          <a:endParaRPr lang="en-IN" dirty="0"/>
        </a:p>
      </dgm:t>
    </dgm:pt>
    <dgm:pt modelId="{5181428C-6A4B-4A24-A82A-E7D18D533F3D}" type="parTrans" cxnId="{37931D40-088D-4D81-B31B-887F1DCAD8C6}">
      <dgm:prSet/>
      <dgm:spPr/>
      <dgm:t>
        <a:bodyPr/>
        <a:lstStyle/>
        <a:p>
          <a:endParaRPr lang="en-IN"/>
        </a:p>
      </dgm:t>
    </dgm:pt>
    <dgm:pt modelId="{1722227C-18FE-47C7-9F4E-E9853448F75D}" type="sibTrans" cxnId="{37931D40-088D-4D81-B31B-887F1DCAD8C6}">
      <dgm:prSet/>
      <dgm:spPr/>
      <dgm:t>
        <a:bodyPr/>
        <a:lstStyle/>
        <a:p>
          <a:endParaRPr lang="en-IN"/>
        </a:p>
      </dgm:t>
    </dgm:pt>
    <dgm:pt modelId="{8C44BD76-E6D1-46EE-9722-78CB9FCF93B2}">
      <dgm:prSet phldrT="[Text]"/>
      <dgm:spPr/>
      <dgm:t>
        <a:bodyPr/>
        <a:lstStyle/>
        <a:p>
          <a:r>
            <a:rPr lang="en-US" dirty="0"/>
            <a:t>Records screened (=91)</a:t>
          </a:r>
          <a:endParaRPr lang="en-IN" dirty="0"/>
        </a:p>
      </dgm:t>
    </dgm:pt>
    <dgm:pt modelId="{D2B8FBC1-A6F9-419A-A556-C659560BB513}" type="parTrans" cxnId="{39579FD5-4853-49A9-99AB-E347A8E266A5}">
      <dgm:prSet/>
      <dgm:spPr/>
      <dgm:t>
        <a:bodyPr/>
        <a:lstStyle/>
        <a:p>
          <a:endParaRPr lang="en-IN"/>
        </a:p>
      </dgm:t>
    </dgm:pt>
    <dgm:pt modelId="{14DDABF7-1051-4FCC-8013-C61EC4764C83}" type="sibTrans" cxnId="{39579FD5-4853-49A9-99AB-E347A8E266A5}">
      <dgm:prSet/>
      <dgm:spPr/>
      <dgm:t>
        <a:bodyPr/>
        <a:lstStyle/>
        <a:p>
          <a:endParaRPr lang="en-IN"/>
        </a:p>
      </dgm:t>
    </dgm:pt>
    <dgm:pt modelId="{973D99D3-2DCC-4ECC-B1E6-5419962D189B}" type="pres">
      <dgm:prSet presAssocID="{596D75B1-F44C-40BC-90C4-1FEE33BBD260}" presName="Name0" presStyleCnt="0">
        <dgm:presLayoutVars>
          <dgm:dir/>
          <dgm:resizeHandles val="exact"/>
        </dgm:presLayoutVars>
      </dgm:prSet>
      <dgm:spPr/>
    </dgm:pt>
    <dgm:pt modelId="{EE122E05-8C16-4D53-B362-97E6B4954039}" type="pres">
      <dgm:prSet presAssocID="{FFC10590-0491-41C7-AFC5-BC631500B796}" presName="parTxOnly" presStyleLbl="node1" presStyleIdx="0" presStyleCnt="5">
        <dgm:presLayoutVars>
          <dgm:bulletEnabled val="1"/>
        </dgm:presLayoutVars>
      </dgm:prSet>
      <dgm:spPr/>
    </dgm:pt>
    <dgm:pt modelId="{20199777-0673-482C-BD10-9E85E8067A7F}" type="pres">
      <dgm:prSet presAssocID="{8F8BA8FA-3A5F-49EB-90A5-F17CF93F721B}" presName="parSpace" presStyleCnt="0"/>
      <dgm:spPr/>
    </dgm:pt>
    <dgm:pt modelId="{4FD3B951-88F1-418C-8AAD-489DE8EA05D7}" type="pres">
      <dgm:prSet presAssocID="{0676A038-5B92-4787-9F61-9ED29FED5DC6}" presName="parTxOnly" presStyleLbl="node1" presStyleIdx="1" presStyleCnt="5">
        <dgm:presLayoutVars>
          <dgm:bulletEnabled val="1"/>
        </dgm:presLayoutVars>
      </dgm:prSet>
      <dgm:spPr/>
    </dgm:pt>
    <dgm:pt modelId="{414199E3-54E7-4F2F-AD63-FBA21526CEEB}" type="pres">
      <dgm:prSet presAssocID="{1722227C-18FE-47C7-9F4E-E9853448F75D}" presName="parSpace" presStyleCnt="0"/>
      <dgm:spPr/>
    </dgm:pt>
    <dgm:pt modelId="{403AB5C8-82B5-4D03-AE6B-43F2B4BFDBAA}" type="pres">
      <dgm:prSet presAssocID="{0DE4A64C-4559-4185-813E-A4BEE435D02F}" presName="parTxOnly" presStyleLbl="node1" presStyleIdx="2" presStyleCnt="5">
        <dgm:presLayoutVars>
          <dgm:bulletEnabled val="1"/>
        </dgm:presLayoutVars>
      </dgm:prSet>
      <dgm:spPr/>
    </dgm:pt>
    <dgm:pt modelId="{BE8FF83F-04C6-4605-B09E-A9E61DE21C36}" type="pres">
      <dgm:prSet presAssocID="{3A41E3A6-B525-4628-BDD6-D1F1D64FAF90}" presName="parSpace" presStyleCnt="0"/>
      <dgm:spPr/>
    </dgm:pt>
    <dgm:pt modelId="{AE8D9FAF-E28B-45BC-B856-CE5DE2B135A0}" type="pres">
      <dgm:prSet presAssocID="{8C44BD76-E6D1-46EE-9722-78CB9FCF93B2}" presName="parTxOnly" presStyleLbl="node1" presStyleIdx="3" presStyleCnt="5">
        <dgm:presLayoutVars>
          <dgm:bulletEnabled val="1"/>
        </dgm:presLayoutVars>
      </dgm:prSet>
      <dgm:spPr/>
    </dgm:pt>
    <dgm:pt modelId="{66BE3012-8974-4749-8D3C-FB6033EBB2DD}" type="pres">
      <dgm:prSet presAssocID="{14DDABF7-1051-4FCC-8013-C61EC4764C83}" presName="parSpace" presStyleCnt="0"/>
      <dgm:spPr/>
    </dgm:pt>
    <dgm:pt modelId="{5F1FC56A-E041-4401-83B6-7C87F47E66B3}" type="pres">
      <dgm:prSet presAssocID="{DD7ED032-48F2-426B-A26B-A69ECDB56BA3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88DDCB15-FF17-4A66-8186-8510878A9915}" srcId="{596D75B1-F44C-40BC-90C4-1FEE33BBD260}" destId="{0DE4A64C-4559-4185-813E-A4BEE435D02F}" srcOrd="2" destOrd="0" parTransId="{347787D4-4AC2-4041-9DF8-B419A7C7079E}" sibTransId="{3A41E3A6-B525-4628-BDD6-D1F1D64FAF90}"/>
    <dgm:cxn modelId="{20842F1C-2262-4C56-88E4-CEB54879656F}" srcId="{596D75B1-F44C-40BC-90C4-1FEE33BBD260}" destId="{FFC10590-0491-41C7-AFC5-BC631500B796}" srcOrd="0" destOrd="0" parTransId="{636E0DCB-18D1-4F8F-B4E7-7FFA81D6E92F}" sibTransId="{8F8BA8FA-3A5F-49EB-90A5-F17CF93F721B}"/>
    <dgm:cxn modelId="{8F96F01F-A2A5-4EFD-8C78-C50598050AE4}" type="presOf" srcId="{0676A038-5B92-4787-9F61-9ED29FED5DC6}" destId="{4FD3B951-88F1-418C-8AAD-489DE8EA05D7}" srcOrd="0" destOrd="0" presId="urn:microsoft.com/office/officeart/2005/8/layout/hChevron3"/>
    <dgm:cxn modelId="{37931D40-088D-4D81-B31B-887F1DCAD8C6}" srcId="{596D75B1-F44C-40BC-90C4-1FEE33BBD260}" destId="{0676A038-5B92-4787-9F61-9ED29FED5DC6}" srcOrd="1" destOrd="0" parTransId="{5181428C-6A4B-4A24-A82A-E7D18D533F3D}" sibTransId="{1722227C-18FE-47C7-9F4E-E9853448F75D}"/>
    <dgm:cxn modelId="{C21B8E49-8224-4ECE-B440-2B013EF71EA8}" type="presOf" srcId="{8C44BD76-E6D1-46EE-9722-78CB9FCF93B2}" destId="{AE8D9FAF-E28B-45BC-B856-CE5DE2B135A0}" srcOrd="0" destOrd="0" presId="urn:microsoft.com/office/officeart/2005/8/layout/hChevron3"/>
    <dgm:cxn modelId="{5D84CC4A-2227-4D5E-A35A-48B9A01A042D}" type="presOf" srcId="{0DE4A64C-4559-4185-813E-A4BEE435D02F}" destId="{403AB5C8-82B5-4D03-AE6B-43F2B4BFDBAA}" srcOrd="0" destOrd="0" presId="urn:microsoft.com/office/officeart/2005/8/layout/hChevron3"/>
    <dgm:cxn modelId="{29039C90-E6E7-47F4-BA9A-ACA0E4E74D97}" type="presOf" srcId="{DD7ED032-48F2-426B-A26B-A69ECDB56BA3}" destId="{5F1FC56A-E041-4401-83B6-7C87F47E66B3}" srcOrd="0" destOrd="0" presId="urn:microsoft.com/office/officeart/2005/8/layout/hChevron3"/>
    <dgm:cxn modelId="{5FA797AD-E5CE-4F51-AC99-FC2D568172E3}" srcId="{596D75B1-F44C-40BC-90C4-1FEE33BBD260}" destId="{DD7ED032-48F2-426B-A26B-A69ECDB56BA3}" srcOrd="4" destOrd="0" parTransId="{BE551D3F-C89F-4F43-BC87-EE01606BD4FC}" sibTransId="{A4BC1111-6525-4BEC-9A37-8DAD7EB92C4D}"/>
    <dgm:cxn modelId="{783603BD-FFA3-47C4-8E3C-562968DDFE31}" type="presOf" srcId="{596D75B1-F44C-40BC-90C4-1FEE33BBD260}" destId="{973D99D3-2DCC-4ECC-B1E6-5419962D189B}" srcOrd="0" destOrd="0" presId="urn:microsoft.com/office/officeart/2005/8/layout/hChevron3"/>
    <dgm:cxn modelId="{39579FD5-4853-49A9-99AB-E347A8E266A5}" srcId="{596D75B1-F44C-40BC-90C4-1FEE33BBD260}" destId="{8C44BD76-E6D1-46EE-9722-78CB9FCF93B2}" srcOrd="3" destOrd="0" parTransId="{D2B8FBC1-A6F9-419A-A556-C659560BB513}" sibTransId="{14DDABF7-1051-4FCC-8013-C61EC4764C83}"/>
    <dgm:cxn modelId="{D2D470D7-962E-4429-8D02-D1DFE9B52EBE}" type="presOf" srcId="{FFC10590-0491-41C7-AFC5-BC631500B796}" destId="{EE122E05-8C16-4D53-B362-97E6B4954039}" srcOrd="0" destOrd="0" presId="urn:microsoft.com/office/officeart/2005/8/layout/hChevron3"/>
    <dgm:cxn modelId="{60DA74D2-FA71-4A82-83AE-AC022C8A6272}" type="presParOf" srcId="{973D99D3-2DCC-4ECC-B1E6-5419962D189B}" destId="{EE122E05-8C16-4D53-B362-97E6B4954039}" srcOrd="0" destOrd="0" presId="urn:microsoft.com/office/officeart/2005/8/layout/hChevron3"/>
    <dgm:cxn modelId="{FC3134BB-05C8-4BA8-A55C-C9732F4A7CB8}" type="presParOf" srcId="{973D99D3-2DCC-4ECC-B1E6-5419962D189B}" destId="{20199777-0673-482C-BD10-9E85E8067A7F}" srcOrd="1" destOrd="0" presId="urn:microsoft.com/office/officeart/2005/8/layout/hChevron3"/>
    <dgm:cxn modelId="{87FD4E8F-D851-4AE6-B0B4-59655789FB8F}" type="presParOf" srcId="{973D99D3-2DCC-4ECC-B1E6-5419962D189B}" destId="{4FD3B951-88F1-418C-8AAD-489DE8EA05D7}" srcOrd="2" destOrd="0" presId="urn:microsoft.com/office/officeart/2005/8/layout/hChevron3"/>
    <dgm:cxn modelId="{DC41D6A8-C73E-4816-AFC8-4C76DD1EC690}" type="presParOf" srcId="{973D99D3-2DCC-4ECC-B1E6-5419962D189B}" destId="{414199E3-54E7-4F2F-AD63-FBA21526CEEB}" srcOrd="3" destOrd="0" presId="urn:microsoft.com/office/officeart/2005/8/layout/hChevron3"/>
    <dgm:cxn modelId="{CAF59C05-E954-4B1C-BED6-FFB8DDDC84BE}" type="presParOf" srcId="{973D99D3-2DCC-4ECC-B1E6-5419962D189B}" destId="{403AB5C8-82B5-4D03-AE6B-43F2B4BFDBAA}" srcOrd="4" destOrd="0" presId="urn:microsoft.com/office/officeart/2005/8/layout/hChevron3"/>
    <dgm:cxn modelId="{6644C71D-9AFA-4206-ABDC-A13F39BA4839}" type="presParOf" srcId="{973D99D3-2DCC-4ECC-B1E6-5419962D189B}" destId="{BE8FF83F-04C6-4605-B09E-A9E61DE21C36}" srcOrd="5" destOrd="0" presId="urn:microsoft.com/office/officeart/2005/8/layout/hChevron3"/>
    <dgm:cxn modelId="{EE598FD3-7E25-4A60-9342-C8A1A276A8A9}" type="presParOf" srcId="{973D99D3-2DCC-4ECC-B1E6-5419962D189B}" destId="{AE8D9FAF-E28B-45BC-B856-CE5DE2B135A0}" srcOrd="6" destOrd="0" presId="urn:microsoft.com/office/officeart/2005/8/layout/hChevron3"/>
    <dgm:cxn modelId="{4D5321B3-7C61-4D45-9825-DA774693D307}" type="presParOf" srcId="{973D99D3-2DCC-4ECC-B1E6-5419962D189B}" destId="{66BE3012-8974-4749-8D3C-FB6033EBB2DD}" srcOrd="7" destOrd="0" presId="urn:microsoft.com/office/officeart/2005/8/layout/hChevron3"/>
    <dgm:cxn modelId="{59348AD2-CC39-469D-B8DA-FF8172B5422C}" type="presParOf" srcId="{973D99D3-2DCC-4ECC-B1E6-5419962D189B}" destId="{5F1FC56A-E041-4401-83B6-7C87F47E66B3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22E05-8C16-4D53-B362-97E6B4954039}">
      <dsp:nvSpPr>
        <dsp:cNvPr id="0" name=""/>
        <dsp:cNvSpPr/>
      </dsp:nvSpPr>
      <dsp:spPr>
        <a:xfrm>
          <a:off x="1350" y="1595077"/>
          <a:ext cx="2634339" cy="1053735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Records Identified through database search (=220) </a:t>
          </a:r>
          <a:endParaRPr lang="en-IN" sz="1800" kern="1200" dirty="0"/>
        </a:p>
      </dsp:txBody>
      <dsp:txXfrm>
        <a:off x="1350" y="1595077"/>
        <a:ext cx="2370905" cy="1053735"/>
      </dsp:txXfrm>
    </dsp:sp>
    <dsp:sp modelId="{4FD3B951-88F1-418C-8AAD-489DE8EA05D7}">
      <dsp:nvSpPr>
        <dsp:cNvPr id="0" name=""/>
        <dsp:cNvSpPr/>
      </dsp:nvSpPr>
      <dsp:spPr>
        <a:xfrm>
          <a:off x="2108822" y="1595077"/>
          <a:ext cx="2634339" cy="105373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Records after removing duplication (=129)</a:t>
          </a:r>
          <a:endParaRPr lang="en-IN" sz="1800" kern="1200" dirty="0"/>
        </a:p>
      </dsp:txBody>
      <dsp:txXfrm>
        <a:off x="2635690" y="1595077"/>
        <a:ext cx="1580604" cy="1053735"/>
      </dsp:txXfrm>
    </dsp:sp>
    <dsp:sp modelId="{403AB5C8-82B5-4D03-AE6B-43F2B4BFDBAA}">
      <dsp:nvSpPr>
        <dsp:cNvPr id="0" name=""/>
        <dsp:cNvSpPr/>
      </dsp:nvSpPr>
      <dsp:spPr>
        <a:xfrm>
          <a:off x="4216294" y="1595077"/>
          <a:ext cx="2634339" cy="105373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Record excluded (=113) </a:t>
          </a:r>
          <a:endParaRPr lang="en-IN" sz="1800" kern="1200" dirty="0"/>
        </a:p>
      </dsp:txBody>
      <dsp:txXfrm>
        <a:off x="4743162" y="1595077"/>
        <a:ext cx="1580604" cy="1053735"/>
      </dsp:txXfrm>
    </dsp:sp>
    <dsp:sp modelId="{AE8D9FAF-E28B-45BC-B856-CE5DE2B135A0}">
      <dsp:nvSpPr>
        <dsp:cNvPr id="0" name=""/>
        <dsp:cNvSpPr/>
      </dsp:nvSpPr>
      <dsp:spPr>
        <a:xfrm>
          <a:off x="6323765" y="1595077"/>
          <a:ext cx="2634339" cy="105373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Records screened (=91)</a:t>
          </a:r>
          <a:endParaRPr lang="en-IN" sz="1800" kern="1200" dirty="0"/>
        </a:p>
      </dsp:txBody>
      <dsp:txXfrm>
        <a:off x="6850633" y="1595077"/>
        <a:ext cx="1580604" cy="1053735"/>
      </dsp:txXfrm>
    </dsp:sp>
    <dsp:sp modelId="{5F1FC56A-E041-4401-83B6-7C87F47E66B3}">
      <dsp:nvSpPr>
        <dsp:cNvPr id="0" name=""/>
        <dsp:cNvSpPr/>
      </dsp:nvSpPr>
      <dsp:spPr>
        <a:xfrm>
          <a:off x="8431237" y="1595077"/>
          <a:ext cx="2634339" cy="105373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Studies Included in the study (=17)</a:t>
          </a:r>
          <a:endParaRPr lang="en-IN" sz="1800" kern="1200" dirty="0"/>
        </a:p>
      </dsp:txBody>
      <dsp:txXfrm>
        <a:off x="8958105" y="1595077"/>
        <a:ext cx="1580604" cy="1053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3393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598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0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012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14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527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81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482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61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509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442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25D1A2D-0411-4B69-BDCD-E99D6858777C}" type="datetimeFigureOut">
              <a:rPr lang="en-IN" smtClean="0"/>
              <a:t>10-06-2021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BDFF898-032F-4C68-9DC4-BEA19EC8E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399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F6529-F0A6-4590-A5D1-804EB4C1A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116106"/>
            <a:ext cx="8991600" cy="1694329"/>
          </a:xfrm>
        </p:spPr>
        <p:txBody>
          <a:bodyPr>
            <a:normAutofit fontScale="90000"/>
          </a:bodyPr>
          <a:lstStyle/>
          <a:p>
            <a:r>
              <a:rPr lang="en-US" dirty="0"/>
              <a:t>A CASE STUDY ON TAMIL NADU’S PUBLIC HEALTH CADRE AND ITS ROLE IN PUBLIC HEALTH SYSTEM 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B360F3-FDC3-4783-8D3E-901A7534C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3321424"/>
            <a:ext cx="6801612" cy="22710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DR.  ABHA SINGH </a:t>
            </a:r>
          </a:p>
          <a:p>
            <a:r>
              <a:rPr lang="en-US" dirty="0">
                <a:solidFill>
                  <a:schemeClr val="bg1"/>
                </a:solidFill>
              </a:rPr>
              <a:t>IIHMR DELHI</a:t>
            </a:r>
          </a:p>
          <a:p>
            <a:r>
              <a:rPr lang="en-IN" dirty="0">
                <a:solidFill>
                  <a:schemeClr val="bg1"/>
                </a:solidFill>
              </a:rPr>
              <a:t>HEM- PG/19/003 </a:t>
            </a:r>
          </a:p>
          <a:p>
            <a:r>
              <a:rPr lang="en-IN" dirty="0">
                <a:solidFill>
                  <a:schemeClr val="bg1"/>
                </a:solidFill>
              </a:rPr>
              <a:t>MENTOR- DR. VINAY TRIPATHI </a:t>
            </a:r>
          </a:p>
          <a:p>
            <a:endParaRPr lang="en-IN" dirty="0">
              <a:solidFill>
                <a:schemeClr val="bg1"/>
              </a:solidFill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94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BAEA-3325-451C-AFDE-4FDC994E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E294-1BB5-49A6-A9F8-9AE4E3B0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0076DE-73F4-4C88-9CE8-BF13ECBD9B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176390"/>
              </p:ext>
            </p:extLst>
          </p:nvPr>
        </p:nvGraphicFramePr>
        <p:xfrm>
          <a:off x="76198" y="152400"/>
          <a:ext cx="11963402" cy="6537157"/>
        </p:xfrm>
        <a:graphic>
          <a:graphicData uri="http://schemas.openxmlformats.org/drawingml/2006/table">
            <a:tbl>
              <a:tblPr/>
              <a:tblGrid>
                <a:gridCol w="3492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1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0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88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Outcomes (rate how your course addresses the POs by giving a score of 1,2,3-                          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1: Slight (Low) 2: Moderate (Medium) 3: Substantial (High)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1. Internalize the concepts of management such as healthcare delivery system, strategic planning, HR, marketing, finance and operations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2. Apply knowledge of research and management techniques and functions in an integrated manner in healthcare set up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3. Use appropriate skills to support healthcare organizations to take informed decision in planning, building and managing healthcare organizations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4. Utilize learning acquired from trainings and practical exposures in real time situations.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7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57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07B9A-C34E-42DE-AA49-D17177752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8724" y="1183766"/>
            <a:ext cx="4238625" cy="4340734"/>
          </a:xfrm>
        </p:spPr>
        <p:txBody>
          <a:bodyPr/>
          <a:lstStyle/>
          <a:p>
            <a:r>
              <a:rPr lang="en-US" dirty="0"/>
              <a:t>THANK YOU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18616F-996B-4E34-BBD4-80CD252F32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740" y="1259964"/>
            <a:ext cx="4993686" cy="43407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4731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D052-83A8-450A-BB2A-D7C2718D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5FDAC-5607-42A3-B5C3-2941465E1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dirty="0"/>
              <a:t>Public Health Cadre </a:t>
            </a:r>
          </a:p>
          <a:p>
            <a:r>
              <a:rPr lang="en-IN" dirty="0"/>
              <a:t>Tamil Nadu has Rare case on Medical administration, one of the best performing state with separate Medical service Cadre and Public Health Cadre. </a:t>
            </a:r>
          </a:p>
          <a:p>
            <a:r>
              <a:rPr lang="en-IN" dirty="0"/>
              <a:t>Tamil Nadu rare state not to amalgamate Public health and Medical Cadre. </a:t>
            </a:r>
          </a:p>
          <a:p>
            <a:r>
              <a:rPr lang="en-IN" dirty="0"/>
              <a:t>A Separate PH Cadre has shown significant help in terms of better health Indicators </a:t>
            </a:r>
          </a:p>
          <a:p>
            <a:r>
              <a:rPr lang="en-IN" dirty="0"/>
              <a:t>It works as separate directorate for public health ensure independent, effective and efficient system.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974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1408C-80FC-46FC-A0ED-779864DC6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61C0D-1E9F-4832-ACEB-0724FC86F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review the origin of Public Health Cadre in the state. (Tamil Nadu)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review the process of recruitment and selection of public health cadre in Tamil Nadu.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examine the impact of public health cadre on the health status of Tamil Nadu.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5330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4C88E-9D55-4D9F-B336-D9FE316E0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8C37D-829F-408A-BB78-1BCF1E704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Study Type: Descriptive study will conduct to understand the activities and identify the role of Public Health Cadre in Tamil Nadu’s Public Health System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Location of Study:  Delhi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Duration of Study: Two months in total will be required for complete study and to form the report after the analysis.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Time Frame: 20 years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Seco</a:t>
            </a:r>
            <a:r>
              <a:rPr lang="en-US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ndary Data Review 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881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FA631-158D-4F8A-A36B-52BA5F4A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Prisma FLOW DIAGRAM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2F3D0-A3A5-4A7B-8DC8-46D9848DD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E03D22A-9166-4FB1-9BD9-25964007C9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1129965"/>
              </p:ext>
            </p:extLst>
          </p:nvPr>
        </p:nvGraphicFramePr>
        <p:xfrm>
          <a:off x="578225" y="2466191"/>
          <a:ext cx="11066928" cy="4243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4183CF6-18A4-43AE-A6F6-C90DC2C883DE}"/>
              </a:ext>
            </a:extLst>
          </p:cNvPr>
          <p:cNvSpPr txBox="1"/>
          <p:nvPr/>
        </p:nvSpPr>
        <p:spPr>
          <a:xfrm>
            <a:off x="745723" y="5113538"/>
            <a:ext cx="1899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Identification 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717C59-0259-489B-9237-11F95FE5E540}"/>
              </a:ext>
            </a:extLst>
          </p:cNvPr>
          <p:cNvSpPr txBox="1"/>
          <p:nvPr/>
        </p:nvSpPr>
        <p:spPr>
          <a:xfrm>
            <a:off x="4571999" y="5132911"/>
            <a:ext cx="254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Screening </a:t>
            </a:r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F13785-9D51-4E71-84C6-ADDF60502FBC}"/>
              </a:ext>
            </a:extLst>
          </p:cNvPr>
          <p:cNvSpPr txBox="1"/>
          <p:nvPr/>
        </p:nvSpPr>
        <p:spPr>
          <a:xfrm>
            <a:off x="7537141" y="5113538"/>
            <a:ext cx="1580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Eligibility 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618534-11DE-4922-B44B-8A2144580BA4}"/>
              </a:ext>
            </a:extLst>
          </p:cNvPr>
          <p:cNvSpPr txBox="1"/>
          <p:nvPr/>
        </p:nvSpPr>
        <p:spPr>
          <a:xfrm>
            <a:off x="9516862" y="5113538"/>
            <a:ext cx="1748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Included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008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3A403-D489-4F7C-A882-AC51E9A2A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CAE45-F1CC-40C3-BFA6-B7251D397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/>
              <a:t>OBJECTIVE 1</a:t>
            </a:r>
            <a:endParaRPr lang="en-US" dirty="0"/>
          </a:p>
          <a:p>
            <a:r>
              <a:rPr lang="en-US" dirty="0"/>
              <a:t>TN has dedicated directorate for Public Health, of medical services and of medical education. </a:t>
            </a:r>
          </a:p>
          <a:p>
            <a:r>
              <a:rPr lang="en-US" dirty="0"/>
              <a:t>Role is in planning and oversighting of Health services, both rural and urban areas of state.</a:t>
            </a:r>
          </a:p>
          <a:p>
            <a:r>
              <a:rPr lang="en-US" dirty="0"/>
              <a:t>The PH Cadre have highly experienced and well trained staff. </a:t>
            </a:r>
          </a:p>
          <a:p>
            <a:r>
              <a:rPr lang="en-US" dirty="0"/>
              <a:t>ORIGIN- </a:t>
            </a:r>
          </a:p>
          <a:p>
            <a:r>
              <a:rPr lang="en-US" dirty="0"/>
              <a:t>It was established in 1950, when TN chose not to amalgamate the medical and public Health </a:t>
            </a:r>
          </a:p>
          <a:p>
            <a:r>
              <a:rPr lang="en-US" dirty="0"/>
              <a:t>Separate budget and legal support. </a:t>
            </a:r>
          </a:p>
          <a:p>
            <a:r>
              <a:rPr lang="en-US" dirty="0"/>
              <a:t>This cadre works at the admin positions &amp; manages Primary Health services in state</a:t>
            </a:r>
          </a:p>
          <a:p>
            <a:r>
              <a:rPr lang="en-US" dirty="0"/>
              <a:t>A professional cadre managing  team of non medical specialists &amp; lower grade staff working solely on public health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788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9FE99-BA06-4EF7-9589-CC65B6D69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516835"/>
            <a:ext cx="7729728" cy="6142381"/>
          </a:xfrm>
        </p:spPr>
        <p:txBody>
          <a:bodyPr>
            <a:normAutofit/>
          </a:bodyPr>
          <a:lstStyle/>
          <a:p>
            <a:r>
              <a:rPr lang="en-US" b="1" u="sng" dirty="0"/>
              <a:t>OBJECTIVE 2 : Requirement and selection </a:t>
            </a:r>
            <a:r>
              <a:rPr lang="en-US" b="1" dirty="0"/>
              <a:t>– </a:t>
            </a:r>
          </a:p>
          <a:p>
            <a:r>
              <a:rPr lang="en-US" dirty="0"/>
              <a:t>Medical graduation, and give 4yrs to complete diploma public health. </a:t>
            </a:r>
          </a:p>
          <a:p>
            <a:r>
              <a:rPr lang="en-US" dirty="0"/>
              <a:t>They are then regularized and promoted deputy director position, who works under 3 stages: </a:t>
            </a:r>
          </a:p>
          <a:p>
            <a:r>
              <a:rPr lang="en-US" dirty="0"/>
              <a:t>Head of Primary health services of district , secondly head of training institute and faculty of community medicine in college. </a:t>
            </a:r>
          </a:p>
          <a:p>
            <a:r>
              <a:rPr lang="en-US" dirty="0"/>
              <a:t>With MD Medicine – choice to pursue in medical college or join the field postings again where, then can become joint director, additional director and director </a:t>
            </a:r>
          </a:p>
          <a:p>
            <a:r>
              <a:rPr lang="en-US" dirty="0"/>
              <a:t>Policy for co location of Public Health cadre and medical cadre </a:t>
            </a:r>
          </a:p>
          <a:p>
            <a:r>
              <a:rPr lang="en-US" dirty="0"/>
              <a:t>AYUSH – also appointed as MO</a:t>
            </a:r>
          </a:p>
          <a:p>
            <a:r>
              <a:rPr lang="en-US" b="1" u="sng" dirty="0"/>
              <a:t>OBJECTIVE 3:  IMPACT</a:t>
            </a:r>
            <a:r>
              <a:rPr lang="en-US" dirty="0"/>
              <a:t> </a:t>
            </a:r>
          </a:p>
          <a:p>
            <a:r>
              <a:rPr lang="en-US" dirty="0"/>
              <a:t>Able to eradicate </a:t>
            </a:r>
            <a:r>
              <a:rPr lang="en-US" dirty="0" err="1"/>
              <a:t>guinieaworm</a:t>
            </a:r>
            <a:r>
              <a:rPr lang="en-US" dirty="0"/>
              <a:t>, in 1982 </a:t>
            </a:r>
          </a:p>
          <a:p>
            <a:r>
              <a:rPr lang="en-US" dirty="0"/>
              <a:t>Such a strong system that it been send to other states for help </a:t>
            </a:r>
          </a:p>
          <a:p>
            <a:r>
              <a:rPr lang="en-US" dirty="0"/>
              <a:t>Full Child immunization </a:t>
            </a:r>
          </a:p>
          <a:p>
            <a:r>
              <a:rPr lang="en-US" dirty="0"/>
              <a:t>Much better Maternal health indicators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251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752A01D-73E8-4961-825E-6FCEA2F31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44" y="826461"/>
            <a:ext cx="5819225" cy="36277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32609C8-7F9A-46A2-B9CA-B8945C0C9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036" y="4612285"/>
            <a:ext cx="8207265" cy="20214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A16199-A1D0-4388-B4EC-CEBE05B216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775" y="826461"/>
            <a:ext cx="5441685" cy="362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3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45048-48C7-4C0E-B2FF-33409E23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C0A74-A449-4778-BBB0-57A45C2F5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Modification has to made Health Policy regarding the role and responsibility of the Health workforce. </a:t>
            </a:r>
          </a:p>
          <a:p>
            <a:r>
              <a:rPr lang="en-US" dirty="0"/>
              <a:t>Tamil Nadu’s Public health system is a replicable system as its administrative function is similar to those of most other states. </a:t>
            </a:r>
          </a:p>
          <a:p>
            <a:r>
              <a:rPr lang="en-US" dirty="0"/>
              <a:t>A segregated Public health cadre could ensure an effective health services. </a:t>
            </a:r>
          </a:p>
          <a:p>
            <a:r>
              <a:rPr lang="en-US" dirty="0"/>
              <a:t>The health workforce working under the public health system should obtain additional qualification. </a:t>
            </a:r>
          </a:p>
          <a:p>
            <a:r>
              <a:rPr lang="en-US" dirty="0"/>
              <a:t>Separate budget has to allocated for the functioning of Public Health Cadre </a:t>
            </a:r>
          </a:p>
          <a:p>
            <a:r>
              <a:rPr lang="en-US" dirty="0"/>
              <a:t>Incorporating and hiring the doctors from AYUSH and dentistry could help in leveraging the vacant positions.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613633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835</TotalTime>
  <Words>707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Symbol</vt:lpstr>
      <vt:lpstr>Times New Roman</vt:lpstr>
      <vt:lpstr>Parcel</vt:lpstr>
      <vt:lpstr>A CASE STUDY ON TAMIL NADU’S PUBLIC HEALTH CADRE AND ITS ROLE IN PUBLIC HEALTH SYSTEM  </vt:lpstr>
      <vt:lpstr>INTRODUCTION </vt:lpstr>
      <vt:lpstr>OBJECTIVEs</vt:lpstr>
      <vt:lpstr>METHODOLOGY </vt:lpstr>
      <vt:lpstr>Prisma FLOW DIAGRAM </vt:lpstr>
      <vt:lpstr>RESULTS</vt:lpstr>
      <vt:lpstr>PowerPoint Presentation</vt:lpstr>
      <vt:lpstr>PowerPoint Presentation</vt:lpstr>
      <vt:lpstr>Recommendation </vt:lpstr>
      <vt:lpstr>PowerPoint Presentation</vt:lpstr>
      <vt:lpstr>THANK YOU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PROJECT</dc:title>
  <dc:creator>ABHA SINGH</dc:creator>
  <cp:lastModifiedBy>ABHA SINGH</cp:lastModifiedBy>
  <cp:revision>14</cp:revision>
  <dcterms:created xsi:type="dcterms:W3CDTF">2021-06-05T08:48:27Z</dcterms:created>
  <dcterms:modified xsi:type="dcterms:W3CDTF">2021-06-10T03:28:10Z</dcterms:modified>
</cp:coreProperties>
</file>