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19"/>
  </p:notesMasterIdLst>
  <p:sldIdLst>
    <p:sldId id="1864" r:id="rId5"/>
    <p:sldId id="1848" r:id="rId6"/>
    <p:sldId id="1866" r:id="rId7"/>
    <p:sldId id="1867" r:id="rId8"/>
    <p:sldId id="1868" r:id="rId9"/>
    <p:sldId id="1873" r:id="rId10"/>
    <p:sldId id="1874" r:id="rId11"/>
    <p:sldId id="1869" r:id="rId12"/>
    <p:sldId id="1870" r:id="rId13"/>
    <p:sldId id="1871" r:id="rId14"/>
    <p:sldId id="1849" r:id="rId15"/>
    <p:sldId id="1872" r:id="rId16"/>
    <p:sldId id="1859" r:id="rId17"/>
    <p:sldId id="1875" r:id="rId1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80" userDrawn="1">
          <p15:clr>
            <a:srgbClr val="A4A3A4"/>
          </p15:clr>
        </p15:guide>
        <p15:guide id="3" pos="7200" userDrawn="1">
          <p15:clr>
            <a:srgbClr val="A4A3A4"/>
          </p15:clr>
        </p15:guide>
        <p15:guide id="4" pos="4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T" initial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8C1D"/>
    <a:srgbClr val="FF2625"/>
    <a:srgbClr val="007788"/>
    <a:srgbClr val="297C2A"/>
    <a:srgbClr val="FE4387"/>
    <a:srgbClr val="F69000"/>
    <a:srgbClr val="01C2D1"/>
    <a:srgbClr val="D6D734"/>
    <a:srgbClr val="005C68"/>
    <a:srgbClr val="3B2E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3"/>
  </p:normalViewPr>
  <p:slideViewPr>
    <p:cSldViewPr snapToGrid="0">
      <p:cViewPr varScale="1">
        <p:scale>
          <a:sx n="86" d="100"/>
          <a:sy n="86" d="100"/>
        </p:scale>
        <p:origin x="562" y="67"/>
      </p:cViewPr>
      <p:guideLst>
        <p:guide orient="horz" pos="2160"/>
        <p:guide pos="480"/>
        <p:guide pos="7200"/>
        <p:guide pos="4368"/>
      </p:guideLst>
    </p:cSldViewPr>
  </p:slideViewPr>
  <p:notesTextViewPr>
    <p:cViewPr>
      <p:scale>
        <a:sx n="1" d="1"/>
        <a:sy n="1" d="1"/>
      </p:scale>
      <p:origin x="0" y="0"/>
    </p:cViewPr>
  </p:notesTextViewPr>
  <p:sorterViewPr>
    <p:cViewPr>
      <p:scale>
        <a:sx n="140" d="100"/>
        <a:sy n="140" d="100"/>
      </p:scale>
      <p:origin x="0" y="-17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URBHI\Desktop\crime%20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URBHI\Desktop\crime%20graph.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IN"/>
              <a:t>Domestic Violence in Bihar (no.of cases)- 3 years average, before and after 2016</a:t>
            </a:r>
          </a:p>
        </c:rich>
      </c:tx>
      <c:overlay val="0"/>
      <c:spPr>
        <a:noFill/>
        <a:ln>
          <a:noFill/>
        </a:ln>
        <a:effectLst/>
      </c:spPr>
      <c:txPr>
        <a:bodyPr rot="0" spcFirstLastPara="1" vertOverflow="ellipsis" vert="horz" wrap="square" anchor="ctr" anchorCtr="1"/>
        <a:lstStyle/>
        <a:p>
          <a:pPr algn="ct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1082999719838391"/>
          <c:y val="0.19873965029733603"/>
          <c:w val="0.8342136305995459"/>
          <c:h val="0.43643378756622214"/>
        </c:manualLayout>
      </c:layout>
      <c:barChart>
        <c:barDir val="col"/>
        <c:grouping val="clustered"/>
        <c:varyColors val="0"/>
        <c:ser>
          <c:idx val="0"/>
          <c:order val="0"/>
          <c:tx>
            <c:strRef>
              <c:f>Sheet1!$A$19</c:f>
              <c:strCache>
                <c:ptCount val="1"/>
                <c:pt idx="0">
                  <c:v>Cruelty by Husband</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(Sheet1!$G$18,Sheet1!$L$18)</c:f>
              <c:strCache>
                <c:ptCount val="2"/>
                <c:pt idx="0">
                  <c:v>2013-15</c:v>
                </c:pt>
                <c:pt idx="1">
                  <c:v>2017-19</c:v>
                </c:pt>
              </c:strCache>
              <c:extLst/>
            </c:strRef>
          </c:cat>
          <c:val>
            <c:numRef>
              <c:f>(Sheet1!$G$19,Sheet1!$L$19)</c:f>
              <c:numCache>
                <c:formatCode>General</c:formatCode>
                <c:ptCount val="2"/>
                <c:pt idx="0">
                  <c:v>4649</c:v>
                </c:pt>
                <c:pt idx="1">
                  <c:v>2904</c:v>
                </c:pt>
              </c:numCache>
              <c:extLst/>
            </c:numRef>
          </c:val>
          <c:extLst>
            <c:ext xmlns:c16="http://schemas.microsoft.com/office/drawing/2014/chart" uri="{C3380CC4-5D6E-409C-BE32-E72D297353CC}">
              <c16:uniqueId val="{00000000-75CB-4981-98D8-7A64B12E5140}"/>
            </c:ext>
          </c:extLst>
        </c:ser>
        <c:ser>
          <c:idx val="1"/>
          <c:order val="1"/>
          <c:tx>
            <c:strRef>
              <c:f>Sheet1!$A$20</c:f>
              <c:strCache>
                <c:ptCount val="1"/>
                <c:pt idx="0">
                  <c:v>Dowry Prohibition Act</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(Sheet1!$G$18,Sheet1!$L$18)</c:f>
              <c:strCache>
                <c:ptCount val="2"/>
                <c:pt idx="0">
                  <c:v>2013-15</c:v>
                </c:pt>
                <c:pt idx="1">
                  <c:v>2017-19</c:v>
                </c:pt>
              </c:strCache>
              <c:extLst/>
            </c:strRef>
          </c:cat>
          <c:val>
            <c:numRef>
              <c:f>(Sheet1!$G$20,Sheet1!$L$20)</c:f>
              <c:numCache>
                <c:formatCode>General</c:formatCode>
                <c:ptCount val="2"/>
                <c:pt idx="0">
                  <c:v>2172</c:v>
                </c:pt>
                <c:pt idx="1">
                  <c:v>2160</c:v>
                </c:pt>
              </c:numCache>
              <c:extLst/>
            </c:numRef>
          </c:val>
          <c:extLst>
            <c:ext xmlns:c16="http://schemas.microsoft.com/office/drawing/2014/chart" uri="{C3380CC4-5D6E-409C-BE32-E72D297353CC}">
              <c16:uniqueId val="{00000001-75CB-4981-98D8-7A64B12E5140}"/>
            </c:ext>
          </c:extLst>
        </c:ser>
        <c:ser>
          <c:idx val="2"/>
          <c:order val="2"/>
          <c:tx>
            <c:strRef>
              <c:f>Sheet1!$A$21</c:f>
              <c:strCache>
                <c:ptCount val="1"/>
                <c:pt idx="0">
                  <c:v>Dowry Death</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(Sheet1!$G$18,Sheet1!$L$18)</c:f>
              <c:strCache>
                <c:ptCount val="2"/>
                <c:pt idx="0">
                  <c:v>2013-15</c:v>
                </c:pt>
                <c:pt idx="1">
                  <c:v>2017-19</c:v>
                </c:pt>
              </c:strCache>
              <c:extLst/>
            </c:strRef>
          </c:cat>
          <c:val>
            <c:numRef>
              <c:f>(Sheet1!$G$21,Sheet1!$L$21)</c:f>
              <c:numCache>
                <c:formatCode>General</c:formatCode>
                <c:ptCount val="2"/>
                <c:pt idx="0">
                  <c:v>1353</c:v>
                </c:pt>
                <c:pt idx="1">
                  <c:v>1102</c:v>
                </c:pt>
              </c:numCache>
              <c:extLst/>
            </c:numRef>
          </c:val>
          <c:extLst>
            <c:ext xmlns:c16="http://schemas.microsoft.com/office/drawing/2014/chart" uri="{C3380CC4-5D6E-409C-BE32-E72D297353CC}">
              <c16:uniqueId val="{00000002-75CB-4981-98D8-7A64B12E5140}"/>
            </c:ext>
          </c:extLst>
        </c:ser>
        <c:ser>
          <c:idx val="3"/>
          <c:order val="3"/>
          <c:tx>
            <c:strRef>
              <c:f>Sheet1!$A$22</c:f>
              <c:strCache>
                <c:ptCount val="1"/>
                <c:pt idx="0">
                  <c:v>Protection of Women from Domestic Violence Act 2005</c:v>
                </c:pt>
              </c:strCache>
            </c:strRef>
          </c:tx>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(Sheet1!$G$18,Sheet1!$L$18)</c:f>
              <c:strCache>
                <c:ptCount val="2"/>
                <c:pt idx="0">
                  <c:v>2013-15</c:v>
                </c:pt>
                <c:pt idx="1">
                  <c:v>2017-19</c:v>
                </c:pt>
              </c:strCache>
              <c:extLst/>
            </c:strRef>
          </c:cat>
          <c:val>
            <c:numRef>
              <c:f>(Sheet1!$G$22,Sheet1!$L$22)</c:f>
              <c:numCache>
                <c:formatCode>General</c:formatCode>
                <c:ptCount val="2"/>
                <c:pt idx="0">
                  <c:v>137</c:v>
                </c:pt>
                <c:pt idx="1">
                  <c:v>27</c:v>
                </c:pt>
              </c:numCache>
              <c:extLst/>
            </c:numRef>
          </c:val>
          <c:extLst>
            <c:ext xmlns:c16="http://schemas.microsoft.com/office/drawing/2014/chart" uri="{C3380CC4-5D6E-409C-BE32-E72D297353CC}">
              <c16:uniqueId val="{00000003-75CB-4981-98D8-7A64B12E5140}"/>
            </c:ext>
          </c:extLst>
        </c:ser>
        <c:dLbls>
          <c:dLblPos val="outEnd"/>
          <c:showLegendKey val="0"/>
          <c:showVal val="1"/>
          <c:showCatName val="0"/>
          <c:showSerName val="0"/>
          <c:showPercent val="0"/>
          <c:showBubbleSize val="0"/>
        </c:dLbls>
        <c:gapWidth val="100"/>
        <c:overlap val="-24"/>
        <c:axId val="254604800"/>
        <c:axId val="243487232"/>
      </c:barChart>
      <c:catAx>
        <c:axId val="25460480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60" b="0" i="0" u="none" strike="noStrike" kern="1200" baseline="0">
                <a:solidFill>
                  <a:schemeClr val="tx1"/>
                </a:solidFill>
                <a:latin typeface="+mn-lt"/>
                <a:ea typeface="+mn-ea"/>
                <a:cs typeface="+mn-cs"/>
              </a:defRPr>
            </a:pPr>
            <a:endParaRPr lang="en-US"/>
          </a:p>
        </c:txPr>
        <c:crossAx val="243487232"/>
        <c:crosses val="autoZero"/>
        <c:auto val="1"/>
        <c:lblAlgn val="ctr"/>
        <c:lblOffset val="100"/>
        <c:noMultiLvlLbl val="0"/>
      </c:catAx>
      <c:valAx>
        <c:axId val="24348723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54604800"/>
        <c:crosses val="autoZero"/>
        <c:crossBetween val="between"/>
      </c:valAx>
      <c:spPr>
        <a:noFill/>
        <a:ln>
          <a:noFill/>
        </a:ln>
        <a:effectLst/>
      </c:spPr>
    </c:plotArea>
    <c:legend>
      <c:legendPos val="b"/>
      <c:layout>
        <c:manualLayout>
          <c:xMode val="edge"/>
          <c:yMode val="edge"/>
          <c:x val="0.30186509035817477"/>
          <c:y val="0.7191600814444733"/>
          <c:w val="0.64529400930146885"/>
          <c:h val="0.2398538512944185"/>
        </c:manualLayout>
      </c:layout>
      <c:overlay val="0"/>
      <c:spPr>
        <a:noFill/>
        <a:ln>
          <a:noFill/>
        </a:ln>
        <a:effectLst/>
      </c:spPr>
      <c:txPr>
        <a:bodyPr rot="0" spcFirstLastPara="1" vertOverflow="ellipsis" vert="horz" wrap="square" anchor="ctr" anchorCtr="1"/>
        <a:lstStyle/>
        <a:p>
          <a:pPr>
            <a:defRPr sz="106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tx1"/>
                </a:solidFill>
                <a:effectLst>
                  <a:outerShdw blurRad="50800" dist="38100" dir="5400000" algn="t" rotWithShape="0">
                    <a:prstClr val="black">
                      <a:alpha val="40000"/>
                    </a:prstClr>
                  </a:outerShdw>
                </a:effectLst>
                <a:latin typeface="+mn-lt"/>
                <a:ea typeface="+mn-ea"/>
                <a:cs typeface="+mn-cs"/>
              </a:defRPr>
            </a:pPr>
            <a:r>
              <a:rPr lang="en-IN">
                <a:solidFill>
                  <a:schemeClr val="tx1"/>
                </a:solidFill>
              </a:rPr>
              <a:t>Other Crimes Against Women in Bihar (no. of cases)-3years average, before and after 2016 </a:t>
            </a:r>
          </a:p>
        </c:rich>
      </c:tx>
      <c:layout>
        <c:manualLayout>
          <c:xMode val="edge"/>
          <c:yMode val="edge"/>
          <c:x val="9.2770840494040843E-2"/>
          <c:y val="0"/>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tx1"/>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7.5857711733763683E-2"/>
          <c:y val="0.18161131611316114"/>
          <c:w val="0.89892449826165122"/>
          <c:h val="0.46645601495385025"/>
        </c:manualLayout>
      </c:layout>
      <c:barChart>
        <c:barDir val="col"/>
        <c:grouping val="clustered"/>
        <c:varyColors val="0"/>
        <c:ser>
          <c:idx val="0"/>
          <c:order val="0"/>
          <c:tx>
            <c:strRef>
              <c:f>Sheet1!$A$26</c:f>
              <c:strCache>
                <c:ptCount val="1"/>
                <c:pt idx="0">
                  <c:v>Rape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(Sheet1!$G$25,Sheet1!$L$25)</c:f>
              <c:strCache>
                <c:ptCount val="2"/>
                <c:pt idx="0">
                  <c:v>2013-15</c:v>
                </c:pt>
                <c:pt idx="1">
                  <c:v>2017-19</c:v>
                </c:pt>
              </c:strCache>
              <c:extLst/>
            </c:strRef>
          </c:cat>
          <c:val>
            <c:numRef>
              <c:f>(Sheet1!$G$26,Sheet1!$L$26)</c:f>
              <c:numCache>
                <c:formatCode>General</c:formatCode>
                <c:ptCount val="2"/>
                <c:pt idx="0">
                  <c:v>1098</c:v>
                </c:pt>
                <c:pt idx="1">
                  <c:v>662</c:v>
                </c:pt>
              </c:numCache>
              <c:extLst/>
            </c:numRef>
          </c:val>
          <c:extLst>
            <c:ext xmlns:c16="http://schemas.microsoft.com/office/drawing/2014/chart" uri="{C3380CC4-5D6E-409C-BE32-E72D297353CC}">
              <c16:uniqueId val="{00000000-FFA4-477B-A035-FD8305817923}"/>
            </c:ext>
          </c:extLst>
        </c:ser>
        <c:ser>
          <c:idx val="1"/>
          <c:order val="1"/>
          <c:tx>
            <c:strRef>
              <c:f>Sheet1!$A$27</c:f>
              <c:strCache>
                <c:ptCount val="1"/>
                <c:pt idx="0">
                  <c:v>Assault on woman with intend to outrage</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(Sheet1!$G$25,Sheet1!$L$25)</c:f>
              <c:strCache>
                <c:ptCount val="2"/>
                <c:pt idx="0">
                  <c:v>2013-15</c:v>
                </c:pt>
                <c:pt idx="1">
                  <c:v>2017-19</c:v>
                </c:pt>
              </c:strCache>
              <c:extLst/>
            </c:strRef>
          </c:cat>
          <c:val>
            <c:numRef>
              <c:f>(Sheet1!$G$27,Sheet1!$L$27)</c:f>
              <c:numCache>
                <c:formatCode>General</c:formatCode>
                <c:ptCount val="2"/>
                <c:pt idx="0">
                  <c:v>402</c:v>
                </c:pt>
                <c:pt idx="1">
                  <c:v>257</c:v>
                </c:pt>
              </c:numCache>
              <c:extLst/>
            </c:numRef>
          </c:val>
          <c:extLst>
            <c:ext xmlns:c16="http://schemas.microsoft.com/office/drawing/2014/chart" uri="{C3380CC4-5D6E-409C-BE32-E72D297353CC}">
              <c16:uniqueId val="{00000001-FFA4-477B-A035-FD8305817923}"/>
            </c:ext>
          </c:extLst>
        </c:ser>
        <c:ser>
          <c:idx val="2"/>
          <c:order val="2"/>
          <c:tx>
            <c:strRef>
              <c:f>Sheet1!$A$28</c:f>
              <c:strCache>
                <c:ptCount val="1"/>
                <c:pt idx="0">
                  <c:v>Attempt to commit rape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(Sheet1!$G$25,Sheet1!$L$25)</c:f>
              <c:strCache>
                <c:ptCount val="2"/>
                <c:pt idx="0">
                  <c:v>2013-15</c:v>
                </c:pt>
                <c:pt idx="1">
                  <c:v>2017-19</c:v>
                </c:pt>
              </c:strCache>
              <c:extLst/>
            </c:strRef>
          </c:cat>
          <c:val>
            <c:numRef>
              <c:f>(Sheet1!$G$28,Sheet1!$L$28)</c:f>
              <c:numCache>
                <c:formatCode>General</c:formatCode>
                <c:ptCount val="2"/>
                <c:pt idx="0">
                  <c:v>466</c:v>
                </c:pt>
                <c:pt idx="1">
                  <c:v>179</c:v>
                </c:pt>
              </c:numCache>
              <c:extLst/>
            </c:numRef>
          </c:val>
          <c:extLst>
            <c:ext xmlns:c16="http://schemas.microsoft.com/office/drawing/2014/chart" uri="{C3380CC4-5D6E-409C-BE32-E72D297353CC}">
              <c16:uniqueId val="{00000002-FFA4-477B-A035-FD8305817923}"/>
            </c:ext>
          </c:extLst>
        </c:ser>
        <c:ser>
          <c:idx val="3"/>
          <c:order val="3"/>
          <c:tx>
            <c:strRef>
              <c:f>Sheet1!$A$29</c:f>
              <c:strCache>
                <c:ptCount val="1"/>
                <c:pt idx="0">
                  <c:v>Insult to the modesty of women</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6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(Sheet1!$G$25,Sheet1!$L$25)</c:f>
              <c:strCache>
                <c:ptCount val="2"/>
                <c:pt idx="0">
                  <c:v>2013-15</c:v>
                </c:pt>
                <c:pt idx="1">
                  <c:v>2017-19</c:v>
                </c:pt>
              </c:strCache>
              <c:extLst/>
            </c:strRef>
          </c:cat>
          <c:val>
            <c:numRef>
              <c:f>(Sheet1!$G$29,Sheet1!$L$29)</c:f>
              <c:numCache>
                <c:formatCode>General</c:formatCode>
                <c:ptCount val="2"/>
                <c:pt idx="0">
                  <c:v>84</c:v>
                </c:pt>
                <c:pt idx="1">
                  <c:v>14</c:v>
                </c:pt>
              </c:numCache>
              <c:extLst/>
            </c:numRef>
          </c:val>
          <c:extLst>
            <c:ext xmlns:c16="http://schemas.microsoft.com/office/drawing/2014/chart" uri="{C3380CC4-5D6E-409C-BE32-E72D297353CC}">
              <c16:uniqueId val="{00000003-FFA4-477B-A035-FD8305817923}"/>
            </c:ext>
          </c:extLst>
        </c:ser>
        <c:dLbls>
          <c:dLblPos val="outEnd"/>
          <c:showLegendKey val="0"/>
          <c:showVal val="1"/>
          <c:showCatName val="0"/>
          <c:showSerName val="0"/>
          <c:showPercent val="0"/>
          <c:showBubbleSize val="0"/>
        </c:dLbls>
        <c:gapWidth val="100"/>
        <c:overlap val="-24"/>
        <c:axId val="254824960"/>
        <c:axId val="243490112"/>
      </c:barChart>
      <c:catAx>
        <c:axId val="25482496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60" b="0" i="0" u="none" strike="noStrike" kern="1200" baseline="0">
                <a:solidFill>
                  <a:schemeClr val="tx1"/>
                </a:solidFill>
                <a:latin typeface="+mn-lt"/>
                <a:ea typeface="+mn-ea"/>
                <a:cs typeface="+mn-cs"/>
              </a:defRPr>
            </a:pPr>
            <a:endParaRPr lang="en-US"/>
          </a:p>
        </c:txPr>
        <c:crossAx val="243490112"/>
        <c:crosses val="autoZero"/>
        <c:auto val="1"/>
        <c:lblAlgn val="ctr"/>
        <c:lblOffset val="100"/>
        <c:noMultiLvlLbl val="0"/>
      </c:catAx>
      <c:valAx>
        <c:axId val="24349011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54824960"/>
        <c:crosses val="autoZero"/>
        <c:crossBetween val="between"/>
      </c:valAx>
      <c:spPr>
        <a:noFill/>
        <a:ln>
          <a:noFill/>
        </a:ln>
        <a:effectLst/>
      </c:spPr>
    </c:plotArea>
    <c:legend>
      <c:legendPos val="b"/>
      <c:layout>
        <c:manualLayout>
          <c:xMode val="edge"/>
          <c:yMode val="edge"/>
          <c:x val="0.18435567166476322"/>
          <c:y val="0.70095250934504516"/>
          <c:w val="0.78066190832060711"/>
          <c:h val="0.23447182109616371"/>
        </c:manualLayout>
      </c:layout>
      <c:overlay val="0"/>
      <c:spPr>
        <a:noFill/>
        <a:ln>
          <a:noFill/>
        </a:ln>
        <a:effectLst/>
      </c:spPr>
      <c:txPr>
        <a:bodyPr rot="0" spcFirstLastPara="1" vertOverflow="ellipsis" vert="horz" wrap="square" anchor="ctr" anchorCtr="1"/>
        <a:lstStyle/>
        <a:p>
          <a:pPr>
            <a:defRPr sz="1060" b="0" i="0" u="none" strike="noStrike" kern="1200" baseline="0">
              <a:solidFill>
                <a:schemeClr val="tx1"/>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EB7EE2-04A2-4FB2-9625-C9C73AC4D32F}" type="slidenum">
              <a:rPr lang="en-US" altLang="en-US"/>
              <a:pPr/>
              <a:t>‹#›</a:t>
            </a:fld>
            <a:endParaRPr lang="en-US" altLang="en-US" dirty="0"/>
          </a:p>
        </p:txBody>
      </p:sp>
    </p:spTree>
    <p:extLst>
      <p:ext uri="{BB962C8B-B14F-4D97-AF65-F5344CB8AC3E}">
        <p14:creationId xmlns:p14="http://schemas.microsoft.com/office/powerpoint/2010/main" val="33041878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7842D7-C728-4EBD-982B-B8BE79E4DBBE}" type="slidenum">
              <a:rPr lang="en-US" altLang="en-US"/>
              <a:pPr eaLnBrk="1" hangingPunct="1"/>
              <a:t>1</a:t>
            </a:fld>
            <a:endParaRPr lang="en-US" altLang="en-US" dirty="0"/>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0814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2</a:t>
            </a:fld>
            <a:endParaRPr lang="en-US" altLang="en-US" dirty="0"/>
          </a:p>
        </p:txBody>
      </p:sp>
    </p:spTree>
    <p:extLst>
      <p:ext uri="{BB962C8B-B14F-4D97-AF65-F5344CB8AC3E}">
        <p14:creationId xmlns:p14="http://schemas.microsoft.com/office/powerpoint/2010/main" val="1383417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13</a:t>
            </a:fld>
            <a:endParaRPr lang="en-US" altLang="en-US" dirty="0"/>
          </a:p>
        </p:txBody>
      </p:sp>
    </p:spTree>
    <p:extLst>
      <p:ext uri="{BB962C8B-B14F-4D97-AF65-F5344CB8AC3E}">
        <p14:creationId xmlns:p14="http://schemas.microsoft.com/office/powerpoint/2010/main" val="4095288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69BE3FD0-1382-4F0E-A01F-F6C205E7DCDC}"/>
              </a:ext>
            </a:extLst>
          </p:cNvPr>
          <p:cNvSpPr>
            <a:spLocks noGrp="1"/>
          </p:cNvSpPr>
          <p:nvPr>
            <p:ph type="body" sz="quarter" idx="10"/>
          </p:nvPr>
        </p:nvSpPr>
        <p:spPr>
          <a:xfrm>
            <a:off x="4612641" y="3554917"/>
            <a:ext cx="6438912" cy="763083"/>
          </a:xfrm>
        </p:spPr>
        <p:txBody>
          <a:bodyPr>
            <a:noAutofit/>
          </a:bodyPr>
          <a:lstStyle>
            <a:lvl1pPr marL="0" indent="0">
              <a:buNone/>
              <a:defRPr sz="4000">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7" name="Rectangle 2">
            <a:extLst>
              <a:ext uri="{FF2B5EF4-FFF2-40B4-BE49-F238E27FC236}">
                <a16:creationId xmlns:a16="http://schemas.microsoft.com/office/drawing/2014/main" id="{2E0BC0C9-E1C8-43B4-B02D-558783360CD4}"/>
              </a:ext>
            </a:extLst>
          </p:cNvPr>
          <p:cNvSpPr>
            <a:spLocks noGrp="1" noChangeArrowheads="1"/>
          </p:cNvSpPr>
          <p:nvPr>
            <p:ph type="ctrTitle" idx="4294967295"/>
          </p:nvPr>
        </p:nvSpPr>
        <p:spPr>
          <a:xfrm>
            <a:off x="4612640" y="2311400"/>
            <a:ext cx="5156200" cy="1117600"/>
          </a:xfrm>
        </p:spPr>
        <p:txBody>
          <a:bodyPr anchor="ctr">
            <a:normAutofit fontScale="90000"/>
          </a:bodyPr>
          <a:lstStyle>
            <a:lvl1pPr>
              <a:defRPr>
                <a:latin typeface="+mj-lt"/>
              </a:defRPr>
            </a:lvl1pPr>
          </a:lstStyle>
          <a:p>
            <a:pPr algn="l" eaLnBrk="1" hangingPunct="1"/>
            <a:r>
              <a:rPr lang="en-US" altLang="en-US" sz="6600" b="1">
                <a:latin typeface="+mn-lt"/>
              </a:rPr>
              <a:t>Click to edit Master title style</a:t>
            </a:r>
            <a:endParaRPr lang="en-US" altLang="en-US" sz="6600" b="1" dirty="0">
              <a:latin typeface="+mn-lt"/>
            </a:endParaRPr>
          </a:p>
        </p:txBody>
      </p:sp>
      <p:pic>
        <p:nvPicPr>
          <p:cNvPr id="3" name="Picture 2">
            <a:extLst>
              <a:ext uri="{FF2B5EF4-FFF2-40B4-BE49-F238E27FC236}">
                <a16:creationId xmlns:a16="http://schemas.microsoft.com/office/drawing/2014/main" id="{D685578F-CE23-4B1E-8B29-2B29EC47FA2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527592" cy="6858000"/>
          </a:xfrm>
          <a:prstGeom prst="rect">
            <a:avLst/>
          </a:prstGeom>
        </p:spPr>
      </p:pic>
    </p:spTree>
    <p:extLst>
      <p:ext uri="{BB962C8B-B14F-4D97-AF65-F5344CB8AC3E}">
        <p14:creationId xmlns:p14="http://schemas.microsoft.com/office/powerpoint/2010/main" val="1440679267"/>
      </p:ext>
    </p:extLst>
  </p:cSld>
  <p:clrMapOvr>
    <a:masterClrMapping/>
  </p:clrMapOvr>
  <p:extLst>
    <p:ext uri="{DCECCB84-F9BA-43D5-87BE-67443E8EF086}">
      <p15:sldGuideLst xmlns:p15="http://schemas.microsoft.com/office/powerpoint/2012/main">
        <p15:guide id="1" pos="2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Pr>
        <a:solidFill>
          <a:schemeClr val="accent3"/>
        </a:solidFill>
        <a:effectLst/>
      </p:bgPr>
    </p:bg>
    <p:spTree>
      <p:nvGrpSpPr>
        <p:cNvPr id="1" name=""/>
        <p:cNvGrpSpPr/>
        <p:nvPr/>
      </p:nvGrpSpPr>
      <p:grpSpPr>
        <a:xfrm>
          <a:off x="0" y="0"/>
          <a:ext cx="0" cy="0"/>
          <a:chOff x="0" y="0"/>
          <a:chExt cx="0" cy="0"/>
        </a:xfrm>
      </p:grpSpPr>
      <p:sp>
        <p:nvSpPr>
          <p:cNvPr id="19" name="Text Placeholder 4">
            <a:extLst>
              <a:ext uri="{FF2B5EF4-FFF2-40B4-BE49-F238E27FC236}">
                <a16:creationId xmlns:a16="http://schemas.microsoft.com/office/drawing/2014/main" id="{3E65ED86-A26C-479A-8393-0BFDCBCD43F2}"/>
              </a:ext>
            </a:extLst>
          </p:cNvPr>
          <p:cNvSpPr>
            <a:spLocks noGrp="1"/>
          </p:cNvSpPr>
          <p:nvPr>
            <p:ph type="body" sz="quarter" idx="13" hasCustomPrompt="1"/>
          </p:nvPr>
        </p:nvSpPr>
        <p:spPr>
          <a:xfrm>
            <a:off x="762000" y="1783952"/>
            <a:ext cx="10668000" cy="1111648"/>
          </a:xfrm>
          <a:prstGeom prst="rect">
            <a:avLst/>
          </a:prstGeom>
          <a:noFill/>
        </p:spPr>
        <p:txBody>
          <a:bodyPr wrap="square" lIns="91440" tIns="0" rIns="91440" bIns="0">
            <a:noAutofit/>
          </a:bodyPr>
          <a:lstStyle>
            <a:lvl1pPr marL="0" indent="0" algn="l">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dirty="0"/>
              <a:t>Insert content here</a:t>
            </a:r>
          </a:p>
        </p:txBody>
      </p:sp>
      <p:sp>
        <p:nvSpPr>
          <p:cNvPr id="2" name="Title 1">
            <a:extLst>
              <a:ext uri="{FF2B5EF4-FFF2-40B4-BE49-F238E27FC236}">
                <a16:creationId xmlns:a16="http://schemas.microsoft.com/office/drawing/2014/main" id="{AF513624-9AD4-4B61-B3D1-7B21213507C0}"/>
              </a:ext>
            </a:extLst>
          </p:cNvPr>
          <p:cNvSpPr>
            <a:spLocks noGrp="1"/>
          </p:cNvSpPr>
          <p:nvPr>
            <p:ph type="title"/>
          </p:nvPr>
        </p:nvSpPr>
        <p:spPr>
          <a:xfrm>
            <a:off x="762000" y="715964"/>
            <a:ext cx="10591800" cy="646332"/>
          </a:xfrm>
        </p:spPr>
        <p:txBody>
          <a:bodyPr>
            <a:noAutofit/>
          </a:bodyPr>
          <a:lstStyle>
            <a:lvl1pPr>
              <a:spcBef>
                <a:spcPts val="1000"/>
              </a:spcBef>
              <a:defRPr sz="4000" b="1"/>
            </a:lvl1pPr>
          </a:lstStyle>
          <a:p>
            <a:r>
              <a:rPr lang="en-US"/>
              <a:t>Click to edit Master title style</a:t>
            </a:r>
            <a:endParaRPr lang="en-US" dirty="0"/>
          </a:p>
        </p:txBody>
      </p:sp>
    </p:spTree>
    <p:extLst>
      <p:ext uri="{BB962C8B-B14F-4D97-AF65-F5344CB8AC3E}">
        <p14:creationId xmlns:p14="http://schemas.microsoft.com/office/powerpoint/2010/main" val="142291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1B9BC-7BE7-4893-90FD-CC95830FD8F2}" type="datetimeFigureOut">
              <a:rPr lang="en-US" smtClean="0"/>
              <a:t>6/12/2021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15270E-046A-4C23-BC98-E307A7DD6BE8}" type="slidenum">
              <a:rPr lang="en-US" smtClean="0"/>
              <a:t>‹#›</a:t>
            </a:fld>
            <a:endParaRPr lang="en-US" dirty="0"/>
          </a:p>
        </p:txBody>
      </p:sp>
    </p:spTree>
    <p:extLst>
      <p:ext uri="{BB962C8B-B14F-4D97-AF65-F5344CB8AC3E}">
        <p14:creationId xmlns:p14="http://schemas.microsoft.com/office/powerpoint/2010/main" val="413784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Photo Content">
    <p:bg>
      <p:bgPr>
        <a:solidFill>
          <a:schemeClr val="accent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marL="0" indent="0">
              <a:buNone/>
              <a:defRPr sz="2000" b="1"/>
            </a:lvl1pPr>
            <a:lvl2pPr marL="228600" indent="-228600">
              <a:spcBef>
                <a:spcPts val="1000"/>
              </a:spcBef>
              <a:tabLst/>
              <a:defRPr sz="1800"/>
            </a:lvl2pPr>
          </a:lstStyle>
          <a:p>
            <a:pPr lvl="0"/>
            <a:r>
              <a:rPr lang="en-US"/>
              <a:t>Click to edit Master text styles</a:t>
            </a:r>
          </a:p>
          <a:p>
            <a:pPr lvl="1"/>
            <a:r>
              <a:rPr lang="en-US"/>
              <a:t>Second level</a:t>
            </a:r>
          </a:p>
        </p:txBody>
      </p:sp>
      <p:sp>
        <p:nvSpPr>
          <p:cNvPr id="14" name="Picture Placeholder 13">
            <a:extLst>
              <a:ext uri="{FF2B5EF4-FFF2-40B4-BE49-F238E27FC236}">
                <a16:creationId xmlns:a16="http://schemas.microsoft.com/office/drawing/2014/main" id="{9B1932CF-F265-4AEE-8704-F42C01AFB479}"/>
              </a:ext>
            </a:extLst>
          </p:cNvPr>
          <p:cNvSpPr>
            <a:spLocks noGrp="1"/>
          </p:cNvSpPr>
          <p:nvPr>
            <p:ph type="pic" sz="quarter" idx="10"/>
          </p:nvPr>
        </p:nvSpPr>
        <p:spPr>
          <a:xfrm>
            <a:off x="6858000" y="715963"/>
            <a:ext cx="4572000" cy="5113336"/>
          </a:xfrm>
        </p:spPr>
        <p:txBody>
          <a:bodyPr/>
          <a:lstStyle>
            <a:lvl1pPr>
              <a:buNone/>
              <a:defRPr/>
            </a:lvl1pPr>
          </a:lstStyle>
          <a:p>
            <a:r>
              <a:rPr lang="en-US"/>
              <a:t>Click icon to add picture</a:t>
            </a:r>
            <a:endParaRPr lang="en-US" dirty="0"/>
          </a:p>
        </p:txBody>
      </p:sp>
      <p:pic>
        <p:nvPicPr>
          <p:cNvPr id="2" name="Picture 1">
            <a:extLst>
              <a:ext uri="{FF2B5EF4-FFF2-40B4-BE49-F238E27FC236}">
                <a16:creationId xmlns:a16="http://schemas.microsoft.com/office/drawing/2014/main" id="{1C19AE8D-05DC-434E-8BAB-DB7EE746238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
        <p:nvSpPr>
          <p:cNvPr id="3" name="Title 2">
            <a:extLst>
              <a:ext uri="{FF2B5EF4-FFF2-40B4-BE49-F238E27FC236}">
                <a16:creationId xmlns:a16="http://schemas.microsoft.com/office/drawing/2014/main" id="{33CCC0B9-F174-4BEA-B4A2-17F39F974373}"/>
              </a:ext>
            </a:extLst>
          </p:cNvPr>
          <p:cNvSpPr>
            <a:spLocks noGrp="1"/>
          </p:cNvSpPr>
          <p:nvPr>
            <p:ph type="title"/>
          </p:nvPr>
        </p:nvSpPr>
        <p:spPr>
          <a:xfrm>
            <a:off x="762000" y="715962"/>
            <a:ext cx="5334000" cy="1189038"/>
          </a:xfrm>
        </p:spPr>
        <p:txBody>
          <a:bodyPr anchor="t">
            <a:noAutofit/>
          </a:bodyPr>
          <a:lstStyle>
            <a:lvl1pPr>
              <a:spcBef>
                <a:spcPts val="1000"/>
              </a:spcBef>
              <a:defRPr sz="4000" b="1"/>
            </a:lvl1pPr>
          </a:lstStyle>
          <a:p>
            <a:r>
              <a:rPr lang="en-US"/>
              <a:t>Click to edit Master title style</a:t>
            </a:r>
            <a:endParaRPr lang="en-US" dirty="0"/>
          </a:p>
        </p:txBody>
      </p:sp>
    </p:spTree>
    <p:extLst>
      <p:ext uri="{BB962C8B-B14F-4D97-AF65-F5344CB8AC3E}">
        <p14:creationId xmlns:p14="http://schemas.microsoft.com/office/powerpoint/2010/main" val="310494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Photo Content">
    <p:bg>
      <p:bgPr>
        <a:solidFill>
          <a:schemeClr val="accent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marL="0" indent="0">
              <a:buNone/>
              <a:defRPr sz="2000" b="1"/>
            </a:lvl1pPr>
            <a:lvl2pPr marL="228600">
              <a:spcBef>
                <a:spcPts val="1000"/>
              </a:spcBef>
              <a:defRPr sz="1800"/>
            </a:lvl2pPr>
          </a:lstStyle>
          <a:p>
            <a:pPr lvl="0"/>
            <a:r>
              <a:rPr lang="en-US"/>
              <a:t>Click to edit Master text styles</a:t>
            </a:r>
          </a:p>
          <a:p>
            <a:pPr lvl="1"/>
            <a:r>
              <a:rPr lang="en-US"/>
              <a:t>Second level</a:t>
            </a:r>
          </a:p>
        </p:txBody>
      </p:sp>
      <p:sp>
        <p:nvSpPr>
          <p:cNvPr id="8" name="Picture Placeholder 13">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444081"/>
            <a:ext cx="4572000" cy="2362200"/>
          </a:xfrm>
        </p:spPr>
        <p:txBody>
          <a:bodyPr/>
          <a:lstStyle>
            <a:lvl1pPr>
              <a:buNone/>
              <a:defRPr/>
            </a:lvl1pPr>
          </a:lstStyle>
          <a:p>
            <a:r>
              <a:rPr lang="en-US"/>
              <a:t>Click icon to add picture</a:t>
            </a:r>
            <a:endParaRPr lang="en-US" dirty="0"/>
          </a:p>
        </p:txBody>
      </p:sp>
      <p:sp>
        <p:nvSpPr>
          <p:cNvPr id="9" name="Picture Placeholder 13">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p:spPr>
        <p:txBody>
          <a:bodyPr/>
          <a:lstStyle>
            <a:lvl1pPr>
              <a:buNone/>
              <a:defRPr/>
            </a:lvl1pPr>
          </a:lstStyle>
          <a:p>
            <a:r>
              <a:rPr lang="en-US"/>
              <a:t>Click icon to add picture</a:t>
            </a:r>
            <a:endParaRPr lang="en-US" dirty="0"/>
          </a:p>
        </p:txBody>
      </p:sp>
      <p:pic>
        <p:nvPicPr>
          <p:cNvPr id="2" name="Picture 1">
            <a:extLst>
              <a:ext uri="{FF2B5EF4-FFF2-40B4-BE49-F238E27FC236}">
                <a16:creationId xmlns:a16="http://schemas.microsoft.com/office/drawing/2014/main" id="{15BEAC93-2E5F-4D18-864F-810515C3602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
        <p:nvSpPr>
          <p:cNvPr id="10" name="Title 2">
            <a:extLst>
              <a:ext uri="{FF2B5EF4-FFF2-40B4-BE49-F238E27FC236}">
                <a16:creationId xmlns:a16="http://schemas.microsoft.com/office/drawing/2014/main" id="{3F45076F-4240-4B40-8CE4-637DD751A68B}"/>
              </a:ext>
            </a:extLst>
          </p:cNvPr>
          <p:cNvSpPr>
            <a:spLocks noGrp="1"/>
          </p:cNvSpPr>
          <p:nvPr>
            <p:ph type="title"/>
          </p:nvPr>
        </p:nvSpPr>
        <p:spPr>
          <a:xfrm>
            <a:off x="762000" y="715963"/>
            <a:ext cx="5334000" cy="1189038"/>
          </a:xfrm>
        </p:spPr>
        <p:txBody>
          <a:bodyPr anchor="t">
            <a:normAutofit/>
          </a:bodyPr>
          <a:lstStyle>
            <a:lvl1pPr>
              <a:spcBef>
                <a:spcPts val="1000"/>
              </a:spcBef>
              <a:defRPr sz="4000" b="1"/>
            </a:lvl1pPr>
          </a:lstStyle>
          <a:p>
            <a:r>
              <a:rPr lang="en-US"/>
              <a:t>Click to edit Master title style</a:t>
            </a:r>
            <a:endParaRPr lang="en-US" dirty="0"/>
          </a:p>
        </p:txBody>
      </p:sp>
    </p:spTree>
    <p:extLst>
      <p:ext uri="{BB962C8B-B14F-4D97-AF65-F5344CB8AC3E}">
        <p14:creationId xmlns:p14="http://schemas.microsoft.com/office/powerpoint/2010/main" val="1586680172"/>
      </p:ext>
    </p:extLst>
  </p:cSld>
  <p:clrMapOvr>
    <a:masterClrMapping/>
  </p:clrMapOvr>
  <p:extLst>
    <p:ext uri="{DCECCB84-F9BA-43D5-87BE-67443E8EF086}">
      <p15:sldGuideLst xmlns:p15="http://schemas.microsoft.com/office/powerpoint/2012/main">
        <p15:guide id="1" orient="horz" pos="367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ight Pattern Content">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490D68-B82F-49A4-A08B-9A8AF3A6F17D}"/>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7721600" y="0"/>
            <a:ext cx="4470400" cy="6858000"/>
          </a:xfrm>
          <a:prstGeom prst="rect">
            <a:avLst/>
          </a:prstGeom>
        </p:spPr>
      </p:pic>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762000" y="1905000"/>
            <a:ext cx="6477000" cy="3276600"/>
          </a:xfrm>
        </p:spPr>
        <p:txBody>
          <a:bodyPr/>
          <a:lstStyle>
            <a:lvl1pPr marL="0" indent="0">
              <a:buNone/>
              <a:defRPr sz="2000" b="1">
                <a:solidFill>
                  <a:schemeClr val="bg2"/>
                </a:solidFill>
              </a:defRPr>
            </a:lvl1pPr>
            <a:lvl2pPr marL="228600">
              <a:spcBef>
                <a:spcPts val="1000"/>
              </a:spcBef>
              <a:defRPr sz="1800">
                <a:solidFill>
                  <a:schemeClr val="bg2"/>
                </a:solidFill>
              </a:defRPr>
            </a:lvl2pPr>
          </a:lstStyle>
          <a:p>
            <a:pPr lvl="0"/>
            <a:r>
              <a:rPr lang="en-US"/>
              <a:t>Click to edit Master text styles</a:t>
            </a:r>
          </a:p>
          <a:p>
            <a:pPr lvl="1"/>
            <a:r>
              <a:rPr lang="en-US"/>
              <a:t>Second level</a:t>
            </a:r>
          </a:p>
        </p:txBody>
      </p:sp>
      <p:pic>
        <p:nvPicPr>
          <p:cNvPr id="3" name="Picture 2">
            <a:extLst>
              <a:ext uri="{FF2B5EF4-FFF2-40B4-BE49-F238E27FC236}">
                <a16:creationId xmlns:a16="http://schemas.microsoft.com/office/drawing/2014/main" id="{C807187F-739A-422C-9E4F-F94E6DE092E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7721600" y="0"/>
            <a:ext cx="4470400" cy="6858000"/>
          </a:xfrm>
          <a:prstGeom prst="rect">
            <a:avLst/>
          </a:prstGeom>
        </p:spPr>
      </p:pic>
      <p:sp>
        <p:nvSpPr>
          <p:cNvPr id="2" name="Title 1">
            <a:extLst>
              <a:ext uri="{FF2B5EF4-FFF2-40B4-BE49-F238E27FC236}">
                <a16:creationId xmlns:a16="http://schemas.microsoft.com/office/drawing/2014/main" id="{6EF87E8F-5716-4A71-B64F-EC5A742B45D2}"/>
              </a:ext>
            </a:extLst>
          </p:cNvPr>
          <p:cNvSpPr>
            <a:spLocks noGrp="1"/>
          </p:cNvSpPr>
          <p:nvPr>
            <p:ph type="title"/>
          </p:nvPr>
        </p:nvSpPr>
        <p:spPr>
          <a:xfrm>
            <a:off x="762000" y="715961"/>
            <a:ext cx="6477000" cy="1189038"/>
          </a:xfrm>
        </p:spPr>
        <p:txBody>
          <a:bodyPr anchor="t">
            <a:noAutofit/>
          </a:bodyPr>
          <a:lstStyle>
            <a:lvl1pPr>
              <a:spcBef>
                <a:spcPts val="1000"/>
              </a:spcBef>
              <a:defRPr sz="4000" b="1">
                <a:solidFill>
                  <a:schemeClr val="accent2"/>
                </a:solidFill>
              </a:defRPr>
            </a:lvl1pPr>
          </a:lstStyle>
          <a:p>
            <a:r>
              <a:rPr lang="en-US"/>
              <a:t>Click to edit Master title style</a:t>
            </a:r>
            <a:endParaRPr lang="en-US" dirty="0"/>
          </a:p>
        </p:txBody>
      </p:sp>
    </p:spTree>
    <p:extLst>
      <p:ext uri="{BB962C8B-B14F-4D97-AF65-F5344CB8AC3E}">
        <p14:creationId xmlns:p14="http://schemas.microsoft.com/office/powerpoint/2010/main" val="17207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bg>
      <p:bgPr>
        <a:solidFill>
          <a:schemeClr val="tx1"/>
        </a:solidFill>
        <a:effectLst/>
      </p:bgPr>
    </p:bg>
    <p:spTree>
      <p:nvGrpSpPr>
        <p:cNvPr id="1" name=""/>
        <p:cNvGrpSpPr/>
        <p:nvPr/>
      </p:nvGrpSpPr>
      <p:grpSpPr>
        <a:xfrm>
          <a:off x="0" y="0"/>
          <a:ext cx="0" cy="0"/>
          <a:chOff x="0" y="0"/>
          <a:chExt cx="0" cy="0"/>
        </a:xfrm>
      </p:grpSpPr>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5199743" y="1905000"/>
            <a:ext cx="6477000" cy="3276600"/>
          </a:xfrm>
        </p:spPr>
        <p:txBody>
          <a:bodyPr/>
          <a:lstStyle>
            <a:lvl1pPr marL="0" indent="0">
              <a:buNone/>
              <a:defRPr sz="2000" b="1">
                <a:solidFill>
                  <a:schemeClr val="bg2"/>
                </a:solidFill>
              </a:defRPr>
            </a:lvl1pPr>
            <a:lvl2pPr marL="228600" indent="-228600">
              <a:spcBef>
                <a:spcPts val="1000"/>
              </a:spcBef>
              <a:defRPr sz="1800">
                <a:solidFill>
                  <a:schemeClr val="bg2"/>
                </a:solidFill>
              </a:defRPr>
            </a:lvl2pPr>
          </a:lstStyle>
          <a:p>
            <a:pPr lvl="0"/>
            <a:r>
              <a:rPr lang="en-US"/>
              <a:t>Click to edit Master text styles</a:t>
            </a:r>
          </a:p>
          <a:p>
            <a:pPr lvl="1"/>
            <a:r>
              <a:rPr lang="en-US"/>
              <a:t>Second level</a:t>
            </a:r>
          </a:p>
        </p:txBody>
      </p:sp>
      <p:pic>
        <p:nvPicPr>
          <p:cNvPr id="2" name="Picture 1">
            <a:extLst>
              <a:ext uri="{FF2B5EF4-FFF2-40B4-BE49-F238E27FC236}">
                <a16:creationId xmlns:a16="http://schemas.microsoft.com/office/drawing/2014/main" id="{F683DB48-CF57-4729-916D-E4E70143AC6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16200000">
            <a:off x="-1200150" y="1200150"/>
            <a:ext cx="6858000" cy="4457700"/>
          </a:xfrm>
          <a:prstGeom prst="rect">
            <a:avLst/>
          </a:prstGeom>
        </p:spPr>
      </p:pic>
      <p:sp>
        <p:nvSpPr>
          <p:cNvPr id="3" name="Title 2">
            <a:extLst>
              <a:ext uri="{FF2B5EF4-FFF2-40B4-BE49-F238E27FC236}">
                <a16:creationId xmlns:a16="http://schemas.microsoft.com/office/drawing/2014/main" id="{C7668F4E-0433-49FD-9D92-3B60E9B0AEE6}"/>
              </a:ext>
            </a:extLst>
          </p:cNvPr>
          <p:cNvSpPr>
            <a:spLocks noGrp="1"/>
          </p:cNvSpPr>
          <p:nvPr>
            <p:ph type="title"/>
          </p:nvPr>
        </p:nvSpPr>
        <p:spPr>
          <a:xfrm>
            <a:off x="5199742" y="715961"/>
            <a:ext cx="6477000" cy="1189037"/>
          </a:xfrm>
        </p:spPr>
        <p:txBody>
          <a:bodyPr anchor="t">
            <a:normAutofit/>
          </a:bodyPr>
          <a:lstStyle>
            <a:lvl1pPr>
              <a:spcBef>
                <a:spcPts val="1000"/>
              </a:spcBef>
              <a:defRPr sz="4000" b="1" spc="-50" baseline="0">
                <a:solidFill>
                  <a:schemeClr val="accent4"/>
                </a:solidFill>
              </a:defRPr>
            </a:lvl1pPr>
          </a:lstStyle>
          <a:p>
            <a:r>
              <a:rPr lang="en-US"/>
              <a:t>Click to edit Master title style</a:t>
            </a:r>
            <a:endParaRPr lang="en-US" dirty="0"/>
          </a:p>
        </p:txBody>
      </p:sp>
    </p:spTree>
    <p:extLst>
      <p:ext uri="{BB962C8B-B14F-4D97-AF65-F5344CB8AC3E}">
        <p14:creationId xmlns:p14="http://schemas.microsoft.com/office/powerpoint/2010/main" val="218987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fetti Content Purple">
    <p:bg>
      <p:bgPr>
        <a:solidFill>
          <a:schemeClr val="accent3"/>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119" name="Freeform 5">
            <a:extLst>
              <a:ext uri="{FF2B5EF4-FFF2-40B4-BE49-F238E27FC236}">
                <a16:creationId xmlns:a16="http://schemas.microsoft.com/office/drawing/2014/main" id="{83D44B3A-DC81-4CDB-80B8-F943DED435E9}"/>
              </a:ext>
            </a:extLst>
          </p:cNvPr>
          <p:cNvSpPr>
            <a:spLocks/>
          </p:cNvSpPr>
          <p:nvPr userDrawn="1"/>
        </p:nvSpPr>
        <p:spPr bwMode="auto">
          <a:xfrm>
            <a:off x="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5">
            <a:extLst>
              <a:ext uri="{FF2B5EF4-FFF2-40B4-BE49-F238E27FC236}">
                <a16:creationId xmlns:a16="http://schemas.microsoft.com/office/drawing/2014/main" id="{151569B0-9C86-438F-A1AE-05ED60D0F265}"/>
              </a:ext>
            </a:extLst>
          </p:cNvPr>
          <p:cNvSpPr>
            <a:spLocks/>
          </p:cNvSpPr>
          <p:nvPr userDrawn="1"/>
        </p:nvSpPr>
        <p:spPr bwMode="auto">
          <a:xfrm>
            <a:off x="4032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5">
            <a:extLst>
              <a:ext uri="{FF2B5EF4-FFF2-40B4-BE49-F238E27FC236}">
                <a16:creationId xmlns:a16="http://schemas.microsoft.com/office/drawing/2014/main" id="{CCD311FE-1421-46A5-92B9-3C8A6A7F5E8C}"/>
              </a:ext>
            </a:extLst>
          </p:cNvPr>
          <p:cNvSpPr>
            <a:spLocks/>
          </p:cNvSpPr>
          <p:nvPr userDrawn="1"/>
        </p:nvSpPr>
        <p:spPr bwMode="auto">
          <a:xfrm>
            <a:off x="8064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5" name="Freeform 5">
            <a:extLst>
              <a:ext uri="{FF2B5EF4-FFF2-40B4-BE49-F238E27FC236}">
                <a16:creationId xmlns:a16="http://schemas.microsoft.com/office/drawing/2014/main" id="{2B789E47-10B7-479F-B3E4-97A211C54085}"/>
              </a:ext>
            </a:extLst>
          </p:cNvPr>
          <p:cNvSpPr>
            <a:spLocks/>
          </p:cNvSpPr>
          <p:nvPr userDrawn="1"/>
        </p:nvSpPr>
        <p:spPr bwMode="auto">
          <a:xfrm>
            <a:off x="12096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 name="Freeform 5">
            <a:extLst>
              <a:ext uri="{FF2B5EF4-FFF2-40B4-BE49-F238E27FC236}">
                <a16:creationId xmlns:a16="http://schemas.microsoft.com/office/drawing/2014/main" id="{E771A75F-B91F-4601-B829-BEEA9E2B5912}"/>
              </a:ext>
            </a:extLst>
          </p:cNvPr>
          <p:cNvSpPr>
            <a:spLocks/>
          </p:cNvSpPr>
          <p:nvPr userDrawn="1"/>
        </p:nvSpPr>
        <p:spPr bwMode="auto">
          <a:xfrm>
            <a:off x="16129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 name="Freeform 5">
            <a:extLst>
              <a:ext uri="{FF2B5EF4-FFF2-40B4-BE49-F238E27FC236}">
                <a16:creationId xmlns:a16="http://schemas.microsoft.com/office/drawing/2014/main" id="{12BE88AE-786D-4978-8E31-4015DBC2A4C3}"/>
              </a:ext>
            </a:extLst>
          </p:cNvPr>
          <p:cNvSpPr>
            <a:spLocks/>
          </p:cNvSpPr>
          <p:nvPr userDrawn="1"/>
        </p:nvSpPr>
        <p:spPr bwMode="auto">
          <a:xfrm>
            <a:off x="20161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Freeform 5">
            <a:extLst>
              <a:ext uri="{FF2B5EF4-FFF2-40B4-BE49-F238E27FC236}">
                <a16:creationId xmlns:a16="http://schemas.microsoft.com/office/drawing/2014/main" id="{315D8FE8-C69A-44FB-BD09-7F0E768518E0}"/>
              </a:ext>
            </a:extLst>
          </p:cNvPr>
          <p:cNvSpPr>
            <a:spLocks/>
          </p:cNvSpPr>
          <p:nvPr userDrawn="1"/>
        </p:nvSpPr>
        <p:spPr bwMode="auto">
          <a:xfrm>
            <a:off x="24193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5">
            <a:extLst>
              <a:ext uri="{FF2B5EF4-FFF2-40B4-BE49-F238E27FC236}">
                <a16:creationId xmlns:a16="http://schemas.microsoft.com/office/drawing/2014/main" id="{50F99163-4524-4752-96D9-AA617FC04D65}"/>
              </a:ext>
            </a:extLst>
          </p:cNvPr>
          <p:cNvSpPr>
            <a:spLocks/>
          </p:cNvSpPr>
          <p:nvPr userDrawn="1"/>
        </p:nvSpPr>
        <p:spPr bwMode="auto">
          <a:xfrm>
            <a:off x="28225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Freeform 5">
            <a:extLst>
              <a:ext uri="{FF2B5EF4-FFF2-40B4-BE49-F238E27FC236}">
                <a16:creationId xmlns:a16="http://schemas.microsoft.com/office/drawing/2014/main" id="{C777E46D-D756-4BDA-A3B4-2DB1DE6E61D7}"/>
              </a:ext>
            </a:extLst>
          </p:cNvPr>
          <p:cNvSpPr>
            <a:spLocks/>
          </p:cNvSpPr>
          <p:nvPr userDrawn="1"/>
        </p:nvSpPr>
        <p:spPr bwMode="auto">
          <a:xfrm>
            <a:off x="32258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5">
            <a:extLst>
              <a:ext uri="{FF2B5EF4-FFF2-40B4-BE49-F238E27FC236}">
                <a16:creationId xmlns:a16="http://schemas.microsoft.com/office/drawing/2014/main" id="{25B709C5-D087-49F1-A8A6-2D75DE33C76B}"/>
              </a:ext>
            </a:extLst>
          </p:cNvPr>
          <p:cNvSpPr>
            <a:spLocks/>
          </p:cNvSpPr>
          <p:nvPr userDrawn="1"/>
        </p:nvSpPr>
        <p:spPr bwMode="auto">
          <a:xfrm>
            <a:off x="36290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9" name="Freeform 5">
            <a:extLst>
              <a:ext uri="{FF2B5EF4-FFF2-40B4-BE49-F238E27FC236}">
                <a16:creationId xmlns:a16="http://schemas.microsoft.com/office/drawing/2014/main" id="{519D68D8-74F8-44F1-B73F-42156F9FDC23}"/>
              </a:ext>
            </a:extLst>
          </p:cNvPr>
          <p:cNvSpPr>
            <a:spLocks/>
          </p:cNvSpPr>
          <p:nvPr userDrawn="1"/>
        </p:nvSpPr>
        <p:spPr bwMode="auto">
          <a:xfrm>
            <a:off x="40322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5">
            <a:extLst>
              <a:ext uri="{FF2B5EF4-FFF2-40B4-BE49-F238E27FC236}">
                <a16:creationId xmlns:a16="http://schemas.microsoft.com/office/drawing/2014/main" id="{543E355E-5790-4E21-8382-3C55A04CB9DC}"/>
              </a:ext>
            </a:extLst>
          </p:cNvPr>
          <p:cNvSpPr>
            <a:spLocks/>
          </p:cNvSpPr>
          <p:nvPr userDrawn="1"/>
        </p:nvSpPr>
        <p:spPr bwMode="auto">
          <a:xfrm>
            <a:off x="44354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3" name="Freeform 5">
            <a:extLst>
              <a:ext uri="{FF2B5EF4-FFF2-40B4-BE49-F238E27FC236}">
                <a16:creationId xmlns:a16="http://schemas.microsoft.com/office/drawing/2014/main" id="{C6494B8B-41CF-4993-B667-E00F064C385F}"/>
              </a:ext>
            </a:extLst>
          </p:cNvPr>
          <p:cNvSpPr>
            <a:spLocks/>
          </p:cNvSpPr>
          <p:nvPr userDrawn="1"/>
        </p:nvSpPr>
        <p:spPr bwMode="auto">
          <a:xfrm>
            <a:off x="48387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5" name="Freeform 5">
            <a:extLst>
              <a:ext uri="{FF2B5EF4-FFF2-40B4-BE49-F238E27FC236}">
                <a16:creationId xmlns:a16="http://schemas.microsoft.com/office/drawing/2014/main" id="{C4265E16-2BDF-4C97-8374-E88DBA6F3A72}"/>
              </a:ext>
            </a:extLst>
          </p:cNvPr>
          <p:cNvSpPr>
            <a:spLocks/>
          </p:cNvSpPr>
          <p:nvPr userDrawn="1"/>
        </p:nvSpPr>
        <p:spPr bwMode="auto">
          <a:xfrm>
            <a:off x="52419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7" name="Freeform 5">
            <a:extLst>
              <a:ext uri="{FF2B5EF4-FFF2-40B4-BE49-F238E27FC236}">
                <a16:creationId xmlns:a16="http://schemas.microsoft.com/office/drawing/2014/main" id="{066F27C5-C1F6-4034-8DFE-3FD5C1AC0452}"/>
              </a:ext>
            </a:extLst>
          </p:cNvPr>
          <p:cNvSpPr>
            <a:spLocks/>
          </p:cNvSpPr>
          <p:nvPr userDrawn="1"/>
        </p:nvSpPr>
        <p:spPr bwMode="auto">
          <a:xfrm>
            <a:off x="56451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9" name="Freeform 5">
            <a:extLst>
              <a:ext uri="{FF2B5EF4-FFF2-40B4-BE49-F238E27FC236}">
                <a16:creationId xmlns:a16="http://schemas.microsoft.com/office/drawing/2014/main" id="{2831DC9A-E543-4101-A138-7EFCEC705713}"/>
              </a:ext>
            </a:extLst>
          </p:cNvPr>
          <p:cNvSpPr>
            <a:spLocks/>
          </p:cNvSpPr>
          <p:nvPr userDrawn="1"/>
        </p:nvSpPr>
        <p:spPr bwMode="auto">
          <a:xfrm>
            <a:off x="60483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5">
            <a:extLst>
              <a:ext uri="{FF2B5EF4-FFF2-40B4-BE49-F238E27FC236}">
                <a16:creationId xmlns:a16="http://schemas.microsoft.com/office/drawing/2014/main" id="{48394A84-CE37-4002-93F8-44426484CDA8}"/>
              </a:ext>
            </a:extLst>
          </p:cNvPr>
          <p:cNvSpPr>
            <a:spLocks/>
          </p:cNvSpPr>
          <p:nvPr userDrawn="1"/>
        </p:nvSpPr>
        <p:spPr bwMode="auto">
          <a:xfrm>
            <a:off x="64516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5">
            <a:extLst>
              <a:ext uri="{FF2B5EF4-FFF2-40B4-BE49-F238E27FC236}">
                <a16:creationId xmlns:a16="http://schemas.microsoft.com/office/drawing/2014/main" id="{B961E482-D999-4A66-AD86-3542D3D18CF4}"/>
              </a:ext>
            </a:extLst>
          </p:cNvPr>
          <p:cNvSpPr>
            <a:spLocks/>
          </p:cNvSpPr>
          <p:nvPr userDrawn="1"/>
        </p:nvSpPr>
        <p:spPr bwMode="auto">
          <a:xfrm>
            <a:off x="68548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5">
            <a:extLst>
              <a:ext uri="{FF2B5EF4-FFF2-40B4-BE49-F238E27FC236}">
                <a16:creationId xmlns:a16="http://schemas.microsoft.com/office/drawing/2014/main" id="{B3AB249E-9AC7-4283-9819-84552EE8DA60}"/>
              </a:ext>
            </a:extLst>
          </p:cNvPr>
          <p:cNvSpPr>
            <a:spLocks/>
          </p:cNvSpPr>
          <p:nvPr userDrawn="1"/>
        </p:nvSpPr>
        <p:spPr bwMode="auto">
          <a:xfrm>
            <a:off x="72580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5">
            <a:extLst>
              <a:ext uri="{FF2B5EF4-FFF2-40B4-BE49-F238E27FC236}">
                <a16:creationId xmlns:a16="http://schemas.microsoft.com/office/drawing/2014/main" id="{143194C4-B8D5-40E8-AA29-09CCFCCB1AAD}"/>
              </a:ext>
            </a:extLst>
          </p:cNvPr>
          <p:cNvSpPr>
            <a:spLocks/>
          </p:cNvSpPr>
          <p:nvPr userDrawn="1"/>
        </p:nvSpPr>
        <p:spPr bwMode="auto">
          <a:xfrm>
            <a:off x="76612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5">
            <a:extLst>
              <a:ext uri="{FF2B5EF4-FFF2-40B4-BE49-F238E27FC236}">
                <a16:creationId xmlns:a16="http://schemas.microsoft.com/office/drawing/2014/main" id="{7D46313C-EB02-4047-89F6-D334E1D6555E}"/>
              </a:ext>
            </a:extLst>
          </p:cNvPr>
          <p:cNvSpPr>
            <a:spLocks/>
          </p:cNvSpPr>
          <p:nvPr userDrawn="1"/>
        </p:nvSpPr>
        <p:spPr bwMode="auto">
          <a:xfrm>
            <a:off x="80645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5">
            <a:extLst>
              <a:ext uri="{FF2B5EF4-FFF2-40B4-BE49-F238E27FC236}">
                <a16:creationId xmlns:a16="http://schemas.microsoft.com/office/drawing/2014/main" id="{9D574720-4432-414F-A755-2165DB6A12B1}"/>
              </a:ext>
            </a:extLst>
          </p:cNvPr>
          <p:cNvSpPr>
            <a:spLocks/>
          </p:cNvSpPr>
          <p:nvPr userDrawn="1"/>
        </p:nvSpPr>
        <p:spPr bwMode="auto">
          <a:xfrm>
            <a:off x="84677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5">
            <a:extLst>
              <a:ext uri="{FF2B5EF4-FFF2-40B4-BE49-F238E27FC236}">
                <a16:creationId xmlns:a16="http://schemas.microsoft.com/office/drawing/2014/main" id="{60DBF99C-FDEF-4EB8-BEB3-6016CF556C4E}"/>
              </a:ext>
            </a:extLst>
          </p:cNvPr>
          <p:cNvSpPr>
            <a:spLocks/>
          </p:cNvSpPr>
          <p:nvPr userDrawn="1"/>
        </p:nvSpPr>
        <p:spPr bwMode="auto">
          <a:xfrm>
            <a:off x="88709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5">
            <a:extLst>
              <a:ext uri="{FF2B5EF4-FFF2-40B4-BE49-F238E27FC236}">
                <a16:creationId xmlns:a16="http://schemas.microsoft.com/office/drawing/2014/main" id="{F9BECBFC-E4BA-40A6-9C5C-2A5A5DF6702C}"/>
              </a:ext>
            </a:extLst>
          </p:cNvPr>
          <p:cNvSpPr>
            <a:spLocks/>
          </p:cNvSpPr>
          <p:nvPr userDrawn="1"/>
        </p:nvSpPr>
        <p:spPr bwMode="auto">
          <a:xfrm>
            <a:off x="92741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5">
            <a:extLst>
              <a:ext uri="{FF2B5EF4-FFF2-40B4-BE49-F238E27FC236}">
                <a16:creationId xmlns:a16="http://schemas.microsoft.com/office/drawing/2014/main" id="{083D96D8-F927-4368-82B6-DF0B012BEAB0}"/>
              </a:ext>
            </a:extLst>
          </p:cNvPr>
          <p:cNvSpPr>
            <a:spLocks/>
          </p:cNvSpPr>
          <p:nvPr userDrawn="1"/>
        </p:nvSpPr>
        <p:spPr bwMode="auto">
          <a:xfrm>
            <a:off x="104838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5">
            <a:extLst>
              <a:ext uri="{FF2B5EF4-FFF2-40B4-BE49-F238E27FC236}">
                <a16:creationId xmlns:a16="http://schemas.microsoft.com/office/drawing/2014/main" id="{C2459E27-74A6-4C11-B416-60F8ACAF5632}"/>
              </a:ext>
            </a:extLst>
          </p:cNvPr>
          <p:cNvSpPr>
            <a:spLocks/>
          </p:cNvSpPr>
          <p:nvPr userDrawn="1"/>
        </p:nvSpPr>
        <p:spPr bwMode="auto">
          <a:xfrm>
            <a:off x="96774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5">
            <a:extLst>
              <a:ext uri="{FF2B5EF4-FFF2-40B4-BE49-F238E27FC236}">
                <a16:creationId xmlns:a16="http://schemas.microsoft.com/office/drawing/2014/main" id="{EE8740CA-03F5-4DE6-A689-9CF8CD6403FD}"/>
              </a:ext>
            </a:extLst>
          </p:cNvPr>
          <p:cNvSpPr>
            <a:spLocks/>
          </p:cNvSpPr>
          <p:nvPr userDrawn="1"/>
        </p:nvSpPr>
        <p:spPr bwMode="auto">
          <a:xfrm>
            <a:off x="100806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3" name="Freeform 5">
            <a:extLst>
              <a:ext uri="{FF2B5EF4-FFF2-40B4-BE49-F238E27FC236}">
                <a16:creationId xmlns:a16="http://schemas.microsoft.com/office/drawing/2014/main" id="{5EB10864-3F2A-490B-9AD9-34D31A126051}"/>
              </a:ext>
            </a:extLst>
          </p:cNvPr>
          <p:cNvSpPr>
            <a:spLocks/>
          </p:cNvSpPr>
          <p:nvPr userDrawn="1"/>
        </p:nvSpPr>
        <p:spPr bwMode="auto">
          <a:xfrm>
            <a:off x="108870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5" name="Freeform 5">
            <a:extLst>
              <a:ext uri="{FF2B5EF4-FFF2-40B4-BE49-F238E27FC236}">
                <a16:creationId xmlns:a16="http://schemas.microsoft.com/office/drawing/2014/main" id="{CA75FFEE-499C-4285-A7E5-05E7568C3C07}"/>
              </a:ext>
            </a:extLst>
          </p:cNvPr>
          <p:cNvSpPr>
            <a:spLocks/>
          </p:cNvSpPr>
          <p:nvPr userDrawn="1"/>
        </p:nvSpPr>
        <p:spPr bwMode="auto">
          <a:xfrm>
            <a:off x="112903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5">
            <a:extLst>
              <a:ext uri="{FF2B5EF4-FFF2-40B4-BE49-F238E27FC236}">
                <a16:creationId xmlns:a16="http://schemas.microsoft.com/office/drawing/2014/main" id="{8932D4FB-D460-4F89-84DC-C0E9B85A0925}"/>
              </a:ext>
            </a:extLst>
          </p:cNvPr>
          <p:cNvSpPr>
            <a:spLocks/>
          </p:cNvSpPr>
          <p:nvPr userDrawn="1"/>
        </p:nvSpPr>
        <p:spPr bwMode="auto">
          <a:xfrm>
            <a:off x="116935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9" name="Freeform 5">
            <a:extLst>
              <a:ext uri="{FF2B5EF4-FFF2-40B4-BE49-F238E27FC236}">
                <a16:creationId xmlns:a16="http://schemas.microsoft.com/office/drawing/2014/main" id="{D74F4718-2831-43DD-B0C3-FFFAF19748B8}"/>
              </a:ext>
            </a:extLst>
          </p:cNvPr>
          <p:cNvSpPr>
            <a:spLocks/>
          </p:cNvSpPr>
          <p:nvPr userDrawn="1"/>
        </p:nvSpPr>
        <p:spPr bwMode="auto">
          <a:xfrm>
            <a:off x="12096738"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1" name="Freeform 5">
            <a:extLst>
              <a:ext uri="{FF2B5EF4-FFF2-40B4-BE49-F238E27FC236}">
                <a16:creationId xmlns:a16="http://schemas.microsoft.com/office/drawing/2014/main" id="{520F6E80-8A84-4DB2-A47F-74399197A10E}"/>
              </a:ext>
            </a:extLst>
          </p:cNvPr>
          <p:cNvSpPr>
            <a:spLocks/>
          </p:cNvSpPr>
          <p:nvPr userDrawn="1"/>
        </p:nvSpPr>
        <p:spPr bwMode="auto">
          <a:xfrm>
            <a:off x="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3" name="Freeform 5">
            <a:extLst>
              <a:ext uri="{FF2B5EF4-FFF2-40B4-BE49-F238E27FC236}">
                <a16:creationId xmlns:a16="http://schemas.microsoft.com/office/drawing/2014/main" id="{6741FEE2-217E-4F02-A93D-3EC0B83DDFDF}"/>
              </a:ext>
            </a:extLst>
          </p:cNvPr>
          <p:cNvSpPr>
            <a:spLocks/>
          </p:cNvSpPr>
          <p:nvPr userDrawn="1"/>
        </p:nvSpPr>
        <p:spPr bwMode="auto">
          <a:xfrm>
            <a:off x="4032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5" name="Freeform 5">
            <a:extLst>
              <a:ext uri="{FF2B5EF4-FFF2-40B4-BE49-F238E27FC236}">
                <a16:creationId xmlns:a16="http://schemas.microsoft.com/office/drawing/2014/main" id="{5AAF5A42-C6C0-4FAC-BE66-8AEB7C834AA4}"/>
              </a:ext>
            </a:extLst>
          </p:cNvPr>
          <p:cNvSpPr>
            <a:spLocks/>
          </p:cNvSpPr>
          <p:nvPr userDrawn="1"/>
        </p:nvSpPr>
        <p:spPr bwMode="auto">
          <a:xfrm>
            <a:off x="8064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7" name="Freeform 5">
            <a:extLst>
              <a:ext uri="{FF2B5EF4-FFF2-40B4-BE49-F238E27FC236}">
                <a16:creationId xmlns:a16="http://schemas.microsoft.com/office/drawing/2014/main" id="{4A6B066C-DCAA-422A-9702-95152A0B04CB}"/>
              </a:ext>
            </a:extLst>
          </p:cNvPr>
          <p:cNvSpPr>
            <a:spLocks/>
          </p:cNvSpPr>
          <p:nvPr userDrawn="1"/>
        </p:nvSpPr>
        <p:spPr bwMode="auto">
          <a:xfrm>
            <a:off x="12096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9" name="Freeform 5">
            <a:extLst>
              <a:ext uri="{FF2B5EF4-FFF2-40B4-BE49-F238E27FC236}">
                <a16:creationId xmlns:a16="http://schemas.microsoft.com/office/drawing/2014/main" id="{C1DD997A-6B6A-49DA-83B4-A6974F09A420}"/>
              </a:ext>
            </a:extLst>
          </p:cNvPr>
          <p:cNvSpPr>
            <a:spLocks/>
          </p:cNvSpPr>
          <p:nvPr userDrawn="1"/>
        </p:nvSpPr>
        <p:spPr bwMode="auto">
          <a:xfrm>
            <a:off x="16129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1" name="Freeform 5">
            <a:extLst>
              <a:ext uri="{FF2B5EF4-FFF2-40B4-BE49-F238E27FC236}">
                <a16:creationId xmlns:a16="http://schemas.microsoft.com/office/drawing/2014/main" id="{17A31390-9BB8-4FE9-8FAB-88549A24175C}"/>
              </a:ext>
            </a:extLst>
          </p:cNvPr>
          <p:cNvSpPr>
            <a:spLocks/>
          </p:cNvSpPr>
          <p:nvPr userDrawn="1"/>
        </p:nvSpPr>
        <p:spPr bwMode="auto">
          <a:xfrm>
            <a:off x="20161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3" name="Freeform 5">
            <a:extLst>
              <a:ext uri="{FF2B5EF4-FFF2-40B4-BE49-F238E27FC236}">
                <a16:creationId xmlns:a16="http://schemas.microsoft.com/office/drawing/2014/main" id="{20FAE2A1-8F27-49B8-8541-3C13B47AD6AC}"/>
              </a:ext>
            </a:extLst>
          </p:cNvPr>
          <p:cNvSpPr>
            <a:spLocks/>
          </p:cNvSpPr>
          <p:nvPr userDrawn="1"/>
        </p:nvSpPr>
        <p:spPr bwMode="auto">
          <a:xfrm>
            <a:off x="24193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5" name="Freeform 5">
            <a:extLst>
              <a:ext uri="{FF2B5EF4-FFF2-40B4-BE49-F238E27FC236}">
                <a16:creationId xmlns:a16="http://schemas.microsoft.com/office/drawing/2014/main" id="{2F19ADC6-9832-4580-9A14-D1B481D11E29}"/>
              </a:ext>
            </a:extLst>
          </p:cNvPr>
          <p:cNvSpPr>
            <a:spLocks/>
          </p:cNvSpPr>
          <p:nvPr userDrawn="1"/>
        </p:nvSpPr>
        <p:spPr bwMode="auto">
          <a:xfrm>
            <a:off x="28225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7" name="Freeform 5">
            <a:extLst>
              <a:ext uri="{FF2B5EF4-FFF2-40B4-BE49-F238E27FC236}">
                <a16:creationId xmlns:a16="http://schemas.microsoft.com/office/drawing/2014/main" id="{C1561070-E604-473F-8E55-B4502DA7BD6D}"/>
              </a:ext>
            </a:extLst>
          </p:cNvPr>
          <p:cNvSpPr>
            <a:spLocks/>
          </p:cNvSpPr>
          <p:nvPr userDrawn="1"/>
        </p:nvSpPr>
        <p:spPr bwMode="auto">
          <a:xfrm>
            <a:off x="32258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9" name="Freeform 5">
            <a:extLst>
              <a:ext uri="{FF2B5EF4-FFF2-40B4-BE49-F238E27FC236}">
                <a16:creationId xmlns:a16="http://schemas.microsoft.com/office/drawing/2014/main" id="{4669F3F3-7F13-41B1-98EA-A04A88CE469C}"/>
              </a:ext>
            </a:extLst>
          </p:cNvPr>
          <p:cNvSpPr>
            <a:spLocks/>
          </p:cNvSpPr>
          <p:nvPr userDrawn="1"/>
        </p:nvSpPr>
        <p:spPr bwMode="auto">
          <a:xfrm>
            <a:off x="36290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1" name="Freeform 5">
            <a:extLst>
              <a:ext uri="{FF2B5EF4-FFF2-40B4-BE49-F238E27FC236}">
                <a16:creationId xmlns:a16="http://schemas.microsoft.com/office/drawing/2014/main" id="{42BD7F25-AB3C-4D00-977B-E773BA10807B}"/>
              </a:ext>
            </a:extLst>
          </p:cNvPr>
          <p:cNvSpPr>
            <a:spLocks/>
          </p:cNvSpPr>
          <p:nvPr userDrawn="1"/>
        </p:nvSpPr>
        <p:spPr bwMode="auto">
          <a:xfrm>
            <a:off x="40322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3" name="Freeform 5">
            <a:extLst>
              <a:ext uri="{FF2B5EF4-FFF2-40B4-BE49-F238E27FC236}">
                <a16:creationId xmlns:a16="http://schemas.microsoft.com/office/drawing/2014/main" id="{7B466185-3DA7-4D33-85BF-EAAB41254563}"/>
              </a:ext>
            </a:extLst>
          </p:cNvPr>
          <p:cNvSpPr>
            <a:spLocks/>
          </p:cNvSpPr>
          <p:nvPr userDrawn="1"/>
        </p:nvSpPr>
        <p:spPr bwMode="auto">
          <a:xfrm>
            <a:off x="44354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 name="Freeform 5">
            <a:extLst>
              <a:ext uri="{FF2B5EF4-FFF2-40B4-BE49-F238E27FC236}">
                <a16:creationId xmlns:a16="http://schemas.microsoft.com/office/drawing/2014/main" id="{067FBB6E-9FD4-4A30-8C7C-B36C4AA32A09}"/>
              </a:ext>
            </a:extLst>
          </p:cNvPr>
          <p:cNvSpPr>
            <a:spLocks/>
          </p:cNvSpPr>
          <p:nvPr userDrawn="1"/>
        </p:nvSpPr>
        <p:spPr bwMode="auto">
          <a:xfrm>
            <a:off x="48387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 name="Freeform 5">
            <a:extLst>
              <a:ext uri="{FF2B5EF4-FFF2-40B4-BE49-F238E27FC236}">
                <a16:creationId xmlns:a16="http://schemas.microsoft.com/office/drawing/2014/main" id="{0D0C4E3C-A37B-4027-B20D-46357FB3665E}"/>
              </a:ext>
            </a:extLst>
          </p:cNvPr>
          <p:cNvSpPr>
            <a:spLocks/>
          </p:cNvSpPr>
          <p:nvPr userDrawn="1"/>
        </p:nvSpPr>
        <p:spPr bwMode="auto">
          <a:xfrm>
            <a:off x="52419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5">
            <a:extLst>
              <a:ext uri="{FF2B5EF4-FFF2-40B4-BE49-F238E27FC236}">
                <a16:creationId xmlns:a16="http://schemas.microsoft.com/office/drawing/2014/main" id="{0FD2391E-D304-4294-8A05-6EC9E58FC417}"/>
              </a:ext>
            </a:extLst>
          </p:cNvPr>
          <p:cNvSpPr>
            <a:spLocks/>
          </p:cNvSpPr>
          <p:nvPr userDrawn="1"/>
        </p:nvSpPr>
        <p:spPr bwMode="auto">
          <a:xfrm>
            <a:off x="56451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5">
            <a:extLst>
              <a:ext uri="{FF2B5EF4-FFF2-40B4-BE49-F238E27FC236}">
                <a16:creationId xmlns:a16="http://schemas.microsoft.com/office/drawing/2014/main" id="{079D2452-BC77-4742-AB7B-30508A68E3CA}"/>
              </a:ext>
            </a:extLst>
          </p:cNvPr>
          <p:cNvSpPr>
            <a:spLocks/>
          </p:cNvSpPr>
          <p:nvPr userDrawn="1"/>
        </p:nvSpPr>
        <p:spPr bwMode="auto">
          <a:xfrm>
            <a:off x="60483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 name="Freeform 5">
            <a:extLst>
              <a:ext uri="{FF2B5EF4-FFF2-40B4-BE49-F238E27FC236}">
                <a16:creationId xmlns:a16="http://schemas.microsoft.com/office/drawing/2014/main" id="{7BCEC5E2-D648-46C8-8C64-94FDDCE7685B}"/>
              </a:ext>
            </a:extLst>
          </p:cNvPr>
          <p:cNvSpPr>
            <a:spLocks/>
          </p:cNvSpPr>
          <p:nvPr userDrawn="1"/>
        </p:nvSpPr>
        <p:spPr bwMode="auto">
          <a:xfrm>
            <a:off x="64516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 name="Freeform 5">
            <a:extLst>
              <a:ext uri="{FF2B5EF4-FFF2-40B4-BE49-F238E27FC236}">
                <a16:creationId xmlns:a16="http://schemas.microsoft.com/office/drawing/2014/main" id="{6E6770F7-8B3D-46A2-BB80-73A1D63F34D1}"/>
              </a:ext>
            </a:extLst>
          </p:cNvPr>
          <p:cNvSpPr>
            <a:spLocks/>
          </p:cNvSpPr>
          <p:nvPr userDrawn="1"/>
        </p:nvSpPr>
        <p:spPr bwMode="auto">
          <a:xfrm>
            <a:off x="68548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5">
            <a:extLst>
              <a:ext uri="{FF2B5EF4-FFF2-40B4-BE49-F238E27FC236}">
                <a16:creationId xmlns:a16="http://schemas.microsoft.com/office/drawing/2014/main" id="{DA305386-2CA9-4CB1-B6C1-3B6D7F722A4A}"/>
              </a:ext>
            </a:extLst>
          </p:cNvPr>
          <p:cNvSpPr>
            <a:spLocks/>
          </p:cNvSpPr>
          <p:nvPr userDrawn="1"/>
        </p:nvSpPr>
        <p:spPr bwMode="auto">
          <a:xfrm>
            <a:off x="72580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5">
            <a:extLst>
              <a:ext uri="{FF2B5EF4-FFF2-40B4-BE49-F238E27FC236}">
                <a16:creationId xmlns:a16="http://schemas.microsoft.com/office/drawing/2014/main" id="{7F1BBA34-10D4-44F3-AE4C-203CE5E635E3}"/>
              </a:ext>
            </a:extLst>
          </p:cNvPr>
          <p:cNvSpPr>
            <a:spLocks/>
          </p:cNvSpPr>
          <p:nvPr userDrawn="1"/>
        </p:nvSpPr>
        <p:spPr bwMode="auto">
          <a:xfrm>
            <a:off x="76612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5">
            <a:extLst>
              <a:ext uri="{FF2B5EF4-FFF2-40B4-BE49-F238E27FC236}">
                <a16:creationId xmlns:a16="http://schemas.microsoft.com/office/drawing/2014/main" id="{3E3BBB0A-F44B-4418-9AB5-90C76F47B65C}"/>
              </a:ext>
            </a:extLst>
          </p:cNvPr>
          <p:cNvSpPr>
            <a:spLocks/>
          </p:cNvSpPr>
          <p:nvPr userDrawn="1"/>
        </p:nvSpPr>
        <p:spPr bwMode="auto">
          <a:xfrm>
            <a:off x="80645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5">
            <a:extLst>
              <a:ext uri="{FF2B5EF4-FFF2-40B4-BE49-F238E27FC236}">
                <a16:creationId xmlns:a16="http://schemas.microsoft.com/office/drawing/2014/main" id="{786EAD10-8FDE-4463-AB44-FA22D4E08EB6}"/>
              </a:ext>
            </a:extLst>
          </p:cNvPr>
          <p:cNvSpPr>
            <a:spLocks/>
          </p:cNvSpPr>
          <p:nvPr userDrawn="1"/>
        </p:nvSpPr>
        <p:spPr bwMode="auto">
          <a:xfrm>
            <a:off x="84677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 name="Freeform 5">
            <a:extLst>
              <a:ext uri="{FF2B5EF4-FFF2-40B4-BE49-F238E27FC236}">
                <a16:creationId xmlns:a16="http://schemas.microsoft.com/office/drawing/2014/main" id="{F7762CAA-ACEF-45F9-9F8B-D4F10B020BC3}"/>
              </a:ext>
            </a:extLst>
          </p:cNvPr>
          <p:cNvSpPr>
            <a:spLocks/>
          </p:cNvSpPr>
          <p:nvPr userDrawn="1"/>
        </p:nvSpPr>
        <p:spPr bwMode="auto">
          <a:xfrm>
            <a:off x="88709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7" name="Freeform 5">
            <a:extLst>
              <a:ext uri="{FF2B5EF4-FFF2-40B4-BE49-F238E27FC236}">
                <a16:creationId xmlns:a16="http://schemas.microsoft.com/office/drawing/2014/main" id="{386FE2DA-52B1-4946-89A1-7E807D6B8820}"/>
              </a:ext>
            </a:extLst>
          </p:cNvPr>
          <p:cNvSpPr>
            <a:spLocks/>
          </p:cNvSpPr>
          <p:nvPr userDrawn="1"/>
        </p:nvSpPr>
        <p:spPr bwMode="auto">
          <a:xfrm>
            <a:off x="92741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9" name="Freeform 5">
            <a:extLst>
              <a:ext uri="{FF2B5EF4-FFF2-40B4-BE49-F238E27FC236}">
                <a16:creationId xmlns:a16="http://schemas.microsoft.com/office/drawing/2014/main" id="{630CDC40-690A-4572-8E6C-F852F589C734}"/>
              </a:ext>
            </a:extLst>
          </p:cNvPr>
          <p:cNvSpPr>
            <a:spLocks/>
          </p:cNvSpPr>
          <p:nvPr userDrawn="1"/>
        </p:nvSpPr>
        <p:spPr bwMode="auto">
          <a:xfrm>
            <a:off x="104838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5">
            <a:extLst>
              <a:ext uri="{FF2B5EF4-FFF2-40B4-BE49-F238E27FC236}">
                <a16:creationId xmlns:a16="http://schemas.microsoft.com/office/drawing/2014/main" id="{0CBE04A5-557D-4ED8-9367-4965DF872CB7}"/>
              </a:ext>
            </a:extLst>
          </p:cNvPr>
          <p:cNvSpPr>
            <a:spLocks/>
          </p:cNvSpPr>
          <p:nvPr userDrawn="1"/>
        </p:nvSpPr>
        <p:spPr bwMode="auto">
          <a:xfrm>
            <a:off x="96774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5">
            <a:extLst>
              <a:ext uri="{FF2B5EF4-FFF2-40B4-BE49-F238E27FC236}">
                <a16:creationId xmlns:a16="http://schemas.microsoft.com/office/drawing/2014/main" id="{18C1D1A8-8F8A-49D6-AD02-B410DE26F0BE}"/>
              </a:ext>
            </a:extLst>
          </p:cNvPr>
          <p:cNvSpPr>
            <a:spLocks/>
          </p:cNvSpPr>
          <p:nvPr userDrawn="1"/>
        </p:nvSpPr>
        <p:spPr bwMode="auto">
          <a:xfrm>
            <a:off x="100806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5">
            <a:extLst>
              <a:ext uri="{FF2B5EF4-FFF2-40B4-BE49-F238E27FC236}">
                <a16:creationId xmlns:a16="http://schemas.microsoft.com/office/drawing/2014/main" id="{0919F9FD-AAF0-47C3-BF09-F46DC2147B65}"/>
              </a:ext>
            </a:extLst>
          </p:cNvPr>
          <p:cNvSpPr>
            <a:spLocks/>
          </p:cNvSpPr>
          <p:nvPr userDrawn="1"/>
        </p:nvSpPr>
        <p:spPr bwMode="auto">
          <a:xfrm>
            <a:off x="108870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5">
            <a:extLst>
              <a:ext uri="{FF2B5EF4-FFF2-40B4-BE49-F238E27FC236}">
                <a16:creationId xmlns:a16="http://schemas.microsoft.com/office/drawing/2014/main" id="{37375F0B-BC73-4249-8F6A-670E30ED9D64}"/>
              </a:ext>
            </a:extLst>
          </p:cNvPr>
          <p:cNvSpPr>
            <a:spLocks/>
          </p:cNvSpPr>
          <p:nvPr userDrawn="1"/>
        </p:nvSpPr>
        <p:spPr bwMode="auto">
          <a:xfrm>
            <a:off x="112903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5">
            <a:extLst>
              <a:ext uri="{FF2B5EF4-FFF2-40B4-BE49-F238E27FC236}">
                <a16:creationId xmlns:a16="http://schemas.microsoft.com/office/drawing/2014/main" id="{21E5C0A4-FAA3-4924-9412-BBA867E80D39}"/>
              </a:ext>
            </a:extLst>
          </p:cNvPr>
          <p:cNvSpPr>
            <a:spLocks/>
          </p:cNvSpPr>
          <p:nvPr userDrawn="1"/>
        </p:nvSpPr>
        <p:spPr bwMode="auto">
          <a:xfrm>
            <a:off x="116935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5">
            <a:extLst>
              <a:ext uri="{FF2B5EF4-FFF2-40B4-BE49-F238E27FC236}">
                <a16:creationId xmlns:a16="http://schemas.microsoft.com/office/drawing/2014/main" id="{DA9355A1-AFF3-49B5-8161-79FD9B4B2D14}"/>
              </a:ext>
            </a:extLst>
          </p:cNvPr>
          <p:cNvSpPr>
            <a:spLocks/>
          </p:cNvSpPr>
          <p:nvPr userDrawn="1"/>
        </p:nvSpPr>
        <p:spPr bwMode="auto">
          <a:xfrm>
            <a:off x="12096738"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24088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fetti Content Blue">
    <p:bg>
      <p:bgPr>
        <a:solidFill>
          <a:schemeClr val="accent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2" name="Freeform 5">
            <a:extLst>
              <a:ext uri="{FF2B5EF4-FFF2-40B4-BE49-F238E27FC236}">
                <a16:creationId xmlns:a16="http://schemas.microsoft.com/office/drawing/2014/main" id="{2DC4114B-0609-4C4D-B543-47A78CCD924E}"/>
              </a:ext>
            </a:extLst>
          </p:cNvPr>
          <p:cNvSpPr>
            <a:spLocks/>
          </p:cNvSpPr>
          <p:nvPr userDrawn="1"/>
        </p:nvSpPr>
        <p:spPr bwMode="auto">
          <a:xfrm>
            <a:off x="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 name="Freeform 5">
            <a:extLst>
              <a:ext uri="{FF2B5EF4-FFF2-40B4-BE49-F238E27FC236}">
                <a16:creationId xmlns:a16="http://schemas.microsoft.com/office/drawing/2014/main" id="{F4991A45-6BE7-41F5-A26B-FEDE1476FA01}"/>
              </a:ext>
            </a:extLst>
          </p:cNvPr>
          <p:cNvSpPr>
            <a:spLocks/>
          </p:cNvSpPr>
          <p:nvPr userDrawn="1"/>
        </p:nvSpPr>
        <p:spPr bwMode="auto">
          <a:xfrm>
            <a:off x="4032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Freeform 5">
            <a:extLst>
              <a:ext uri="{FF2B5EF4-FFF2-40B4-BE49-F238E27FC236}">
                <a16:creationId xmlns:a16="http://schemas.microsoft.com/office/drawing/2014/main" id="{1E524AC6-1148-4420-9876-811DD3A6CFA3}"/>
              </a:ext>
            </a:extLst>
          </p:cNvPr>
          <p:cNvSpPr>
            <a:spLocks/>
          </p:cNvSpPr>
          <p:nvPr userDrawn="1"/>
        </p:nvSpPr>
        <p:spPr bwMode="auto">
          <a:xfrm>
            <a:off x="8064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5">
            <a:extLst>
              <a:ext uri="{FF2B5EF4-FFF2-40B4-BE49-F238E27FC236}">
                <a16:creationId xmlns:a16="http://schemas.microsoft.com/office/drawing/2014/main" id="{3FB0D408-43F7-461D-BFDF-08A3F869B01B}"/>
              </a:ext>
            </a:extLst>
          </p:cNvPr>
          <p:cNvSpPr>
            <a:spLocks/>
          </p:cNvSpPr>
          <p:nvPr userDrawn="1"/>
        </p:nvSpPr>
        <p:spPr bwMode="auto">
          <a:xfrm>
            <a:off x="12096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5">
            <a:extLst>
              <a:ext uri="{FF2B5EF4-FFF2-40B4-BE49-F238E27FC236}">
                <a16:creationId xmlns:a16="http://schemas.microsoft.com/office/drawing/2014/main" id="{3BFEC4BA-AD08-41E5-B485-5D76779BD22C}"/>
              </a:ext>
            </a:extLst>
          </p:cNvPr>
          <p:cNvSpPr>
            <a:spLocks/>
          </p:cNvSpPr>
          <p:nvPr userDrawn="1"/>
        </p:nvSpPr>
        <p:spPr bwMode="auto">
          <a:xfrm>
            <a:off x="16129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5">
            <a:extLst>
              <a:ext uri="{FF2B5EF4-FFF2-40B4-BE49-F238E27FC236}">
                <a16:creationId xmlns:a16="http://schemas.microsoft.com/office/drawing/2014/main" id="{DCADCEEA-F24D-44AB-922F-8772E0343F65}"/>
              </a:ext>
            </a:extLst>
          </p:cNvPr>
          <p:cNvSpPr>
            <a:spLocks/>
          </p:cNvSpPr>
          <p:nvPr userDrawn="1"/>
        </p:nvSpPr>
        <p:spPr bwMode="auto">
          <a:xfrm>
            <a:off x="20161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5">
            <a:extLst>
              <a:ext uri="{FF2B5EF4-FFF2-40B4-BE49-F238E27FC236}">
                <a16:creationId xmlns:a16="http://schemas.microsoft.com/office/drawing/2014/main" id="{A787DE99-F548-4F27-BD73-008223ADC626}"/>
              </a:ext>
            </a:extLst>
          </p:cNvPr>
          <p:cNvSpPr>
            <a:spLocks/>
          </p:cNvSpPr>
          <p:nvPr userDrawn="1"/>
        </p:nvSpPr>
        <p:spPr bwMode="auto">
          <a:xfrm>
            <a:off x="24193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5">
            <a:extLst>
              <a:ext uri="{FF2B5EF4-FFF2-40B4-BE49-F238E27FC236}">
                <a16:creationId xmlns:a16="http://schemas.microsoft.com/office/drawing/2014/main" id="{7684DD24-7DDA-4D86-9D3A-4AF92794D2AB}"/>
              </a:ext>
            </a:extLst>
          </p:cNvPr>
          <p:cNvSpPr>
            <a:spLocks/>
          </p:cNvSpPr>
          <p:nvPr userDrawn="1"/>
        </p:nvSpPr>
        <p:spPr bwMode="auto">
          <a:xfrm>
            <a:off x="28225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5">
            <a:extLst>
              <a:ext uri="{FF2B5EF4-FFF2-40B4-BE49-F238E27FC236}">
                <a16:creationId xmlns:a16="http://schemas.microsoft.com/office/drawing/2014/main" id="{1B9B85DC-2B9F-4D61-8259-DFBAE7153C86}"/>
              </a:ext>
            </a:extLst>
          </p:cNvPr>
          <p:cNvSpPr>
            <a:spLocks/>
          </p:cNvSpPr>
          <p:nvPr userDrawn="1"/>
        </p:nvSpPr>
        <p:spPr bwMode="auto">
          <a:xfrm>
            <a:off x="32258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5">
            <a:extLst>
              <a:ext uri="{FF2B5EF4-FFF2-40B4-BE49-F238E27FC236}">
                <a16:creationId xmlns:a16="http://schemas.microsoft.com/office/drawing/2014/main" id="{A3C2DDF8-77DE-44E7-82EB-BD2B109B8FDF}"/>
              </a:ext>
            </a:extLst>
          </p:cNvPr>
          <p:cNvSpPr>
            <a:spLocks/>
          </p:cNvSpPr>
          <p:nvPr userDrawn="1"/>
        </p:nvSpPr>
        <p:spPr bwMode="auto">
          <a:xfrm>
            <a:off x="36290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5">
            <a:extLst>
              <a:ext uri="{FF2B5EF4-FFF2-40B4-BE49-F238E27FC236}">
                <a16:creationId xmlns:a16="http://schemas.microsoft.com/office/drawing/2014/main" id="{FA74D4D0-7595-4C86-991E-ACC5FA41CC6C}"/>
              </a:ext>
            </a:extLst>
          </p:cNvPr>
          <p:cNvSpPr>
            <a:spLocks/>
          </p:cNvSpPr>
          <p:nvPr userDrawn="1"/>
        </p:nvSpPr>
        <p:spPr bwMode="auto">
          <a:xfrm>
            <a:off x="40322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5">
            <a:extLst>
              <a:ext uri="{FF2B5EF4-FFF2-40B4-BE49-F238E27FC236}">
                <a16:creationId xmlns:a16="http://schemas.microsoft.com/office/drawing/2014/main" id="{23157884-97DA-4B49-BAA8-4F244EF86883}"/>
              </a:ext>
            </a:extLst>
          </p:cNvPr>
          <p:cNvSpPr>
            <a:spLocks/>
          </p:cNvSpPr>
          <p:nvPr userDrawn="1"/>
        </p:nvSpPr>
        <p:spPr bwMode="auto">
          <a:xfrm>
            <a:off x="44354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5">
            <a:extLst>
              <a:ext uri="{FF2B5EF4-FFF2-40B4-BE49-F238E27FC236}">
                <a16:creationId xmlns:a16="http://schemas.microsoft.com/office/drawing/2014/main" id="{07CDB3B0-5CB6-43DA-A0C1-5990C23AB10D}"/>
              </a:ext>
            </a:extLst>
          </p:cNvPr>
          <p:cNvSpPr>
            <a:spLocks/>
          </p:cNvSpPr>
          <p:nvPr userDrawn="1"/>
        </p:nvSpPr>
        <p:spPr bwMode="auto">
          <a:xfrm>
            <a:off x="48387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5">
            <a:extLst>
              <a:ext uri="{FF2B5EF4-FFF2-40B4-BE49-F238E27FC236}">
                <a16:creationId xmlns:a16="http://schemas.microsoft.com/office/drawing/2014/main" id="{A932886D-EB20-4026-9D6E-687F61B1AA23}"/>
              </a:ext>
            </a:extLst>
          </p:cNvPr>
          <p:cNvSpPr>
            <a:spLocks/>
          </p:cNvSpPr>
          <p:nvPr userDrawn="1"/>
        </p:nvSpPr>
        <p:spPr bwMode="auto">
          <a:xfrm>
            <a:off x="52419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5">
            <a:extLst>
              <a:ext uri="{FF2B5EF4-FFF2-40B4-BE49-F238E27FC236}">
                <a16:creationId xmlns:a16="http://schemas.microsoft.com/office/drawing/2014/main" id="{3E812D95-DE21-4AE5-8F40-2DB182F3DEB9}"/>
              </a:ext>
            </a:extLst>
          </p:cNvPr>
          <p:cNvSpPr>
            <a:spLocks/>
          </p:cNvSpPr>
          <p:nvPr userDrawn="1"/>
        </p:nvSpPr>
        <p:spPr bwMode="auto">
          <a:xfrm>
            <a:off x="56451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5">
            <a:extLst>
              <a:ext uri="{FF2B5EF4-FFF2-40B4-BE49-F238E27FC236}">
                <a16:creationId xmlns:a16="http://schemas.microsoft.com/office/drawing/2014/main" id="{210B2D4F-6E86-4287-8EA1-EA3A728A112A}"/>
              </a:ext>
            </a:extLst>
          </p:cNvPr>
          <p:cNvSpPr>
            <a:spLocks/>
          </p:cNvSpPr>
          <p:nvPr userDrawn="1"/>
        </p:nvSpPr>
        <p:spPr bwMode="auto">
          <a:xfrm>
            <a:off x="60483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5">
            <a:extLst>
              <a:ext uri="{FF2B5EF4-FFF2-40B4-BE49-F238E27FC236}">
                <a16:creationId xmlns:a16="http://schemas.microsoft.com/office/drawing/2014/main" id="{1E976474-73A7-4C5B-9BBB-2F877FE899E6}"/>
              </a:ext>
            </a:extLst>
          </p:cNvPr>
          <p:cNvSpPr>
            <a:spLocks/>
          </p:cNvSpPr>
          <p:nvPr userDrawn="1"/>
        </p:nvSpPr>
        <p:spPr bwMode="auto">
          <a:xfrm>
            <a:off x="64516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5">
            <a:extLst>
              <a:ext uri="{FF2B5EF4-FFF2-40B4-BE49-F238E27FC236}">
                <a16:creationId xmlns:a16="http://schemas.microsoft.com/office/drawing/2014/main" id="{465A6564-AC40-4493-A583-1FFB6C3E9DD9}"/>
              </a:ext>
            </a:extLst>
          </p:cNvPr>
          <p:cNvSpPr>
            <a:spLocks/>
          </p:cNvSpPr>
          <p:nvPr userDrawn="1"/>
        </p:nvSpPr>
        <p:spPr bwMode="auto">
          <a:xfrm>
            <a:off x="68548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5">
            <a:extLst>
              <a:ext uri="{FF2B5EF4-FFF2-40B4-BE49-F238E27FC236}">
                <a16:creationId xmlns:a16="http://schemas.microsoft.com/office/drawing/2014/main" id="{6954C064-7CB0-4288-BE96-E91AC7F876F2}"/>
              </a:ext>
            </a:extLst>
          </p:cNvPr>
          <p:cNvSpPr>
            <a:spLocks/>
          </p:cNvSpPr>
          <p:nvPr userDrawn="1"/>
        </p:nvSpPr>
        <p:spPr bwMode="auto">
          <a:xfrm>
            <a:off x="72580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5">
            <a:extLst>
              <a:ext uri="{FF2B5EF4-FFF2-40B4-BE49-F238E27FC236}">
                <a16:creationId xmlns:a16="http://schemas.microsoft.com/office/drawing/2014/main" id="{90BB86D8-7370-4CF9-8DCC-597757CFC2FB}"/>
              </a:ext>
            </a:extLst>
          </p:cNvPr>
          <p:cNvSpPr>
            <a:spLocks/>
          </p:cNvSpPr>
          <p:nvPr userDrawn="1"/>
        </p:nvSpPr>
        <p:spPr bwMode="auto">
          <a:xfrm>
            <a:off x="76612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 name="Freeform 5">
            <a:extLst>
              <a:ext uri="{FF2B5EF4-FFF2-40B4-BE49-F238E27FC236}">
                <a16:creationId xmlns:a16="http://schemas.microsoft.com/office/drawing/2014/main" id="{D8B61089-5F8D-4533-AFA2-5E4CFABC7955}"/>
              </a:ext>
            </a:extLst>
          </p:cNvPr>
          <p:cNvSpPr>
            <a:spLocks/>
          </p:cNvSpPr>
          <p:nvPr userDrawn="1"/>
        </p:nvSpPr>
        <p:spPr bwMode="auto">
          <a:xfrm>
            <a:off x="80645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5">
            <a:extLst>
              <a:ext uri="{FF2B5EF4-FFF2-40B4-BE49-F238E27FC236}">
                <a16:creationId xmlns:a16="http://schemas.microsoft.com/office/drawing/2014/main" id="{C3DAA582-A4E2-4D0D-9142-F0A4E91DF0FF}"/>
              </a:ext>
            </a:extLst>
          </p:cNvPr>
          <p:cNvSpPr>
            <a:spLocks/>
          </p:cNvSpPr>
          <p:nvPr userDrawn="1"/>
        </p:nvSpPr>
        <p:spPr bwMode="auto">
          <a:xfrm>
            <a:off x="84677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5">
            <a:extLst>
              <a:ext uri="{FF2B5EF4-FFF2-40B4-BE49-F238E27FC236}">
                <a16:creationId xmlns:a16="http://schemas.microsoft.com/office/drawing/2014/main" id="{0330153D-7AC7-4FEE-B014-E16DDA9F990D}"/>
              </a:ext>
            </a:extLst>
          </p:cNvPr>
          <p:cNvSpPr>
            <a:spLocks/>
          </p:cNvSpPr>
          <p:nvPr userDrawn="1"/>
        </p:nvSpPr>
        <p:spPr bwMode="auto">
          <a:xfrm>
            <a:off x="88709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 name="Freeform 5">
            <a:extLst>
              <a:ext uri="{FF2B5EF4-FFF2-40B4-BE49-F238E27FC236}">
                <a16:creationId xmlns:a16="http://schemas.microsoft.com/office/drawing/2014/main" id="{9FE05360-0BAD-4CD0-912B-2EFB0A93B25F}"/>
              </a:ext>
            </a:extLst>
          </p:cNvPr>
          <p:cNvSpPr>
            <a:spLocks/>
          </p:cNvSpPr>
          <p:nvPr userDrawn="1"/>
        </p:nvSpPr>
        <p:spPr bwMode="auto">
          <a:xfrm>
            <a:off x="92741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5">
            <a:extLst>
              <a:ext uri="{FF2B5EF4-FFF2-40B4-BE49-F238E27FC236}">
                <a16:creationId xmlns:a16="http://schemas.microsoft.com/office/drawing/2014/main" id="{2BB69768-4BF4-4369-941D-7F83EA731EC1}"/>
              </a:ext>
            </a:extLst>
          </p:cNvPr>
          <p:cNvSpPr>
            <a:spLocks/>
          </p:cNvSpPr>
          <p:nvPr userDrawn="1"/>
        </p:nvSpPr>
        <p:spPr bwMode="auto">
          <a:xfrm>
            <a:off x="104838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5">
            <a:extLst>
              <a:ext uri="{FF2B5EF4-FFF2-40B4-BE49-F238E27FC236}">
                <a16:creationId xmlns:a16="http://schemas.microsoft.com/office/drawing/2014/main" id="{51F585F2-FB0F-4846-9CD2-11F7FF96FD97}"/>
              </a:ext>
            </a:extLst>
          </p:cNvPr>
          <p:cNvSpPr>
            <a:spLocks/>
          </p:cNvSpPr>
          <p:nvPr userDrawn="1"/>
        </p:nvSpPr>
        <p:spPr bwMode="auto">
          <a:xfrm>
            <a:off x="96774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5">
            <a:extLst>
              <a:ext uri="{FF2B5EF4-FFF2-40B4-BE49-F238E27FC236}">
                <a16:creationId xmlns:a16="http://schemas.microsoft.com/office/drawing/2014/main" id="{CBE3430D-F606-4308-B49E-D9AAD7125090}"/>
              </a:ext>
            </a:extLst>
          </p:cNvPr>
          <p:cNvSpPr>
            <a:spLocks/>
          </p:cNvSpPr>
          <p:nvPr userDrawn="1"/>
        </p:nvSpPr>
        <p:spPr bwMode="auto">
          <a:xfrm>
            <a:off x="100806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 name="Freeform 5">
            <a:extLst>
              <a:ext uri="{FF2B5EF4-FFF2-40B4-BE49-F238E27FC236}">
                <a16:creationId xmlns:a16="http://schemas.microsoft.com/office/drawing/2014/main" id="{DBCBDCF3-6847-4191-A872-E8389FEBE08D}"/>
              </a:ext>
            </a:extLst>
          </p:cNvPr>
          <p:cNvSpPr>
            <a:spLocks/>
          </p:cNvSpPr>
          <p:nvPr userDrawn="1"/>
        </p:nvSpPr>
        <p:spPr bwMode="auto">
          <a:xfrm>
            <a:off x="108870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5">
            <a:extLst>
              <a:ext uri="{FF2B5EF4-FFF2-40B4-BE49-F238E27FC236}">
                <a16:creationId xmlns:a16="http://schemas.microsoft.com/office/drawing/2014/main" id="{1F7B483D-EB1A-45B5-B1AD-0EAE7F64763C}"/>
              </a:ext>
            </a:extLst>
          </p:cNvPr>
          <p:cNvSpPr>
            <a:spLocks/>
          </p:cNvSpPr>
          <p:nvPr userDrawn="1"/>
        </p:nvSpPr>
        <p:spPr bwMode="auto">
          <a:xfrm>
            <a:off x="112903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5">
            <a:extLst>
              <a:ext uri="{FF2B5EF4-FFF2-40B4-BE49-F238E27FC236}">
                <a16:creationId xmlns:a16="http://schemas.microsoft.com/office/drawing/2014/main" id="{B3466B6D-9C19-4F9A-8173-BC98E52B1023}"/>
              </a:ext>
            </a:extLst>
          </p:cNvPr>
          <p:cNvSpPr>
            <a:spLocks/>
          </p:cNvSpPr>
          <p:nvPr userDrawn="1"/>
        </p:nvSpPr>
        <p:spPr bwMode="auto">
          <a:xfrm>
            <a:off x="116935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5" name="Freeform 5">
            <a:extLst>
              <a:ext uri="{FF2B5EF4-FFF2-40B4-BE49-F238E27FC236}">
                <a16:creationId xmlns:a16="http://schemas.microsoft.com/office/drawing/2014/main" id="{9C4E25A9-A7F7-4238-B98D-A72344849620}"/>
              </a:ext>
            </a:extLst>
          </p:cNvPr>
          <p:cNvSpPr>
            <a:spLocks/>
          </p:cNvSpPr>
          <p:nvPr userDrawn="1"/>
        </p:nvSpPr>
        <p:spPr bwMode="auto">
          <a:xfrm>
            <a:off x="12096738"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 name="Freeform 5">
            <a:extLst>
              <a:ext uri="{FF2B5EF4-FFF2-40B4-BE49-F238E27FC236}">
                <a16:creationId xmlns:a16="http://schemas.microsoft.com/office/drawing/2014/main" id="{582162BB-6F36-41B5-B5AD-B7FD4177E530}"/>
              </a:ext>
            </a:extLst>
          </p:cNvPr>
          <p:cNvSpPr>
            <a:spLocks/>
          </p:cNvSpPr>
          <p:nvPr userDrawn="1"/>
        </p:nvSpPr>
        <p:spPr bwMode="auto">
          <a:xfrm>
            <a:off x="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 name="Freeform 5">
            <a:extLst>
              <a:ext uri="{FF2B5EF4-FFF2-40B4-BE49-F238E27FC236}">
                <a16:creationId xmlns:a16="http://schemas.microsoft.com/office/drawing/2014/main" id="{652516D9-F1FA-4063-ADA2-9B081A2D5A2E}"/>
              </a:ext>
            </a:extLst>
          </p:cNvPr>
          <p:cNvSpPr>
            <a:spLocks/>
          </p:cNvSpPr>
          <p:nvPr userDrawn="1"/>
        </p:nvSpPr>
        <p:spPr bwMode="auto">
          <a:xfrm>
            <a:off x="4032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Freeform 5">
            <a:extLst>
              <a:ext uri="{FF2B5EF4-FFF2-40B4-BE49-F238E27FC236}">
                <a16:creationId xmlns:a16="http://schemas.microsoft.com/office/drawing/2014/main" id="{1C6A6B49-4641-48E9-8819-769AAE00B198}"/>
              </a:ext>
            </a:extLst>
          </p:cNvPr>
          <p:cNvSpPr>
            <a:spLocks/>
          </p:cNvSpPr>
          <p:nvPr userDrawn="1"/>
        </p:nvSpPr>
        <p:spPr bwMode="auto">
          <a:xfrm>
            <a:off x="8064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5">
            <a:extLst>
              <a:ext uri="{FF2B5EF4-FFF2-40B4-BE49-F238E27FC236}">
                <a16:creationId xmlns:a16="http://schemas.microsoft.com/office/drawing/2014/main" id="{B1530B27-CB32-4FD6-ADCD-696B9A77D606}"/>
              </a:ext>
            </a:extLst>
          </p:cNvPr>
          <p:cNvSpPr>
            <a:spLocks/>
          </p:cNvSpPr>
          <p:nvPr userDrawn="1"/>
        </p:nvSpPr>
        <p:spPr bwMode="auto">
          <a:xfrm>
            <a:off x="12096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Freeform 5">
            <a:extLst>
              <a:ext uri="{FF2B5EF4-FFF2-40B4-BE49-F238E27FC236}">
                <a16:creationId xmlns:a16="http://schemas.microsoft.com/office/drawing/2014/main" id="{BAFEEEB6-FF84-414F-A371-D3F809A1C86D}"/>
              </a:ext>
            </a:extLst>
          </p:cNvPr>
          <p:cNvSpPr>
            <a:spLocks/>
          </p:cNvSpPr>
          <p:nvPr userDrawn="1"/>
        </p:nvSpPr>
        <p:spPr bwMode="auto">
          <a:xfrm>
            <a:off x="16129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5">
            <a:extLst>
              <a:ext uri="{FF2B5EF4-FFF2-40B4-BE49-F238E27FC236}">
                <a16:creationId xmlns:a16="http://schemas.microsoft.com/office/drawing/2014/main" id="{0F8F801F-06E9-4E1C-A137-226729983354}"/>
              </a:ext>
            </a:extLst>
          </p:cNvPr>
          <p:cNvSpPr>
            <a:spLocks/>
          </p:cNvSpPr>
          <p:nvPr userDrawn="1"/>
        </p:nvSpPr>
        <p:spPr bwMode="auto">
          <a:xfrm>
            <a:off x="20161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9" name="Freeform 5">
            <a:extLst>
              <a:ext uri="{FF2B5EF4-FFF2-40B4-BE49-F238E27FC236}">
                <a16:creationId xmlns:a16="http://schemas.microsoft.com/office/drawing/2014/main" id="{3062C679-537B-4565-B111-60C31A15ACF4}"/>
              </a:ext>
            </a:extLst>
          </p:cNvPr>
          <p:cNvSpPr>
            <a:spLocks/>
          </p:cNvSpPr>
          <p:nvPr userDrawn="1"/>
        </p:nvSpPr>
        <p:spPr bwMode="auto">
          <a:xfrm>
            <a:off x="24193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5">
            <a:extLst>
              <a:ext uri="{FF2B5EF4-FFF2-40B4-BE49-F238E27FC236}">
                <a16:creationId xmlns:a16="http://schemas.microsoft.com/office/drawing/2014/main" id="{887EEB3A-4213-464A-87A3-D2DAF47421F5}"/>
              </a:ext>
            </a:extLst>
          </p:cNvPr>
          <p:cNvSpPr>
            <a:spLocks/>
          </p:cNvSpPr>
          <p:nvPr userDrawn="1"/>
        </p:nvSpPr>
        <p:spPr bwMode="auto">
          <a:xfrm>
            <a:off x="28225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3" name="Freeform 5">
            <a:extLst>
              <a:ext uri="{FF2B5EF4-FFF2-40B4-BE49-F238E27FC236}">
                <a16:creationId xmlns:a16="http://schemas.microsoft.com/office/drawing/2014/main" id="{ADC86261-F90C-45E0-A168-7581A8C02C38}"/>
              </a:ext>
            </a:extLst>
          </p:cNvPr>
          <p:cNvSpPr>
            <a:spLocks/>
          </p:cNvSpPr>
          <p:nvPr userDrawn="1"/>
        </p:nvSpPr>
        <p:spPr bwMode="auto">
          <a:xfrm>
            <a:off x="32258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5" name="Freeform 5">
            <a:extLst>
              <a:ext uri="{FF2B5EF4-FFF2-40B4-BE49-F238E27FC236}">
                <a16:creationId xmlns:a16="http://schemas.microsoft.com/office/drawing/2014/main" id="{504DD272-AA18-4EE6-AA29-9F6F74F23909}"/>
              </a:ext>
            </a:extLst>
          </p:cNvPr>
          <p:cNvSpPr>
            <a:spLocks/>
          </p:cNvSpPr>
          <p:nvPr userDrawn="1"/>
        </p:nvSpPr>
        <p:spPr bwMode="auto">
          <a:xfrm>
            <a:off x="36290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7" name="Freeform 5">
            <a:extLst>
              <a:ext uri="{FF2B5EF4-FFF2-40B4-BE49-F238E27FC236}">
                <a16:creationId xmlns:a16="http://schemas.microsoft.com/office/drawing/2014/main" id="{8BCD198C-85D1-4065-9D67-82D3B38E1C37}"/>
              </a:ext>
            </a:extLst>
          </p:cNvPr>
          <p:cNvSpPr>
            <a:spLocks/>
          </p:cNvSpPr>
          <p:nvPr userDrawn="1"/>
        </p:nvSpPr>
        <p:spPr bwMode="auto">
          <a:xfrm>
            <a:off x="40322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9" name="Freeform 5">
            <a:extLst>
              <a:ext uri="{FF2B5EF4-FFF2-40B4-BE49-F238E27FC236}">
                <a16:creationId xmlns:a16="http://schemas.microsoft.com/office/drawing/2014/main" id="{2900C489-4586-4F04-BD13-FF483556032E}"/>
              </a:ext>
            </a:extLst>
          </p:cNvPr>
          <p:cNvSpPr>
            <a:spLocks/>
          </p:cNvSpPr>
          <p:nvPr userDrawn="1"/>
        </p:nvSpPr>
        <p:spPr bwMode="auto">
          <a:xfrm>
            <a:off x="44354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5">
            <a:extLst>
              <a:ext uri="{FF2B5EF4-FFF2-40B4-BE49-F238E27FC236}">
                <a16:creationId xmlns:a16="http://schemas.microsoft.com/office/drawing/2014/main" id="{FFF75EF5-F4A4-47DF-B2E8-27AF735DAE67}"/>
              </a:ext>
            </a:extLst>
          </p:cNvPr>
          <p:cNvSpPr>
            <a:spLocks/>
          </p:cNvSpPr>
          <p:nvPr userDrawn="1"/>
        </p:nvSpPr>
        <p:spPr bwMode="auto">
          <a:xfrm>
            <a:off x="48387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5">
            <a:extLst>
              <a:ext uri="{FF2B5EF4-FFF2-40B4-BE49-F238E27FC236}">
                <a16:creationId xmlns:a16="http://schemas.microsoft.com/office/drawing/2014/main" id="{0C8AD0A5-DBDC-4519-871E-FE913951AE59}"/>
              </a:ext>
            </a:extLst>
          </p:cNvPr>
          <p:cNvSpPr>
            <a:spLocks/>
          </p:cNvSpPr>
          <p:nvPr userDrawn="1"/>
        </p:nvSpPr>
        <p:spPr bwMode="auto">
          <a:xfrm>
            <a:off x="52419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5">
            <a:extLst>
              <a:ext uri="{FF2B5EF4-FFF2-40B4-BE49-F238E27FC236}">
                <a16:creationId xmlns:a16="http://schemas.microsoft.com/office/drawing/2014/main" id="{5417658F-66B2-4FE7-A854-CC3AE0F7EB74}"/>
              </a:ext>
            </a:extLst>
          </p:cNvPr>
          <p:cNvSpPr>
            <a:spLocks/>
          </p:cNvSpPr>
          <p:nvPr userDrawn="1"/>
        </p:nvSpPr>
        <p:spPr bwMode="auto">
          <a:xfrm>
            <a:off x="56451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5">
            <a:extLst>
              <a:ext uri="{FF2B5EF4-FFF2-40B4-BE49-F238E27FC236}">
                <a16:creationId xmlns:a16="http://schemas.microsoft.com/office/drawing/2014/main" id="{A81C42B8-9501-457C-9DBC-BA397001DE6B}"/>
              </a:ext>
            </a:extLst>
          </p:cNvPr>
          <p:cNvSpPr>
            <a:spLocks/>
          </p:cNvSpPr>
          <p:nvPr userDrawn="1"/>
        </p:nvSpPr>
        <p:spPr bwMode="auto">
          <a:xfrm>
            <a:off x="60483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5">
            <a:extLst>
              <a:ext uri="{FF2B5EF4-FFF2-40B4-BE49-F238E27FC236}">
                <a16:creationId xmlns:a16="http://schemas.microsoft.com/office/drawing/2014/main" id="{1E20BB75-9E81-42DF-B4BF-5B6987919CEC}"/>
              </a:ext>
            </a:extLst>
          </p:cNvPr>
          <p:cNvSpPr>
            <a:spLocks/>
          </p:cNvSpPr>
          <p:nvPr userDrawn="1"/>
        </p:nvSpPr>
        <p:spPr bwMode="auto">
          <a:xfrm>
            <a:off x="64516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5">
            <a:extLst>
              <a:ext uri="{FF2B5EF4-FFF2-40B4-BE49-F238E27FC236}">
                <a16:creationId xmlns:a16="http://schemas.microsoft.com/office/drawing/2014/main" id="{D01EE500-D7A1-4352-BAD2-B850ACC4BC6A}"/>
              </a:ext>
            </a:extLst>
          </p:cNvPr>
          <p:cNvSpPr>
            <a:spLocks/>
          </p:cNvSpPr>
          <p:nvPr userDrawn="1"/>
        </p:nvSpPr>
        <p:spPr bwMode="auto">
          <a:xfrm>
            <a:off x="68548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5">
            <a:extLst>
              <a:ext uri="{FF2B5EF4-FFF2-40B4-BE49-F238E27FC236}">
                <a16:creationId xmlns:a16="http://schemas.microsoft.com/office/drawing/2014/main" id="{1587723F-EB9C-433F-ACA5-343CDE53B4CA}"/>
              </a:ext>
            </a:extLst>
          </p:cNvPr>
          <p:cNvSpPr>
            <a:spLocks/>
          </p:cNvSpPr>
          <p:nvPr userDrawn="1"/>
        </p:nvSpPr>
        <p:spPr bwMode="auto">
          <a:xfrm>
            <a:off x="72580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5">
            <a:extLst>
              <a:ext uri="{FF2B5EF4-FFF2-40B4-BE49-F238E27FC236}">
                <a16:creationId xmlns:a16="http://schemas.microsoft.com/office/drawing/2014/main" id="{3B89FD7D-E9C3-4C00-9808-59AAFB03163F}"/>
              </a:ext>
            </a:extLst>
          </p:cNvPr>
          <p:cNvSpPr>
            <a:spLocks/>
          </p:cNvSpPr>
          <p:nvPr userDrawn="1"/>
        </p:nvSpPr>
        <p:spPr bwMode="auto">
          <a:xfrm>
            <a:off x="76612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5">
            <a:extLst>
              <a:ext uri="{FF2B5EF4-FFF2-40B4-BE49-F238E27FC236}">
                <a16:creationId xmlns:a16="http://schemas.microsoft.com/office/drawing/2014/main" id="{6E04DD36-8E16-472A-941F-022D2E9A88A8}"/>
              </a:ext>
            </a:extLst>
          </p:cNvPr>
          <p:cNvSpPr>
            <a:spLocks/>
          </p:cNvSpPr>
          <p:nvPr userDrawn="1"/>
        </p:nvSpPr>
        <p:spPr bwMode="auto">
          <a:xfrm>
            <a:off x="80645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5">
            <a:extLst>
              <a:ext uri="{FF2B5EF4-FFF2-40B4-BE49-F238E27FC236}">
                <a16:creationId xmlns:a16="http://schemas.microsoft.com/office/drawing/2014/main" id="{12E1B3B0-875B-4233-B21E-CFCC3D054FB2}"/>
              </a:ext>
            </a:extLst>
          </p:cNvPr>
          <p:cNvSpPr>
            <a:spLocks/>
          </p:cNvSpPr>
          <p:nvPr userDrawn="1"/>
        </p:nvSpPr>
        <p:spPr bwMode="auto">
          <a:xfrm>
            <a:off x="84677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5">
            <a:extLst>
              <a:ext uri="{FF2B5EF4-FFF2-40B4-BE49-F238E27FC236}">
                <a16:creationId xmlns:a16="http://schemas.microsoft.com/office/drawing/2014/main" id="{EEFA6ADA-AE04-43D9-AEBA-6D4B6101D19D}"/>
              </a:ext>
            </a:extLst>
          </p:cNvPr>
          <p:cNvSpPr>
            <a:spLocks/>
          </p:cNvSpPr>
          <p:nvPr userDrawn="1"/>
        </p:nvSpPr>
        <p:spPr bwMode="auto">
          <a:xfrm>
            <a:off x="88709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3" name="Freeform 5">
            <a:extLst>
              <a:ext uri="{FF2B5EF4-FFF2-40B4-BE49-F238E27FC236}">
                <a16:creationId xmlns:a16="http://schemas.microsoft.com/office/drawing/2014/main" id="{EF5B0E26-2791-4B14-B592-172C2FAC6FE5}"/>
              </a:ext>
            </a:extLst>
          </p:cNvPr>
          <p:cNvSpPr>
            <a:spLocks/>
          </p:cNvSpPr>
          <p:nvPr userDrawn="1"/>
        </p:nvSpPr>
        <p:spPr bwMode="auto">
          <a:xfrm>
            <a:off x="92741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5" name="Freeform 5">
            <a:extLst>
              <a:ext uri="{FF2B5EF4-FFF2-40B4-BE49-F238E27FC236}">
                <a16:creationId xmlns:a16="http://schemas.microsoft.com/office/drawing/2014/main" id="{7CDA8C23-F3D0-475C-8B0B-D2483AECFAB8}"/>
              </a:ext>
            </a:extLst>
          </p:cNvPr>
          <p:cNvSpPr>
            <a:spLocks/>
          </p:cNvSpPr>
          <p:nvPr userDrawn="1"/>
        </p:nvSpPr>
        <p:spPr bwMode="auto">
          <a:xfrm>
            <a:off x="104838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5">
            <a:extLst>
              <a:ext uri="{FF2B5EF4-FFF2-40B4-BE49-F238E27FC236}">
                <a16:creationId xmlns:a16="http://schemas.microsoft.com/office/drawing/2014/main" id="{A6895141-163A-4201-B333-6467D533F440}"/>
              </a:ext>
            </a:extLst>
          </p:cNvPr>
          <p:cNvSpPr>
            <a:spLocks/>
          </p:cNvSpPr>
          <p:nvPr userDrawn="1"/>
        </p:nvSpPr>
        <p:spPr bwMode="auto">
          <a:xfrm>
            <a:off x="96774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9" name="Freeform 5">
            <a:extLst>
              <a:ext uri="{FF2B5EF4-FFF2-40B4-BE49-F238E27FC236}">
                <a16:creationId xmlns:a16="http://schemas.microsoft.com/office/drawing/2014/main" id="{96857859-9A05-4D31-8334-CDC677051A05}"/>
              </a:ext>
            </a:extLst>
          </p:cNvPr>
          <p:cNvSpPr>
            <a:spLocks/>
          </p:cNvSpPr>
          <p:nvPr userDrawn="1"/>
        </p:nvSpPr>
        <p:spPr bwMode="auto">
          <a:xfrm>
            <a:off x="100806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1" name="Freeform 5">
            <a:extLst>
              <a:ext uri="{FF2B5EF4-FFF2-40B4-BE49-F238E27FC236}">
                <a16:creationId xmlns:a16="http://schemas.microsoft.com/office/drawing/2014/main" id="{EBBC59FD-BB44-465C-9882-47450B890D91}"/>
              </a:ext>
            </a:extLst>
          </p:cNvPr>
          <p:cNvSpPr>
            <a:spLocks/>
          </p:cNvSpPr>
          <p:nvPr userDrawn="1"/>
        </p:nvSpPr>
        <p:spPr bwMode="auto">
          <a:xfrm>
            <a:off x="108870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3" name="Freeform 5">
            <a:extLst>
              <a:ext uri="{FF2B5EF4-FFF2-40B4-BE49-F238E27FC236}">
                <a16:creationId xmlns:a16="http://schemas.microsoft.com/office/drawing/2014/main" id="{B55E93B0-6435-4CBB-9B59-5C2C61984C86}"/>
              </a:ext>
            </a:extLst>
          </p:cNvPr>
          <p:cNvSpPr>
            <a:spLocks/>
          </p:cNvSpPr>
          <p:nvPr userDrawn="1"/>
        </p:nvSpPr>
        <p:spPr bwMode="auto">
          <a:xfrm>
            <a:off x="112903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5" name="Freeform 5">
            <a:extLst>
              <a:ext uri="{FF2B5EF4-FFF2-40B4-BE49-F238E27FC236}">
                <a16:creationId xmlns:a16="http://schemas.microsoft.com/office/drawing/2014/main" id="{CB08B145-8F37-4A8A-A4CE-4438007E168A}"/>
              </a:ext>
            </a:extLst>
          </p:cNvPr>
          <p:cNvSpPr>
            <a:spLocks/>
          </p:cNvSpPr>
          <p:nvPr userDrawn="1"/>
        </p:nvSpPr>
        <p:spPr bwMode="auto">
          <a:xfrm>
            <a:off x="116935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7" name="Freeform 5">
            <a:extLst>
              <a:ext uri="{FF2B5EF4-FFF2-40B4-BE49-F238E27FC236}">
                <a16:creationId xmlns:a16="http://schemas.microsoft.com/office/drawing/2014/main" id="{3B0D020A-90FC-400F-B7B5-63FC994068E4}"/>
              </a:ext>
            </a:extLst>
          </p:cNvPr>
          <p:cNvSpPr>
            <a:spLocks/>
          </p:cNvSpPr>
          <p:nvPr userDrawn="1"/>
        </p:nvSpPr>
        <p:spPr bwMode="auto">
          <a:xfrm>
            <a:off x="12096738"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100711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Pattern Black">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a:t>Insert Text Here</a:t>
            </a:r>
          </a:p>
        </p:txBody>
      </p:sp>
      <p:pic>
        <p:nvPicPr>
          <p:cNvPr id="3" name="Picture 2">
            <a:extLst>
              <a:ext uri="{FF2B5EF4-FFF2-40B4-BE49-F238E27FC236}">
                <a16:creationId xmlns:a16="http://schemas.microsoft.com/office/drawing/2014/main" id="{9C8B4846-4E60-4E5B-9695-28F923D1D7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Tree>
    <p:extLst>
      <p:ext uri="{BB962C8B-B14F-4D97-AF65-F5344CB8AC3E}">
        <p14:creationId xmlns:p14="http://schemas.microsoft.com/office/powerpoint/2010/main" val="49552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ttom Pattern White">
    <p:bg>
      <p:bgPr>
        <a:solidFill>
          <a:schemeClr val="tx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C00585D-E155-409A-899A-29BDF4E57FD3}"/>
              </a:ext>
            </a:extLst>
          </p:cNvPr>
          <p:cNvSpPr>
            <a:spLocks noGrp="1"/>
          </p:cNvSpPr>
          <p:nvPr>
            <p:ph type="title" hasCustomPrompt="1"/>
          </p:nvPr>
        </p:nvSpPr>
        <p:spPr>
          <a:xfrm>
            <a:off x="762000" y="716577"/>
            <a:ext cx="10668000" cy="615553"/>
          </a:xfrm>
          <a:noFill/>
        </p:spPr>
        <p:txBody>
          <a:bodyPr wrap="square" lIns="91440" tIns="0" rIns="9144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1"/>
                </a:solidFill>
                <a:effectLst/>
                <a:latin typeface="+mj-lt"/>
                <a:ea typeface="+mn-ea"/>
                <a:cs typeface="Segoe UI" pitchFamily="34" charset="0"/>
              </a:defRPr>
            </a:lvl1pPr>
          </a:lstStyle>
          <a:p>
            <a:r>
              <a:rPr lang="en-US"/>
              <a:t>Insert text here</a:t>
            </a:r>
          </a:p>
        </p:txBody>
      </p:sp>
      <p:sp>
        <p:nvSpPr>
          <p:cNvPr id="5" name="Text Placeholder 4">
            <a:extLst>
              <a:ext uri="{FF2B5EF4-FFF2-40B4-BE49-F238E27FC236}">
                <a16:creationId xmlns:a16="http://schemas.microsoft.com/office/drawing/2014/main" id="{2D944D9B-AA15-4DB5-AE58-0FA514F6FE87}"/>
              </a:ext>
            </a:extLst>
          </p:cNvPr>
          <p:cNvSpPr>
            <a:spLocks noGrp="1"/>
          </p:cNvSpPr>
          <p:nvPr>
            <p:ph type="body" sz="quarter" idx="13" hasCustomPrompt="1"/>
          </p:nvPr>
        </p:nvSpPr>
        <p:spPr>
          <a:xfrm>
            <a:off x="762000" y="1790699"/>
            <a:ext cx="10668000" cy="685800"/>
          </a:xfrm>
          <a:prstGeom prst="rect">
            <a:avLst/>
          </a:prstGeom>
          <a:noFill/>
        </p:spPr>
        <p:txBody>
          <a:bodyPr wrap="square" lIns="91440" tIns="0" rIns="91440" bIns="0">
            <a:noAutofit/>
          </a:bodyPr>
          <a:lstStyle>
            <a:lvl1pPr marL="0" indent="0" algn="l">
              <a:spcBef>
                <a:spcPts val="0"/>
              </a:spcBef>
              <a:spcAft>
                <a:spcPts val="0"/>
              </a:spcAft>
              <a:buFont typeface="Arial" panose="020B0604020202020204" pitchFamily="34" charset="0"/>
              <a:buNone/>
              <a:defRPr lang="en-US" sz="1800" kern="1200" dirty="0">
                <a:solidFill>
                  <a:schemeClr val="bg2"/>
                </a:solidFill>
                <a:latin typeface="+mn-lt"/>
                <a:ea typeface="+mn-ea"/>
                <a:cs typeface="+mn-cs"/>
              </a:defRPr>
            </a:lvl1pPr>
          </a:lstStyle>
          <a:p>
            <a:pPr lvl="0"/>
            <a:r>
              <a:rPr lang="en-US"/>
              <a:t>Insert content here</a:t>
            </a:r>
          </a:p>
        </p:txBody>
      </p:sp>
      <p:pic>
        <p:nvPicPr>
          <p:cNvPr id="3" name="Picture 2">
            <a:extLst>
              <a:ext uri="{FF2B5EF4-FFF2-40B4-BE49-F238E27FC236}">
                <a16:creationId xmlns:a16="http://schemas.microsoft.com/office/drawing/2014/main" id="{8D8AAE41-A985-425A-934D-615BBE36028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Tree>
    <p:extLst>
      <p:ext uri="{BB962C8B-B14F-4D97-AF65-F5344CB8AC3E}">
        <p14:creationId xmlns:p14="http://schemas.microsoft.com/office/powerpoint/2010/main" val="2499009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64696-E1F3-49EF-AEC8-730A16D9A23F}" type="datetimeFigureOut">
              <a:rPr lang="en-US" altLang="en-US" smtClean="0"/>
              <a:pPr/>
              <a:t>6/12/2021</a:t>
            </a:fld>
            <a:endParaRPr lang="en-US"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2A1B0-4691-41D9-84E0-69D594EAA3FE}" type="slidenum">
              <a:rPr lang="en-US" altLang="en-US" smtClean="0"/>
              <a:pPr/>
              <a:t>‹#›</a:t>
            </a:fld>
            <a:endParaRPr lang="en-US" altLang="en-US" dirty="0"/>
          </a:p>
        </p:txBody>
      </p:sp>
    </p:spTree>
    <p:extLst>
      <p:ext uri="{BB962C8B-B14F-4D97-AF65-F5344CB8AC3E}">
        <p14:creationId xmlns:p14="http://schemas.microsoft.com/office/powerpoint/2010/main" val="3429690444"/>
      </p:ext>
    </p:extLst>
  </p:cSld>
  <p:clrMap bg1="dk1" tx1="lt1" bg2="dk2" tx2="lt2" accent1="accent1" accent2="accent2" accent3="accent3" accent4="accent4" accent5="accent5" accent6="accent6" hlink="hlink" folHlink="folHlink"/>
  <p:sldLayoutIdLst>
    <p:sldLayoutId id="2147483689" r:id="rId1"/>
    <p:sldLayoutId id="2147483688" r:id="rId2"/>
    <p:sldLayoutId id="2147483702" r:id="rId3"/>
    <p:sldLayoutId id="2147483699" r:id="rId4"/>
    <p:sldLayoutId id="2147483701" r:id="rId5"/>
    <p:sldLayoutId id="2147483700" r:id="rId6"/>
    <p:sldLayoutId id="2147483703" r:id="rId7"/>
    <p:sldLayoutId id="2147483690" r:id="rId8"/>
    <p:sldLayoutId id="2147483704" r:id="rId9"/>
    <p:sldLayoutId id="2147483691" r:id="rId10"/>
    <p:sldLayoutId id="21474836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hyperlink" Target="https://www.ijph.in/searchresult.asp?search=&amp;author=Debasish+Sanyal&amp;journal=Y&amp;but_search=Search&amp;entries=10&amp;pg=1&amp;s=0" TargetMode="External"/><Relationship Id="rId13" Type="http://schemas.openxmlformats.org/officeDocument/2006/relationships/hyperlink" Target="https://factly.in/nfhs-5-data-clearly-establishes-under-reporting-of-crime-against-women-in-some-states/" TargetMode="External"/><Relationship Id="rId18" Type="http://schemas.openxmlformats.org/officeDocument/2006/relationships/hyperlink" Target="https://bmcpregnancychildbirth.biomedcentral.com/articles/10.1186/s12884-017-1577-0#auth-Diva-Dhar" TargetMode="External"/><Relationship Id="rId3" Type="http://schemas.openxmlformats.org/officeDocument/2006/relationships/hyperlink" Target="https://www.ncbi.nlm.nih.gov/pubmed/?term=Srivastava%20DK%5bAuthor%5d&amp;cauthor=true&amp;cauthor_uid=24695623" TargetMode="External"/><Relationship Id="rId21" Type="http://schemas.openxmlformats.org/officeDocument/2006/relationships/hyperlink" Target="https://bmcpregnancychildbirth.biomedcentral.com/" TargetMode="External"/><Relationship Id="rId7" Type="http://schemas.openxmlformats.org/officeDocument/2006/relationships/hyperlink" Target="https://www.ijph.in/searchresult.asp?search=&amp;author=Sarmila+Mallik&amp;journal=Y&amp;but_search=Search&amp;entries=10&amp;pg=1&amp;s=0" TargetMode="External"/><Relationship Id="rId12" Type="http://schemas.openxmlformats.org/officeDocument/2006/relationships/hyperlink" Target="http://scrb.bihar.gov.in/images/Crime%20in%20Bihar.pdf" TargetMode="External"/><Relationship Id="rId17" Type="http://schemas.openxmlformats.org/officeDocument/2006/relationships/hyperlink" Target="https://bmcpregnancychildbirth.biomedcentral.com/articles/10.1186/s12884-017-1577-0#auth-Yamini-Atmavilas" TargetMode="External"/><Relationship Id="rId2" Type="http://schemas.openxmlformats.org/officeDocument/2006/relationships/notesSlide" Target="../notesSlides/notesSlide3.xml"/><Relationship Id="rId16" Type="http://schemas.openxmlformats.org/officeDocument/2006/relationships/hyperlink" Target="https://bmcpregnancychildbirth.biomedcentral.com/articles/10.1186/s12884-017-1577-0#auth-Jay_G_-Silverman" TargetMode="External"/><Relationship Id="rId20" Type="http://schemas.openxmlformats.org/officeDocument/2006/relationships/hyperlink" Target="https://bmcpregnancychildbirth.biomedcentral.com/articles/10.1186/s12884-017-1577-0#auth-Anita-Raj" TargetMode="External"/><Relationship Id="rId1" Type="http://schemas.openxmlformats.org/officeDocument/2006/relationships/slideLayout" Target="../slideLayouts/slideLayout8.xml"/><Relationship Id="rId6" Type="http://schemas.openxmlformats.org/officeDocument/2006/relationships/hyperlink" Target="https://www.ijph.in/searchresult.asp?search=&amp;author=Abhik+Sinha&amp;journal=Y&amp;but_search=Search&amp;entries=10&amp;pg=1&amp;s=0" TargetMode="External"/><Relationship Id="rId11" Type="http://schemas.openxmlformats.org/officeDocument/2006/relationships/hyperlink" Target="https://www.ijph.in/searchresult.asp?search=&amp;author=Anindya+Mukherjee&amp;journal=Y&amp;but_search=Search&amp;entries=10&amp;pg=1&amp;s=0" TargetMode="External"/><Relationship Id="rId5" Type="http://schemas.openxmlformats.org/officeDocument/2006/relationships/hyperlink" Target="https://www.ncbi.nlm.nih.gov/pubmed/?term=Bansal%20M%5bAuthor%5d&amp;cauthor=true&amp;cauthor_uid=24695623" TargetMode="External"/><Relationship Id="rId15" Type="http://schemas.openxmlformats.org/officeDocument/2006/relationships/hyperlink" Target="https://bmcpregnancychildbirth.biomedcentral.com/articles/10.1186/s12884-017-1577-0#auth-Lotus-McDougal" TargetMode="External"/><Relationship Id="rId10" Type="http://schemas.openxmlformats.org/officeDocument/2006/relationships/hyperlink" Target="https://www.ijph.in/searchresult.asp?search=&amp;author=Dipak+Pal&amp;journal=Y&amp;but_search=Search&amp;entries=10&amp;pg=1&amp;s=0" TargetMode="External"/><Relationship Id="rId19" Type="http://schemas.openxmlformats.org/officeDocument/2006/relationships/hyperlink" Target="https://bmcpregnancychildbirth.biomedcentral.com/articles/10.1186/s12884-017-1577-0#auth-Katherine-Hay" TargetMode="External"/><Relationship Id="rId4" Type="http://schemas.openxmlformats.org/officeDocument/2006/relationships/hyperlink" Target="https://www.ncbi.nlm.nih.gov/pubmed/?term=Gour%20N%5bAuthor%5d&amp;cauthor=true&amp;cauthor_uid=24695623" TargetMode="External"/><Relationship Id="rId9" Type="http://schemas.openxmlformats.org/officeDocument/2006/relationships/hyperlink" Target="https://www.ijph.in/searchresult.asp?search=&amp;author=Samir+Dasgupta&amp;journal=Y&amp;but_search=Search&amp;entries=10&amp;pg=1&amp;s=0" TargetMode="External"/><Relationship Id="rId14" Type="http://schemas.openxmlformats.org/officeDocument/2006/relationships/hyperlink" Target="https://bmcpregnancychildbirth.biomedcentral.com/articles/10.1186/s12884-017-1577-0#auth-Sabrina_C_-Boyce"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D2DB031-9003-4F74-A88F-FE2A2ABABC72}"/>
              </a:ext>
            </a:extLst>
          </p:cNvPr>
          <p:cNvSpPr>
            <a:spLocks noGrp="1" noChangeArrowheads="1"/>
          </p:cNvSpPr>
          <p:nvPr>
            <p:ph type="ctrTitle" idx="4294967295"/>
          </p:nvPr>
        </p:nvSpPr>
        <p:spPr>
          <a:xfrm>
            <a:off x="4027651" y="204185"/>
            <a:ext cx="7229234" cy="3559947"/>
          </a:xfrm>
        </p:spPr>
        <p:txBody>
          <a:bodyPr anchor="ctr">
            <a:noAutofit/>
          </a:bodyPr>
          <a:lstStyle/>
          <a:p>
            <a:pPr algn="ctr" eaLnBrk="1" hangingPunct="1"/>
            <a:r>
              <a:rPr lang="en-US" altLang="en-US" sz="2400" b="1" dirty="0">
                <a:latin typeface="Times New Roman" panose="02020603050405020304" pitchFamily="18" charset="0"/>
                <a:cs typeface="Times New Roman" panose="02020603050405020304" pitchFamily="18" charset="0"/>
              </a:rPr>
              <a:t>ALCOHOL BAN &amp; DOMESTIC VIOLENCE: A CASE STUDY OF BIHAR</a:t>
            </a:r>
            <a:br>
              <a:rPr lang="en-US" altLang="en-US" sz="2400" b="1" dirty="0">
                <a:latin typeface="Times New Roman" panose="02020603050405020304" pitchFamily="18" charset="0"/>
                <a:cs typeface="Times New Roman" panose="02020603050405020304" pitchFamily="18" charset="0"/>
              </a:rPr>
            </a:br>
            <a:br>
              <a:rPr lang="en-US" altLang="en-US" sz="2400" b="1" dirty="0">
                <a:latin typeface="Times New Roman" panose="02020603050405020304" pitchFamily="18" charset="0"/>
                <a:cs typeface="Times New Roman" panose="02020603050405020304" pitchFamily="18" charset="0"/>
              </a:rPr>
            </a:br>
            <a:r>
              <a:rPr lang="en-US" altLang="en-US" sz="1800" b="1" dirty="0">
                <a:latin typeface="Times New Roman" panose="02020603050405020304" pitchFamily="18" charset="0"/>
                <a:cs typeface="Times New Roman" panose="02020603050405020304" pitchFamily="18" charset="0"/>
              </a:rPr>
              <a:t>Submitted By:</a:t>
            </a:r>
            <a:br>
              <a:rPr lang="en-US" altLang="en-US" sz="2000" b="1" dirty="0">
                <a:latin typeface="Times New Roman" panose="02020603050405020304" pitchFamily="18" charset="0"/>
                <a:cs typeface="Times New Roman" panose="02020603050405020304" pitchFamily="18" charset="0"/>
              </a:rPr>
            </a:br>
            <a:r>
              <a:rPr lang="en-US" altLang="en-US" sz="2000" b="1" dirty="0">
                <a:latin typeface="Times New Roman" panose="02020603050405020304" pitchFamily="18" charset="0"/>
                <a:cs typeface="Times New Roman" panose="02020603050405020304" pitchFamily="18" charset="0"/>
              </a:rPr>
              <a:t>Surbhi Kumari</a:t>
            </a:r>
            <a:br>
              <a:rPr lang="en-US" altLang="en-US" sz="2000" b="1" dirty="0">
                <a:latin typeface="Times New Roman" panose="02020603050405020304" pitchFamily="18" charset="0"/>
                <a:cs typeface="Times New Roman" panose="02020603050405020304" pitchFamily="18" charset="0"/>
              </a:rPr>
            </a:br>
            <a:r>
              <a:rPr lang="en-US" altLang="en-US" sz="2000" b="1" dirty="0">
                <a:latin typeface="Times New Roman" panose="02020603050405020304" pitchFamily="18" charset="0"/>
                <a:cs typeface="Times New Roman" panose="02020603050405020304" pitchFamily="18" charset="0"/>
              </a:rPr>
              <a:t>PG/19/092</a:t>
            </a:r>
            <a:br>
              <a:rPr lang="en-US" altLang="en-US" sz="2000" b="1" dirty="0">
                <a:latin typeface="Times New Roman" panose="02020603050405020304" pitchFamily="18" charset="0"/>
                <a:cs typeface="Times New Roman" panose="02020603050405020304" pitchFamily="18" charset="0"/>
              </a:rPr>
            </a:br>
            <a:r>
              <a:rPr lang="en-US" altLang="en-US" sz="2000" b="1" dirty="0">
                <a:latin typeface="Times New Roman" panose="02020603050405020304" pitchFamily="18" charset="0"/>
                <a:cs typeface="Times New Roman" panose="02020603050405020304" pitchFamily="18" charset="0"/>
              </a:rPr>
              <a:t>Batch- 2019-21</a:t>
            </a:r>
            <a:br>
              <a:rPr lang="en-US" altLang="en-US" sz="2000" b="1" dirty="0">
                <a:latin typeface="Times New Roman" panose="02020603050405020304" pitchFamily="18" charset="0"/>
                <a:cs typeface="Times New Roman" panose="02020603050405020304" pitchFamily="18" charset="0"/>
              </a:rPr>
            </a:br>
            <a:br>
              <a:rPr lang="en-US" altLang="en-US" sz="2000" b="1" dirty="0">
                <a:latin typeface="Times New Roman" panose="02020603050405020304" pitchFamily="18" charset="0"/>
                <a:cs typeface="Times New Roman" panose="02020603050405020304" pitchFamily="18" charset="0"/>
              </a:rPr>
            </a:br>
            <a:r>
              <a:rPr lang="en-US" altLang="en-US" sz="2000" b="1" dirty="0">
                <a:latin typeface="Times New Roman" panose="02020603050405020304" pitchFamily="18" charset="0"/>
                <a:cs typeface="Times New Roman" panose="02020603050405020304" pitchFamily="18" charset="0"/>
              </a:rPr>
              <a:t>Under the guidance of</a:t>
            </a:r>
            <a:br>
              <a:rPr lang="en-US" altLang="en-US" sz="2000" b="1" dirty="0">
                <a:latin typeface="Times New Roman" panose="02020603050405020304" pitchFamily="18" charset="0"/>
                <a:cs typeface="Times New Roman" panose="02020603050405020304" pitchFamily="18" charset="0"/>
              </a:rPr>
            </a:br>
            <a:r>
              <a:rPr lang="en-US" altLang="en-US" sz="1800" b="1" dirty="0" err="1">
                <a:latin typeface="Times New Roman" panose="02020603050405020304" pitchFamily="18" charset="0"/>
                <a:cs typeface="Times New Roman" panose="02020603050405020304" pitchFamily="18" charset="0"/>
              </a:rPr>
              <a:t>Dr.Vinay</a:t>
            </a:r>
            <a:r>
              <a:rPr lang="en-US" altLang="en-US" sz="1800" b="1" dirty="0">
                <a:latin typeface="Times New Roman" panose="02020603050405020304" pitchFamily="18" charset="0"/>
                <a:cs typeface="Times New Roman" panose="02020603050405020304" pitchFamily="18" charset="0"/>
              </a:rPr>
              <a:t> Tripathi</a:t>
            </a:r>
          </a:p>
        </p:txBody>
      </p:sp>
      <p:pic>
        <p:nvPicPr>
          <p:cNvPr id="2" name="Picture 2" descr="Facebook">
            <a:extLst>
              <a:ext uri="{FF2B5EF4-FFF2-40B4-BE49-F238E27FC236}">
                <a16:creationId xmlns:a16="http://schemas.microsoft.com/office/drawing/2014/main" id="{21913AF9-31BD-4A0C-8216-AC154507E4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7561" y="3906160"/>
            <a:ext cx="3729414" cy="208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26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432748-48A1-42C9-9AFA-999C28FB8ADC}"/>
              </a:ext>
            </a:extLst>
          </p:cNvPr>
          <p:cNvSpPr>
            <a:spLocks noGrp="1"/>
          </p:cNvSpPr>
          <p:nvPr>
            <p:ph type="body" sz="quarter" idx="13"/>
          </p:nvPr>
        </p:nvSpPr>
        <p:spPr>
          <a:xfrm>
            <a:off x="260689" y="189297"/>
            <a:ext cx="11717576" cy="5894961"/>
          </a:xfrm>
        </p:spPr>
        <p:txBody>
          <a:bodyPr/>
          <a:lstStyle/>
          <a:p>
            <a:pPr>
              <a:lnSpc>
                <a:spcPct val="150000"/>
              </a:lnSpc>
            </a:pPr>
            <a:r>
              <a:rPr lang="en-IN" dirty="0">
                <a:latin typeface="Times New Roman" panose="02020603050405020304" pitchFamily="18" charset="0"/>
                <a:cs typeface="Times New Roman" panose="02020603050405020304" pitchFamily="18" charset="0"/>
              </a:rPr>
              <a:t>In addition to the violation of Prohibition Act ,there are various factors which contributes to the higher crime rates, some noticeable factors are:</a:t>
            </a:r>
          </a:p>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Smuggling from neighbouring states to border districts- Like,</a:t>
            </a:r>
          </a:p>
          <a:p>
            <a:pPr>
              <a:lnSpc>
                <a:spcPct val="150000"/>
              </a:lnSpc>
            </a:pPr>
            <a:r>
              <a:rPr lang="en-IN" dirty="0">
                <a:latin typeface="Times New Roman" panose="02020603050405020304" pitchFamily="18" charset="0"/>
                <a:cs typeface="Times New Roman" panose="02020603050405020304" pitchFamily="18" charset="0"/>
              </a:rPr>
              <a:t>      Saran and </a:t>
            </a:r>
            <a:r>
              <a:rPr lang="en-IN" dirty="0" err="1">
                <a:latin typeface="Times New Roman" panose="02020603050405020304" pitchFamily="18" charset="0"/>
                <a:cs typeface="Times New Roman" panose="02020603050405020304" pitchFamily="18" charset="0"/>
              </a:rPr>
              <a:t>Buxar</a:t>
            </a:r>
            <a:r>
              <a:rPr lang="en-IN" dirty="0">
                <a:latin typeface="Times New Roman" panose="02020603050405020304" pitchFamily="18" charset="0"/>
                <a:cs typeface="Times New Roman" panose="02020603050405020304" pitchFamily="18" charset="0"/>
              </a:rPr>
              <a:t>  ( U.P),</a:t>
            </a:r>
          </a:p>
          <a:p>
            <a:pPr>
              <a:lnSpc>
                <a:spcPct val="150000"/>
              </a:lnSpc>
            </a:pP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Nawadah</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Jamui</a:t>
            </a:r>
            <a:r>
              <a:rPr lang="en-IN" dirty="0">
                <a:latin typeface="Times New Roman" panose="02020603050405020304" pitchFamily="18" charset="0"/>
                <a:cs typeface="Times New Roman" panose="02020603050405020304" pitchFamily="18" charset="0"/>
              </a:rPr>
              <a:t>, Gaya, &amp; Banka (Jharkhand)</a:t>
            </a:r>
          </a:p>
          <a:p>
            <a:pPr>
              <a:lnSpc>
                <a:spcPct val="150000"/>
              </a:lnSpc>
            </a:pPr>
            <a:r>
              <a:rPr lang="en-IN" dirty="0">
                <a:latin typeface="Times New Roman" panose="02020603050405020304" pitchFamily="18" charset="0"/>
                <a:cs typeface="Times New Roman" panose="02020603050405020304" pitchFamily="18" charset="0"/>
              </a:rPr>
              <a:t>      Sitamarhi ,</a:t>
            </a:r>
            <a:r>
              <a:rPr lang="en-IN" dirty="0" err="1">
                <a:latin typeface="Times New Roman" panose="02020603050405020304" pitchFamily="18" charset="0"/>
                <a:cs typeface="Times New Roman" panose="02020603050405020304" pitchFamily="18" charset="0"/>
              </a:rPr>
              <a:t>Motihari</a:t>
            </a:r>
            <a:r>
              <a:rPr lang="en-IN" dirty="0">
                <a:latin typeface="Times New Roman" panose="02020603050405020304" pitchFamily="18" charset="0"/>
                <a:cs typeface="Times New Roman" panose="02020603050405020304" pitchFamily="18" charset="0"/>
              </a:rPr>
              <a:t> &amp; </a:t>
            </a:r>
            <a:r>
              <a:rPr lang="en-IN" dirty="0" err="1">
                <a:latin typeface="Times New Roman" panose="02020603050405020304" pitchFamily="18" charset="0"/>
                <a:cs typeface="Times New Roman" panose="02020603050405020304" pitchFamily="18" charset="0"/>
              </a:rPr>
              <a:t>Madhubani</a:t>
            </a:r>
            <a:r>
              <a:rPr lang="en-IN" dirty="0">
                <a:latin typeface="Times New Roman" panose="02020603050405020304" pitchFamily="18" charset="0"/>
                <a:cs typeface="Times New Roman" panose="02020603050405020304" pitchFamily="18" charset="0"/>
              </a:rPr>
              <a:t> ( Nepal)</a:t>
            </a:r>
          </a:p>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High Population Density , </a:t>
            </a:r>
          </a:p>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Low Literacy Rate  </a:t>
            </a:r>
          </a:p>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Low Sex Ratio </a:t>
            </a:r>
          </a:p>
          <a:p>
            <a:pPr marL="285750" indent="-285750">
              <a:buFont typeface="Arial" panose="020B0604020202020204" pitchFamily="34" charset="0"/>
              <a:buChar char="•"/>
            </a:pPr>
            <a:endParaRPr lang="en-IN" dirty="0"/>
          </a:p>
        </p:txBody>
      </p:sp>
      <p:graphicFrame>
        <p:nvGraphicFramePr>
          <p:cNvPr id="4" name="Table 3">
            <a:extLst>
              <a:ext uri="{FF2B5EF4-FFF2-40B4-BE49-F238E27FC236}">
                <a16:creationId xmlns:a16="http://schemas.microsoft.com/office/drawing/2014/main" id="{9C4F0D3A-BF6A-40D8-AE40-BF58EF674508}"/>
              </a:ext>
            </a:extLst>
          </p:cNvPr>
          <p:cNvGraphicFramePr>
            <a:graphicFrameLocks noGrp="1"/>
          </p:cNvGraphicFramePr>
          <p:nvPr>
            <p:extLst>
              <p:ext uri="{D42A27DB-BD31-4B8C-83A1-F6EECF244321}">
                <p14:modId xmlns:p14="http://schemas.microsoft.com/office/powerpoint/2010/main" val="506362631"/>
              </p:ext>
            </p:extLst>
          </p:nvPr>
        </p:nvGraphicFramePr>
        <p:xfrm>
          <a:off x="2379683" y="3739872"/>
          <a:ext cx="5725160" cy="1151727"/>
        </p:xfrm>
        <a:graphic>
          <a:graphicData uri="http://schemas.openxmlformats.org/drawingml/2006/table">
            <a:tbl>
              <a:tblPr firstRow="1" firstCol="1" bandRow="1">
                <a:tableStyleId>{5C22544A-7EE6-4342-B048-85BDC9FD1C3A}</a:tableStyleId>
              </a:tblPr>
              <a:tblGrid>
                <a:gridCol w="2862580">
                  <a:extLst>
                    <a:ext uri="{9D8B030D-6E8A-4147-A177-3AD203B41FA5}">
                      <a16:colId xmlns:a16="http://schemas.microsoft.com/office/drawing/2014/main" val="1995402961"/>
                    </a:ext>
                  </a:extLst>
                </a:gridCol>
                <a:gridCol w="2862580">
                  <a:extLst>
                    <a:ext uri="{9D8B030D-6E8A-4147-A177-3AD203B41FA5}">
                      <a16:colId xmlns:a16="http://schemas.microsoft.com/office/drawing/2014/main" val="126452377"/>
                    </a:ext>
                  </a:extLst>
                </a:gridCol>
              </a:tblGrid>
              <a:tr h="383909">
                <a:tc>
                  <a:txBody>
                    <a:bodyPr/>
                    <a:lstStyle/>
                    <a:p>
                      <a:pPr>
                        <a:lnSpc>
                          <a:spcPct val="107000"/>
                        </a:lnSpc>
                        <a:spcAft>
                          <a:spcPts val="800"/>
                        </a:spcAft>
                      </a:pPr>
                      <a:r>
                        <a:rPr lang="en-US" sz="1800" dirty="0">
                          <a:effectLst/>
                          <a:latin typeface="Times New Roman" panose="02020603050405020304" pitchFamily="18" charset="0"/>
                          <a:cs typeface="Times New Roman" panose="02020603050405020304" pitchFamily="18" charset="0"/>
                        </a:rPr>
                        <a:t>Sex Ratio of Bihar</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800" dirty="0">
                          <a:effectLst/>
                          <a:latin typeface="Times New Roman" panose="02020603050405020304" pitchFamily="18" charset="0"/>
                          <a:cs typeface="Times New Roman" panose="02020603050405020304" pitchFamily="18" charset="0"/>
                        </a:rPr>
                        <a:t>918 (per 1000 male)</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7340740"/>
                  </a:ext>
                </a:extLst>
              </a:tr>
              <a:tr h="383909">
                <a:tc>
                  <a:txBody>
                    <a:bodyPr/>
                    <a:lstStyle/>
                    <a:p>
                      <a:pPr>
                        <a:lnSpc>
                          <a:spcPct val="107000"/>
                        </a:lnSpc>
                        <a:spcAft>
                          <a:spcPts val="800"/>
                        </a:spcAft>
                      </a:pPr>
                      <a:r>
                        <a:rPr lang="en-US" sz="1800" dirty="0">
                          <a:effectLst/>
                          <a:latin typeface="Times New Roman" panose="02020603050405020304" pitchFamily="18" charset="0"/>
                          <a:cs typeface="Times New Roman" panose="02020603050405020304" pitchFamily="18" charset="0"/>
                        </a:rPr>
                        <a:t>Literacy Rate </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800" dirty="0">
                          <a:effectLst/>
                          <a:latin typeface="Times New Roman" panose="02020603050405020304" pitchFamily="18" charset="0"/>
                          <a:cs typeface="Times New Roman" panose="02020603050405020304" pitchFamily="18" charset="0"/>
                        </a:rPr>
                        <a:t>61.80 percent</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7865920"/>
                  </a:ext>
                </a:extLst>
              </a:tr>
              <a:tr h="383909">
                <a:tc>
                  <a:txBody>
                    <a:bodyPr/>
                    <a:lstStyle/>
                    <a:p>
                      <a:pPr>
                        <a:lnSpc>
                          <a:spcPct val="107000"/>
                        </a:lnSpc>
                        <a:spcAft>
                          <a:spcPts val="800"/>
                        </a:spcAft>
                      </a:pPr>
                      <a:r>
                        <a:rPr lang="en-US" sz="1800" dirty="0">
                          <a:effectLst/>
                          <a:latin typeface="Times New Roman" panose="02020603050405020304" pitchFamily="18" charset="0"/>
                          <a:cs typeface="Times New Roman" panose="02020603050405020304" pitchFamily="18" charset="0"/>
                        </a:rPr>
                        <a:t>Population Density</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800" dirty="0">
                          <a:effectLst/>
                          <a:latin typeface="Times New Roman" panose="02020603050405020304" pitchFamily="18" charset="0"/>
                          <a:cs typeface="Times New Roman" panose="02020603050405020304" pitchFamily="18" charset="0"/>
                        </a:rPr>
                        <a:t>1106 person /</a:t>
                      </a:r>
                      <a:r>
                        <a:rPr lang="en-US" sz="1800" dirty="0" err="1">
                          <a:effectLst/>
                          <a:latin typeface="Times New Roman" panose="02020603050405020304" pitchFamily="18" charset="0"/>
                          <a:cs typeface="Times New Roman" panose="02020603050405020304" pitchFamily="18" charset="0"/>
                        </a:rPr>
                        <a:t>kmsq</a:t>
                      </a:r>
                      <a:r>
                        <a:rPr lang="en-US" sz="1800" dirty="0">
                          <a:effectLst/>
                          <a:latin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0923231"/>
                  </a:ext>
                </a:extLst>
              </a:tr>
            </a:tbl>
          </a:graphicData>
        </a:graphic>
      </p:graphicFrame>
      <p:pic>
        <p:nvPicPr>
          <p:cNvPr id="2050" name="Picture 2" descr="Bihar liquor ban: Nitish Kumar govt amends Prohibition Bill, imposes Rs  50,000 fine for first time offenders">
            <a:extLst>
              <a:ext uri="{FF2B5EF4-FFF2-40B4-BE49-F238E27FC236}">
                <a16:creationId xmlns:a16="http://schemas.microsoft.com/office/drawing/2014/main" id="{F6EDA439-EC65-44C2-A0D2-68B89CB75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998" y="1003609"/>
            <a:ext cx="3045319" cy="2076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79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262CD5-AD01-42E3-9173-97C12BB0D9B8}"/>
              </a:ext>
            </a:extLst>
          </p:cNvPr>
          <p:cNvSpPr>
            <a:spLocks noGrp="1"/>
          </p:cNvSpPr>
          <p:nvPr>
            <p:ph type="title"/>
          </p:nvPr>
        </p:nvSpPr>
        <p:spPr>
          <a:xfrm>
            <a:off x="5199742" y="218813"/>
            <a:ext cx="6477000" cy="544668"/>
          </a:xfrm>
        </p:spPr>
        <p:txBody>
          <a:bodyPr>
            <a:normAutofit fontScale="90000"/>
          </a:bodyPr>
          <a:lstStyle/>
          <a:p>
            <a:pPr algn="ctr"/>
            <a:r>
              <a:rPr lang="en-US" sz="3600" dirty="0">
                <a:solidFill>
                  <a:srgbClr val="FF2625"/>
                </a:solidFill>
                <a:latin typeface="Times New Roman" panose="02020603050405020304" pitchFamily="18" charset="0"/>
                <a:cs typeface="Times New Roman" panose="02020603050405020304" pitchFamily="18" charset="0"/>
              </a:rPr>
              <a:t>Conclusion</a:t>
            </a:r>
            <a:r>
              <a:rPr lang="en-US" dirty="0">
                <a:solidFill>
                  <a:srgbClr val="FF2625"/>
                </a:solidFill>
              </a:rPr>
              <a:t> :</a:t>
            </a:r>
            <a:br>
              <a:rPr lang="en-US" dirty="0">
                <a:solidFill>
                  <a:srgbClr val="FF2625"/>
                </a:solidFill>
              </a:rPr>
            </a:br>
            <a:endParaRPr lang="en-US" dirty="0"/>
          </a:p>
        </p:txBody>
      </p:sp>
      <p:sp>
        <p:nvSpPr>
          <p:cNvPr id="3" name="Text Placeholder 2">
            <a:extLst>
              <a:ext uri="{FF2B5EF4-FFF2-40B4-BE49-F238E27FC236}">
                <a16:creationId xmlns:a16="http://schemas.microsoft.com/office/drawing/2014/main" id="{EF99585A-5E1F-40FA-8E64-BB4F04611657}"/>
              </a:ext>
            </a:extLst>
          </p:cNvPr>
          <p:cNvSpPr>
            <a:spLocks noGrp="1"/>
          </p:cNvSpPr>
          <p:nvPr>
            <p:ph type="body" sz="quarter" idx="11"/>
          </p:nvPr>
        </p:nvSpPr>
        <p:spPr>
          <a:xfrm>
            <a:off x="5199743" y="763481"/>
            <a:ext cx="6477000" cy="5788239"/>
          </a:xfrm>
        </p:spPr>
        <p:txBody>
          <a:bodyPr>
            <a:normAutofit/>
          </a:bodyPr>
          <a:lstStyle/>
          <a:p>
            <a:pPr>
              <a:lnSpc>
                <a:spcPct val="150000"/>
              </a:lnSpc>
            </a:pPr>
            <a:r>
              <a:rPr lang="en-US" dirty="0"/>
              <a:t> </a:t>
            </a:r>
            <a:r>
              <a:rPr lang="en-US"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conclude, </a:t>
            </a:r>
          </a:p>
          <a:p>
            <a:pPr marL="285750" indent="-285750">
              <a:lnSpc>
                <a:spcPct val="110000"/>
              </a:lnSpc>
              <a:buFont typeface="Arial" panose="020B0604020202020204" pitchFamily="34" charset="0"/>
              <a:buChar char="•"/>
            </a:pPr>
            <a:r>
              <a:rPr lang="en-US"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Ban on alcohol brought a positive change in the society and there appears to have been a decrease after the ban of alcohol  in crimes rates and domestic violence  against women in Bihar</a:t>
            </a:r>
            <a:r>
              <a:rPr lang="en-IN"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10000"/>
              </a:lnSpc>
              <a:buFont typeface="Arial" panose="020B0604020202020204" pitchFamily="34" charset="0"/>
              <a:buChar char="•"/>
            </a:pPr>
            <a:r>
              <a:rPr lang="en-US"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Protection of Women from Domestic Violence Act 2005,</a:t>
            </a:r>
            <a:r>
              <a:rPr lang="en-US" sz="16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 well-written, comprehensive, and well-rounded and gav</a:t>
            </a:r>
            <a:r>
              <a:rPr lang="en-US" sz="16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a right to</a:t>
            </a:r>
            <a:r>
              <a:rPr lang="en-IN"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women to raise their voice and commit themselves to a better standard of living which can be bought by increasing the literacy rate among women especially, controlling the population density which is on a higher side and also encouraging increase in sex ratio, so that our society is balanced and we all together look for new horizon of development.</a:t>
            </a:r>
            <a:endParaRPr lang="en-US" sz="1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8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0A7BD8-702A-4DAF-AD05-41606448939C}"/>
              </a:ext>
            </a:extLst>
          </p:cNvPr>
          <p:cNvSpPr>
            <a:spLocks noGrp="1"/>
          </p:cNvSpPr>
          <p:nvPr>
            <p:ph type="body" sz="quarter" idx="11"/>
          </p:nvPr>
        </p:nvSpPr>
        <p:spPr>
          <a:xfrm>
            <a:off x="603682" y="887767"/>
            <a:ext cx="6635318" cy="5584054"/>
          </a:xfrm>
        </p:spPr>
        <p:txBody>
          <a:bodyPr>
            <a:normAutofit/>
          </a:bodyPr>
          <a:lstStyle/>
          <a:p>
            <a:pPr marL="285750" indent="-285750">
              <a:buFont typeface="Arial" panose="020B0604020202020204" pitchFamily="34" charset="0"/>
              <a:buChar char="•"/>
            </a:pPr>
            <a:r>
              <a:rPr lang="en-US" sz="1800" b="0" dirty="0">
                <a:solidFill>
                  <a:schemeClr val="bg1"/>
                </a:solidFill>
                <a:latin typeface="Times New Roman" panose="02020603050405020304" pitchFamily="18" charset="0"/>
                <a:cs typeface="Times New Roman" panose="02020603050405020304" pitchFamily="18" charset="0"/>
              </a:rPr>
              <a:t>A</a:t>
            </a:r>
            <a:r>
              <a:rPr lang="en-US" sz="1800" b="0" i="0" dirty="0">
                <a:solidFill>
                  <a:schemeClr val="bg1"/>
                </a:solidFill>
                <a:effectLst/>
                <a:latin typeface="Times New Roman" panose="02020603050405020304" pitchFamily="18" charset="0"/>
                <a:cs typeface="Times New Roman" panose="02020603050405020304" pitchFamily="18" charset="0"/>
              </a:rPr>
              <a:t>lcohol prohibition policies need to be well thought-out and meticulously planned.</a:t>
            </a:r>
          </a:p>
          <a:p>
            <a:pPr marL="285750" indent="-285750">
              <a:buFont typeface="Arial" panose="020B0604020202020204" pitchFamily="34" charset="0"/>
              <a:buChar char="•"/>
            </a:pPr>
            <a:r>
              <a:rPr lang="en-US" sz="1800" b="0" dirty="0">
                <a:solidFill>
                  <a:schemeClr val="bg1"/>
                </a:solidFill>
                <a:latin typeface="Times New Roman" panose="02020603050405020304" pitchFamily="18" charset="0"/>
                <a:cs typeface="Times New Roman" panose="02020603050405020304" pitchFamily="18" charset="0"/>
              </a:rPr>
              <a:t>There is a need of</a:t>
            </a:r>
            <a:r>
              <a:rPr lang="en-US" sz="1800" b="0" i="0" dirty="0">
                <a:solidFill>
                  <a:schemeClr val="bg1"/>
                </a:solidFill>
                <a:effectLst/>
                <a:latin typeface="Times New Roman" panose="02020603050405020304" pitchFamily="18" charset="0"/>
                <a:cs typeface="Times New Roman" panose="02020603050405020304" pitchFamily="18" charset="0"/>
              </a:rPr>
              <a:t> comprehensive social campaign that should help to create awareness about the law and the ill-effects of alcohol.</a:t>
            </a:r>
          </a:p>
          <a:p>
            <a:pPr marL="285750" indent="-285750">
              <a:buFont typeface="Arial" panose="020B0604020202020204" pitchFamily="34" charset="0"/>
              <a:buChar char="•"/>
            </a:pPr>
            <a:r>
              <a:rPr lang="en-US" sz="1800" b="0">
                <a:solidFill>
                  <a:schemeClr val="bg1"/>
                </a:solidFill>
                <a:latin typeface="Times New Roman" panose="02020603050405020304" pitchFamily="18" charset="0"/>
                <a:cs typeface="Times New Roman" panose="02020603050405020304" pitchFamily="18" charset="0"/>
              </a:rPr>
              <a:t>There </a:t>
            </a:r>
            <a:r>
              <a:rPr lang="en-US" sz="1800" b="0" dirty="0">
                <a:solidFill>
                  <a:schemeClr val="bg1"/>
                </a:solidFill>
                <a:latin typeface="Times New Roman" panose="02020603050405020304" pitchFamily="18" charset="0"/>
                <a:cs typeface="Times New Roman" panose="02020603050405020304" pitchFamily="18" charset="0"/>
              </a:rPr>
              <a:t>should be a separate fast track courts to punish the smugglers and harsh punishments should be in a provision.</a:t>
            </a:r>
          </a:p>
          <a:p>
            <a:pPr marL="285750" indent="-285750">
              <a:buFont typeface="Arial" panose="020B0604020202020204" pitchFamily="34" charset="0"/>
              <a:buChar char="•"/>
            </a:pPr>
            <a:r>
              <a:rPr lang="en-US" sz="1800" b="0" dirty="0">
                <a:solidFill>
                  <a:schemeClr val="bg1"/>
                </a:solidFill>
                <a:latin typeface="Times New Roman" panose="02020603050405020304" pitchFamily="18" charset="0"/>
                <a:cs typeface="Times New Roman" panose="02020603050405020304" pitchFamily="18" charset="0"/>
              </a:rPr>
              <a:t>Government can involve common people by awarding them ,if they help in reporting the smuggling.</a:t>
            </a:r>
            <a:endParaRPr lang="en-IN" sz="1800" dirty="0">
              <a:solidFill>
                <a:schemeClr val="bg1"/>
              </a:solidFill>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11A7C963-796A-461D-9AA7-32E2C3E3D280}"/>
              </a:ext>
            </a:extLst>
          </p:cNvPr>
          <p:cNvSpPr>
            <a:spLocks noGrp="1"/>
          </p:cNvSpPr>
          <p:nvPr>
            <p:ph type="title"/>
          </p:nvPr>
        </p:nvSpPr>
        <p:spPr>
          <a:xfrm>
            <a:off x="603682" y="254322"/>
            <a:ext cx="6477000" cy="509157"/>
          </a:xfrm>
        </p:spPr>
        <p:txBody>
          <a:bodyPr/>
          <a:lstStyle/>
          <a:p>
            <a:r>
              <a:rPr lang="en-US" sz="3200" dirty="0">
                <a:latin typeface="Times New Roman" panose="02020603050405020304" pitchFamily="18" charset="0"/>
                <a:cs typeface="Times New Roman" panose="02020603050405020304" pitchFamily="18" charset="0"/>
              </a:rPr>
              <a:t>Recommendations:</a:t>
            </a:r>
            <a:endParaRPr lang="en-I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20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DF32A-D165-40DA-AAE8-A6E9579E2F79}"/>
              </a:ext>
            </a:extLst>
          </p:cNvPr>
          <p:cNvSpPr>
            <a:spLocks noGrp="1"/>
          </p:cNvSpPr>
          <p:nvPr>
            <p:ph type="title"/>
          </p:nvPr>
        </p:nvSpPr>
        <p:spPr>
          <a:xfrm>
            <a:off x="854297" y="404600"/>
            <a:ext cx="9141397" cy="430887"/>
          </a:xfrm>
        </p:spPr>
        <p:txBody>
          <a:bodyPr/>
          <a:lstStyle/>
          <a:p>
            <a:r>
              <a:rPr lang="en-US" sz="2800" b="0" u="sng" dirty="0">
                <a:latin typeface="Times New Roman" panose="02020603050405020304" pitchFamily="18" charset="0"/>
                <a:cs typeface="Times New Roman" panose="02020603050405020304" pitchFamily="18" charset="0"/>
              </a:rPr>
              <a:t>References</a:t>
            </a:r>
          </a:p>
        </p:txBody>
      </p:sp>
      <p:sp>
        <p:nvSpPr>
          <p:cNvPr id="7" name="Text Placeholder 6">
            <a:extLst>
              <a:ext uri="{FF2B5EF4-FFF2-40B4-BE49-F238E27FC236}">
                <a16:creationId xmlns:a16="http://schemas.microsoft.com/office/drawing/2014/main" id="{C3BC92DE-1779-4A44-AED9-0261C2497DD9}"/>
              </a:ext>
            </a:extLst>
          </p:cNvPr>
          <p:cNvSpPr>
            <a:spLocks noGrp="1"/>
          </p:cNvSpPr>
          <p:nvPr>
            <p:ph type="body" sz="quarter" idx="12"/>
          </p:nvPr>
        </p:nvSpPr>
        <p:spPr>
          <a:xfrm>
            <a:off x="409852" y="835487"/>
            <a:ext cx="11248008" cy="4820574"/>
          </a:xfrm>
        </p:spPr>
        <p:txBody>
          <a:bodyPr/>
          <a:lstStyle/>
          <a:p>
            <a:pPr marL="171450" lvl="0" indent="-171450" algn="l">
              <a:lnSpc>
                <a:spcPct val="150000"/>
              </a:lnSpc>
              <a:buSzPts val="1200"/>
              <a:buFont typeface="Arial" panose="020B0604020202020204" pitchFamily="34" charset="0"/>
              <a:buChar char="•"/>
            </a:pP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Meerambika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Mahapatro</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R.N Gupta and Vinay Gupta , The Risk Factor of Domestic Violence in India, ‘’Indian Journal of Community Medicine’’| </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2012 Jul-Sep | 37(3) | 153–157.</a:t>
            </a:r>
          </a:p>
          <a:p>
            <a:pPr marL="171450" lvl="0" indent="-171450" algn="l">
              <a:lnSpc>
                <a:spcPct val="150000"/>
              </a:lnSpc>
              <a:buSzPts val="1200"/>
              <a:buFont typeface="Arial" panose="020B0604020202020204" pitchFamily="34" charset="0"/>
              <a:buChar char="•"/>
            </a:pP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Pankajakshan</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Vijayanthi</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Indu</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Chandran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Remany</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Jinu1 ,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Noorudheen</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Razi Pallikkal2 , Ramya Sampathkumar3 ,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Jomon</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Joy4,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Expeience</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of domestic violence and psychological morbidity in spouses of Alcohol-Dependent Males’’, Indian Journal of Psychological Medicine | Volume 40 | Issue 4 | July-August 2018</a:t>
            </a:r>
          </a:p>
          <a:p>
            <a:pPr marL="171450" lvl="0" indent="-171450" algn="l">
              <a:lnSpc>
                <a:spcPct val="150000"/>
              </a:lnSpc>
              <a:buSzPts val="1200"/>
              <a:buFont typeface="Arial" panose="020B0604020202020204" pitchFamily="34" charset="0"/>
              <a:buChar char="•"/>
            </a:pP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Dhiraj Kumar Srivastava</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Neeraj Gour</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Manoj Bansal</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A Cross-sectional Study to Find out the Prevalence of Different Types of Domestic Violence in Gwalior City and to Identify the Various Risk and Protective Factors for Domestic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Violence,’’Indian</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Journal of Community Medicine’’ |2014 Jan-Mar | 39(1) |21–25.</a:t>
            </a:r>
          </a:p>
          <a:p>
            <a:pPr marL="171450" lvl="0" indent="-171450" algn="l">
              <a:lnSpc>
                <a:spcPct val="150000"/>
              </a:lnSpc>
              <a:spcAft>
                <a:spcPts val="800"/>
              </a:spcAft>
              <a:buSzPts val="1200"/>
              <a:buFont typeface="Arial" panose="020B0604020202020204" pitchFamily="34" charset="0"/>
              <a:buChar char="•"/>
            </a:pPr>
            <a:r>
              <a:rPr lang="en-IN" sz="1400" u="sng" dirty="0" err="1">
                <a:solidFill>
                  <a:srgbClr val="51E5FF"/>
                </a:solidFill>
                <a:effectLst/>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Abhik</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 Sinha</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u="sng" dirty="0" err="1">
                <a:solidFill>
                  <a:srgbClr val="51E5FF"/>
                </a:solidFill>
                <a:effectLst/>
                <a:latin typeface="Times New Roman" panose="02020603050405020304" pitchFamily="18"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Sarmila</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 Mallik</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Debasish Sanyal</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3</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Samir Dasgupta</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Dipak Pal</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5</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u="sng" dirty="0" err="1">
                <a:solidFill>
                  <a:srgbClr val="51E5FF"/>
                </a:solidFill>
                <a:effectLst/>
                <a:latin typeface="Times New Roman" panose="02020603050405020304" pitchFamily="18"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Anindya</a:t>
            </a:r>
            <a:r>
              <a:rPr lang="en-IN" sz="1400" u="sng" dirty="0">
                <a:effectLst/>
                <a:latin typeface="Times New Roman" panose="02020603050405020304" pitchFamily="18"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 Mukherjee</a:t>
            </a:r>
            <a:r>
              <a:rPr lang="en-IN" sz="1400" baseline="30000" dirty="0">
                <a:effectLst/>
                <a:latin typeface="Times New Roman" panose="02020603050405020304" pitchFamily="18" charset="0"/>
                <a:ea typeface="Calibri" panose="020F0502020204030204" pitchFamily="34" charset="0"/>
                <a:cs typeface="Times New Roman" panose="02020603050405020304" pitchFamily="18" charset="0"/>
              </a:rPr>
              <a:t>6,’’</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Domestic violence among ever married women of reproductive age group in a slum area of Kolkata, Indian Journal of public health, Year : 2012  |  Volume : 56  |  Issue : 1  |  Page : 31-36</a:t>
            </a:r>
          </a:p>
          <a:p>
            <a:pPr marL="171450" indent="-171450" algn="l">
              <a:buFont typeface="Arial" panose="020B0604020202020204" pitchFamily="34" charset="0"/>
              <a:buChar char="•"/>
            </a:pP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Neeraj Agarwal1 , Chandra Mani Singh2 ,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Chandramani</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Kumar3 , A K Shahi4,’’ Assessment of Implications of Alcohol Prohibition in Bihar’’, Indian Journal of Community &amp; Family Medicine | Vol. 3 | Issue 01 | Jan-Jun, 2017</a:t>
            </a:r>
          </a:p>
          <a:p>
            <a:pPr marL="285750" indent="-285750" algn="l">
              <a:buFont typeface="Arial" panose="020B0604020202020204" pitchFamily="34" charset="0"/>
              <a:buChar char="•"/>
            </a:pPr>
            <a:r>
              <a:rPr lang="en-IN" sz="14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12"/>
              </a:rPr>
              <a:t>http://scrb.bihar.gov.in/images/Crime%20in%20Bihar.pdf</a:t>
            </a:r>
            <a:endParaRPr lang="en-IN" sz="14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lvl="0" indent="-171450" algn="l">
              <a:lnSpc>
                <a:spcPct val="150000"/>
              </a:lnSpc>
              <a:buSzPts val="1200"/>
              <a:buFont typeface="Arial" panose="020B0604020202020204" pitchFamily="34" charset="0"/>
              <a:buChar char="•"/>
            </a:pP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https://factly.in/nfhs-5-data-clearly-establishes-under-reporting-of-crime-against-women-in-some-states/</a:t>
            </a:r>
            <a:endParaRPr lang="en-IN"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lvl="0" indent="-171450" algn="l">
              <a:lnSpc>
                <a:spcPct val="150000"/>
              </a:lnSpc>
              <a:buSzPts val="1200"/>
              <a:buFont typeface="Arial" panose="020B0604020202020204" pitchFamily="34" charset="0"/>
              <a:buChar char="•"/>
            </a:pP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Sabrina C. Boyce</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Lotus McDougal</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Jay G. Silverman</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400" u="sng" dirty="0">
                <a:solidFill>
                  <a:srgbClr val="51E5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7">
                  <a:extLst>
                    <a:ext uri="{A12FA001-AC4F-418D-AE19-62706E023703}">
                      <ahyp:hlinkClr xmlns:ahyp="http://schemas.microsoft.com/office/drawing/2018/hyperlinkcolor" val="tx"/>
                    </a:ext>
                  </a:extLst>
                </a:hlinkClick>
              </a:rPr>
              <a:t>Yamini </a:t>
            </a:r>
            <a:r>
              <a:rPr lang="en-IN" sz="1400" u="sng" dirty="0" err="1">
                <a:effectLst/>
                <a:latin typeface="Times New Roman" panose="02020603050405020304" pitchFamily="18" charset="0"/>
                <a:ea typeface="Times New Roman" panose="02020603050405020304" pitchFamily="18" charset="0"/>
                <a:cs typeface="Times New Roman" panose="02020603050405020304" pitchFamily="18" charset="0"/>
                <a:hlinkClick r:id="rId17">
                  <a:extLst>
                    <a:ext uri="{A12FA001-AC4F-418D-AE19-62706E023703}">
                      <ahyp:hlinkClr xmlns:ahyp="http://schemas.microsoft.com/office/drawing/2018/hyperlinkcolor" val="tx"/>
                    </a:ext>
                  </a:extLst>
                </a:hlinkClick>
              </a:rPr>
              <a:t>Atmavilas</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18">
                  <a:extLst>
                    <a:ext uri="{A12FA001-AC4F-418D-AE19-62706E023703}">
                      <ahyp:hlinkClr xmlns:ahyp="http://schemas.microsoft.com/office/drawing/2018/hyperlinkcolor" val="tx"/>
                    </a:ext>
                  </a:extLst>
                </a:hlinkClick>
              </a:rPr>
              <a:t>Diva Dhar</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19">
                  <a:extLst>
                    <a:ext uri="{A12FA001-AC4F-418D-AE19-62706E023703}">
                      <ahyp:hlinkClr xmlns:ahyp="http://schemas.microsoft.com/office/drawing/2018/hyperlinkcolor" val="tx"/>
                    </a:ext>
                  </a:extLst>
                </a:hlinkClick>
              </a:rPr>
              <a:t>Katherine Hay</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&amp; </a:t>
            </a:r>
            <a:r>
              <a:rPr lang="en-IN" sz="14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Anita Raj</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 Association of intimate partners violence with post natal health practices in </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Bihar,</a:t>
            </a:r>
            <a:r>
              <a:rPr lang="en-IN" sz="1400" i="1" u="sng" dirty="0" err="1">
                <a:solidFill>
                  <a:srgbClr val="51E5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1">
                  <a:extLst>
                    <a:ext uri="{A12FA001-AC4F-418D-AE19-62706E023703}">
                      <ahyp:hlinkClr xmlns:ahyp="http://schemas.microsoft.com/office/drawing/2018/hyperlinkcolor" val="tx"/>
                    </a:ext>
                  </a:extLst>
                </a:hlinkClick>
              </a:rPr>
              <a:t>BMC</a:t>
            </a:r>
            <a:r>
              <a:rPr lang="en-IN" sz="1400" i="1" u="sng" dirty="0">
                <a:effectLst/>
                <a:latin typeface="Times New Roman" panose="02020603050405020304" pitchFamily="18" charset="0"/>
                <a:ea typeface="Times New Roman" panose="02020603050405020304" pitchFamily="18" charset="0"/>
                <a:cs typeface="Times New Roman" panose="02020603050405020304" pitchFamily="18" charset="0"/>
                <a:hlinkClick r:id="rId21">
                  <a:extLst>
                    <a:ext uri="{A12FA001-AC4F-418D-AE19-62706E023703}">
                      <ahyp:hlinkClr xmlns:ahyp="http://schemas.microsoft.com/office/drawing/2018/hyperlinkcolor" val="tx"/>
                    </a:ext>
                  </a:extLst>
                </a:hlinkClick>
              </a:rPr>
              <a:t> Pregnancy and Childbirth</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400" b="1" dirty="0">
                <a:effectLst/>
                <a:latin typeface="Times New Roman" panose="02020603050405020304" pitchFamily="18" charset="0"/>
                <a:ea typeface="Times New Roman" panose="02020603050405020304" pitchFamily="18" charset="0"/>
                <a:cs typeface="Times New Roman" panose="02020603050405020304" pitchFamily="18" charset="0"/>
              </a:rPr>
              <a:t>volume 17</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 Article number: 398 (2017)</a:t>
            </a:r>
          </a:p>
          <a:p>
            <a:pPr marL="171450" indent="-171450" algn="l">
              <a:buFont typeface="Arial" panose="020B0604020202020204" pitchFamily="34" charset="0"/>
              <a:buChar char="•"/>
            </a:pPr>
            <a:endParaRPr lang="en-IN" sz="1800" dirty="0">
              <a:effectLst/>
              <a:latin typeface="Times New Roman" panose="02020603050405020304" pitchFamily="18" charset="0"/>
              <a:ea typeface="Times New Roman" panose="02020603050405020304" pitchFamily="18" charset="0"/>
            </a:endParaRPr>
          </a:p>
          <a:p>
            <a:pPr marL="171450" indent="-171450" algn="l">
              <a:buFont typeface="Arial" panose="020B0604020202020204" pitchFamily="34" charset="0"/>
              <a:buChar char="•"/>
            </a:pPr>
            <a:endParaRPr lang="en-IN"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buFont typeface="Arial" panose="020B0604020202020204" pitchFamily="34" charset="0"/>
              <a:buChar char="•"/>
            </a:pPr>
            <a:endParaRPr lang="en-IN"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671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essage of thanks – Tivoli Group Limited">
            <a:extLst>
              <a:ext uri="{FF2B5EF4-FFF2-40B4-BE49-F238E27FC236}">
                <a16:creationId xmlns:a16="http://schemas.microsoft.com/office/drawing/2014/main" id="{FE42EB0A-CD69-4E4D-B840-0431A5D84B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4675" y="1319213"/>
            <a:ext cx="5962650" cy="421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81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a:xfrm>
            <a:off x="575569" y="399764"/>
            <a:ext cx="10668000" cy="492443"/>
          </a:xfrm>
        </p:spPr>
        <p:txBody>
          <a:bodyPr/>
          <a:lstStyle/>
          <a:p>
            <a:r>
              <a:rPr lang="en-US" sz="3200" dirty="0">
                <a:solidFill>
                  <a:schemeClr val="accent3"/>
                </a:solidFill>
                <a:latin typeface="Times New Roman" panose="02020603050405020304" pitchFamily="18" charset="0"/>
                <a:cs typeface="Times New Roman" panose="02020603050405020304" pitchFamily="18" charset="0"/>
              </a:rPr>
              <a:t>Introduction:</a:t>
            </a:r>
          </a:p>
        </p:txBody>
      </p:sp>
      <p:sp>
        <p:nvSpPr>
          <p:cNvPr id="10" name="Text Placeholder 9">
            <a:extLst>
              <a:ext uri="{FF2B5EF4-FFF2-40B4-BE49-F238E27FC236}">
                <a16:creationId xmlns:a16="http://schemas.microsoft.com/office/drawing/2014/main" id="{3E90A16C-1235-4DE1-9AE7-2F7599C83F90}"/>
              </a:ext>
            </a:extLst>
          </p:cNvPr>
          <p:cNvSpPr>
            <a:spLocks noGrp="1"/>
          </p:cNvSpPr>
          <p:nvPr>
            <p:ph type="body" sz="quarter" idx="4294967295"/>
          </p:nvPr>
        </p:nvSpPr>
        <p:spPr>
          <a:xfrm>
            <a:off x="575569" y="892207"/>
            <a:ext cx="10668000" cy="5126853"/>
          </a:xfrm>
        </p:spPr>
        <p:txBody>
          <a:bodyPr lIns="91440">
            <a:normAutofit fontScale="92500" lnSpcReduction="20000"/>
          </a:bodyPr>
          <a:lstStyle/>
          <a:p>
            <a:pPr>
              <a:lnSpc>
                <a:spcPct val="100000"/>
              </a:lnSpc>
            </a:pP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Domestic violence is one of the crimes against women which is linked to their disadvantageous position in the society. Domestic violence refers to violence against women especially in matrimonial homes.</a:t>
            </a:r>
          </a:p>
          <a:p>
            <a:pPr>
              <a:lnSpc>
                <a:spcPct val="100000"/>
              </a:lnSpc>
            </a:pPr>
            <a:r>
              <a:rPr lang="en-US" sz="2000" b="0" i="0" dirty="0">
                <a:solidFill>
                  <a:srgbClr val="202124"/>
                </a:solidFill>
                <a:effectLst/>
                <a:latin typeface="Times New Roman" panose="02020603050405020304" pitchFamily="18" charset="0"/>
                <a:cs typeface="Times New Roman" panose="02020603050405020304" pitchFamily="18" charset="0"/>
              </a:rPr>
              <a:t>In </a:t>
            </a:r>
            <a:r>
              <a:rPr lang="en-US" sz="2000" b="1" i="0" dirty="0">
                <a:solidFill>
                  <a:srgbClr val="202124"/>
                </a:solidFill>
                <a:effectLst/>
                <a:latin typeface="Times New Roman" panose="02020603050405020304" pitchFamily="18" charset="0"/>
                <a:cs typeface="Times New Roman" panose="02020603050405020304" pitchFamily="18" charset="0"/>
              </a:rPr>
              <a:t>India, </a:t>
            </a:r>
            <a:r>
              <a:rPr lang="en-IN" sz="2000" dirty="0">
                <a:solidFill>
                  <a:schemeClr val="bg1"/>
                </a:solidFill>
                <a:effectLst/>
                <a:latin typeface="Times New Roman" panose="02020603050405020304" pitchFamily="18" charset="0"/>
                <a:ea typeface="Calibri" panose="020F0502020204030204" pitchFamily="34" charset="0"/>
              </a:rPr>
              <a:t>Bihar, one of India's least developed states with low levels of female literacy and autonomy, has the highest rate of domestic violence in the cou</a:t>
            </a:r>
            <a:r>
              <a:rPr lang="en-I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ntry.</a:t>
            </a:r>
          </a:p>
          <a:p>
            <a:pPr>
              <a:lnSpc>
                <a:spcPct val="100000"/>
              </a:lnSpc>
            </a:pPr>
            <a:r>
              <a:rPr lang="en-I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According to NFHS data, 40 percent of ever-married women aged 18 to 49 years in Bihar have experienced marital violence</a:t>
            </a:r>
            <a:endParaRPr lang="en-US" sz="2000" b="0" i="0" dirty="0">
              <a:solidFill>
                <a:schemeClr val="bg1"/>
              </a:solidFill>
              <a:effectLst/>
              <a:latin typeface="Times New Roman" panose="02020603050405020304" pitchFamily="18" charset="0"/>
              <a:cs typeface="Times New Roman" panose="02020603050405020304" pitchFamily="18" charset="0"/>
            </a:endParaRPr>
          </a:p>
          <a:p>
            <a:pPr marL="0" indent="0">
              <a:lnSpc>
                <a:spcPct val="100000"/>
              </a:lnSpc>
              <a:buNone/>
            </a:pPr>
            <a:endParaRPr lang="en-IN" sz="2000" b="1" dirty="0">
              <a:solidFill>
                <a:schemeClr val="bg1"/>
              </a:solidFill>
              <a:effectLst/>
              <a:latin typeface="Times New Roman" panose="02020603050405020304" pitchFamily="18" charset="0"/>
              <a:ea typeface="Calibri" panose="020F0502020204030204" pitchFamily="34" charset="0"/>
            </a:endParaRPr>
          </a:p>
          <a:p>
            <a:pPr marL="0" indent="0">
              <a:lnSpc>
                <a:spcPct val="100000"/>
              </a:lnSpc>
              <a:buNone/>
            </a:pPr>
            <a:r>
              <a:rPr lang="en-IN" sz="2000" b="1" dirty="0">
                <a:solidFill>
                  <a:schemeClr val="bg1"/>
                </a:solidFill>
                <a:effectLst/>
                <a:latin typeface="Times New Roman" panose="02020603050405020304" pitchFamily="18" charset="0"/>
                <a:ea typeface="Calibri" panose="020F0502020204030204" pitchFamily="34" charset="0"/>
              </a:rPr>
              <a:t>Geological Facts of Bihar:</a:t>
            </a:r>
          </a:p>
          <a:p>
            <a:pPr>
              <a:lnSpc>
                <a:spcPct val="100000"/>
              </a:lnSpc>
            </a:pPr>
            <a:r>
              <a:rPr lang="en-IN" sz="2000" b="1" dirty="0">
                <a:solidFill>
                  <a:schemeClr val="bg1"/>
                </a:solidFill>
                <a:effectLst/>
                <a:latin typeface="Times New Roman" panose="02020603050405020304" pitchFamily="18" charset="0"/>
                <a:ea typeface="Calibri" panose="020F0502020204030204" pitchFamily="34" charset="0"/>
              </a:rPr>
              <a:t>Capital-</a:t>
            </a:r>
            <a:r>
              <a:rPr lang="en-IN" sz="2000" dirty="0">
                <a:solidFill>
                  <a:schemeClr val="bg1"/>
                </a:solidFill>
                <a:effectLst/>
                <a:latin typeface="Times New Roman" panose="02020603050405020304" pitchFamily="18" charset="0"/>
                <a:ea typeface="Calibri" panose="020F0502020204030204" pitchFamily="34" charset="0"/>
              </a:rPr>
              <a:t> Patna</a:t>
            </a:r>
          </a:p>
          <a:p>
            <a:pPr>
              <a:lnSpc>
                <a:spcPct val="100000"/>
              </a:lnSpc>
            </a:pPr>
            <a:r>
              <a:rPr lang="en-IN" sz="2000" b="1" dirty="0">
                <a:solidFill>
                  <a:schemeClr val="bg1"/>
                </a:solidFill>
                <a:latin typeface="Times New Roman" panose="02020603050405020304" pitchFamily="18" charset="0"/>
                <a:ea typeface="Calibri" panose="020F0502020204030204" pitchFamily="34" charset="0"/>
              </a:rPr>
              <a:t>Language-</a:t>
            </a:r>
            <a:r>
              <a:rPr lang="en-IN" sz="2000" dirty="0">
                <a:solidFill>
                  <a:schemeClr val="bg1"/>
                </a:solidFill>
                <a:latin typeface="Times New Roman" panose="02020603050405020304" pitchFamily="18" charset="0"/>
                <a:ea typeface="Calibri" panose="020F0502020204030204" pitchFamily="34" charset="0"/>
              </a:rPr>
              <a:t> Bhojpuri, </a:t>
            </a:r>
            <a:r>
              <a:rPr lang="en-IN" sz="2000" dirty="0" err="1">
                <a:solidFill>
                  <a:schemeClr val="bg1"/>
                </a:solidFill>
                <a:latin typeface="Times New Roman" panose="02020603050405020304" pitchFamily="18" charset="0"/>
                <a:ea typeface="Calibri" panose="020F0502020204030204" pitchFamily="34" charset="0"/>
              </a:rPr>
              <a:t>Maithali</a:t>
            </a:r>
            <a:r>
              <a:rPr lang="en-IN" sz="2000" dirty="0">
                <a:solidFill>
                  <a:schemeClr val="bg1"/>
                </a:solidFill>
                <a:latin typeface="Times New Roman" panose="02020603050405020304" pitchFamily="18" charset="0"/>
                <a:ea typeface="Calibri" panose="020F0502020204030204" pitchFamily="34" charset="0"/>
              </a:rPr>
              <a:t>, Magahi , Hindi</a:t>
            </a:r>
          </a:p>
          <a:p>
            <a:pPr>
              <a:lnSpc>
                <a:spcPct val="100000"/>
              </a:lnSpc>
            </a:pPr>
            <a:r>
              <a:rPr lang="en-IN" sz="2000" b="1" dirty="0">
                <a:solidFill>
                  <a:schemeClr val="bg1"/>
                </a:solidFill>
                <a:effectLst/>
                <a:latin typeface="Times New Roman" panose="02020603050405020304" pitchFamily="18" charset="0"/>
                <a:ea typeface="Calibri" panose="020F0502020204030204" pitchFamily="34" charset="0"/>
              </a:rPr>
              <a:t>Area-</a:t>
            </a:r>
            <a:r>
              <a:rPr lang="en-IN" sz="2000" dirty="0">
                <a:solidFill>
                  <a:schemeClr val="bg1"/>
                </a:solidFill>
                <a:effectLst/>
                <a:latin typeface="Times New Roman" panose="02020603050405020304" pitchFamily="18" charset="0"/>
                <a:ea typeface="Calibri" panose="020F0502020204030204" pitchFamily="34" charset="0"/>
              </a:rPr>
              <a:t> 94,163 sq.km</a:t>
            </a:r>
          </a:p>
          <a:p>
            <a:pPr>
              <a:lnSpc>
                <a:spcPct val="100000"/>
              </a:lnSpc>
            </a:pPr>
            <a:r>
              <a:rPr lang="en-IN" sz="2000" b="1" dirty="0">
                <a:solidFill>
                  <a:schemeClr val="bg1"/>
                </a:solidFill>
                <a:latin typeface="Times New Roman" panose="02020603050405020304" pitchFamily="18" charset="0"/>
                <a:ea typeface="Calibri" panose="020F0502020204030204" pitchFamily="34" charset="0"/>
              </a:rPr>
              <a:t>Population-</a:t>
            </a:r>
            <a:r>
              <a:rPr lang="en-IN" sz="2000" dirty="0">
                <a:solidFill>
                  <a:schemeClr val="bg1"/>
                </a:solidFill>
                <a:latin typeface="Times New Roman" panose="02020603050405020304" pitchFamily="18" charset="0"/>
                <a:ea typeface="Calibri" panose="020F0502020204030204" pitchFamily="34" charset="0"/>
              </a:rPr>
              <a:t>10,38,04,637</a:t>
            </a:r>
          </a:p>
          <a:p>
            <a:pPr>
              <a:lnSpc>
                <a:spcPct val="100000"/>
              </a:lnSpc>
            </a:pPr>
            <a:r>
              <a:rPr lang="en-IN" sz="2000" b="1" dirty="0">
                <a:solidFill>
                  <a:schemeClr val="bg1"/>
                </a:solidFill>
                <a:effectLst/>
                <a:latin typeface="Times New Roman" panose="02020603050405020304" pitchFamily="18" charset="0"/>
                <a:ea typeface="Calibri" panose="020F0502020204030204" pitchFamily="34" charset="0"/>
              </a:rPr>
              <a:t>Sex Ratio- </a:t>
            </a:r>
            <a:r>
              <a:rPr lang="en-IN" sz="2000" dirty="0">
                <a:solidFill>
                  <a:schemeClr val="bg1"/>
                </a:solidFill>
                <a:effectLst/>
                <a:latin typeface="Times New Roman" panose="02020603050405020304" pitchFamily="18" charset="0"/>
                <a:ea typeface="Calibri" panose="020F0502020204030204" pitchFamily="34" charset="0"/>
              </a:rPr>
              <a:t>918 females per 1000 males</a:t>
            </a:r>
          </a:p>
          <a:p>
            <a:pPr>
              <a:lnSpc>
                <a:spcPct val="100000"/>
              </a:lnSpc>
            </a:pPr>
            <a:r>
              <a:rPr lang="en-IN" sz="2000" b="1" dirty="0">
                <a:solidFill>
                  <a:schemeClr val="bg1"/>
                </a:solidFill>
                <a:latin typeface="Times New Roman" panose="02020603050405020304" pitchFamily="18" charset="0"/>
                <a:ea typeface="Calibri" panose="020F0502020204030204" pitchFamily="34" charset="0"/>
              </a:rPr>
              <a:t>Literacy Rate- </a:t>
            </a:r>
            <a:r>
              <a:rPr lang="en-IN" sz="2000" dirty="0">
                <a:solidFill>
                  <a:schemeClr val="bg1"/>
                </a:solidFill>
                <a:latin typeface="Times New Roman" panose="02020603050405020304" pitchFamily="18" charset="0"/>
                <a:ea typeface="Calibri" panose="020F0502020204030204" pitchFamily="34" charset="0"/>
              </a:rPr>
              <a:t>61.8%</a:t>
            </a:r>
          </a:p>
          <a:p>
            <a:pPr>
              <a:lnSpc>
                <a:spcPct val="100000"/>
              </a:lnSpc>
            </a:pPr>
            <a:r>
              <a:rPr lang="en-IN" sz="2000" b="1" dirty="0">
                <a:solidFill>
                  <a:schemeClr val="bg1"/>
                </a:solidFill>
                <a:effectLst/>
                <a:latin typeface="Times New Roman" panose="02020603050405020304" pitchFamily="18" charset="0"/>
                <a:ea typeface="Calibri" panose="020F0502020204030204" pitchFamily="34" charset="0"/>
              </a:rPr>
              <a:t>Total no. of Districts - </a:t>
            </a:r>
            <a:r>
              <a:rPr lang="en-IN" sz="2000" dirty="0">
                <a:solidFill>
                  <a:schemeClr val="bg1"/>
                </a:solidFill>
                <a:effectLst/>
                <a:latin typeface="Times New Roman" panose="02020603050405020304" pitchFamily="18" charset="0"/>
                <a:ea typeface="Calibri" panose="020F0502020204030204" pitchFamily="34" charset="0"/>
              </a:rPr>
              <a:t>38 </a:t>
            </a:r>
          </a:p>
          <a:p>
            <a:pPr>
              <a:lnSpc>
                <a:spcPct val="150000"/>
              </a:lnSpc>
            </a:pPr>
            <a:endParaRPr lang="en-IN" sz="1600" dirty="0">
              <a:solidFill>
                <a:schemeClr val="bg1"/>
              </a:solidFill>
              <a:effectLst/>
              <a:latin typeface="Times New Roman" panose="02020603050405020304" pitchFamily="18" charset="0"/>
              <a:ea typeface="Calibri" panose="020F0502020204030204" pitchFamily="34" charset="0"/>
            </a:endParaRPr>
          </a:p>
          <a:p>
            <a:pPr marL="0" indent="0">
              <a:lnSpc>
                <a:spcPct val="150000"/>
              </a:lnSpc>
              <a:buNone/>
            </a:pPr>
            <a:endParaRPr lang="en-IN" sz="1600" dirty="0">
              <a:solidFill>
                <a:schemeClr val="bg1"/>
              </a:solidFill>
              <a:effectLst/>
              <a:latin typeface="Times New Roman" panose="02020603050405020304" pitchFamily="18" charset="0"/>
              <a:ea typeface="Calibri" panose="020F0502020204030204" pitchFamily="34" charset="0"/>
            </a:endParaRPr>
          </a:p>
          <a:p>
            <a:pPr marL="0" indent="0">
              <a:lnSpc>
                <a:spcPct val="150000"/>
              </a:lnSpc>
              <a:buNone/>
            </a:pPr>
            <a:endParaRPr lang="en-IN" sz="1600" dirty="0">
              <a:solidFill>
                <a:schemeClr val="bg1"/>
              </a:solidFill>
              <a:latin typeface="Times New Roman" panose="02020603050405020304" pitchFamily="18" charset="0"/>
              <a:ea typeface="Calibri" panose="020F0502020204030204" pitchFamily="34" charset="0"/>
            </a:endParaRPr>
          </a:p>
          <a:p>
            <a:pPr marL="0" indent="0">
              <a:lnSpc>
                <a:spcPct val="150000"/>
              </a:lnSpc>
              <a:buNone/>
            </a:pPr>
            <a:endParaRPr lang="en-IN" sz="1600" dirty="0">
              <a:solidFill>
                <a:schemeClr val="bg1"/>
              </a:solidFill>
              <a:effectLst/>
              <a:latin typeface="Times New Roman" panose="02020603050405020304" pitchFamily="18" charset="0"/>
              <a:ea typeface="Calibri" panose="020F0502020204030204" pitchFamily="34" charset="0"/>
            </a:endParaRPr>
          </a:p>
          <a:p>
            <a:pPr marL="0" indent="0">
              <a:lnSpc>
                <a:spcPct val="150000"/>
              </a:lnSpc>
              <a:buNone/>
            </a:pPr>
            <a:endParaRPr lang="en-IN"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600" dirty="0">
              <a:solidFill>
                <a:srgbClr val="333333"/>
              </a:solidFill>
              <a:latin typeface="Times New Roman" panose="02020603050405020304" pitchFamily="18" charset="0"/>
              <a:cs typeface="Times New Roman" panose="02020603050405020304" pitchFamily="18" charset="0"/>
            </a:endParaRPr>
          </a:p>
        </p:txBody>
      </p:sp>
      <p:pic>
        <p:nvPicPr>
          <p:cNvPr id="1032" name="Picture 8" descr="Facts About Bihar: TRIBES : Sarhul, Karam, FESTIVALS : Chhath, TEMPLES :  Mahabodhi Temple – Bodh Gaya, RIVERS : Ganga, Sone, Ga… | India world map,  Bihar, India map">
            <a:extLst>
              <a:ext uri="{FF2B5EF4-FFF2-40B4-BE49-F238E27FC236}">
                <a16:creationId xmlns:a16="http://schemas.microsoft.com/office/drawing/2014/main" id="{AC004236-9BCD-4E7F-886E-91B4479BCC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9173" y="3249228"/>
            <a:ext cx="4322601" cy="274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678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802B47-DB5F-4920-A9C4-C595B8B06BE1}"/>
              </a:ext>
            </a:extLst>
          </p:cNvPr>
          <p:cNvSpPr>
            <a:spLocks noGrp="1"/>
          </p:cNvSpPr>
          <p:nvPr>
            <p:ph type="body" sz="quarter" idx="11"/>
          </p:nvPr>
        </p:nvSpPr>
        <p:spPr>
          <a:xfrm>
            <a:off x="673223" y="1917577"/>
            <a:ext cx="6477000" cy="2436181"/>
          </a:xfrm>
        </p:spPr>
        <p:txBody>
          <a:bodyPr/>
          <a:lstStyle/>
          <a:p>
            <a:pPr marL="342900" lvl="0" indent="-342900" algn="l">
              <a:spcAft>
                <a:spcPts val="800"/>
              </a:spcAft>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To review the key provisions specifically focusing on domestic violence under the Act (PWDVA,2005)</a:t>
            </a:r>
          </a:p>
          <a:p>
            <a:pPr marL="342900" lvl="0" indent="-342900" algn="l">
              <a:spcAft>
                <a:spcPts val="800"/>
              </a:spcAft>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To examine the effect of the alcohol ban on domestic violence</a:t>
            </a:r>
          </a:p>
          <a:p>
            <a:pPr marL="342900" lvl="0" indent="-342900" algn="l">
              <a:lnSpc>
                <a:spcPct val="107000"/>
              </a:lnSpc>
              <a:spcAft>
                <a:spcPts val="800"/>
              </a:spcAft>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To review the effect of the alcohol ban on crime rates (other than domestic violence).</a:t>
            </a:r>
          </a:p>
          <a:p>
            <a:endParaRPr lang="en-IN" dirty="0"/>
          </a:p>
        </p:txBody>
      </p:sp>
      <p:sp>
        <p:nvSpPr>
          <p:cNvPr id="3" name="Title 2">
            <a:extLst>
              <a:ext uri="{FF2B5EF4-FFF2-40B4-BE49-F238E27FC236}">
                <a16:creationId xmlns:a16="http://schemas.microsoft.com/office/drawing/2014/main" id="{FC2163AE-C5DD-402D-BED8-38F0FA6F7CBD}"/>
              </a:ext>
            </a:extLst>
          </p:cNvPr>
          <p:cNvSpPr>
            <a:spLocks noGrp="1"/>
          </p:cNvSpPr>
          <p:nvPr>
            <p:ph type="title"/>
          </p:nvPr>
        </p:nvSpPr>
        <p:spPr>
          <a:xfrm>
            <a:off x="762000" y="964536"/>
            <a:ext cx="6477000" cy="633445"/>
          </a:xfrm>
        </p:spPr>
        <p:txBody>
          <a:bodyPr/>
          <a:lstStyle/>
          <a:p>
            <a:r>
              <a:rPr lang="en-US" sz="3200" dirty="0">
                <a:solidFill>
                  <a:schemeClr val="accent5">
                    <a:lumMod val="75000"/>
                  </a:schemeClr>
                </a:solidFill>
                <a:latin typeface="Times New Roman" panose="02020603050405020304" pitchFamily="18" charset="0"/>
                <a:cs typeface="Times New Roman" panose="02020603050405020304" pitchFamily="18" charset="0"/>
              </a:rPr>
              <a:t>  Objectives:</a:t>
            </a:r>
            <a:endParaRPr lang="en-IN" sz="3200" dirty="0">
              <a:solidFill>
                <a:schemeClr val="accent5">
                  <a:lumMod val="75000"/>
                </a:schemeClr>
              </a:solidFill>
            </a:endParaRPr>
          </a:p>
        </p:txBody>
      </p:sp>
      <p:pic>
        <p:nvPicPr>
          <p:cNvPr id="4098" name="Picture 2" descr="33000 cases of domestic violence against women registered in bihar in a  decade action only on 27 cases - बिहार: महिलाओं के खिलाफ घरेलू हिंसा के  33000 मामले, केवल 27 मामलों पर ही कार्रवाई">
            <a:extLst>
              <a:ext uri="{FF2B5EF4-FFF2-40B4-BE49-F238E27FC236}">
                <a16:creationId xmlns:a16="http://schemas.microsoft.com/office/drawing/2014/main" id="{FB20C924-8F8C-42FB-A807-2628F6C246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733" y="4126244"/>
            <a:ext cx="4507267" cy="2535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9857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9BB5B-4513-4699-A91C-7AAB117D1A94}"/>
              </a:ext>
            </a:extLst>
          </p:cNvPr>
          <p:cNvSpPr>
            <a:spLocks noGrp="1"/>
          </p:cNvSpPr>
          <p:nvPr>
            <p:ph type="title"/>
          </p:nvPr>
        </p:nvSpPr>
        <p:spPr>
          <a:xfrm>
            <a:off x="762000" y="262639"/>
            <a:ext cx="10668000" cy="492443"/>
          </a:xfrm>
        </p:spPr>
        <p:txBody>
          <a:bodyPr/>
          <a:lstStyle/>
          <a:p>
            <a:r>
              <a:rPr lang="en-US" sz="3200" dirty="0">
                <a:latin typeface="Times New Roman" panose="02020603050405020304" pitchFamily="18" charset="0"/>
                <a:cs typeface="Times New Roman" panose="02020603050405020304" pitchFamily="18" charset="0"/>
              </a:rPr>
              <a:t>Methodology:</a:t>
            </a:r>
            <a:endParaRPr lang="en-IN" sz="3200"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D1D9B81C-3ABB-4554-849D-A0D9DA71D5A9}"/>
              </a:ext>
            </a:extLst>
          </p:cNvPr>
          <p:cNvSpPr>
            <a:spLocks noGrp="1"/>
          </p:cNvSpPr>
          <p:nvPr>
            <p:ph type="body" sz="quarter" idx="13"/>
          </p:nvPr>
        </p:nvSpPr>
        <p:spPr>
          <a:xfrm>
            <a:off x="762000" y="755082"/>
            <a:ext cx="10668000" cy="5149049"/>
          </a:xfrm>
        </p:spPr>
        <p:txBody>
          <a:bodyPr/>
          <a:lstStyle/>
          <a:p>
            <a:pPr>
              <a:lnSpc>
                <a:spcPct val="100000"/>
              </a:lnSpc>
              <a:spcAft>
                <a:spcPts val="800"/>
              </a:spcAft>
            </a:pPr>
            <a:r>
              <a:rPr lang="en-IN" b="1" dirty="0">
                <a:latin typeface="Times New Roman" panose="02020603050405020304" pitchFamily="18" charset="0"/>
                <a:ea typeface="Calibri" panose="020F0502020204030204" pitchFamily="34" charset="0"/>
                <a:cs typeface="Times New Roman" panose="02020603050405020304" pitchFamily="18" charset="0"/>
              </a:rPr>
              <a:t>Study Design- </a:t>
            </a:r>
            <a:r>
              <a:rPr lang="en-IN" dirty="0">
                <a:latin typeface="Times New Roman" panose="02020603050405020304" pitchFamily="18" charset="0"/>
                <a:ea typeface="Calibri" panose="020F0502020204030204" pitchFamily="34" charset="0"/>
                <a:cs typeface="Times New Roman" panose="02020603050405020304" pitchFamily="18" charset="0"/>
              </a:rPr>
              <a:t>Descriptive study</a:t>
            </a:r>
          </a:p>
          <a:p>
            <a:pPr>
              <a:lnSpc>
                <a:spcPct val="100000"/>
              </a:lnSpc>
              <a:spcAft>
                <a:spcPts val="800"/>
              </a:spcAft>
            </a:pPr>
            <a:r>
              <a:rPr lang="en-IN" b="1" dirty="0">
                <a:latin typeface="Times New Roman" panose="02020603050405020304" pitchFamily="18" charset="0"/>
                <a:ea typeface="Calibri" panose="020F0502020204030204" pitchFamily="34" charset="0"/>
                <a:cs typeface="Times New Roman" panose="02020603050405020304" pitchFamily="18" charset="0"/>
              </a:rPr>
              <a:t>T</a:t>
            </a:r>
            <a:r>
              <a:rPr lang="en-IN" b="1" dirty="0">
                <a:effectLst/>
                <a:latin typeface="Times New Roman" panose="02020603050405020304" pitchFamily="18" charset="0"/>
                <a:ea typeface="Calibri" panose="020F0502020204030204" pitchFamily="34" charset="0"/>
                <a:cs typeface="Times New Roman" panose="02020603050405020304" pitchFamily="18" charset="0"/>
              </a:rPr>
              <a:t>otal 17 articles reviewed and the criteria for selection of  Literature-</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Aft>
                <a:spcPts val="800"/>
              </a:spcAft>
              <a:buFont typeface="+mj-lt"/>
              <a:buAutoNum type="arabicPeriod"/>
            </a:pPr>
            <a:r>
              <a:rPr lang="en-IN" dirty="0">
                <a:effectLst/>
                <a:latin typeface="Times New Roman" panose="02020603050405020304" pitchFamily="18" charset="0"/>
                <a:ea typeface="Calibri" panose="020F0502020204030204" pitchFamily="34" charset="0"/>
                <a:cs typeface="Times New Roman" panose="02020603050405020304" pitchFamily="18" charset="0"/>
              </a:rPr>
              <a:t>Inclusion criteria: -</a:t>
            </a:r>
          </a:p>
          <a:p>
            <a:pPr marL="342900" lvl="0" indent="-342900">
              <a:lnSpc>
                <a:spcPct val="100000"/>
              </a:lnSpc>
              <a:spcAft>
                <a:spcPts val="800"/>
              </a:spcAft>
              <a:buFont typeface="Symbol" panose="05050102010706020507" pitchFamily="18" charset="2"/>
              <a:buChar char=""/>
            </a:pPr>
            <a:r>
              <a:rPr lang="en-IN" dirty="0">
                <a:effectLst/>
                <a:latin typeface="Times New Roman" panose="02020603050405020304" pitchFamily="18" charset="0"/>
                <a:ea typeface="Calibri" panose="020F0502020204030204" pitchFamily="34" charset="0"/>
                <a:cs typeface="Times New Roman" panose="02020603050405020304" pitchFamily="18" charset="0"/>
              </a:rPr>
              <a:t>Study published in the last 10 years.</a:t>
            </a:r>
          </a:p>
          <a:p>
            <a:pPr marL="342900" lvl="0" indent="-342900">
              <a:lnSpc>
                <a:spcPct val="100000"/>
              </a:lnSpc>
              <a:spcAft>
                <a:spcPts val="800"/>
              </a:spcAft>
              <a:buFont typeface="Symbol" panose="05050102010706020507" pitchFamily="18" charset="2"/>
              <a:buChar char=""/>
            </a:pPr>
            <a:r>
              <a:rPr lang="en-IN" dirty="0">
                <a:effectLst/>
                <a:latin typeface="Times New Roman" panose="02020603050405020304" pitchFamily="18" charset="0"/>
                <a:ea typeface="Calibri" panose="020F0502020204030204" pitchFamily="34" charset="0"/>
                <a:cs typeface="Times New Roman" panose="02020603050405020304" pitchFamily="18" charset="0"/>
              </a:rPr>
              <a:t>Available online as full text</a:t>
            </a:r>
          </a:p>
          <a:p>
            <a:pPr lvl="0">
              <a:lnSpc>
                <a:spcPct val="100000"/>
              </a:lnSpc>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2.     Exclusion Criteria: - </a:t>
            </a:r>
          </a:p>
          <a:p>
            <a:pPr marL="342900" lvl="0" indent="-342900">
              <a:lnSpc>
                <a:spcPct val="100000"/>
              </a:lnSpc>
              <a:spcAft>
                <a:spcPts val="800"/>
              </a:spcAft>
              <a:buFont typeface="Symbol" panose="05050102010706020507" pitchFamily="18" charset="2"/>
              <a:buChar char=""/>
            </a:pPr>
            <a:r>
              <a:rPr lang="en-IN" dirty="0">
                <a:effectLst/>
                <a:latin typeface="Times New Roman" panose="02020603050405020304" pitchFamily="18" charset="0"/>
                <a:ea typeface="Calibri" panose="020F0502020204030204" pitchFamily="34" charset="0"/>
                <a:cs typeface="Times New Roman" panose="02020603050405020304" pitchFamily="18" charset="0"/>
              </a:rPr>
              <a:t>Study was published more than 10 yrs. ago</a:t>
            </a:r>
          </a:p>
          <a:p>
            <a:pPr marL="342900" lvl="0" indent="-342900">
              <a:lnSpc>
                <a:spcPct val="100000"/>
              </a:lnSpc>
              <a:spcAft>
                <a:spcPts val="800"/>
              </a:spcAft>
              <a:buFont typeface="Symbol" panose="05050102010706020507" pitchFamily="18" charset="2"/>
              <a:buChar char=""/>
            </a:pPr>
            <a:r>
              <a:rPr lang="en-IN" dirty="0">
                <a:effectLst/>
                <a:latin typeface="Times New Roman" panose="02020603050405020304" pitchFamily="18" charset="0"/>
                <a:ea typeface="Calibri" panose="020F0502020204030204" pitchFamily="34" charset="0"/>
                <a:cs typeface="Times New Roman" panose="02020603050405020304" pitchFamily="18" charset="0"/>
              </a:rPr>
              <a:t>Study was published in a language other than English.</a:t>
            </a:r>
          </a:p>
          <a:p>
            <a:pPr>
              <a:lnSpc>
                <a:spcPct val="100000"/>
              </a:lnSpc>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Search </a:t>
            </a:r>
            <a:r>
              <a:rPr lang="en-IN" b="1" dirty="0">
                <a:latin typeface="Times New Roman" panose="02020603050405020304" pitchFamily="18" charset="0"/>
                <a:ea typeface="Calibri" panose="020F0502020204030204" pitchFamily="34" charset="0"/>
                <a:cs typeface="Times New Roman" panose="02020603050405020304" pitchFamily="18" charset="0"/>
              </a:rPr>
              <a:t>Engine</a:t>
            </a:r>
            <a:r>
              <a:rPr lang="en-IN" b="1" dirty="0">
                <a:effectLst/>
                <a:latin typeface="Times New Roman" panose="02020603050405020304" pitchFamily="18" charset="0"/>
                <a:ea typeface="Calibri" panose="020F0502020204030204" pitchFamily="34" charset="0"/>
                <a:cs typeface="Times New Roman" panose="02020603050405020304" pitchFamily="18" charset="0"/>
              </a:rPr>
              <a:t>-</a:t>
            </a:r>
            <a:r>
              <a:rPr lang="en-IN" b="1" dirty="0">
                <a:latin typeface="Times New Roman" panose="02020603050405020304" pitchFamily="18" charset="0"/>
                <a:ea typeface="Calibri" panose="020F0502020204030204" pitchFamily="34" charset="0"/>
                <a:cs typeface="Times New Roman" panose="02020603050405020304" pitchFamily="18" charset="0"/>
              </a:rPr>
              <a:t> </a:t>
            </a:r>
            <a:r>
              <a:rPr lang="en-IN" dirty="0" err="1">
                <a:effectLst/>
                <a:latin typeface="Times New Roman" panose="02020603050405020304" pitchFamily="18" charset="0"/>
                <a:ea typeface="Calibri" panose="020F0502020204030204" pitchFamily="34" charset="0"/>
                <a:cs typeface="Times New Roman" panose="02020603050405020304" pitchFamily="18" charset="0"/>
              </a:rPr>
              <a:t>Pubmed</a:t>
            </a:r>
            <a:r>
              <a:rPr lang="en-IN" dirty="0">
                <a:effectLst/>
                <a:latin typeface="Times New Roman" panose="02020603050405020304" pitchFamily="18" charset="0"/>
                <a:ea typeface="Calibri" panose="020F0502020204030204" pitchFamily="34" charset="0"/>
                <a:cs typeface="Times New Roman" panose="02020603050405020304" pitchFamily="18" charset="0"/>
              </a:rPr>
              <a:t>, Google Scholar</a:t>
            </a:r>
          </a:p>
          <a:p>
            <a:pPr>
              <a:lnSpc>
                <a:spcPct val="100000"/>
              </a:lnSpc>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Keywords -</a:t>
            </a:r>
            <a:r>
              <a:rPr lang="en-IN" dirty="0">
                <a:effectLst/>
                <a:latin typeface="Times New Roman" panose="02020603050405020304" pitchFamily="18" charset="0"/>
                <a:ea typeface="Calibri" panose="020F0502020204030204" pitchFamily="34" charset="0"/>
                <a:cs typeface="Times New Roman" panose="02020603050405020304" pitchFamily="18" charset="0"/>
              </a:rPr>
              <a:t>Domestic violence, Alcohol Ban, </a:t>
            </a:r>
            <a:r>
              <a:rPr lang="en-IN" b="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dirty="0">
                <a:effectLst/>
                <a:latin typeface="Times New Roman" panose="02020603050405020304" pitchFamily="18" charset="0"/>
                <a:ea typeface="Calibri" panose="020F0502020204030204" pitchFamily="34" charset="0"/>
                <a:cs typeface="Times New Roman" panose="02020603050405020304" pitchFamily="18" charset="0"/>
              </a:rPr>
              <a:t>Alcohol Prohibition, Crime Rate</a:t>
            </a:r>
          </a:p>
          <a:p>
            <a:pPr>
              <a:lnSpc>
                <a:spcPct val="100000"/>
              </a:lnSpc>
              <a:spcAft>
                <a:spcPts val="800"/>
              </a:spcAft>
            </a:pPr>
            <a:r>
              <a:rPr lang="en-IN" b="1" dirty="0">
                <a:latin typeface="Times New Roman" panose="02020603050405020304" pitchFamily="18" charset="0"/>
                <a:ea typeface="Calibri" panose="020F0502020204030204" pitchFamily="34" charset="0"/>
                <a:cs typeface="Times New Roman" panose="02020603050405020304" pitchFamily="18" charset="0"/>
              </a:rPr>
              <a:t>Database Searched-</a:t>
            </a:r>
            <a:r>
              <a:rPr lang="en-IN" dirty="0">
                <a:latin typeface="Times New Roman" panose="02020603050405020304" pitchFamily="18" charset="0"/>
                <a:ea typeface="Calibri" panose="020F0502020204030204" pitchFamily="34" charset="0"/>
                <a:cs typeface="Times New Roman" panose="02020603050405020304" pitchFamily="18" charset="0"/>
              </a:rPr>
              <a:t>NCRB, SCRB &amp; Census</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Data analysis</a:t>
            </a:r>
            <a:r>
              <a:rPr lang="en-IN" dirty="0">
                <a:effectLst/>
                <a:latin typeface="Times New Roman" panose="02020603050405020304" pitchFamily="18" charset="0"/>
                <a:ea typeface="Calibri" panose="020F0502020204030204" pitchFamily="34" charset="0"/>
                <a:cs typeface="Times New Roman" panose="02020603050405020304" pitchFamily="18" charset="0"/>
              </a:rPr>
              <a:t>- </a:t>
            </a:r>
            <a:r>
              <a:rPr lang="en-IN" dirty="0">
                <a:latin typeface="Times New Roman" panose="02020603050405020304" pitchFamily="18" charset="0"/>
                <a:ea typeface="Calibri" panose="020F0502020204030204" pitchFamily="34" charset="0"/>
                <a:cs typeface="Times New Roman" panose="02020603050405020304" pitchFamily="18" charset="0"/>
              </a:rPr>
              <a:t>U</a:t>
            </a:r>
            <a:r>
              <a:rPr lang="en-IN" dirty="0">
                <a:effectLst/>
                <a:latin typeface="Times New Roman" panose="02020603050405020304" pitchFamily="18" charset="0"/>
                <a:ea typeface="Calibri" panose="020F0502020204030204" pitchFamily="34" charset="0"/>
                <a:cs typeface="Times New Roman" panose="02020603050405020304" pitchFamily="18" charset="0"/>
              </a:rPr>
              <a:t>sing Ms-excel </a:t>
            </a:r>
          </a:p>
          <a:p>
            <a:pPr algn="just">
              <a:lnSpc>
                <a:spcPct val="100000"/>
              </a:lnSpc>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Study Duration</a:t>
            </a:r>
            <a:r>
              <a:rPr lang="en-IN" dirty="0">
                <a:effectLst/>
                <a:latin typeface="Times New Roman" panose="02020603050405020304" pitchFamily="18" charset="0"/>
                <a:ea typeface="Calibri" panose="020F0502020204030204" pitchFamily="34" charset="0"/>
                <a:cs typeface="Times New Roman" panose="02020603050405020304" pitchFamily="18" charset="0"/>
              </a:rPr>
              <a:t> – 3 Months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73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C5F4A-5762-4AEE-AA48-9D23D52A637F}"/>
              </a:ext>
            </a:extLst>
          </p:cNvPr>
          <p:cNvSpPr>
            <a:spLocks noGrp="1"/>
          </p:cNvSpPr>
          <p:nvPr>
            <p:ph type="title"/>
          </p:nvPr>
        </p:nvSpPr>
        <p:spPr>
          <a:xfrm>
            <a:off x="1162975" y="298150"/>
            <a:ext cx="9911918" cy="492443"/>
          </a:xfrm>
        </p:spPr>
        <p:txBody>
          <a:bodyPr/>
          <a:lstStyle/>
          <a:p>
            <a:r>
              <a:rPr lang="en-US" sz="3200" dirty="0">
                <a:solidFill>
                  <a:srgbClr val="FB8C1D"/>
                </a:solidFill>
                <a:latin typeface="Times New Roman" panose="02020603050405020304" pitchFamily="18" charset="0"/>
                <a:cs typeface="Times New Roman" panose="02020603050405020304" pitchFamily="18" charset="0"/>
              </a:rPr>
              <a:t>Results :</a:t>
            </a:r>
            <a:endParaRPr lang="en-IN" sz="3200" dirty="0">
              <a:solidFill>
                <a:srgbClr val="FB8C1D"/>
              </a:solidFill>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D5354914-6B32-402F-97D2-95600E301684}"/>
              </a:ext>
            </a:extLst>
          </p:cNvPr>
          <p:cNvSpPr>
            <a:spLocks noGrp="1"/>
          </p:cNvSpPr>
          <p:nvPr>
            <p:ph type="body" sz="quarter" idx="13"/>
          </p:nvPr>
        </p:nvSpPr>
        <p:spPr>
          <a:xfrm>
            <a:off x="719091" y="790593"/>
            <a:ext cx="9818703" cy="5201833"/>
          </a:xfrm>
        </p:spPr>
        <p:txBody>
          <a:bodyPr/>
          <a:lstStyle/>
          <a:p>
            <a:pPr marL="342900" indent="-342900">
              <a:buAutoNum type="arabicPeriod"/>
            </a:pPr>
            <a:r>
              <a:rPr lang="en-IN" b="1" dirty="0">
                <a:latin typeface="Times New Roman" panose="02020603050405020304" pitchFamily="18" charset="0"/>
                <a:cs typeface="Times New Roman" panose="02020603050405020304" pitchFamily="18" charset="0"/>
              </a:rPr>
              <a:t>About Protection of Women from Domestic Violence Act (2005)-</a:t>
            </a:r>
          </a:p>
          <a:p>
            <a:pPr>
              <a:lnSpc>
                <a:spcPct val="100000"/>
              </a:lnSpc>
            </a:pPr>
            <a:endParaRPr lang="en-IN" b="1"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US" sz="1600" b="0" i="0" dirty="0">
                <a:solidFill>
                  <a:srgbClr val="222222"/>
                </a:solidFill>
                <a:effectLst/>
                <a:latin typeface="Times New Roman" panose="02020603050405020304" pitchFamily="18" charset="0"/>
                <a:cs typeface="Times New Roman" panose="02020603050405020304" pitchFamily="18" charset="0"/>
              </a:rPr>
              <a:t>Instituted in 2005, is a legislation aimed at protecting women from violence in domestic relationships.</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50000"/>
              </a:lnSpc>
              <a:buFont typeface="Arial" panose="020B0604020202020204" pitchFamily="34" charset="0"/>
              <a:buChar char="•"/>
            </a:pPr>
            <a:r>
              <a:rPr lang="en-US" sz="1600" b="0" i="0" dirty="0">
                <a:solidFill>
                  <a:srgbClr val="222222"/>
                </a:solidFill>
                <a:effectLst/>
                <a:latin typeface="Times New Roman" panose="02020603050405020304" pitchFamily="18" charset="0"/>
                <a:cs typeface="Times New Roman" panose="02020603050405020304" pitchFamily="18" charset="0"/>
              </a:rPr>
              <a:t>It covers, mental as well as physical abuse, and also threats</a:t>
            </a:r>
            <a:r>
              <a:rPr lang="en-US" sz="1600" b="0" i="1" dirty="0">
                <a:solidFill>
                  <a:srgbClr val="222222"/>
                </a:solidFill>
                <a:effectLst/>
                <a:latin typeface="Times New Roman" panose="02020603050405020304" pitchFamily="18" charset="0"/>
                <a:cs typeface="Times New Roman" panose="02020603050405020304" pitchFamily="18" charset="0"/>
              </a:rPr>
              <a:t> </a:t>
            </a:r>
            <a:r>
              <a:rPr lang="en-US" sz="1600" b="0" i="0" dirty="0">
                <a:solidFill>
                  <a:srgbClr val="222222"/>
                </a:solidFill>
                <a:effectLst/>
                <a:latin typeface="Times New Roman" panose="02020603050405020304" pitchFamily="18" charset="0"/>
                <a:cs typeface="Times New Roman" panose="02020603050405020304" pitchFamily="18" charset="0"/>
              </a:rPr>
              <a:t>to do the same. Any form of harassment, coercion, harm to health, safety, limb or well-being is covered. </a:t>
            </a:r>
          </a:p>
          <a:p>
            <a:pPr marL="285750" indent="-285750">
              <a:lnSpc>
                <a:spcPct val="150000"/>
              </a:lnSpc>
              <a:buFont typeface="Arial" panose="020B0604020202020204" pitchFamily="34" charset="0"/>
              <a:buChar char="•"/>
            </a:pPr>
            <a:r>
              <a:rPr lang="en-IN" sz="1600" dirty="0">
                <a:latin typeface="Times New Roman" panose="02020603050405020304" pitchFamily="18" charset="0"/>
                <a:ea typeface="Calibri" panose="020F0502020204030204" pitchFamily="34" charset="0"/>
                <a:cs typeface="Times New Roman" panose="02020603050405020304" pitchFamily="18" charset="0"/>
              </a:rPr>
              <a:t>This act</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applies in whole India except the state of Jammu &amp; Kashmir.</a:t>
            </a:r>
          </a:p>
          <a:p>
            <a:pPr marL="285750" indent="-285750">
              <a:buFont typeface="Arial" panose="020B0604020202020204" pitchFamily="34" charset="0"/>
              <a:buChar char="•"/>
            </a:pP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r>
              <a:rPr lang="en-IN" sz="1600" b="1" dirty="0">
                <a:latin typeface="Times New Roman" panose="02020603050405020304" pitchFamily="18" charset="0"/>
                <a:ea typeface="Calibri" panose="020F0502020204030204" pitchFamily="34" charset="0"/>
                <a:cs typeface="Times New Roman" panose="02020603050405020304" pitchFamily="18" charset="0"/>
              </a:rPr>
              <a:t>      Some important key Provisions of PWDVA (2005) are as under:</a:t>
            </a:r>
          </a:p>
          <a:p>
            <a:pPr marL="342900" indent="-342900">
              <a:buFont typeface="Arial" panose="020B0604020202020204" pitchFamily="34" charset="0"/>
              <a:buChar char="•"/>
            </a:pP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The domestic incident report should be recorded in the prescribed form &amp; it should be forwarded to the Magistrate and the responsible Protection Officer.</a:t>
            </a:r>
          </a:p>
          <a:p>
            <a:pPr marL="342900" indent="-342900">
              <a:lnSpc>
                <a:spcPct val="150000"/>
              </a:lnSpc>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No suit, prosecution or other legal proceeding shall lie against any service provider for action done under good faith.</a:t>
            </a:r>
          </a:p>
          <a:p>
            <a:pPr marL="342900" indent="-342900">
              <a:lnSpc>
                <a:spcPct val="150000"/>
              </a:lnSpc>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Getting e</a:t>
            </a:r>
            <a:r>
              <a:rPr lang="en-IN" sz="1600" dirty="0">
                <a:latin typeface="Times New Roman" panose="02020603050405020304" pitchFamily="18" charset="0"/>
                <a:ea typeface="Calibri" panose="020F0502020204030204" pitchFamily="34" charset="0"/>
                <a:cs typeface="Times New Roman" panose="02020603050405020304" pitchFamily="18" charset="0"/>
              </a:rPr>
              <a:t>nsured that aggrieved person is provided shelter in a shelter home .</a:t>
            </a:r>
          </a:p>
          <a:p>
            <a:pPr marL="342900" indent="-342900">
              <a:lnSpc>
                <a:spcPct val="150000"/>
              </a:lnSpc>
              <a:buFont typeface="Arial" panose="020B0604020202020204" pitchFamily="34" charset="0"/>
              <a:buChar char="•"/>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50000"/>
              </a:lnSpc>
              <a:buFont typeface="Arial" panose="020B0604020202020204" pitchFamily="34" charset="0"/>
              <a:buChar char="•"/>
            </a:pP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buFont typeface="Arial" panose="020B0604020202020204" pitchFamily="34" charset="0"/>
              <a:buChar char="•"/>
            </a:pPr>
            <a:endParaRPr lang="en-IN"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b="1" dirty="0">
              <a:latin typeface="Times New Roman" panose="02020603050405020304" pitchFamily="18" charset="0"/>
              <a:cs typeface="Times New Roman" panose="02020603050405020304" pitchFamily="18" charset="0"/>
            </a:endParaRPr>
          </a:p>
          <a:p>
            <a:endParaRPr lang="en-IN" b="1" dirty="0"/>
          </a:p>
          <a:p>
            <a:endParaRPr lang="en-IN" b="1" dirty="0"/>
          </a:p>
        </p:txBody>
      </p:sp>
    </p:spTree>
    <p:extLst>
      <p:ext uri="{BB962C8B-B14F-4D97-AF65-F5344CB8AC3E}">
        <p14:creationId xmlns:p14="http://schemas.microsoft.com/office/powerpoint/2010/main" val="163973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968CB9-7F80-429E-9BCF-ED49DF349DBB}"/>
              </a:ext>
            </a:extLst>
          </p:cNvPr>
          <p:cNvSpPr>
            <a:spLocks noGrp="1"/>
          </p:cNvSpPr>
          <p:nvPr>
            <p:ph type="body" sz="quarter" idx="13"/>
          </p:nvPr>
        </p:nvSpPr>
        <p:spPr>
          <a:xfrm>
            <a:off x="905522" y="106531"/>
            <a:ext cx="9463596" cy="5983550"/>
          </a:xfrm>
        </p:spPr>
        <p:txBody>
          <a:bodyPr/>
          <a:lstStyle/>
          <a:p>
            <a:r>
              <a:rPr lang="en-IN" b="1" dirty="0">
                <a:latin typeface="Times New Roman" panose="02020603050405020304" pitchFamily="18" charset="0"/>
                <a:cs typeface="Times New Roman" panose="02020603050405020304" pitchFamily="18" charset="0"/>
              </a:rPr>
              <a:t>     Rights Ascribed to the Victims-</a:t>
            </a:r>
            <a:endParaRPr lang="en-IN" sz="1600"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Protection Officers  </a:t>
            </a:r>
          </a:p>
          <a:p>
            <a:pPr marL="285750" indent="-285750">
              <a:lnSpc>
                <a:spcPct val="150000"/>
              </a:lnSpc>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Counselling</a:t>
            </a:r>
          </a:p>
          <a:p>
            <a:pPr marL="285750" indent="-285750">
              <a:lnSpc>
                <a:spcPct val="150000"/>
              </a:lnSpc>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Protection Order              </a:t>
            </a:r>
          </a:p>
          <a:p>
            <a:pPr marL="285750" indent="-285750">
              <a:lnSpc>
                <a:spcPct val="150000"/>
              </a:lnSpc>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Monetary Relief </a:t>
            </a:r>
          </a:p>
          <a:p>
            <a:pPr marL="285750" indent="-285750">
              <a:lnSpc>
                <a:spcPct val="150000"/>
              </a:lnSpc>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Custody of Children</a:t>
            </a:r>
          </a:p>
          <a:p>
            <a:pPr>
              <a:lnSpc>
                <a:spcPct val="100000"/>
              </a:lnSpc>
            </a:pPr>
            <a:endParaRPr lang="en-IN" sz="1600" dirty="0">
              <a:latin typeface="Times New Roman" panose="02020603050405020304" pitchFamily="18" charset="0"/>
              <a:cs typeface="Times New Roman" panose="02020603050405020304" pitchFamily="18" charset="0"/>
            </a:endParaRPr>
          </a:p>
          <a:p>
            <a:pPr>
              <a:lnSpc>
                <a:spcPct val="100000"/>
              </a:lnSpc>
            </a:pPr>
            <a:r>
              <a:rPr lang="en-IN" sz="1600" b="1" dirty="0">
                <a:latin typeface="Times New Roman" panose="02020603050405020304" pitchFamily="18" charset="0"/>
                <a:cs typeface="Times New Roman" panose="02020603050405020304" pitchFamily="18" charset="0"/>
              </a:rPr>
              <a:t>2. Examining the effect of alcohol ban on domestic violence-</a:t>
            </a:r>
          </a:p>
          <a:p>
            <a:pPr>
              <a:lnSpc>
                <a:spcPct val="100000"/>
              </a:lnSpc>
            </a:pPr>
            <a:endParaRPr lang="en-IN" sz="1600" b="1" dirty="0">
              <a:latin typeface="Times New Roman" panose="02020603050405020304" pitchFamily="18" charset="0"/>
              <a:cs typeface="Times New Roman" panose="02020603050405020304" pitchFamily="18" charset="0"/>
            </a:endParaRPr>
          </a:p>
          <a:p>
            <a:pPr>
              <a:lnSpc>
                <a:spcPct val="150000"/>
              </a:lnSpc>
              <a:spcAft>
                <a:spcPts val="80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Figure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1. reveals that the cases of domestic violence such as cruelty by husband, dowry deaths, dowry protection act and Protection of Women from Domestic Violence Act 2005 are much more higher than  before the Alcohol Prohibition Act. After the implementation of total ban on alcohol (Alcohol Prohibition Act ), including its , sale ,storage, manufacture and consumption in April 2016, there has been shown a rapid decline in the cases of domestic violence. </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en-IN" sz="1600" dirty="0">
              <a:latin typeface="Times New Roman" panose="02020603050405020304" pitchFamily="18" charset="0"/>
              <a:cs typeface="Times New Roman" panose="02020603050405020304" pitchFamily="18" charset="0"/>
            </a:endParaRPr>
          </a:p>
        </p:txBody>
      </p:sp>
      <p:pic>
        <p:nvPicPr>
          <p:cNvPr id="5122" name="Picture 2" descr="Bihar tops in domestic violence against women in the country">
            <a:extLst>
              <a:ext uri="{FF2B5EF4-FFF2-40B4-BE49-F238E27FC236}">
                <a16:creationId xmlns:a16="http://schemas.microsoft.com/office/drawing/2014/main" id="{44501C18-484E-4488-9BCB-E0AED6B201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046" y="572747"/>
            <a:ext cx="3914816" cy="2276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56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8442DA-4F4A-4D36-B7E2-73C48B079BE9}"/>
              </a:ext>
            </a:extLst>
          </p:cNvPr>
          <p:cNvSpPr>
            <a:spLocks noGrp="1"/>
          </p:cNvSpPr>
          <p:nvPr>
            <p:ph type="body" sz="quarter" idx="13"/>
          </p:nvPr>
        </p:nvSpPr>
        <p:spPr>
          <a:xfrm>
            <a:off x="727968" y="177553"/>
            <a:ext cx="10813003" cy="5841507"/>
          </a:xfrm>
        </p:spPr>
        <p:txBody>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When the data is disaggregated, cases of domestic violence under section 498A of the IPC (cruelty by husband or relatives) shows a drastic decline of 38%. But the cases of dowry deaths and dowry prohibition act are decreased slightly with 18% and 0.5% respectively. There has been a minor decrease in the number of dowry deaths since the prohibition.</a:t>
            </a:r>
          </a:p>
          <a:p>
            <a:r>
              <a:rPr lang="en-US" b="1" dirty="0">
                <a:latin typeface="Times New Roman" panose="02020603050405020304" pitchFamily="18" charset="0"/>
                <a:cs typeface="Times New Roman" panose="02020603050405020304" pitchFamily="18" charset="0"/>
              </a:rPr>
              <a:t>                                                                       Figure 1. Domestic Violence</a:t>
            </a:r>
            <a:endParaRPr lang="en-IN" b="1" dirty="0">
              <a:latin typeface="Times New Roman" panose="02020603050405020304" pitchFamily="18" charset="0"/>
              <a:cs typeface="Times New Roman" panose="02020603050405020304" pitchFamily="18" charset="0"/>
            </a:endParaRPr>
          </a:p>
          <a:p>
            <a:endParaRPr lang="en-IN" dirty="0"/>
          </a:p>
        </p:txBody>
      </p:sp>
      <p:graphicFrame>
        <p:nvGraphicFramePr>
          <p:cNvPr id="4" name="Chart 3">
            <a:extLst>
              <a:ext uri="{FF2B5EF4-FFF2-40B4-BE49-F238E27FC236}">
                <a16:creationId xmlns:a16="http://schemas.microsoft.com/office/drawing/2014/main" id="{64348063-4235-434A-95A0-856FE58D0307}"/>
              </a:ext>
            </a:extLst>
          </p:cNvPr>
          <p:cNvGraphicFramePr/>
          <p:nvPr>
            <p:extLst>
              <p:ext uri="{D42A27DB-BD31-4B8C-83A1-F6EECF244321}">
                <p14:modId xmlns:p14="http://schemas.microsoft.com/office/powerpoint/2010/main" val="3862552965"/>
              </p:ext>
            </p:extLst>
          </p:nvPr>
        </p:nvGraphicFramePr>
        <p:xfrm>
          <a:off x="2974019" y="1447060"/>
          <a:ext cx="6853562" cy="44565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09994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046BCC-32D3-4CC7-8466-453361B87F78}"/>
              </a:ext>
            </a:extLst>
          </p:cNvPr>
          <p:cNvSpPr>
            <a:spLocks noGrp="1"/>
          </p:cNvSpPr>
          <p:nvPr>
            <p:ph type="body" sz="quarter" idx="13"/>
          </p:nvPr>
        </p:nvSpPr>
        <p:spPr>
          <a:xfrm>
            <a:off x="284085" y="213064"/>
            <a:ext cx="11674136" cy="5814874"/>
          </a:xfrm>
        </p:spPr>
        <p:txBody>
          <a:bodyPr/>
          <a:lstStyle/>
          <a:p>
            <a:pPr>
              <a:lnSpc>
                <a:spcPct val="107000"/>
              </a:lnSpc>
              <a:spcAft>
                <a:spcPts val="800"/>
              </a:spcAft>
            </a:pPr>
            <a:r>
              <a:rPr lang="en-US" sz="1800" b="1" dirty="0">
                <a:effectLst/>
                <a:latin typeface="Times New Roman" panose="02020603050405020304" pitchFamily="18" charset="0"/>
                <a:ea typeface="Calibri" panose="020F0502020204030204" pitchFamily="34" charset="0"/>
                <a:cs typeface="Mangal" panose="02040503050203030202" pitchFamily="18" charset="0"/>
              </a:rPr>
              <a:t>3</a:t>
            </a:r>
            <a:r>
              <a:rPr lang="en-US" sz="1600" b="1" dirty="0">
                <a:effectLst/>
                <a:latin typeface="Times New Roman" panose="02020603050405020304" pitchFamily="18" charset="0"/>
                <a:ea typeface="Calibri" panose="020F0502020204030204" pitchFamily="34" charset="0"/>
                <a:cs typeface="Mangal" panose="02040503050203030202" pitchFamily="18" charset="0"/>
              </a:rPr>
              <a:t>.After reviewing the effect of alcohol ban on crime rates (Other than domestic violence)-</a:t>
            </a:r>
            <a:r>
              <a:rPr lang="en-US" sz="1600" dirty="0">
                <a:effectLst/>
                <a:latin typeface="Times New Roman" panose="02020603050405020304" pitchFamily="18" charset="0"/>
                <a:ea typeface="Calibri" panose="020F0502020204030204" pitchFamily="34" charset="0"/>
                <a:cs typeface="Mangal" panose="02040503050203030202" pitchFamily="18" charset="0"/>
              </a:rPr>
              <a:t>The data shows similar scenario as domestic violence. Before the implementation of Alcohol Prohibition Act ,the cases of crimes such as -Rape, Assault on woman with intend to outrage , Attempt to commit rape, Insult to the modesty of women , are comparatively higher .</a:t>
            </a:r>
          </a:p>
          <a:p>
            <a:pPr>
              <a:lnSpc>
                <a:spcPct val="107000"/>
              </a:lnSpc>
              <a:spcAft>
                <a:spcPts val="800"/>
              </a:spcAft>
            </a:pPr>
            <a:r>
              <a:rPr lang="en-US" sz="1600" dirty="0">
                <a:latin typeface="Times New Roman" panose="02020603050405020304" pitchFamily="18" charset="0"/>
                <a:ea typeface="Calibri" panose="020F0502020204030204" pitchFamily="34" charset="0"/>
                <a:cs typeface="Mangal" panose="02040503050203030202" pitchFamily="18" charset="0"/>
              </a:rPr>
              <a:t>                                                                           </a:t>
            </a:r>
            <a:r>
              <a:rPr lang="en-US" sz="1600" b="1" dirty="0">
                <a:latin typeface="Times New Roman" panose="02020603050405020304" pitchFamily="18" charset="0"/>
                <a:ea typeface="Calibri" panose="020F0502020204030204" pitchFamily="34" charset="0"/>
                <a:cs typeface="Mangal" panose="02040503050203030202" pitchFamily="18" charset="0"/>
              </a:rPr>
              <a:t>Figure 2. Other crimes </a:t>
            </a:r>
            <a:endParaRPr lang="en-US" sz="1600" dirty="0">
              <a:effectLst/>
              <a:latin typeface="Times New Roman" panose="02020603050405020304" pitchFamily="18" charset="0"/>
              <a:ea typeface="Calibri" panose="020F0502020204030204" pitchFamily="34" charset="0"/>
              <a:cs typeface="Mangal" panose="02040503050203030202" pitchFamily="18" charset="0"/>
            </a:endParaRPr>
          </a:p>
          <a:p>
            <a:pPr>
              <a:lnSpc>
                <a:spcPct val="107000"/>
              </a:lnSpc>
              <a:spcAft>
                <a:spcPts val="800"/>
              </a:spcAft>
            </a:pPr>
            <a:endParaRPr lang="en-US" sz="1600" dirty="0">
              <a:latin typeface="Times New Roman" panose="02020603050405020304" pitchFamily="18" charset="0"/>
              <a:ea typeface="Calibri" panose="020F0502020204030204" pitchFamily="34" charset="0"/>
              <a:cs typeface="Mangal" panose="02040503050203030202" pitchFamily="18" charset="0"/>
            </a:endParaRPr>
          </a:p>
          <a:p>
            <a:pPr algn="ctr">
              <a:lnSpc>
                <a:spcPct val="107000"/>
              </a:lnSpc>
              <a:spcAft>
                <a:spcPts val="800"/>
              </a:spcAft>
            </a:pPr>
            <a:r>
              <a:rPr lang="en-US" sz="1600" dirty="0">
                <a:effectLst/>
                <a:latin typeface="Times New Roman" panose="02020603050405020304" pitchFamily="18" charset="0"/>
                <a:ea typeface="Calibri" panose="020F0502020204030204" pitchFamily="34" charset="0"/>
                <a:cs typeface="Mangal" panose="02040503050203030202" pitchFamily="18" charset="0"/>
              </a:rPr>
              <a:t>                                                                  </a:t>
            </a:r>
          </a:p>
        </p:txBody>
      </p:sp>
      <p:graphicFrame>
        <p:nvGraphicFramePr>
          <p:cNvPr id="4" name="Chart 3">
            <a:extLst>
              <a:ext uri="{FF2B5EF4-FFF2-40B4-BE49-F238E27FC236}">
                <a16:creationId xmlns:a16="http://schemas.microsoft.com/office/drawing/2014/main" id="{93EC80D4-5926-4B0A-A475-51E561AD42CC}"/>
              </a:ext>
            </a:extLst>
          </p:cNvPr>
          <p:cNvGraphicFramePr/>
          <p:nvPr>
            <p:extLst>
              <p:ext uri="{D42A27DB-BD31-4B8C-83A1-F6EECF244321}">
                <p14:modId xmlns:p14="http://schemas.microsoft.com/office/powerpoint/2010/main" val="1655955954"/>
              </p:ext>
            </p:extLst>
          </p:nvPr>
        </p:nvGraphicFramePr>
        <p:xfrm>
          <a:off x="2086252" y="1402672"/>
          <a:ext cx="7226424" cy="46252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3194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64CB9A-FF08-4FE3-8C6C-D464304DEBC5}"/>
              </a:ext>
            </a:extLst>
          </p:cNvPr>
          <p:cNvSpPr>
            <a:spLocks noGrp="1"/>
          </p:cNvSpPr>
          <p:nvPr>
            <p:ph type="body" sz="quarter" idx="13"/>
          </p:nvPr>
        </p:nvSpPr>
        <p:spPr>
          <a:xfrm>
            <a:off x="133165" y="97655"/>
            <a:ext cx="11922711" cy="5948039"/>
          </a:xfrm>
        </p:spPr>
        <p:txBody>
          <a:bodyPr/>
          <a:lstStyle/>
          <a:p>
            <a:r>
              <a:rPr lang="en-IN" b="1" dirty="0">
                <a:latin typeface="Times New Roman" panose="02020603050405020304" pitchFamily="18" charset="0"/>
                <a:cs typeface="Times New Roman" panose="02020603050405020304" pitchFamily="18" charset="0"/>
              </a:rPr>
              <a:t>District wise analysis on Alcohol Ban and Domestic Violence in 2019, Bihar</a:t>
            </a:r>
          </a:p>
          <a:p>
            <a:endParaRPr lang="en-IN" b="1"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                                                                         </a:t>
            </a:r>
            <a:endParaRPr lang="en-IN" b="1" dirty="0"/>
          </a:p>
          <a:p>
            <a:endParaRPr lang="en-IN" b="1" dirty="0"/>
          </a:p>
          <a:p>
            <a:endParaRPr lang="en-IN" b="1" dirty="0"/>
          </a:p>
          <a:p>
            <a:endParaRPr lang="en-IN" b="1" dirty="0"/>
          </a:p>
          <a:p>
            <a:endParaRPr lang="en-IN" b="1" dirty="0"/>
          </a:p>
          <a:p>
            <a:endParaRPr lang="en-IN" b="1" dirty="0"/>
          </a:p>
          <a:p>
            <a:r>
              <a:rPr lang="en-IN" sz="1600" dirty="0">
                <a:latin typeface="Times New Roman" panose="02020603050405020304" pitchFamily="18" charset="0"/>
                <a:cs typeface="Times New Roman" panose="02020603050405020304" pitchFamily="18" charset="0"/>
              </a:rPr>
              <a:t>By comparing the state average data of 2019 with all 38 districts of Bihar, it can be seen that after the ban of alcohol there are 14 districts where the implementation of Alcohol Prohibition Act (2016) is not that much effective as compared to remaining 24 districts and the crime rate in those 14 district is above state average and it shows there is a need of more strict vigilance on the districts mentioned below.</a:t>
            </a:r>
          </a:p>
          <a:p>
            <a:endParaRPr lang="en-IN" b="1" dirty="0"/>
          </a:p>
          <a:p>
            <a:endParaRPr lang="en-IN" b="1" dirty="0"/>
          </a:p>
          <a:p>
            <a:endParaRPr lang="en-IN" b="1" dirty="0"/>
          </a:p>
          <a:p>
            <a:endParaRPr lang="en-IN" b="1" dirty="0"/>
          </a:p>
        </p:txBody>
      </p:sp>
      <p:graphicFrame>
        <p:nvGraphicFramePr>
          <p:cNvPr id="4" name="Table 3">
            <a:extLst>
              <a:ext uri="{FF2B5EF4-FFF2-40B4-BE49-F238E27FC236}">
                <a16:creationId xmlns:a16="http://schemas.microsoft.com/office/drawing/2014/main" id="{C9FB3FFF-63F7-4E1C-A0AB-3A0CF146AA93}"/>
              </a:ext>
            </a:extLst>
          </p:cNvPr>
          <p:cNvGraphicFramePr>
            <a:graphicFrameLocks noGrp="1"/>
          </p:cNvGraphicFramePr>
          <p:nvPr>
            <p:extLst>
              <p:ext uri="{D42A27DB-BD31-4B8C-83A1-F6EECF244321}">
                <p14:modId xmlns:p14="http://schemas.microsoft.com/office/powerpoint/2010/main" val="3097777664"/>
              </p:ext>
            </p:extLst>
          </p:nvPr>
        </p:nvGraphicFramePr>
        <p:xfrm>
          <a:off x="550416" y="696896"/>
          <a:ext cx="10546671" cy="1110107"/>
        </p:xfrm>
        <a:graphic>
          <a:graphicData uri="http://schemas.openxmlformats.org/drawingml/2006/table">
            <a:tbl>
              <a:tblPr firstRow="1" firstCol="1" bandRow="1">
                <a:tableStyleId>{5C22544A-7EE6-4342-B048-85BDC9FD1C3A}</a:tableStyleId>
              </a:tblPr>
              <a:tblGrid>
                <a:gridCol w="1637426">
                  <a:extLst>
                    <a:ext uri="{9D8B030D-6E8A-4147-A177-3AD203B41FA5}">
                      <a16:colId xmlns:a16="http://schemas.microsoft.com/office/drawing/2014/main" val="927910189"/>
                    </a:ext>
                  </a:extLst>
                </a:gridCol>
                <a:gridCol w="1780901">
                  <a:extLst>
                    <a:ext uri="{9D8B030D-6E8A-4147-A177-3AD203B41FA5}">
                      <a16:colId xmlns:a16="http://schemas.microsoft.com/office/drawing/2014/main" val="768614880"/>
                    </a:ext>
                  </a:extLst>
                </a:gridCol>
                <a:gridCol w="1782086">
                  <a:extLst>
                    <a:ext uri="{9D8B030D-6E8A-4147-A177-3AD203B41FA5}">
                      <a16:colId xmlns:a16="http://schemas.microsoft.com/office/drawing/2014/main" val="1890305744"/>
                    </a:ext>
                  </a:extLst>
                </a:gridCol>
                <a:gridCol w="1782086">
                  <a:extLst>
                    <a:ext uri="{9D8B030D-6E8A-4147-A177-3AD203B41FA5}">
                      <a16:colId xmlns:a16="http://schemas.microsoft.com/office/drawing/2014/main" val="1622622603"/>
                    </a:ext>
                  </a:extLst>
                </a:gridCol>
                <a:gridCol w="1782086">
                  <a:extLst>
                    <a:ext uri="{9D8B030D-6E8A-4147-A177-3AD203B41FA5}">
                      <a16:colId xmlns:a16="http://schemas.microsoft.com/office/drawing/2014/main" val="2912936026"/>
                    </a:ext>
                  </a:extLst>
                </a:gridCol>
                <a:gridCol w="1782086">
                  <a:extLst>
                    <a:ext uri="{9D8B030D-6E8A-4147-A177-3AD203B41FA5}">
                      <a16:colId xmlns:a16="http://schemas.microsoft.com/office/drawing/2014/main" val="3876772118"/>
                    </a:ext>
                  </a:extLst>
                </a:gridCol>
              </a:tblGrid>
              <a:tr h="727452">
                <a:tc>
                  <a:txBody>
                    <a:bodyPr/>
                    <a:lstStyle/>
                    <a:p>
                      <a:pPr>
                        <a:lnSpc>
                          <a:spcPct val="107000"/>
                        </a:lnSpc>
                        <a:spcAft>
                          <a:spcPts val="8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Various crimes</a:t>
                      </a:r>
                    </a:p>
                  </a:txBody>
                  <a:tcPr marL="68580" marR="68580"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600" dirty="0">
                          <a:effectLst/>
                          <a:latin typeface="Times New Roman" panose="02020603050405020304" pitchFamily="18" charset="0"/>
                          <a:cs typeface="Times New Roman" panose="02020603050405020304" pitchFamily="18" charset="0"/>
                        </a:rPr>
                        <a:t>Dowry Death</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latin typeface="Times New Roman" panose="02020603050405020304" pitchFamily="18" charset="0"/>
                          <a:cs typeface="Times New Roman" panose="02020603050405020304" pitchFamily="18" charset="0"/>
                        </a:rPr>
                        <a:t>Cruelty by husband</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600" dirty="0">
                          <a:effectLst/>
                          <a:latin typeface="Times New Roman" panose="02020603050405020304" pitchFamily="18" charset="0"/>
                          <a:cs typeface="Times New Roman" panose="02020603050405020304" pitchFamily="18" charset="0"/>
                        </a:rPr>
                        <a:t>Dowry Prohibition Act</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latin typeface="Times New Roman" panose="02020603050405020304" pitchFamily="18" charset="0"/>
                          <a:cs typeface="Times New Roman" panose="02020603050405020304" pitchFamily="18" charset="0"/>
                        </a:rPr>
                        <a:t>Assault o women with intend to outrage</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Rape</a:t>
                      </a:r>
                    </a:p>
                  </a:txBody>
                  <a:tcPr marL="68580" marR="68580" marT="0" marB="0"/>
                </a:tc>
                <a:extLst>
                  <a:ext uri="{0D108BD9-81ED-4DB2-BD59-A6C34878D82A}">
                    <a16:rowId xmlns:a16="http://schemas.microsoft.com/office/drawing/2014/main" val="1612194629"/>
                  </a:ext>
                </a:extLst>
              </a:tr>
              <a:tr h="231335">
                <a:tc>
                  <a:txBody>
                    <a:bodyPr/>
                    <a:lstStyle/>
                    <a:p>
                      <a:pPr>
                        <a:lnSpc>
                          <a:spcPct val="107000"/>
                        </a:lnSpc>
                        <a:spcAft>
                          <a:spcPts val="800"/>
                        </a:spcAft>
                      </a:pPr>
                      <a:r>
                        <a:rPr lang="en-US" sz="1100" dirty="0">
                          <a:effectLst/>
                        </a:rPr>
                        <a:t> </a:t>
                      </a:r>
                      <a:r>
                        <a:rPr lang="en-US" sz="1400" dirty="0">
                          <a:effectLst/>
                          <a:latin typeface="Times New Roman" panose="02020603050405020304" pitchFamily="18" charset="0"/>
                          <a:cs typeface="Times New Roman" panose="02020603050405020304" pitchFamily="18" charset="0"/>
                        </a:rPr>
                        <a:t>State average</a:t>
                      </a:r>
                      <a:endParaRPr lang="en-IN"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600" b="1" dirty="0">
                          <a:effectLst/>
                          <a:latin typeface="Times New Roman" panose="02020603050405020304" pitchFamily="18" charset="0"/>
                          <a:cs typeface="Times New Roman" panose="02020603050405020304" pitchFamily="18" charset="0"/>
                        </a:rPr>
                        <a:t>29.1</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b="1" dirty="0">
                          <a:effectLst/>
                          <a:latin typeface="Times New Roman" panose="02020603050405020304" pitchFamily="18" charset="0"/>
                          <a:cs typeface="Times New Roman" panose="02020603050405020304" pitchFamily="18" charset="0"/>
                        </a:rPr>
                        <a:t>60.3</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84.9</a:t>
                      </a:r>
                    </a:p>
                  </a:txBody>
                  <a:tcPr marL="68580" marR="68580" marT="0" marB="0"/>
                </a:tc>
                <a:tc>
                  <a:txBody>
                    <a:bodyPr/>
                    <a:lstStyle/>
                    <a:p>
                      <a:pPr algn="ctr">
                        <a:lnSpc>
                          <a:spcPct val="107000"/>
                        </a:lnSpc>
                        <a:spcAft>
                          <a:spcPts val="800"/>
                        </a:spcAft>
                      </a:pPr>
                      <a:r>
                        <a:rPr lang="en-US" sz="1600" b="1" dirty="0">
                          <a:effectLst/>
                          <a:latin typeface="Times New Roman" panose="02020603050405020304" pitchFamily="18" charset="0"/>
                          <a:cs typeface="Times New Roman" panose="02020603050405020304" pitchFamily="18" charset="0"/>
                        </a:rPr>
                        <a:t>7.7</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19</a:t>
                      </a:r>
                    </a:p>
                  </a:txBody>
                  <a:tcPr marL="68580" marR="68580" marT="0" marB="0"/>
                </a:tc>
                <a:extLst>
                  <a:ext uri="{0D108BD9-81ED-4DB2-BD59-A6C34878D82A}">
                    <a16:rowId xmlns:a16="http://schemas.microsoft.com/office/drawing/2014/main" val="4045857411"/>
                  </a:ext>
                </a:extLst>
              </a:tr>
            </a:tbl>
          </a:graphicData>
        </a:graphic>
      </p:graphicFrame>
      <p:graphicFrame>
        <p:nvGraphicFramePr>
          <p:cNvPr id="5" name="Table 4">
            <a:extLst>
              <a:ext uri="{FF2B5EF4-FFF2-40B4-BE49-F238E27FC236}">
                <a16:creationId xmlns:a16="http://schemas.microsoft.com/office/drawing/2014/main" id="{AA67DFA2-847C-4AC9-BAE3-386FB283981E}"/>
              </a:ext>
            </a:extLst>
          </p:cNvPr>
          <p:cNvGraphicFramePr>
            <a:graphicFrameLocks noGrp="1"/>
          </p:cNvGraphicFramePr>
          <p:nvPr>
            <p:extLst>
              <p:ext uri="{D42A27DB-BD31-4B8C-83A1-F6EECF244321}">
                <p14:modId xmlns:p14="http://schemas.microsoft.com/office/powerpoint/2010/main" val="3164311112"/>
              </p:ext>
            </p:extLst>
          </p:nvPr>
        </p:nvGraphicFramePr>
        <p:xfrm>
          <a:off x="761261" y="2818227"/>
          <a:ext cx="10124980" cy="3227467"/>
        </p:xfrm>
        <a:graphic>
          <a:graphicData uri="http://schemas.openxmlformats.org/drawingml/2006/table">
            <a:tbl>
              <a:tblPr firstRow="1" firstCol="1" bandRow="1">
                <a:tableStyleId>{5C22544A-7EE6-4342-B048-85BDC9FD1C3A}</a:tableStyleId>
              </a:tblPr>
              <a:tblGrid>
                <a:gridCol w="1529528">
                  <a:extLst>
                    <a:ext uri="{9D8B030D-6E8A-4147-A177-3AD203B41FA5}">
                      <a16:colId xmlns:a16="http://schemas.microsoft.com/office/drawing/2014/main" val="1987468421"/>
                    </a:ext>
                  </a:extLst>
                </a:gridCol>
                <a:gridCol w="1710331">
                  <a:extLst>
                    <a:ext uri="{9D8B030D-6E8A-4147-A177-3AD203B41FA5}">
                      <a16:colId xmlns:a16="http://schemas.microsoft.com/office/drawing/2014/main" val="1811436308"/>
                    </a:ext>
                  </a:extLst>
                </a:gridCol>
                <a:gridCol w="1768727">
                  <a:extLst>
                    <a:ext uri="{9D8B030D-6E8A-4147-A177-3AD203B41FA5}">
                      <a16:colId xmlns:a16="http://schemas.microsoft.com/office/drawing/2014/main" val="702577914"/>
                    </a:ext>
                  </a:extLst>
                </a:gridCol>
                <a:gridCol w="1839476">
                  <a:extLst>
                    <a:ext uri="{9D8B030D-6E8A-4147-A177-3AD203B41FA5}">
                      <a16:colId xmlns:a16="http://schemas.microsoft.com/office/drawing/2014/main" val="3484036923"/>
                    </a:ext>
                  </a:extLst>
                </a:gridCol>
                <a:gridCol w="1747390">
                  <a:extLst>
                    <a:ext uri="{9D8B030D-6E8A-4147-A177-3AD203B41FA5}">
                      <a16:colId xmlns:a16="http://schemas.microsoft.com/office/drawing/2014/main" val="425132976"/>
                    </a:ext>
                  </a:extLst>
                </a:gridCol>
                <a:gridCol w="1529528">
                  <a:extLst>
                    <a:ext uri="{9D8B030D-6E8A-4147-A177-3AD203B41FA5}">
                      <a16:colId xmlns:a16="http://schemas.microsoft.com/office/drawing/2014/main" val="796528383"/>
                    </a:ext>
                  </a:extLst>
                </a:gridCol>
              </a:tblGrid>
              <a:tr h="392838">
                <a:tc>
                  <a:txBody>
                    <a:bodyPr/>
                    <a:lstStyle/>
                    <a:p>
                      <a:pPr>
                        <a:lnSpc>
                          <a:spcPct val="107000"/>
                        </a:lnSpc>
                        <a:spcAft>
                          <a:spcPts val="800"/>
                        </a:spcAft>
                      </a:pPr>
                      <a:r>
                        <a:rPr lang="en-US" sz="1100" dirty="0">
                          <a:effectLst/>
                        </a:rPr>
                        <a:t>Districts Above State Average</a:t>
                      </a:r>
                      <a:endParaRPr lang="en-IN"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Aft>
                          <a:spcPts val="800"/>
                        </a:spcAft>
                      </a:pPr>
                      <a:r>
                        <a:rPr lang="en-US" sz="1100">
                          <a:effectLst/>
                        </a:rPr>
                        <a:t>Dowry Death</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Aft>
                          <a:spcPts val="800"/>
                        </a:spcAft>
                      </a:pPr>
                      <a:r>
                        <a:rPr lang="en-US" sz="1100" dirty="0">
                          <a:effectLst/>
                        </a:rPr>
                        <a:t>Cruelty by husband</a:t>
                      </a:r>
                      <a:endParaRPr lang="en-IN"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Aft>
                          <a:spcPts val="800"/>
                        </a:spcAft>
                      </a:pPr>
                      <a:r>
                        <a:rPr lang="en-US" sz="1100">
                          <a:effectLst/>
                        </a:rPr>
                        <a:t>Dowry Prohibition Act</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Aft>
                          <a:spcPts val="800"/>
                        </a:spcAft>
                      </a:pPr>
                      <a:r>
                        <a:rPr lang="en-US" sz="1100">
                          <a:effectLst/>
                        </a:rPr>
                        <a:t>Assault on women with intend to outrage</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Aft>
                          <a:spcPts val="800"/>
                        </a:spcAft>
                      </a:pPr>
                      <a:r>
                        <a:rPr lang="en-US" sz="1100" dirty="0">
                          <a:effectLst/>
                        </a:rPr>
                        <a:t>Rape</a:t>
                      </a:r>
                      <a:endParaRPr lang="en-IN"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507597753"/>
                  </a:ext>
                </a:extLst>
              </a:tr>
              <a:tr h="208796">
                <a:tc>
                  <a:txBody>
                    <a:bodyPr/>
                    <a:lstStyle/>
                    <a:p>
                      <a:pPr>
                        <a:lnSpc>
                          <a:spcPct val="107000"/>
                        </a:lnSpc>
                        <a:spcAft>
                          <a:spcPts val="800"/>
                        </a:spcAft>
                      </a:pPr>
                      <a:r>
                        <a:rPr lang="en-US" sz="1100" dirty="0">
                          <a:effectLst/>
                        </a:rPr>
                        <a:t>Bhagalpur</a:t>
                      </a:r>
                      <a:endParaRPr lang="en-IN"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44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99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190</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33</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46</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5018586"/>
                  </a:ext>
                </a:extLst>
              </a:tr>
              <a:tr h="278881">
                <a:tc>
                  <a:txBody>
                    <a:bodyPr/>
                    <a:lstStyle/>
                    <a:p>
                      <a:pPr>
                        <a:lnSpc>
                          <a:spcPct val="107000"/>
                        </a:lnSpc>
                        <a:spcAft>
                          <a:spcPts val="800"/>
                        </a:spcAft>
                      </a:pPr>
                      <a:r>
                        <a:rPr lang="en-US" sz="1100">
                          <a:effectLst/>
                        </a:rPr>
                        <a:t>Darbhanga</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35</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79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124</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33</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22</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8208365"/>
                  </a:ext>
                </a:extLst>
              </a:tr>
              <a:tr h="208796">
                <a:tc>
                  <a:txBody>
                    <a:bodyPr/>
                    <a:lstStyle/>
                    <a:p>
                      <a:pPr>
                        <a:lnSpc>
                          <a:spcPct val="107000"/>
                        </a:lnSpc>
                        <a:spcAft>
                          <a:spcPts val="800"/>
                        </a:spcAft>
                      </a:pPr>
                      <a:r>
                        <a:rPr lang="en-US" sz="1100">
                          <a:effectLst/>
                        </a:rPr>
                        <a:t>Gaya</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42</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106</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127</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40</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25</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6999742"/>
                  </a:ext>
                </a:extLst>
              </a:tr>
              <a:tr h="208796">
                <a:tc>
                  <a:txBody>
                    <a:bodyPr/>
                    <a:lstStyle/>
                    <a:p>
                      <a:pPr>
                        <a:lnSpc>
                          <a:spcPct val="107000"/>
                        </a:lnSpc>
                        <a:spcAft>
                          <a:spcPts val="800"/>
                        </a:spcAft>
                      </a:pPr>
                      <a:r>
                        <a:rPr lang="en-US" sz="1100" dirty="0">
                          <a:effectLst/>
                        </a:rPr>
                        <a:t>Katihar</a:t>
                      </a:r>
                      <a:endParaRPr lang="en-IN"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34</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71</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161</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60</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20</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3257504"/>
                  </a:ext>
                </a:extLst>
              </a:tr>
              <a:tr h="208796">
                <a:tc>
                  <a:txBody>
                    <a:bodyPr/>
                    <a:lstStyle/>
                    <a:p>
                      <a:pPr>
                        <a:lnSpc>
                          <a:spcPct val="107000"/>
                        </a:lnSpc>
                        <a:spcAft>
                          <a:spcPts val="800"/>
                        </a:spcAft>
                      </a:pPr>
                      <a:r>
                        <a:rPr lang="en-US" sz="1100">
                          <a:effectLst/>
                        </a:rPr>
                        <a:t>Madhubani</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85</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164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19</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18</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7116066"/>
                  </a:ext>
                </a:extLst>
              </a:tr>
              <a:tr h="208796">
                <a:tc>
                  <a:txBody>
                    <a:bodyPr/>
                    <a:lstStyle/>
                    <a:p>
                      <a:pPr>
                        <a:lnSpc>
                          <a:spcPct val="107000"/>
                        </a:lnSpc>
                        <a:spcAft>
                          <a:spcPts val="800"/>
                        </a:spcAft>
                      </a:pPr>
                      <a:r>
                        <a:rPr lang="en-US" sz="1100">
                          <a:effectLst/>
                        </a:rPr>
                        <a:t>Motihari</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74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112</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208</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29</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23</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6761554"/>
                  </a:ext>
                </a:extLst>
              </a:tr>
              <a:tr h="208796">
                <a:tc>
                  <a:txBody>
                    <a:bodyPr/>
                    <a:lstStyle/>
                    <a:p>
                      <a:pPr>
                        <a:lnSpc>
                          <a:spcPct val="107000"/>
                        </a:lnSpc>
                        <a:spcAft>
                          <a:spcPts val="800"/>
                        </a:spcAft>
                      </a:pPr>
                      <a:r>
                        <a:rPr lang="en-US" sz="1100">
                          <a:effectLst/>
                        </a:rPr>
                        <a:t>Nalanda</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64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84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148</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37</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36</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9904642"/>
                  </a:ext>
                </a:extLst>
              </a:tr>
              <a:tr h="208796">
                <a:tc>
                  <a:txBody>
                    <a:bodyPr/>
                    <a:lstStyle/>
                    <a:p>
                      <a:pPr>
                        <a:lnSpc>
                          <a:spcPct val="107000"/>
                        </a:lnSpc>
                        <a:spcAft>
                          <a:spcPts val="800"/>
                        </a:spcAft>
                      </a:pPr>
                      <a:r>
                        <a:rPr lang="en-US" sz="1100">
                          <a:effectLst/>
                        </a:rPr>
                        <a:t>Nawada</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32</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70</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64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19</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3824608"/>
                  </a:ext>
                </a:extLst>
              </a:tr>
              <a:tr h="208796">
                <a:tc>
                  <a:txBody>
                    <a:bodyPr/>
                    <a:lstStyle/>
                    <a:p>
                      <a:pPr>
                        <a:lnSpc>
                          <a:spcPct val="107000"/>
                        </a:lnSpc>
                        <a:spcAft>
                          <a:spcPts val="800"/>
                        </a:spcAft>
                      </a:pPr>
                      <a:r>
                        <a:rPr lang="en-US" sz="1100">
                          <a:effectLst/>
                        </a:rPr>
                        <a:t>Patna</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86</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295</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195</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69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91</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6353342"/>
                  </a:ext>
                </a:extLst>
              </a:tr>
              <a:tr h="208796">
                <a:tc>
                  <a:txBody>
                    <a:bodyPr/>
                    <a:lstStyle/>
                    <a:p>
                      <a:pPr>
                        <a:lnSpc>
                          <a:spcPct val="107000"/>
                        </a:lnSpc>
                        <a:spcAft>
                          <a:spcPts val="800"/>
                        </a:spcAft>
                      </a:pPr>
                      <a:r>
                        <a:rPr lang="en-US" sz="1100">
                          <a:effectLst/>
                        </a:rPr>
                        <a:t>Rohtas</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36</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68</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94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15</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18</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6514439"/>
                  </a:ext>
                </a:extLst>
              </a:tr>
              <a:tr h="208796">
                <a:tc>
                  <a:txBody>
                    <a:bodyPr/>
                    <a:lstStyle/>
                    <a:p>
                      <a:pPr>
                        <a:lnSpc>
                          <a:spcPct val="107000"/>
                        </a:lnSpc>
                        <a:spcAft>
                          <a:spcPts val="800"/>
                        </a:spcAft>
                      </a:pPr>
                      <a:r>
                        <a:rPr lang="en-US" sz="1100">
                          <a:effectLst/>
                        </a:rPr>
                        <a:t>Saran </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54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121</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204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26</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20</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628817"/>
                  </a:ext>
                </a:extLst>
              </a:tr>
              <a:tr h="208796">
                <a:tc>
                  <a:txBody>
                    <a:bodyPr/>
                    <a:lstStyle/>
                    <a:p>
                      <a:pPr>
                        <a:lnSpc>
                          <a:spcPct val="107000"/>
                        </a:lnSpc>
                        <a:spcAft>
                          <a:spcPts val="800"/>
                        </a:spcAft>
                      </a:pPr>
                      <a:r>
                        <a:rPr lang="en-US" sz="1100">
                          <a:effectLst/>
                        </a:rPr>
                        <a:t>Sitamarhi</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37</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154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89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49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23</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9571228"/>
                  </a:ext>
                </a:extLst>
              </a:tr>
              <a:tr h="208796">
                <a:tc>
                  <a:txBody>
                    <a:bodyPr/>
                    <a:lstStyle/>
                    <a:p>
                      <a:pPr>
                        <a:lnSpc>
                          <a:spcPct val="107000"/>
                        </a:lnSpc>
                        <a:spcAft>
                          <a:spcPts val="800"/>
                        </a:spcAft>
                      </a:pPr>
                      <a:r>
                        <a:rPr lang="en-US" sz="1100">
                          <a:effectLst/>
                        </a:rPr>
                        <a:t>Vaishali</a:t>
                      </a:r>
                      <a:endParaRPr lang="en-IN" sz="1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64</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59</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cs typeface="Times New Roman" panose="02020603050405020304" pitchFamily="18" charset="0"/>
                        </a:rPr>
                        <a:t>83</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a:effectLst/>
                          <a:latin typeface="Times New Roman" panose="02020603050405020304" pitchFamily="18" charset="0"/>
                          <a:cs typeface="Times New Roman" panose="02020603050405020304" pitchFamily="18" charset="0"/>
                        </a:rPr>
                        <a:t>13</a:t>
                      </a:r>
                      <a:endParaRPr lang="en-IN"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28</a:t>
                      </a:r>
                      <a:endParaRPr lang="en-IN"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169561"/>
                  </a:ext>
                </a:extLst>
              </a:tr>
            </a:tbl>
          </a:graphicData>
        </a:graphic>
      </p:graphicFrame>
    </p:spTree>
    <p:extLst>
      <p:ext uri="{BB962C8B-B14F-4D97-AF65-F5344CB8AC3E}">
        <p14:creationId xmlns:p14="http://schemas.microsoft.com/office/powerpoint/2010/main" val="1083517412"/>
      </p:ext>
    </p:extLst>
  </p:cSld>
  <p:clrMapOvr>
    <a:masterClrMapping/>
  </p:clrMapOvr>
</p:sld>
</file>

<file path=ppt/theme/theme1.xml><?xml version="1.0" encoding="utf-8"?>
<a:theme xmlns:a="http://schemas.openxmlformats.org/drawingml/2006/main" name="Office Theme">
  <a:themeElements>
    <a:clrScheme name="Custom 14">
      <a:dk1>
        <a:srgbClr val="000000"/>
      </a:dk1>
      <a:lt1>
        <a:srgbClr val="FFFFFF"/>
      </a:lt1>
      <a:dk2>
        <a:srgbClr val="000000"/>
      </a:dk2>
      <a:lt2>
        <a:srgbClr val="E6E6E6"/>
      </a:lt2>
      <a:accent1>
        <a:srgbClr val="0078D4"/>
      </a:accent1>
      <a:accent2>
        <a:srgbClr val="007788"/>
      </a:accent2>
      <a:accent3>
        <a:srgbClr val="297C2A"/>
      </a:accent3>
      <a:accent4>
        <a:srgbClr val="FF2625"/>
      </a:accent4>
      <a:accent5>
        <a:srgbClr val="FE4387"/>
      </a:accent5>
      <a:accent6>
        <a:srgbClr val="D7D7D7"/>
      </a:accent6>
      <a:hlink>
        <a:srgbClr val="51E5FF"/>
      </a:hlink>
      <a:folHlink>
        <a:srgbClr val="0078D4"/>
      </a:folHlink>
    </a:clrScheme>
    <a:fontScheme name="Custom 4">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ispanic Heritage Template_LW_v2" id="{305F3CB5-DAFC-47B1-A1A2-5F7FD2458A84}" vid="{65144770-9016-4FAC-934C-5E9A9429981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DE35A0-28ED-4D42-9357-DCB6A1C515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4119F0-3CE7-4464-96A2-DC738A807A4F}">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6D318041-50D7-4E47-9BD9-FE885E42AC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Hispanic Heritage Month presentation</Template>
  <TotalTime>0</TotalTime>
  <Words>1584</Words>
  <Application>Microsoft Office PowerPoint</Application>
  <PresentationFormat>Widescreen</PresentationFormat>
  <Paragraphs>214</Paragraphs>
  <Slides>14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Segoe UI</vt:lpstr>
      <vt:lpstr>Symbol</vt:lpstr>
      <vt:lpstr>Times New Roman</vt:lpstr>
      <vt:lpstr>Office Theme</vt:lpstr>
      <vt:lpstr>ALCOHOL BAN &amp; DOMESTIC VIOLENCE: A CASE STUDY OF BIHAR  Submitted By: Surbhi Kumari PG/19/092 Batch- 2019-21  Under the guidance of Dr.Vinay Tripathi</vt:lpstr>
      <vt:lpstr>Introduction:</vt:lpstr>
      <vt:lpstr>  Objectives:</vt:lpstr>
      <vt:lpstr>Methodology:</vt:lpstr>
      <vt:lpstr>Results :</vt:lpstr>
      <vt:lpstr>PowerPoint Presentation</vt:lpstr>
      <vt:lpstr>PowerPoint Presentation</vt:lpstr>
      <vt:lpstr>PowerPoint Presentation</vt:lpstr>
      <vt:lpstr>PowerPoint Presentation</vt:lpstr>
      <vt:lpstr>PowerPoint Presentation</vt:lpstr>
      <vt:lpstr>Conclusion : </vt:lpstr>
      <vt:lpstr>Recommendations:</vt:lpstr>
      <vt:lpstr>References</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BAN &amp; DOMESTIC VIOLENCE: A CASE STUDY OF BIHAR</dc:title>
  <dc:subject/>
  <dc:creator>SURBHI</dc:creator>
  <cp:keywords/>
  <dc:description/>
  <cp:lastModifiedBy>SURBHI</cp:lastModifiedBy>
  <cp:revision>129</cp:revision>
  <dcterms:created xsi:type="dcterms:W3CDTF">2021-06-07T18:12:12Z</dcterms:created>
  <dcterms:modified xsi:type="dcterms:W3CDTF">2021-06-12T08:14:47Z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