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5"/>
  </p:notesMasterIdLst>
  <p:handoutMasterIdLst>
    <p:handoutMasterId r:id="rId26"/>
  </p:handoutMasterIdLst>
  <p:sldIdLst>
    <p:sldId id="258" r:id="rId2"/>
    <p:sldId id="260" r:id="rId3"/>
    <p:sldId id="1280" r:id="rId4"/>
    <p:sldId id="1250" r:id="rId5"/>
    <p:sldId id="1281" r:id="rId6"/>
    <p:sldId id="1255" r:id="rId7"/>
    <p:sldId id="259" r:id="rId8"/>
    <p:sldId id="1254" r:id="rId9"/>
    <p:sldId id="1282" r:id="rId10"/>
    <p:sldId id="1256" r:id="rId11"/>
    <p:sldId id="1257" r:id="rId12"/>
    <p:sldId id="1283" r:id="rId13"/>
    <p:sldId id="1284" r:id="rId14"/>
    <p:sldId id="1285" r:id="rId15"/>
    <p:sldId id="1286" r:id="rId16"/>
    <p:sldId id="1287" r:id="rId17"/>
    <p:sldId id="1288" r:id="rId18"/>
    <p:sldId id="1258" r:id="rId19"/>
    <p:sldId id="1264" r:id="rId20"/>
    <p:sldId id="1270" r:id="rId21"/>
    <p:sldId id="1273" r:id="rId22"/>
    <p:sldId id="266" r:id="rId23"/>
    <p:sldId id="1289" r:id="rId24"/>
  </p:sldIdLst>
  <p:sldSz cx="12192000" cy="6858000"/>
  <p:notesSz cx="6858000" cy="9144000"/>
  <p:embeddedFontLst>
    <p:embeddedFont>
      <p:font typeface="Algerian" panose="04020705040A02060702" pitchFamily="82" charset="0"/>
      <p:regular r:id="rId27"/>
    </p:embeddedFont>
    <p:embeddedFont>
      <p:font typeface="Bebas Kai" panose="020B0604020202020204" charset="0"/>
      <p:regular r:id="rId28"/>
    </p:embeddedFont>
    <p:embeddedFont>
      <p:font typeface="Calibri" panose="020F0502020204030204" pitchFamily="34" charset="0"/>
      <p:regular r:id="rId29"/>
      <p:bold r:id="rId30"/>
      <p:italic r:id="rId31"/>
      <p:boldItalic r:id="rId32"/>
    </p:embeddedFont>
    <p:embeddedFont>
      <p:font typeface="Cambria" panose="02040503050406030204" pitchFamily="18" charset="0"/>
      <p:regular r:id="rId33"/>
      <p:bold r:id="rId34"/>
      <p:italic r:id="rId35"/>
      <p:boldItalic r:id="rId36"/>
    </p:embeddedFont>
    <p:embeddedFont>
      <p:font typeface="Oswald" panose="020B0604020202020204" charset="0"/>
      <p:regular r:id="rId37"/>
      <p:bold r:id="rId3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1980" userDrawn="1">
          <p15:clr>
            <a:srgbClr val="A4A3A4"/>
          </p15:clr>
        </p15:guide>
        <p15:guide id="4" pos="567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D0D0D"/>
    <a:srgbClr val="010101"/>
    <a:srgbClr val="000000"/>
    <a:srgbClr val="020202"/>
    <a:srgbClr val="070707"/>
    <a:srgbClr val="040404"/>
    <a:srgbClr val="030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96"/>
    <p:restoredTop sz="98043" autoAdjust="0"/>
  </p:normalViewPr>
  <p:slideViewPr>
    <p:cSldViewPr snapToGrid="0" snapToObjects="1" showGuides="1">
      <p:cViewPr varScale="1">
        <p:scale>
          <a:sx n="86" d="100"/>
          <a:sy n="86" d="100"/>
        </p:scale>
        <p:origin x="763" y="67"/>
      </p:cViewPr>
      <p:guideLst>
        <p:guide orient="horz" pos="2137"/>
        <p:guide pos="3840"/>
        <p:guide pos="1980"/>
        <p:guide pos="5677"/>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09" d="100"/>
          <a:sy n="109" d="100"/>
        </p:scale>
        <p:origin x="412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994C5B1-5D64-DD4B-84CE-49467066B0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latin typeface="Arial" panose="020B0604020202020204" pitchFamily="34" charset="0"/>
            </a:endParaRPr>
          </a:p>
        </p:txBody>
      </p:sp>
      <p:sp>
        <p:nvSpPr>
          <p:cNvPr id="3" name="Marcador de fecha 2">
            <a:extLst>
              <a:ext uri="{FF2B5EF4-FFF2-40B4-BE49-F238E27FC236}">
                <a16:creationId xmlns:a16="http://schemas.microsoft.com/office/drawing/2014/main" id="{BA8A759C-D84B-4B42-8853-5AD67C2297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2DC6E-1291-DF47-962B-9B9061A83F1C}" type="datetimeFigureOut">
              <a:rPr lang="es-ES" smtClean="0">
                <a:latin typeface="Arial" panose="020B0604020202020204" pitchFamily="34" charset="0"/>
              </a:rPr>
              <a:t>30/06/2021</a:t>
            </a:fld>
            <a:endParaRPr lang="es-ES">
              <a:latin typeface="Arial" panose="020B0604020202020204" pitchFamily="34" charset="0"/>
            </a:endParaRPr>
          </a:p>
        </p:txBody>
      </p:sp>
      <p:sp>
        <p:nvSpPr>
          <p:cNvPr id="4" name="Marcador de pie de página 3">
            <a:extLst>
              <a:ext uri="{FF2B5EF4-FFF2-40B4-BE49-F238E27FC236}">
                <a16:creationId xmlns:a16="http://schemas.microsoft.com/office/drawing/2014/main" id="{9AD584F3-7A75-DD44-B0D1-77A51EC860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latin typeface="Arial" panose="020B0604020202020204" pitchFamily="34" charset="0"/>
            </a:endParaRPr>
          </a:p>
        </p:txBody>
      </p:sp>
      <p:sp>
        <p:nvSpPr>
          <p:cNvPr id="5" name="Marcador de número de diapositiva 4">
            <a:extLst>
              <a:ext uri="{FF2B5EF4-FFF2-40B4-BE49-F238E27FC236}">
                <a16:creationId xmlns:a16="http://schemas.microsoft.com/office/drawing/2014/main" id="{245AAE84-ECC6-E14F-A668-AAE3D72186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41CD7D-B8C2-994D-ACDC-667552003B3D}" type="slidenum">
              <a:rPr lang="es-ES" smtClean="0">
                <a:latin typeface="Arial" panose="020B0604020202020204" pitchFamily="34" charset="0"/>
              </a:rPr>
              <a:t>‹#›</a:t>
            </a:fld>
            <a:endParaRPr lang="es-ES">
              <a:latin typeface="Arial" panose="020B0604020202020204" pitchFamily="34" charset="0"/>
            </a:endParaRPr>
          </a:p>
        </p:txBody>
      </p:sp>
    </p:spTree>
    <p:extLst>
      <p:ext uri="{BB962C8B-B14F-4D97-AF65-F5344CB8AC3E}">
        <p14:creationId xmlns:p14="http://schemas.microsoft.com/office/powerpoint/2010/main" val="1723081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600800-CC05-4AAF-BF4C-913100466C4A}" type="datetimeFigureOut">
              <a:rPr lang="en-US" smtClean="0"/>
              <a:t>6/30/2021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72D27-6A49-4CE8-BCC1-7A5DD884186A}" type="slidenum">
              <a:rPr lang="en-US" smtClean="0"/>
              <a:t>‹#›</a:t>
            </a:fld>
            <a:endParaRPr lang="en-US"/>
          </a:p>
        </p:txBody>
      </p:sp>
    </p:spTree>
    <p:extLst>
      <p:ext uri="{BB962C8B-B14F-4D97-AF65-F5344CB8AC3E}">
        <p14:creationId xmlns:p14="http://schemas.microsoft.com/office/powerpoint/2010/main" val="1836846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db728e66-12bd-45c8-a11e-de7697f59ac3</a:t>
            </a:r>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3</a:t>
            </a:fld>
            <a:endParaRPr lang="zh-CN" altLang="en-US"/>
          </a:p>
        </p:txBody>
      </p:sp>
    </p:spTree>
    <p:extLst>
      <p:ext uri="{BB962C8B-B14F-4D97-AF65-F5344CB8AC3E}">
        <p14:creationId xmlns:p14="http://schemas.microsoft.com/office/powerpoint/2010/main" val="184101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5fd41520-f0cc-43fe-b9a7-759e0c1894f6</a:t>
            </a:r>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5</a:t>
            </a:fld>
            <a:endParaRPr lang="zh-CN" altLang="en-US"/>
          </a:p>
        </p:txBody>
      </p:sp>
    </p:spTree>
    <p:extLst>
      <p:ext uri="{BB962C8B-B14F-4D97-AF65-F5344CB8AC3E}">
        <p14:creationId xmlns:p14="http://schemas.microsoft.com/office/powerpoint/2010/main" val="135625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72D27-6A49-4CE8-BCC1-7A5DD884186A}" type="slidenum">
              <a:rPr lang="en-US" smtClean="0"/>
              <a:t>8</a:t>
            </a:fld>
            <a:endParaRPr lang="en-US"/>
          </a:p>
        </p:txBody>
      </p:sp>
    </p:spTree>
    <p:extLst>
      <p:ext uri="{BB962C8B-B14F-4D97-AF65-F5344CB8AC3E}">
        <p14:creationId xmlns:p14="http://schemas.microsoft.com/office/powerpoint/2010/main" val="271207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mage-mask-right">
    <p:spTree>
      <p:nvGrpSpPr>
        <p:cNvPr id="1" name=""/>
        <p:cNvGrpSpPr/>
        <p:nvPr/>
      </p:nvGrpSpPr>
      <p:grpSpPr>
        <a:xfrm>
          <a:off x="0" y="0"/>
          <a:ext cx="0" cy="0"/>
          <a:chOff x="0" y="0"/>
          <a:chExt cx="0" cy="0"/>
        </a:xfrm>
      </p:grpSpPr>
      <p:sp>
        <p:nvSpPr>
          <p:cNvPr id="13" name="Marcador de posición de imagen 12">
            <a:extLst>
              <a:ext uri="{FF2B5EF4-FFF2-40B4-BE49-F238E27FC236}">
                <a16:creationId xmlns:a16="http://schemas.microsoft.com/office/drawing/2014/main" id="{9528D0E8-2A0B-C649-8858-224708176E68}"/>
              </a:ext>
            </a:extLst>
          </p:cNvPr>
          <p:cNvSpPr>
            <a:spLocks noGrp="1"/>
          </p:cNvSpPr>
          <p:nvPr>
            <p:ph type="pic" sz="quarter" idx="14" hasCustomPrompt="1"/>
          </p:nvPr>
        </p:nvSpPr>
        <p:spPr>
          <a:xfrm>
            <a:off x="6679159" y="1"/>
            <a:ext cx="5512759" cy="6879706"/>
          </a:xfrm>
          <a:custGeom>
            <a:avLst/>
            <a:gdLst>
              <a:gd name="connsiteX0" fmla="*/ 4887968 w 5512759"/>
              <a:gd name="connsiteY0" fmla="*/ 0 h 6872471"/>
              <a:gd name="connsiteX1" fmla="*/ 5510449 w 5512759"/>
              <a:gd name="connsiteY1" fmla="*/ 0 h 6872471"/>
              <a:gd name="connsiteX2" fmla="*/ 5509034 w 5512759"/>
              <a:gd name="connsiteY2" fmla="*/ 1710229 h 6872471"/>
              <a:gd name="connsiteX3" fmla="*/ 5512759 w 5512759"/>
              <a:gd name="connsiteY3" fmla="*/ 5162245 h 6872471"/>
              <a:gd name="connsiteX4" fmla="*/ 5511344 w 5512759"/>
              <a:gd name="connsiteY4" fmla="*/ 6872471 h 6872471"/>
              <a:gd name="connsiteX5" fmla="*/ 3379767 w 5512759"/>
              <a:gd name="connsiteY5" fmla="*/ 6872471 h 6872471"/>
              <a:gd name="connsiteX6" fmla="*/ 3078404 w 5512759"/>
              <a:gd name="connsiteY6" fmla="*/ 6857254 h 6872471"/>
              <a:gd name="connsiteX7" fmla="*/ 0 w 5512759"/>
              <a:gd name="connsiteY7" fmla="*/ 3445957 h 6872471"/>
              <a:gd name="connsiteX8" fmla="*/ 3429000 w 5512759"/>
              <a:gd name="connsiteY8" fmla="*/ 16957 h 687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2759" h="6872471">
                <a:moveTo>
                  <a:pt x="4887968" y="0"/>
                </a:moveTo>
                <a:lnTo>
                  <a:pt x="5510449" y="0"/>
                </a:lnTo>
                <a:lnTo>
                  <a:pt x="5509034" y="1710229"/>
                </a:lnTo>
                <a:cubicBezTo>
                  <a:pt x="5509546" y="2859002"/>
                  <a:pt x="5512247" y="4013471"/>
                  <a:pt x="5512759" y="5162245"/>
                </a:cubicBezTo>
                <a:lnTo>
                  <a:pt x="5511344" y="6872471"/>
                </a:lnTo>
                <a:lnTo>
                  <a:pt x="3379767" y="6872471"/>
                </a:lnTo>
                <a:lnTo>
                  <a:pt x="3078404" y="6857254"/>
                </a:lnTo>
                <a:cubicBezTo>
                  <a:pt x="1349310" y="6681655"/>
                  <a:pt x="0" y="5221382"/>
                  <a:pt x="0" y="3445957"/>
                </a:cubicBezTo>
                <a:cubicBezTo>
                  <a:pt x="0" y="1552171"/>
                  <a:pt x="1535214" y="16957"/>
                  <a:pt x="3429000" y="16957"/>
                </a:cubicBezTo>
                <a:close/>
              </a:path>
            </a:pathLst>
          </a:custGeom>
          <a:solidFill>
            <a:schemeClr val="tx1">
              <a:lumMod val="85000"/>
              <a:lumOff val="15000"/>
            </a:schemeClr>
          </a:solidFill>
        </p:spPr>
        <p:txBody>
          <a:bodyPr wrap="square" anchor="ctr">
            <a:noAutofit/>
          </a:bodyPr>
          <a:lstStyle>
            <a:lvl1pPr algn="ctr">
              <a:defRPr>
                <a:solidFill>
                  <a:schemeClr val="bg1"/>
                </a:solidFill>
              </a:defRPr>
            </a:lvl1pPr>
          </a:lstStyle>
          <a:p>
            <a:r>
              <a:rPr lang="es-ES"/>
              <a:t>Place </a:t>
            </a:r>
            <a:r>
              <a:rPr lang="es-ES" err="1"/>
              <a:t>your</a:t>
            </a:r>
            <a:r>
              <a:rPr lang="es-ES"/>
              <a:t> </a:t>
            </a:r>
            <a:r>
              <a:rPr lang="es-ES" err="1"/>
              <a:t>image</a:t>
            </a:r>
            <a:r>
              <a:rPr lang="es-ES"/>
              <a:t> </a:t>
            </a:r>
            <a:r>
              <a:rPr lang="es-ES" err="1"/>
              <a:t>here</a:t>
            </a:r>
            <a:endParaRPr lang="es-ES"/>
          </a:p>
        </p:txBody>
      </p:sp>
      <p:cxnSp>
        <p:nvCxnSpPr>
          <p:cNvPr id="10" name="Conector recto 9">
            <a:extLst>
              <a:ext uri="{FF2B5EF4-FFF2-40B4-BE49-F238E27FC236}">
                <a16:creationId xmlns:a16="http://schemas.microsoft.com/office/drawing/2014/main" id="{C121EFA1-0660-7245-815A-090D8A0705B4}"/>
              </a:ext>
            </a:extLst>
          </p:cNvPr>
          <p:cNvCxnSpPr/>
          <p:nvPr userDrawn="1"/>
        </p:nvCxnSpPr>
        <p:spPr>
          <a:xfrm flipH="1">
            <a:off x="11897450" y="425584"/>
            <a:ext cx="2945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4" name="Marcador de texto 13">
            <a:extLst>
              <a:ext uri="{FF2B5EF4-FFF2-40B4-BE49-F238E27FC236}">
                <a16:creationId xmlns:a16="http://schemas.microsoft.com/office/drawing/2014/main" id="{1F56A115-5BB6-284D-8F6A-B2B73D8A5C16}"/>
              </a:ext>
            </a:extLst>
          </p:cNvPr>
          <p:cNvSpPr>
            <a:spLocks noGrp="1"/>
          </p:cNvSpPr>
          <p:nvPr>
            <p:ph type="body" sz="quarter" idx="13" hasCustomPrompt="1"/>
          </p:nvPr>
        </p:nvSpPr>
        <p:spPr>
          <a:xfrm>
            <a:off x="845684" y="240918"/>
            <a:ext cx="3042444" cy="365125"/>
          </a:xfrm>
        </p:spPr>
        <p:txBody>
          <a:bodyPr anchor="ctr">
            <a:normAutofit/>
          </a:bodyPr>
          <a:lstStyle>
            <a:lvl1pPr marL="0" indent="0">
              <a:buNone/>
              <a:defRPr sz="1400" b="0" i="0" spc="600">
                <a:solidFill>
                  <a:schemeClr val="tx1">
                    <a:lumMod val="65000"/>
                    <a:lumOff val="35000"/>
                  </a:schemeClr>
                </a:solidFill>
                <a:latin typeface="Oswald" pitchFamily="2" charset="77"/>
              </a:defRPr>
            </a:lvl1pPr>
            <a:lvl2pPr marL="457200" indent="0">
              <a:buNone/>
              <a:defRPr>
                <a:latin typeface="Bebas Kai" pitchFamily="82" charset="77"/>
              </a:defRPr>
            </a:lvl2pPr>
            <a:lvl3pPr marL="914400" indent="0">
              <a:buNone/>
              <a:defRPr>
                <a:latin typeface="Bebas Kai" pitchFamily="82" charset="77"/>
              </a:defRPr>
            </a:lvl3pPr>
            <a:lvl4pPr marL="1371600" indent="0">
              <a:buNone/>
              <a:defRPr>
                <a:latin typeface="Bebas Kai" pitchFamily="82" charset="77"/>
              </a:defRPr>
            </a:lvl4pPr>
            <a:lvl5pPr marL="1828800" indent="0">
              <a:buNone/>
              <a:defRPr>
                <a:latin typeface="Bebas Kai" pitchFamily="82" charset="77"/>
              </a:defRPr>
            </a:lvl5pPr>
          </a:lstStyle>
          <a:p>
            <a:pPr lvl="0"/>
            <a:r>
              <a:rPr lang="es-ES" dirty="0"/>
              <a:t>01 _ SECTION NAME</a:t>
            </a:r>
          </a:p>
        </p:txBody>
      </p:sp>
      <p:sp>
        <p:nvSpPr>
          <p:cNvPr id="22" name="Marcador de posición de imagen 21">
            <a:extLst>
              <a:ext uri="{FF2B5EF4-FFF2-40B4-BE49-F238E27FC236}">
                <a16:creationId xmlns:a16="http://schemas.microsoft.com/office/drawing/2014/main" id="{8B69E1D2-DE1C-024E-BBA6-E08578A0A3F9}"/>
              </a:ext>
            </a:extLst>
          </p:cNvPr>
          <p:cNvSpPr>
            <a:spLocks noGrp="1"/>
          </p:cNvSpPr>
          <p:nvPr>
            <p:ph type="pic" sz="quarter" idx="15" hasCustomPrompt="1"/>
          </p:nvPr>
        </p:nvSpPr>
        <p:spPr>
          <a:xfrm>
            <a:off x="5699692" y="4000500"/>
            <a:ext cx="2339408" cy="2339408"/>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chemeClr val="accent1"/>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lvl1pPr>
          </a:lstStyle>
          <a:p>
            <a:r>
              <a:rPr lang="es-ES"/>
              <a:t>Place </a:t>
            </a:r>
            <a:r>
              <a:rPr lang="es-ES" err="1"/>
              <a:t>your</a:t>
            </a:r>
            <a:r>
              <a:rPr lang="es-ES"/>
              <a:t> </a:t>
            </a:r>
          </a:p>
          <a:p>
            <a:r>
              <a:rPr lang="es-ES" err="1"/>
              <a:t>image</a:t>
            </a:r>
            <a:r>
              <a:rPr lang="es-ES"/>
              <a:t> </a:t>
            </a:r>
            <a:r>
              <a:rPr lang="es-ES" err="1"/>
              <a:t>here</a:t>
            </a:r>
            <a:endParaRPr lang="es-ES"/>
          </a:p>
        </p:txBody>
      </p:sp>
      <p:sp>
        <p:nvSpPr>
          <p:cNvPr id="7" name="Marcador de número de diapositiva 9">
            <a:extLst>
              <a:ext uri="{FF2B5EF4-FFF2-40B4-BE49-F238E27FC236}">
                <a16:creationId xmlns:a16="http://schemas.microsoft.com/office/drawing/2014/main" id="{ACDDCF05-3029-D141-965D-567ABF48D331}"/>
              </a:ext>
            </a:extLst>
          </p:cNvPr>
          <p:cNvSpPr txBox="1">
            <a:spLocks/>
          </p:cNvSpPr>
          <p:nvPr userDrawn="1"/>
        </p:nvSpPr>
        <p:spPr>
          <a:xfrm>
            <a:off x="11131826" y="252432"/>
            <a:ext cx="765624" cy="323897"/>
          </a:xfrm>
          <a:prstGeom prst="rect">
            <a:avLst/>
          </a:prstGeom>
        </p:spPr>
        <p:txBody>
          <a:bodyPr/>
          <a:lstStyle>
            <a:defPPr>
              <a:defRPr lang="es-ES"/>
            </a:defPPr>
            <a:lvl1pPr marL="0" algn="l" defTabSz="914400" rtl="0" eaLnBrk="1" latinLnBrk="0" hangingPunct="1">
              <a:defRPr sz="180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40E274-C6F5-7D40-AAE8-F8E74B52E2D5}" type="slidenum">
              <a:rPr lang="es-ES" sz="1800" b="0" i="0" spc="300" smtClean="0">
                <a:solidFill>
                  <a:schemeClr val="tx1">
                    <a:lumMod val="65000"/>
                    <a:lumOff val="35000"/>
                  </a:schemeClr>
                </a:solidFill>
                <a:latin typeface="Oswald" pitchFamily="2" charset="77"/>
                <a:cs typeface="Consolas" panose="020B0609020204030204" pitchFamily="49" charset="0"/>
              </a:rPr>
              <a:pPr algn="r"/>
              <a:t>‹#›</a:t>
            </a:fld>
            <a:endParaRPr lang="es-ES" sz="1800" b="0" i="0" spc="300">
              <a:solidFill>
                <a:schemeClr val="tx1">
                  <a:lumMod val="65000"/>
                  <a:lumOff val="35000"/>
                </a:schemeClr>
              </a:solidFill>
              <a:latin typeface="Oswald" pitchFamily="2" charset="77"/>
              <a:cs typeface="Consolas" panose="020B0609020204030204" pitchFamily="49" charset="0"/>
            </a:endParaRPr>
          </a:p>
        </p:txBody>
      </p:sp>
    </p:spTree>
    <p:extLst>
      <p:ext uri="{BB962C8B-B14F-4D97-AF65-F5344CB8AC3E}">
        <p14:creationId xmlns:p14="http://schemas.microsoft.com/office/powerpoint/2010/main" val="157888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466E-F8F2-488D-BAB7-24AD3D21C4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D2CE67-6F14-479B-A61B-CD4E06A351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3A9014-CA37-4964-B07C-003831A0B3B3}"/>
              </a:ext>
            </a:extLst>
          </p:cNvPr>
          <p:cNvSpPr>
            <a:spLocks noGrp="1"/>
          </p:cNvSpPr>
          <p:nvPr>
            <p:ph type="dt" sz="half" idx="10"/>
          </p:nvPr>
        </p:nvSpPr>
        <p:spPr/>
        <p:txBody>
          <a:bodyPr/>
          <a:lstStyle/>
          <a:p>
            <a:fld id="{8BC84253-BE1F-497A-9BF6-CD26D5A1BABC}" type="datetimeFigureOut">
              <a:rPr lang="en-US" smtClean="0"/>
              <a:t>6/30/2021</a:t>
            </a:fld>
            <a:endParaRPr lang="en-US"/>
          </a:p>
        </p:txBody>
      </p:sp>
      <p:sp>
        <p:nvSpPr>
          <p:cNvPr id="5" name="Footer Placeholder 4">
            <a:extLst>
              <a:ext uri="{FF2B5EF4-FFF2-40B4-BE49-F238E27FC236}">
                <a16:creationId xmlns:a16="http://schemas.microsoft.com/office/drawing/2014/main" id="{CCAF9976-2242-43E7-9943-5103C2314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537F9-8B74-4A7A-9FB9-6CB87CF93934}"/>
              </a:ext>
            </a:extLst>
          </p:cNvPr>
          <p:cNvSpPr>
            <a:spLocks noGrp="1"/>
          </p:cNvSpPr>
          <p:nvPr>
            <p:ph type="sldNum" sz="quarter" idx="12"/>
          </p:nvPr>
        </p:nvSpPr>
        <p:spPr/>
        <p:txBody>
          <a:bodyPr/>
          <a:lstStyle/>
          <a:p>
            <a:fld id="{02493EF4-3E98-4BCF-9309-D1F6C2B91E6A}" type="slidenum">
              <a:rPr lang="en-US" smtClean="0"/>
              <a:t>‹#›</a:t>
            </a:fld>
            <a:endParaRPr lang="en-US"/>
          </a:p>
        </p:txBody>
      </p:sp>
    </p:spTree>
    <p:extLst>
      <p:ext uri="{BB962C8B-B14F-4D97-AF65-F5344CB8AC3E}">
        <p14:creationId xmlns:p14="http://schemas.microsoft.com/office/powerpoint/2010/main" val="276145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mask-right-2">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3A168206-BBEC-0344-A602-829CDB5C19B2}"/>
              </a:ext>
            </a:extLst>
          </p:cNvPr>
          <p:cNvSpPr>
            <a:spLocks noGrp="1"/>
          </p:cNvSpPr>
          <p:nvPr>
            <p:ph type="pic" sz="quarter" idx="14" hasCustomPrompt="1"/>
          </p:nvPr>
        </p:nvSpPr>
        <p:spPr>
          <a:xfrm>
            <a:off x="6679159" y="1"/>
            <a:ext cx="5512759" cy="6879706"/>
          </a:xfrm>
          <a:custGeom>
            <a:avLst/>
            <a:gdLst>
              <a:gd name="connsiteX0" fmla="*/ 4887968 w 5512759"/>
              <a:gd name="connsiteY0" fmla="*/ 0 h 6872471"/>
              <a:gd name="connsiteX1" fmla="*/ 5510449 w 5512759"/>
              <a:gd name="connsiteY1" fmla="*/ 0 h 6872471"/>
              <a:gd name="connsiteX2" fmla="*/ 5509034 w 5512759"/>
              <a:gd name="connsiteY2" fmla="*/ 1710229 h 6872471"/>
              <a:gd name="connsiteX3" fmla="*/ 5512759 w 5512759"/>
              <a:gd name="connsiteY3" fmla="*/ 5162245 h 6872471"/>
              <a:gd name="connsiteX4" fmla="*/ 5511344 w 5512759"/>
              <a:gd name="connsiteY4" fmla="*/ 6872471 h 6872471"/>
              <a:gd name="connsiteX5" fmla="*/ 3379767 w 5512759"/>
              <a:gd name="connsiteY5" fmla="*/ 6872471 h 6872471"/>
              <a:gd name="connsiteX6" fmla="*/ 3078404 w 5512759"/>
              <a:gd name="connsiteY6" fmla="*/ 6857254 h 6872471"/>
              <a:gd name="connsiteX7" fmla="*/ 0 w 5512759"/>
              <a:gd name="connsiteY7" fmla="*/ 3445957 h 6872471"/>
              <a:gd name="connsiteX8" fmla="*/ 3429000 w 5512759"/>
              <a:gd name="connsiteY8" fmla="*/ 16957 h 6872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2759" h="6872471">
                <a:moveTo>
                  <a:pt x="4887968" y="0"/>
                </a:moveTo>
                <a:lnTo>
                  <a:pt x="5510449" y="0"/>
                </a:lnTo>
                <a:lnTo>
                  <a:pt x="5509034" y="1710229"/>
                </a:lnTo>
                <a:cubicBezTo>
                  <a:pt x="5509546" y="2859002"/>
                  <a:pt x="5512247" y="4013471"/>
                  <a:pt x="5512759" y="5162245"/>
                </a:cubicBezTo>
                <a:lnTo>
                  <a:pt x="5511344" y="6872471"/>
                </a:lnTo>
                <a:lnTo>
                  <a:pt x="3379767" y="6872471"/>
                </a:lnTo>
                <a:lnTo>
                  <a:pt x="3078404" y="6857254"/>
                </a:lnTo>
                <a:cubicBezTo>
                  <a:pt x="1349310" y="6681655"/>
                  <a:pt x="0" y="5221382"/>
                  <a:pt x="0" y="3445957"/>
                </a:cubicBezTo>
                <a:cubicBezTo>
                  <a:pt x="0" y="1552171"/>
                  <a:pt x="1535214" y="16957"/>
                  <a:pt x="3429000" y="16957"/>
                </a:cubicBezTo>
                <a:close/>
              </a:path>
            </a:pathLst>
          </a:custGeom>
          <a:solidFill>
            <a:schemeClr val="tx1">
              <a:lumMod val="85000"/>
              <a:lumOff val="15000"/>
            </a:schemeClr>
          </a:solidFill>
        </p:spPr>
        <p:txBody>
          <a:bodyPr wrap="square" anchor="ctr">
            <a:noAutofit/>
          </a:bodyPr>
          <a:lstStyle>
            <a:lvl1pPr algn="ctr">
              <a:defRPr>
                <a:solidFill>
                  <a:schemeClr val="bg1"/>
                </a:solidFill>
              </a:defRPr>
            </a:lvl1pPr>
          </a:lstStyle>
          <a:p>
            <a:r>
              <a:rPr lang="es-ES"/>
              <a:t>Place </a:t>
            </a:r>
            <a:r>
              <a:rPr lang="es-ES" err="1"/>
              <a:t>your</a:t>
            </a:r>
            <a:r>
              <a:rPr lang="es-ES"/>
              <a:t> </a:t>
            </a:r>
            <a:r>
              <a:rPr lang="es-ES" err="1"/>
              <a:t>image</a:t>
            </a:r>
            <a:r>
              <a:rPr lang="es-ES"/>
              <a:t> </a:t>
            </a:r>
            <a:r>
              <a:rPr lang="es-ES" err="1"/>
              <a:t>here</a:t>
            </a:r>
            <a:endParaRPr lang="es-ES"/>
          </a:p>
        </p:txBody>
      </p:sp>
      <p:cxnSp>
        <p:nvCxnSpPr>
          <p:cNvPr id="7" name="Conector recto 6">
            <a:extLst>
              <a:ext uri="{FF2B5EF4-FFF2-40B4-BE49-F238E27FC236}">
                <a16:creationId xmlns:a16="http://schemas.microsoft.com/office/drawing/2014/main" id="{028EA0B3-BC8C-6142-87B7-2AD2DD9C2051}"/>
              </a:ext>
            </a:extLst>
          </p:cNvPr>
          <p:cNvCxnSpPr/>
          <p:nvPr userDrawn="1"/>
        </p:nvCxnSpPr>
        <p:spPr>
          <a:xfrm flipH="1">
            <a:off x="11897450" y="425584"/>
            <a:ext cx="2945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Marcador de número de diapositiva 9">
            <a:extLst>
              <a:ext uri="{FF2B5EF4-FFF2-40B4-BE49-F238E27FC236}">
                <a16:creationId xmlns:a16="http://schemas.microsoft.com/office/drawing/2014/main" id="{7CDAF087-8003-5E46-A72B-E9CBF6EFD7AD}"/>
              </a:ext>
            </a:extLst>
          </p:cNvPr>
          <p:cNvSpPr txBox="1">
            <a:spLocks/>
          </p:cNvSpPr>
          <p:nvPr userDrawn="1"/>
        </p:nvSpPr>
        <p:spPr>
          <a:xfrm>
            <a:off x="11131826" y="252432"/>
            <a:ext cx="765624" cy="323897"/>
          </a:xfrm>
          <a:prstGeom prst="rect">
            <a:avLst/>
          </a:prstGeom>
        </p:spPr>
        <p:txBody>
          <a:bodyPr/>
          <a:lstStyle>
            <a:defPPr>
              <a:defRPr lang="es-ES"/>
            </a:defPPr>
            <a:lvl1pPr marL="0" algn="l" defTabSz="914400" rtl="0" eaLnBrk="1" latinLnBrk="0" hangingPunct="1">
              <a:defRPr sz="180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40E274-C6F5-7D40-AAE8-F8E74B52E2D5}" type="slidenum">
              <a:rPr lang="es-ES" sz="1800" b="0" i="0" spc="300" smtClean="0">
                <a:solidFill>
                  <a:schemeClr val="tx1">
                    <a:lumMod val="65000"/>
                    <a:lumOff val="35000"/>
                  </a:schemeClr>
                </a:solidFill>
                <a:latin typeface="Oswald" pitchFamily="2" charset="77"/>
                <a:cs typeface="Consolas" panose="020B0609020204030204" pitchFamily="49" charset="0"/>
              </a:rPr>
              <a:pPr algn="r"/>
              <a:t>‹#›</a:t>
            </a:fld>
            <a:endParaRPr lang="es-ES" sz="1800" b="0" i="0" spc="300">
              <a:solidFill>
                <a:schemeClr val="tx1">
                  <a:lumMod val="65000"/>
                  <a:lumOff val="35000"/>
                </a:schemeClr>
              </a:solidFill>
              <a:latin typeface="Oswald" pitchFamily="2" charset="77"/>
              <a:cs typeface="Consolas" panose="020B0609020204030204" pitchFamily="49" charset="0"/>
            </a:endParaRPr>
          </a:p>
        </p:txBody>
      </p:sp>
      <p:sp>
        <p:nvSpPr>
          <p:cNvPr id="11" name="Marcador de texto 13">
            <a:extLst>
              <a:ext uri="{FF2B5EF4-FFF2-40B4-BE49-F238E27FC236}">
                <a16:creationId xmlns:a16="http://schemas.microsoft.com/office/drawing/2014/main" id="{DDCC12D5-EE91-4E47-AFDD-53C74229D78C}"/>
              </a:ext>
            </a:extLst>
          </p:cNvPr>
          <p:cNvSpPr>
            <a:spLocks noGrp="1"/>
          </p:cNvSpPr>
          <p:nvPr>
            <p:ph type="body" sz="quarter" idx="13" hasCustomPrompt="1"/>
          </p:nvPr>
        </p:nvSpPr>
        <p:spPr>
          <a:xfrm>
            <a:off x="845684" y="240918"/>
            <a:ext cx="3042444" cy="365125"/>
          </a:xfrm>
        </p:spPr>
        <p:txBody>
          <a:bodyPr anchor="ctr">
            <a:normAutofit/>
          </a:bodyPr>
          <a:lstStyle>
            <a:lvl1pPr marL="0" indent="0">
              <a:buNone/>
              <a:defRPr sz="1400" b="0" i="0" spc="600">
                <a:solidFill>
                  <a:schemeClr val="tx1">
                    <a:lumMod val="65000"/>
                    <a:lumOff val="35000"/>
                  </a:schemeClr>
                </a:solidFill>
                <a:latin typeface="Oswald" pitchFamily="2" charset="77"/>
              </a:defRPr>
            </a:lvl1pPr>
            <a:lvl2pPr marL="457200" indent="0">
              <a:buNone/>
              <a:defRPr>
                <a:latin typeface="Bebas Kai" pitchFamily="82" charset="77"/>
              </a:defRPr>
            </a:lvl2pPr>
            <a:lvl3pPr marL="914400" indent="0">
              <a:buNone/>
              <a:defRPr>
                <a:latin typeface="Bebas Kai" pitchFamily="82" charset="77"/>
              </a:defRPr>
            </a:lvl3pPr>
            <a:lvl4pPr marL="1371600" indent="0">
              <a:buNone/>
              <a:defRPr>
                <a:latin typeface="Bebas Kai" pitchFamily="82" charset="77"/>
              </a:defRPr>
            </a:lvl4pPr>
            <a:lvl5pPr marL="1828800" indent="0">
              <a:buNone/>
              <a:defRPr>
                <a:latin typeface="Bebas Kai" pitchFamily="82" charset="77"/>
              </a:defRPr>
            </a:lvl5pPr>
          </a:lstStyle>
          <a:p>
            <a:pPr lvl="0"/>
            <a:r>
              <a:rPr lang="es-ES" dirty="0"/>
              <a:t>01 _ SECTION NAME</a:t>
            </a:r>
          </a:p>
        </p:txBody>
      </p:sp>
    </p:spTree>
    <p:extLst>
      <p:ext uri="{BB962C8B-B14F-4D97-AF65-F5344CB8AC3E}">
        <p14:creationId xmlns:p14="http://schemas.microsoft.com/office/powerpoint/2010/main" val="389682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quare-images">
    <p:spTree>
      <p:nvGrpSpPr>
        <p:cNvPr id="1" name=""/>
        <p:cNvGrpSpPr/>
        <p:nvPr/>
      </p:nvGrpSpPr>
      <p:grpSpPr>
        <a:xfrm>
          <a:off x="0" y="0"/>
          <a:ext cx="0" cy="0"/>
          <a:chOff x="0" y="0"/>
          <a:chExt cx="0" cy="0"/>
        </a:xfrm>
      </p:grpSpPr>
      <p:sp>
        <p:nvSpPr>
          <p:cNvPr id="10" name="Marcador de posición de imagen 9">
            <a:extLst>
              <a:ext uri="{FF2B5EF4-FFF2-40B4-BE49-F238E27FC236}">
                <a16:creationId xmlns:a16="http://schemas.microsoft.com/office/drawing/2014/main" id="{0AC09B4D-F42F-714A-848A-CE26871CDE15}"/>
              </a:ext>
            </a:extLst>
          </p:cNvPr>
          <p:cNvSpPr>
            <a:spLocks noGrp="1"/>
          </p:cNvSpPr>
          <p:nvPr>
            <p:ph type="pic" sz="quarter" idx="14" hasCustomPrompt="1"/>
          </p:nvPr>
        </p:nvSpPr>
        <p:spPr>
          <a:xfrm>
            <a:off x="5208588" y="1879600"/>
            <a:ext cx="1339850" cy="1684338"/>
          </a:xfrm>
          <a:solidFill>
            <a:schemeClr val="tx1">
              <a:lumMod val="85000"/>
              <a:lumOff val="15000"/>
            </a:schemeClr>
          </a:solidFill>
        </p:spPr>
        <p:txBody>
          <a:bodyPr anchor="ctr">
            <a:normAutofit/>
          </a:bodyPr>
          <a:lstStyle>
            <a:lvl1pPr algn="ctr">
              <a:defRPr sz="900">
                <a:solidFill>
                  <a:schemeClr val="bg1"/>
                </a:solidFill>
              </a:defRPr>
            </a:lvl1pPr>
          </a:lstStyle>
          <a:p>
            <a:r>
              <a:rPr lang="es-ES" err="1"/>
              <a:t>Your</a:t>
            </a:r>
            <a:r>
              <a:rPr lang="es-ES"/>
              <a:t> </a:t>
            </a:r>
            <a:r>
              <a:rPr lang="es-ES" err="1"/>
              <a:t>image</a:t>
            </a:r>
            <a:r>
              <a:rPr lang="es-ES"/>
              <a:t> </a:t>
            </a:r>
            <a:r>
              <a:rPr lang="es-ES" err="1"/>
              <a:t>here</a:t>
            </a:r>
            <a:endParaRPr lang="es-ES"/>
          </a:p>
        </p:txBody>
      </p:sp>
      <p:sp>
        <p:nvSpPr>
          <p:cNvPr id="11" name="Marcador de posición de imagen 9">
            <a:extLst>
              <a:ext uri="{FF2B5EF4-FFF2-40B4-BE49-F238E27FC236}">
                <a16:creationId xmlns:a16="http://schemas.microsoft.com/office/drawing/2014/main" id="{6203C20F-E878-7745-A366-EB1EEA4CAB94}"/>
              </a:ext>
            </a:extLst>
          </p:cNvPr>
          <p:cNvSpPr>
            <a:spLocks noGrp="1"/>
          </p:cNvSpPr>
          <p:nvPr>
            <p:ph type="pic" sz="quarter" idx="15" hasCustomPrompt="1"/>
          </p:nvPr>
        </p:nvSpPr>
        <p:spPr>
          <a:xfrm>
            <a:off x="8815388" y="1879600"/>
            <a:ext cx="1339850" cy="1684338"/>
          </a:xfr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Your</a:t>
            </a:r>
            <a:r>
              <a:rPr lang="es-ES"/>
              <a:t> </a:t>
            </a:r>
            <a:r>
              <a:rPr lang="es-ES" err="1"/>
              <a:t>image</a:t>
            </a:r>
            <a:r>
              <a:rPr lang="es-ES"/>
              <a:t> </a:t>
            </a:r>
            <a:r>
              <a:rPr lang="es-ES" err="1"/>
              <a:t>here</a:t>
            </a:r>
            <a:endParaRPr lang="es-ES"/>
          </a:p>
        </p:txBody>
      </p:sp>
      <p:sp>
        <p:nvSpPr>
          <p:cNvPr id="12" name="Marcador de posición de imagen 9">
            <a:extLst>
              <a:ext uri="{FF2B5EF4-FFF2-40B4-BE49-F238E27FC236}">
                <a16:creationId xmlns:a16="http://schemas.microsoft.com/office/drawing/2014/main" id="{B9F55B83-D026-7544-BF73-70F5BFCBAA07}"/>
              </a:ext>
            </a:extLst>
          </p:cNvPr>
          <p:cNvSpPr>
            <a:spLocks noGrp="1"/>
          </p:cNvSpPr>
          <p:nvPr>
            <p:ph type="pic" sz="quarter" idx="16" hasCustomPrompt="1"/>
          </p:nvPr>
        </p:nvSpPr>
        <p:spPr>
          <a:xfrm>
            <a:off x="5208588" y="4279900"/>
            <a:ext cx="1339850" cy="1684338"/>
          </a:xfr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Your</a:t>
            </a:r>
            <a:r>
              <a:rPr lang="es-ES"/>
              <a:t> </a:t>
            </a:r>
            <a:r>
              <a:rPr lang="es-ES" err="1"/>
              <a:t>image</a:t>
            </a:r>
            <a:r>
              <a:rPr lang="es-ES"/>
              <a:t> </a:t>
            </a:r>
            <a:r>
              <a:rPr lang="es-ES" err="1"/>
              <a:t>here</a:t>
            </a:r>
            <a:endParaRPr lang="es-ES"/>
          </a:p>
        </p:txBody>
      </p:sp>
      <p:sp>
        <p:nvSpPr>
          <p:cNvPr id="13" name="Marcador de posición de imagen 9">
            <a:extLst>
              <a:ext uri="{FF2B5EF4-FFF2-40B4-BE49-F238E27FC236}">
                <a16:creationId xmlns:a16="http://schemas.microsoft.com/office/drawing/2014/main" id="{9C3D87E3-091F-AC41-95B4-2D73D9F0DB13}"/>
              </a:ext>
            </a:extLst>
          </p:cNvPr>
          <p:cNvSpPr>
            <a:spLocks noGrp="1"/>
          </p:cNvSpPr>
          <p:nvPr>
            <p:ph type="pic" sz="quarter" idx="17" hasCustomPrompt="1"/>
          </p:nvPr>
        </p:nvSpPr>
        <p:spPr>
          <a:xfrm>
            <a:off x="8815388" y="4279900"/>
            <a:ext cx="1339850" cy="1684338"/>
          </a:xfrm>
          <a:solidFill>
            <a:schemeClr val="tx1">
              <a:lumMod val="85000"/>
              <a:lumOff val="15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Your</a:t>
            </a:r>
            <a:r>
              <a:rPr lang="es-ES"/>
              <a:t> </a:t>
            </a:r>
            <a:r>
              <a:rPr lang="es-ES" err="1"/>
              <a:t>image</a:t>
            </a:r>
            <a:r>
              <a:rPr lang="es-ES"/>
              <a:t> </a:t>
            </a:r>
            <a:r>
              <a:rPr lang="es-ES" err="1"/>
              <a:t>here</a:t>
            </a:r>
            <a:endParaRPr lang="es-ES"/>
          </a:p>
        </p:txBody>
      </p:sp>
      <p:cxnSp>
        <p:nvCxnSpPr>
          <p:cNvPr id="6" name="Conector recto 5">
            <a:extLst>
              <a:ext uri="{FF2B5EF4-FFF2-40B4-BE49-F238E27FC236}">
                <a16:creationId xmlns:a16="http://schemas.microsoft.com/office/drawing/2014/main" id="{9A35D9AE-BFB8-1B43-9EB7-82FB380413C3}"/>
              </a:ext>
            </a:extLst>
          </p:cNvPr>
          <p:cNvCxnSpPr/>
          <p:nvPr userDrawn="1"/>
        </p:nvCxnSpPr>
        <p:spPr>
          <a:xfrm flipH="1">
            <a:off x="11897450" y="425584"/>
            <a:ext cx="2945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Marcador de número de diapositiva 9">
            <a:extLst>
              <a:ext uri="{FF2B5EF4-FFF2-40B4-BE49-F238E27FC236}">
                <a16:creationId xmlns:a16="http://schemas.microsoft.com/office/drawing/2014/main" id="{85D425BC-40F0-6D44-82AC-03D116BAE309}"/>
              </a:ext>
            </a:extLst>
          </p:cNvPr>
          <p:cNvSpPr txBox="1">
            <a:spLocks/>
          </p:cNvSpPr>
          <p:nvPr userDrawn="1"/>
        </p:nvSpPr>
        <p:spPr>
          <a:xfrm>
            <a:off x="11131826" y="252432"/>
            <a:ext cx="765624" cy="323897"/>
          </a:xfrm>
          <a:prstGeom prst="rect">
            <a:avLst/>
          </a:prstGeom>
        </p:spPr>
        <p:txBody>
          <a:bodyPr/>
          <a:lstStyle>
            <a:defPPr>
              <a:defRPr lang="es-ES"/>
            </a:defPPr>
            <a:lvl1pPr marL="0" algn="l" defTabSz="914400" rtl="0" eaLnBrk="1" latinLnBrk="0" hangingPunct="1">
              <a:defRPr sz="180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40E274-C6F5-7D40-AAE8-F8E74B52E2D5}" type="slidenum">
              <a:rPr lang="es-ES" sz="1800" b="0" i="0" spc="300" smtClean="0">
                <a:solidFill>
                  <a:schemeClr val="tx1">
                    <a:lumMod val="65000"/>
                    <a:lumOff val="35000"/>
                  </a:schemeClr>
                </a:solidFill>
                <a:latin typeface="Oswald" pitchFamily="2" charset="77"/>
                <a:cs typeface="Consolas" panose="020B0609020204030204" pitchFamily="49" charset="0"/>
              </a:rPr>
              <a:pPr algn="r"/>
              <a:t>‹#›</a:t>
            </a:fld>
            <a:endParaRPr lang="es-ES" sz="1800" b="0" i="0" spc="300">
              <a:solidFill>
                <a:schemeClr val="tx1">
                  <a:lumMod val="65000"/>
                  <a:lumOff val="35000"/>
                </a:schemeClr>
              </a:solidFill>
              <a:latin typeface="Oswald" pitchFamily="2" charset="77"/>
              <a:cs typeface="Consolas" panose="020B0609020204030204" pitchFamily="49" charset="0"/>
            </a:endParaRPr>
          </a:p>
        </p:txBody>
      </p:sp>
      <p:sp>
        <p:nvSpPr>
          <p:cNvPr id="14" name="Marcador de texto 13">
            <a:extLst>
              <a:ext uri="{FF2B5EF4-FFF2-40B4-BE49-F238E27FC236}">
                <a16:creationId xmlns:a16="http://schemas.microsoft.com/office/drawing/2014/main" id="{7D6B23A4-0F69-0F47-8859-5AFA13FB6E65}"/>
              </a:ext>
            </a:extLst>
          </p:cNvPr>
          <p:cNvSpPr>
            <a:spLocks noGrp="1"/>
          </p:cNvSpPr>
          <p:nvPr>
            <p:ph type="body" sz="quarter" idx="13" hasCustomPrompt="1"/>
          </p:nvPr>
        </p:nvSpPr>
        <p:spPr>
          <a:xfrm>
            <a:off x="845684" y="240918"/>
            <a:ext cx="3042444" cy="365125"/>
          </a:xfrm>
        </p:spPr>
        <p:txBody>
          <a:bodyPr anchor="ctr">
            <a:normAutofit/>
          </a:bodyPr>
          <a:lstStyle>
            <a:lvl1pPr marL="0" indent="0">
              <a:buNone/>
              <a:defRPr sz="1400" b="0" i="0" spc="600">
                <a:solidFill>
                  <a:schemeClr val="tx1">
                    <a:lumMod val="65000"/>
                    <a:lumOff val="35000"/>
                  </a:schemeClr>
                </a:solidFill>
                <a:latin typeface="Oswald" pitchFamily="2" charset="77"/>
              </a:defRPr>
            </a:lvl1pPr>
            <a:lvl2pPr marL="457200" indent="0">
              <a:buNone/>
              <a:defRPr>
                <a:latin typeface="Bebas Kai" pitchFamily="82" charset="77"/>
              </a:defRPr>
            </a:lvl2pPr>
            <a:lvl3pPr marL="914400" indent="0">
              <a:buNone/>
              <a:defRPr>
                <a:latin typeface="Bebas Kai" pitchFamily="82" charset="77"/>
              </a:defRPr>
            </a:lvl3pPr>
            <a:lvl4pPr marL="1371600" indent="0">
              <a:buNone/>
              <a:defRPr>
                <a:latin typeface="Bebas Kai" pitchFamily="82" charset="77"/>
              </a:defRPr>
            </a:lvl4pPr>
            <a:lvl5pPr marL="1828800" indent="0">
              <a:buNone/>
              <a:defRPr>
                <a:latin typeface="Bebas Kai" pitchFamily="82" charset="77"/>
              </a:defRPr>
            </a:lvl5pPr>
          </a:lstStyle>
          <a:p>
            <a:pPr lvl="0"/>
            <a:r>
              <a:rPr lang="es-ES" dirty="0"/>
              <a:t>01 _ SECTION NAME</a:t>
            </a:r>
          </a:p>
        </p:txBody>
      </p:sp>
    </p:spTree>
    <p:extLst>
      <p:ext uri="{BB962C8B-B14F-4D97-AF65-F5344CB8AC3E}">
        <p14:creationId xmlns:p14="http://schemas.microsoft.com/office/powerpoint/2010/main" val="403344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A1F7809-82AE-CB46-8BAB-0FD8AC0DD0F3}"/>
              </a:ext>
            </a:extLst>
          </p:cNvPr>
          <p:cNvSpPr/>
          <p:nvPr userDrawn="1"/>
        </p:nvSpPr>
        <p:spPr>
          <a:xfrm>
            <a:off x="8446576" y="0"/>
            <a:ext cx="3745423" cy="68699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Marcador de posición de imagen 9">
            <a:extLst>
              <a:ext uri="{FF2B5EF4-FFF2-40B4-BE49-F238E27FC236}">
                <a16:creationId xmlns:a16="http://schemas.microsoft.com/office/drawing/2014/main" id="{6F9A8907-94C5-6A44-8667-BEF088CBAF40}"/>
              </a:ext>
            </a:extLst>
          </p:cNvPr>
          <p:cNvSpPr>
            <a:spLocks noGrp="1"/>
          </p:cNvSpPr>
          <p:nvPr>
            <p:ph type="pic" sz="quarter" idx="14" hasCustomPrompt="1"/>
          </p:nvPr>
        </p:nvSpPr>
        <p:spPr>
          <a:xfrm>
            <a:off x="8446574" y="-1"/>
            <a:ext cx="3745425" cy="1816259"/>
          </a:xfrm>
          <a:solidFill>
            <a:schemeClr val="tx1">
              <a:lumMod val="85000"/>
              <a:lumOff val="15000"/>
            </a:schemeClr>
          </a:solidFill>
        </p:spPr>
        <p:txBody>
          <a:bodyPr anchor="ctr">
            <a:normAutofit/>
          </a:bodyPr>
          <a:lstStyle>
            <a:lvl1pPr algn="ctr">
              <a:defRPr sz="900">
                <a:solidFill>
                  <a:schemeClr val="bg1"/>
                </a:solidFill>
              </a:defRPr>
            </a:lvl1pPr>
          </a:lstStyle>
          <a:p>
            <a:r>
              <a:rPr lang="es-ES" err="1"/>
              <a:t>Your</a:t>
            </a:r>
            <a:r>
              <a:rPr lang="es-ES"/>
              <a:t> </a:t>
            </a:r>
            <a:r>
              <a:rPr lang="es-ES" err="1"/>
              <a:t>image</a:t>
            </a:r>
            <a:r>
              <a:rPr lang="es-ES"/>
              <a:t> </a:t>
            </a:r>
            <a:r>
              <a:rPr lang="es-ES" err="1"/>
              <a:t>here</a:t>
            </a:r>
            <a:endParaRPr lang="es-ES"/>
          </a:p>
        </p:txBody>
      </p:sp>
      <p:cxnSp>
        <p:nvCxnSpPr>
          <p:cNvPr id="8" name="Conector recto 7">
            <a:extLst>
              <a:ext uri="{FF2B5EF4-FFF2-40B4-BE49-F238E27FC236}">
                <a16:creationId xmlns:a16="http://schemas.microsoft.com/office/drawing/2014/main" id="{4C47773C-5BDE-1A4C-8BF7-928712EE80FB}"/>
              </a:ext>
            </a:extLst>
          </p:cNvPr>
          <p:cNvCxnSpPr/>
          <p:nvPr userDrawn="1"/>
        </p:nvCxnSpPr>
        <p:spPr>
          <a:xfrm flipH="1">
            <a:off x="11897450" y="425584"/>
            <a:ext cx="2945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Marcador de número de diapositiva 9">
            <a:extLst>
              <a:ext uri="{FF2B5EF4-FFF2-40B4-BE49-F238E27FC236}">
                <a16:creationId xmlns:a16="http://schemas.microsoft.com/office/drawing/2014/main" id="{D3413417-2D71-8341-BC2A-E2EDCFBE22EB}"/>
              </a:ext>
            </a:extLst>
          </p:cNvPr>
          <p:cNvSpPr txBox="1">
            <a:spLocks/>
          </p:cNvSpPr>
          <p:nvPr userDrawn="1"/>
        </p:nvSpPr>
        <p:spPr>
          <a:xfrm>
            <a:off x="11131826" y="252432"/>
            <a:ext cx="765624" cy="323897"/>
          </a:xfrm>
          <a:prstGeom prst="rect">
            <a:avLst/>
          </a:prstGeom>
        </p:spPr>
        <p:txBody>
          <a:bodyPr/>
          <a:lstStyle>
            <a:defPPr>
              <a:defRPr lang="es-ES"/>
            </a:defPPr>
            <a:lvl1pPr marL="0" algn="l" defTabSz="914400" rtl="0" eaLnBrk="1" latinLnBrk="0" hangingPunct="1">
              <a:defRPr sz="180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40E274-C6F5-7D40-AAE8-F8E74B52E2D5}" type="slidenum">
              <a:rPr lang="es-ES" sz="1800" b="0" i="0" spc="300" smtClean="0">
                <a:solidFill>
                  <a:schemeClr val="tx1">
                    <a:lumMod val="65000"/>
                    <a:lumOff val="35000"/>
                  </a:schemeClr>
                </a:solidFill>
                <a:latin typeface="Oswald" pitchFamily="2" charset="77"/>
                <a:cs typeface="Consolas" panose="020B0609020204030204" pitchFamily="49" charset="0"/>
              </a:rPr>
              <a:pPr algn="r"/>
              <a:t>‹#›</a:t>
            </a:fld>
            <a:endParaRPr lang="es-ES" sz="1800" b="0" i="0" spc="300">
              <a:solidFill>
                <a:schemeClr val="tx1">
                  <a:lumMod val="65000"/>
                  <a:lumOff val="35000"/>
                </a:schemeClr>
              </a:solidFill>
              <a:latin typeface="Oswald" pitchFamily="2" charset="77"/>
              <a:cs typeface="Consolas" panose="020B0609020204030204" pitchFamily="49" charset="0"/>
            </a:endParaRPr>
          </a:p>
        </p:txBody>
      </p:sp>
      <p:sp>
        <p:nvSpPr>
          <p:cNvPr id="12" name="Marcador de texto 13">
            <a:extLst>
              <a:ext uri="{FF2B5EF4-FFF2-40B4-BE49-F238E27FC236}">
                <a16:creationId xmlns:a16="http://schemas.microsoft.com/office/drawing/2014/main" id="{C96F1A72-AFC7-434E-933D-572130FE48E3}"/>
              </a:ext>
            </a:extLst>
          </p:cNvPr>
          <p:cNvSpPr>
            <a:spLocks noGrp="1"/>
          </p:cNvSpPr>
          <p:nvPr>
            <p:ph type="body" sz="quarter" idx="13" hasCustomPrompt="1"/>
          </p:nvPr>
        </p:nvSpPr>
        <p:spPr>
          <a:xfrm>
            <a:off x="845684" y="240918"/>
            <a:ext cx="3042444" cy="365125"/>
          </a:xfrm>
        </p:spPr>
        <p:txBody>
          <a:bodyPr anchor="ctr">
            <a:normAutofit/>
          </a:bodyPr>
          <a:lstStyle>
            <a:lvl1pPr marL="0" indent="0">
              <a:buNone/>
              <a:defRPr sz="1400" b="0" i="0" spc="600">
                <a:solidFill>
                  <a:schemeClr val="tx1">
                    <a:lumMod val="65000"/>
                    <a:lumOff val="35000"/>
                  </a:schemeClr>
                </a:solidFill>
                <a:latin typeface="Oswald" pitchFamily="2" charset="77"/>
              </a:defRPr>
            </a:lvl1pPr>
            <a:lvl2pPr marL="457200" indent="0">
              <a:buNone/>
              <a:defRPr>
                <a:latin typeface="Bebas Kai" pitchFamily="82" charset="77"/>
              </a:defRPr>
            </a:lvl2pPr>
            <a:lvl3pPr marL="914400" indent="0">
              <a:buNone/>
              <a:defRPr>
                <a:latin typeface="Bebas Kai" pitchFamily="82" charset="77"/>
              </a:defRPr>
            </a:lvl3pPr>
            <a:lvl4pPr marL="1371600" indent="0">
              <a:buNone/>
              <a:defRPr>
                <a:latin typeface="Bebas Kai" pitchFamily="82" charset="77"/>
              </a:defRPr>
            </a:lvl4pPr>
            <a:lvl5pPr marL="1828800" indent="0">
              <a:buNone/>
              <a:defRPr>
                <a:latin typeface="Bebas Kai" pitchFamily="82" charset="77"/>
              </a:defRPr>
            </a:lvl5pPr>
          </a:lstStyle>
          <a:p>
            <a:pPr lvl="0"/>
            <a:r>
              <a:rPr lang="es-ES" dirty="0"/>
              <a:t>01 _ SECTION NAME</a:t>
            </a:r>
          </a:p>
        </p:txBody>
      </p:sp>
    </p:spTree>
    <p:extLst>
      <p:ext uri="{BB962C8B-B14F-4D97-AF65-F5344CB8AC3E}">
        <p14:creationId xmlns:p14="http://schemas.microsoft.com/office/powerpoint/2010/main" val="529000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6" name="Gráfico 16">
            <a:extLst>
              <a:ext uri="{FF2B5EF4-FFF2-40B4-BE49-F238E27FC236}">
                <a16:creationId xmlns:a16="http://schemas.microsoft.com/office/drawing/2014/main" id="{983BFF8A-5CB0-8944-B133-8711959CEB60}"/>
              </a:ext>
            </a:extLst>
          </p:cNvPr>
          <p:cNvSpPr/>
          <p:nvPr userDrawn="1"/>
        </p:nvSpPr>
        <p:spPr>
          <a:xfrm rot="10800000">
            <a:off x="-11876" y="-4751"/>
            <a:ext cx="5512842" cy="6886943"/>
          </a:xfrm>
          <a:custGeom>
            <a:avLst/>
            <a:gdLst>
              <a:gd name="connsiteX0" fmla="*/ 3429000 w 6858000"/>
              <a:gd name="connsiteY0" fmla="*/ 6858000 h 6858000"/>
              <a:gd name="connsiteX1" fmla="*/ 0 w 6858000"/>
              <a:gd name="connsiteY1" fmla="*/ 3429000 h 6858000"/>
              <a:gd name="connsiteX2" fmla="*/ 3429000 w 6858000"/>
              <a:gd name="connsiteY2" fmla="*/ 0 h 6858000"/>
              <a:gd name="connsiteX3" fmla="*/ 6858000 w 6858000"/>
              <a:gd name="connsiteY3" fmla="*/ 0 h 6858000"/>
              <a:gd name="connsiteX4" fmla="*/ 6858000 w 6858000"/>
              <a:gd name="connsiteY4" fmla="*/ 6858000 h 6858000"/>
              <a:gd name="connsiteX5" fmla="*/ 3429000 w 6858000"/>
              <a:gd name="connsiteY5" fmla="*/ 6858000 h 6858000"/>
              <a:gd name="connsiteX0" fmla="*/ 3429000 w 6858000"/>
              <a:gd name="connsiteY0" fmla="*/ 6858000 h 6874626"/>
              <a:gd name="connsiteX1" fmla="*/ 0 w 6858000"/>
              <a:gd name="connsiteY1" fmla="*/ 3429000 h 6874626"/>
              <a:gd name="connsiteX2" fmla="*/ 3429000 w 6858000"/>
              <a:gd name="connsiteY2" fmla="*/ 0 h 6874626"/>
              <a:gd name="connsiteX3" fmla="*/ 6858000 w 6858000"/>
              <a:gd name="connsiteY3" fmla="*/ 0 h 6874626"/>
              <a:gd name="connsiteX4" fmla="*/ 5095702 w 6858000"/>
              <a:gd name="connsiteY4" fmla="*/ 6874626 h 6874626"/>
              <a:gd name="connsiteX5" fmla="*/ 3429000 w 6858000"/>
              <a:gd name="connsiteY5" fmla="*/ 6858000 h 6874626"/>
              <a:gd name="connsiteX0" fmla="*/ 3429000 w 5112327"/>
              <a:gd name="connsiteY0" fmla="*/ 6858000 h 6874626"/>
              <a:gd name="connsiteX1" fmla="*/ 0 w 5112327"/>
              <a:gd name="connsiteY1" fmla="*/ 3429000 h 6874626"/>
              <a:gd name="connsiteX2" fmla="*/ 3429000 w 5112327"/>
              <a:gd name="connsiteY2" fmla="*/ 0 h 6874626"/>
              <a:gd name="connsiteX3" fmla="*/ 5112327 w 5112327"/>
              <a:gd name="connsiteY3" fmla="*/ 33251 h 6874626"/>
              <a:gd name="connsiteX4" fmla="*/ 5095702 w 5112327"/>
              <a:gd name="connsiteY4" fmla="*/ 6874626 h 6874626"/>
              <a:gd name="connsiteX5" fmla="*/ 3429000 w 5112327"/>
              <a:gd name="connsiteY5" fmla="*/ 6858000 h 6874626"/>
              <a:gd name="connsiteX0" fmla="*/ 3429000 w 5095903"/>
              <a:gd name="connsiteY0" fmla="*/ 6858000 h 6874626"/>
              <a:gd name="connsiteX1" fmla="*/ 0 w 5095903"/>
              <a:gd name="connsiteY1" fmla="*/ 3429000 h 6874626"/>
              <a:gd name="connsiteX2" fmla="*/ 3429000 w 5095903"/>
              <a:gd name="connsiteY2" fmla="*/ 0 h 6874626"/>
              <a:gd name="connsiteX3" fmla="*/ 4995949 w 5095903"/>
              <a:gd name="connsiteY3" fmla="*/ 16625 h 6874626"/>
              <a:gd name="connsiteX4" fmla="*/ 5095702 w 5095903"/>
              <a:gd name="connsiteY4" fmla="*/ 6874626 h 6874626"/>
              <a:gd name="connsiteX5" fmla="*/ 3429000 w 5095903"/>
              <a:gd name="connsiteY5" fmla="*/ 6858000 h 6874626"/>
              <a:gd name="connsiteX0" fmla="*/ 3429000 w 5096182"/>
              <a:gd name="connsiteY0" fmla="*/ 6874626 h 6891252"/>
              <a:gd name="connsiteX1" fmla="*/ 0 w 5096182"/>
              <a:gd name="connsiteY1" fmla="*/ 3445626 h 6891252"/>
              <a:gd name="connsiteX2" fmla="*/ 3429000 w 5096182"/>
              <a:gd name="connsiteY2" fmla="*/ 16626 h 6891252"/>
              <a:gd name="connsiteX3" fmla="*/ 5062451 w 5096182"/>
              <a:gd name="connsiteY3" fmla="*/ 0 h 6891252"/>
              <a:gd name="connsiteX4" fmla="*/ 5095702 w 5096182"/>
              <a:gd name="connsiteY4" fmla="*/ 6891252 h 6891252"/>
              <a:gd name="connsiteX5" fmla="*/ 3429000 w 5096182"/>
              <a:gd name="connsiteY5" fmla="*/ 6874626 h 6891252"/>
              <a:gd name="connsiteX0" fmla="*/ 3429000 w 5096280"/>
              <a:gd name="connsiteY0" fmla="*/ 6866534 h 6883160"/>
              <a:gd name="connsiteX1" fmla="*/ 0 w 5096280"/>
              <a:gd name="connsiteY1" fmla="*/ 3437534 h 6883160"/>
              <a:gd name="connsiteX2" fmla="*/ 3429000 w 5096280"/>
              <a:gd name="connsiteY2" fmla="*/ 8534 h 6883160"/>
              <a:gd name="connsiteX3" fmla="*/ 5070543 w 5096280"/>
              <a:gd name="connsiteY3" fmla="*/ 0 h 6883160"/>
              <a:gd name="connsiteX4" fmla="*/ 5095702 w 5096280"/>
              <a:gd name="connsiteY4" fmla="*/ 6883160 h 6883160"/>
              <a:gd name="connsiteX5" fmla="*/ 3429000 w 5096280"/>
              <a:gd name="connsiteY5" fmla="*/ 6866534 h 6883160"/>
              <a:gd name="connsiteX0" fmla="*/ 3429000 w 5097206"/>
              <a:gd name="connsiteY0" fmla="*/ 6858442 h 6875068"/>
              <a:gd name="connsiteX1" fmla="*/ 0 w 5097206"/>
              <a:gd name="connsiteY1" fmla="*/ 3429442 h 6875068"/>
              <a:gd name="connsiteX2" fmla="*/ 3429000 w 5097206"/>
              <a:gd name="connsiteY2" fmla="*/ 442 h 6875068"/>
              <a:gd name="connsiteX3" fmla="*/ 5094819 w 5097206"/>
              <a:gd name="connsiteY3" fmla="*/ 0 h 6875068"/>
              <a:gd name="connsiteX4" fmla="*/ 5095702 w 5097206"/>
              <a:gd name="connsiteY4" fmla="*/ 6875068 h 6875068"/>
              <a:gd name="connsiteX5" fmla="*/ 3429000 w 5097206"/>
              <a:gd name="connsiteY5" fmla="*/ 6858442 h 6875068"/>
              <a:gd name="connsiteX0" fmla="*/ 3429000 w 5511391"/>
              <a:gd name="connsiteY0" fmla="*/ 6858442 h 6863193"/>
              <a:gd name="connsiteX1" fmla="*/ 0 w 5511391"/>
              <a:gd name="connsiteY1" fmla="*/ 3429442 h 6863193"/>
              <a:gd name="connsiteX2" fmla="*/ 3429000 w 5511391"/>
              <a:gd name="connsiteY2" fmla="*/ 442 h 6863193"/>
              <a:gd name="connsiteX3" fmla="*/ 5094819 w 5511391"/>
              <a:gd name="connsiteY3" fmla="*/ 0 h 6863193"/>
              <a:gd name="connsiteX4" fmla="*/ 5511338 w 5511391"/>
              <a:gd name="connsiteY4" fmla="*/ 6863193 h 6863193"/>
              <a:gd name="connsiteX5" fmla="*/ 3429000 w 5511391"/>
              <a:gd name="connsiteY5" fmla="*/ 6858442 h 6863193"/>
              <a:gd name="connsiteX0" fmla="*/ 3429000 w 5512842"/>
              <a:gd name="connsiteY0" fmla="*/ 6882192 h 6886943"/>
              <a:gd name="connsiteX1" fmla="*/ 0 w 5512842"/>
              <a:gd name="connsiteY1" fmla="*/ 3453192 h 6886943"/>
              <a:gd name="connsiteX2" fmla="*/ 3429000 w 5512842"/>
              <a:gd name="connsiteY2" fmla="*/ 24192 h 6886943"/>
              <a:gd name="connsiteX3" fmla="*/ 5510455 w 5512842"/>
              <a:gd name="connsiteY3" fmla="*/ 0 h 6886943"/>
              <a:gd name="connsiteX4" fmla="*/ 5511338 w 5512842"/>
              <a:gd name="connsiteY4" fmla="*/ 6886943 h 6886943"/>
              <a:gd name="connsiteX5" fmla="*/ 3429000 w 5512842"/>
              <a:gd name="connsiteY5" fmla="*/ 6882192 h 688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2842" h="6886943">
                <a:moveTo>
                  <a:pt x="3429000" y="6882192"/>
                </a:moveTo>
                <a:cubicBezTo>
                  <a:pt x="1535214" y="6882192"/>
                  <a:pt x="0" y="5346978"/>
                  <a:pt x="0" y="3453192"/>
                </a:cubicBezTo>
                <a:cubicBezTo>
                  <a:pt x="0" y="1559406"/>
                  <a:pt x="1535214" y="24192"/>
                  <a:pt x="3429000" y="24192"/>
                </a:cubicBezTo>
                <a:lnTo>
                  <a:pt x="5510455" y="0"/>
                </a:lnTo>
                <a:cubicBezTo>
                  <a:pt x="5504913" y="2280458"/>
                  <a:pt x="5516880" y="4606485"/>
                  <a:pt x="5511338" y="6886943"/>
                </a:cubicBezTo>
                <a:lnTo>
                  <a:pt x="3429000" y="6882192"/>
                </a:lnTo>
                <a:close/>
              </a:path>
            </a:pathLst>
          </a:custGeom>
          <a:solidFill>
            <a:schemeClr val="accent1">
              <a:lumMod val="20000"/>
              <a:lumOff val="80000"/>
            </a:schemeClr>
          </a:solidFill>
          <a:ln w="6350" cap="flat">
            <a:noFill/>
            <a:prstDash val="solid"/>
            <a:miter/>
          </a:ln>
        </p:spPr>
        <p:txBody>
          <a:bodyPr rtlCol="0" anchor="ctr"/>
          <a:lstStyle/>
          <a:p>
            <a:endParaRPr lang="es-ES"/>
          </a:p>
        </p:txBody>
      </p:sp>
      <p:sp>
        <p:nvSpPr>
          <p:cNvPr id="8" name="Marcador de posición de imagen 9">
            <a:extLst>
              <a:ext uri="{FF2B5EF4-FFF2-40B4-BE49-F238E27FC236}">
                <a16:creationId xmlns:a16="http://schemas.microsoft.com/office/drawing/2014/main" id="{8CDAC202-F6DE-ED45-AAE5-1BDD4ADD1841}"/>
              </a:ext>
            </a:extLst>
          </p:cNvPr>
          <p:cNvSpPr>
            <a:spLocks noGrp="1"/>
          </p:cNvSpPr>
          <p:nvPr>
            <p:ph type="pic" sz="quarter" idx="15" hasCustomPrompt="1"/>
          </p:nvPr>
        </p:nvSpPr>
        <p:spPr>
          <a:xfrm>
            <a:off x="8239799" y="1701021"/>
            <a:ext cx="3098799" cy="4047066"/>
          </a:xfrm>
          <a:solidFill>
            <a:schemeClr val="accent1">
              <a:lumMod val="20000"/>
              <a:lumOff val="80000"/>
            </a:schemeClr>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tx1">
                    <a:lumMod val="85000"/>
                    <a:lumOff val="15000"/>
                  </a:schemeClr>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Your</a:t>
            </a:r>
            <a:r>
              <a:rPr lang="es-ES"/>
              <a:t> </a:t>
            </a:r>
            <a:r>
              <a:rPr lang="es-ES" err="1"/>
              <a:t>image</a:t>
            </a:r>
            <a:r>
              <a:rPr lang="es-ES"/>
              <a:t> </a:t>
            </a:r>
            <a:r>
              <a:rPr lang="es-ES" err="1"/>
              <a:t>here</a:t>
            </a:r>
            <a:endParaRPr lang="es-ES"/>
          </a:p>
        </p:txBody>
      </p:sp>
      <p:cxnSp>
        <p:nvCxnSpPr>
          <p:cNvPr id="9" name="Conector recto 8">
            <a:extLst>
              <a:ext uri="{FF2B5EF4-FFF2-40B4-BE49-F238E27FC236}">
                <a16:creationId xmlns:a16="http://schemas.microsoft.com/office/drawing/2014/main" id="{E4F574CE-04D4-8040-B167-F7E97568A05A}"/>
              </a:ext>
            </a:extLst>
          </p:cNvPr>
          <p:cNvCxnSpPr/>
          <p:nvPr userDrawn="1"/>
        </p:nvCxnSpPr>
        <p:spPr>
          <a:xfrm flipH="1">
            <a:off x="11897450" y="425584"/>
            <a:ext cx="2945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Marcador de número de diapositiva 9">
            <a:extLst>
              <a:ext uri="{FF2B5EF4-FFF2-40B4-BE49-F238E27FC236}">
                <a16:creationId xmlns:a16="http://schemas.microsoft.com/office/drawing/2014/main" id="{73E0A9E4-E673-0348-96EC-913FB0AD6386}"/>
              </a:ext>
            </a:extLst>
          </p:cNvPr>
          <p:cNvSpPr txBox="1">
            <a:spLocks/>
          </p:cNvSpPr>
          <p:nvPr userDrawn="1"/>
        </p:nvSpPr>
        <p:spPr>
          <a:xfrm>
            <a:off x="11131826" y="252432"/>
            <a:ext cx="765624" cy="323897"/>
          </a:xfrm>
          <a:prstGeom prst="rect">
            <a:avLst/>
          </a:prstGeom>
        </p:spPr>
        <p:txBody>
          <a:bodyPr/>
          <a:lstStyle>
            <a:defPPr>
              <a:defRPr lang="es-ES"/>
            </a:defPPr>
            <a:lvl1pPr marL="0" algn="l" defTabSz="914400" rtl="0" eaLnBrk="1" latinLnBrk="0" hangingPunct="1">
              <a:defRPr sz="180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40E274-C6F5-7D40-AAE8-F8E74B52E2D5}" type="slidenum">
              <a:rPr lang="es-ES" sz="1800" b="0" i="0" spc="300" smtClean="0">
                <a:solidFill>
                  <a:schemeClr val="tx1">
                    <a:lumMod val="65000"/>
                    <a:lumOff val="35000"/>
                  </a:schemeClr>
                </a:solidFill>
                <a:latin typeface="Oswald" pitchFamily="2" charset="77"/>
                <a:cs typeface="Consolas" panose="020B0609020204030204" pitchFamily="49" charset="0"/>
              </a:rPr>
              <a:pPr algn="r"/>
              <a:t>‹#›</a:t>
            </a:fld>
            <a:endParaRPr lang="es-ES" sz="1800" b="0" i="0" spc="300">
              <a:solidFill>
                <a:schemeClr val="tx1">
                  <a:lumMod val="65000"/>
                  <a:lumOff val="35000"/>
                </a:schemeClr>
              </a:solidFill>
              <a:latin typeface="Oswald" pitchFamily="2" charset="77"/>
              <a:cs typeface="Consolas" panose="020B0609020204030204" pitchFamily="49" charset="0"/>
            </a:endParaRPr>
          </a:p>
        </p:txBody>
      </p:sp>
      <p:sp>
        <p:nvSpPr>
          <p:cNvPr id="12" name="Marcador de texto 13">
            <a:extLst>
              <a:ext uri="{FF2B5EF4-FFF2-40B4-BE49-F238E27FC236}">
                <a16:creationId xmlns:a16="http://schemas.microsoft.com/office/drawing/2014/main" id="{DAE3C658-EAB4-2443-BCAC-A3E3FB28ECD0}"/>
              </a:ext>
            </a:extLst>
          </p:cNvPr>
          <p:cNvSpPr>
            <a:spLocks noGrp="1"/>
          </p:cNvSpPr>
          <p:nvPr>
            <p:ph type="body" sz="quarter" idx="13" hasCustomPrompt="1"/>
          </p:nvPr>
        </p:nvSpPr>
        <p:spPr>
          <a:xfrm>
            <a:off x="845684" y="240918"/>
            <a:ext cx="3042444" cy="365125"/>
          </a:xfrm>
        </p:spPr>
        <p:txBody>
          <a:bodyPr anchor="ctr">
            <a:normAutofit/>
          </a:bodyPr>
          <a:lstStyle>
            <a:lvl1pPr marL="0" indent="0">
              <a:buNone/>
              <a:defRPr sz="1400" b="0" i="0" spc="600">
                <a:solidFill>
                  <a:schemeClr val="tx1">
                    <a:lumMod val="65000"/>
                    <a:lumOff val="35000"/>
                  </a:schemeClr>
                </a:solidFill>
                <a:latin typeface="Oswald" pitchFamily="2" charset="77"/>
              </a:defRPr>
            </a:lvl1pPr>
            <a:lvl2pPr marL="457200" indent="0">
              <a:buNone/>
              <a:defRPr>
                <a:latin typeface="Bebas Kai" pitchFamily="82" charset="77"/>
              </a:defRPr>
            </a:lvl2pPr>
            <a:lvl3pPr marL="914400" indent="0">
              <a:buNone/>
              <a:defRPr>
                <a:latin typeface="Bebas Kai" pitchFamily="82" charset="77"/>
              </a:defRPr>
            </a:lvl3pPr>
            <a:lvl4pPr marL="1371600" indent="0">
              <a:buNone/>
              <a:defRPr>
                <a:latin typeface="Bebas Kai" pitchFamily="82" charset="77"/>
              </a:defRPr>
            </a:lvl4pPr>
            <a:lvl5pPr marL="1828800" indent="0">
              <a:buNone/>
              <a:defRPr>
                <a:latin typeface="Bebas Kai" pitchFamily="82" charset="77"/>
              </a:defRPr>
            </a:lvl5pPr>
          </a:lstStyle>
          <a:p>
            <a:pPr lvl="0"/>
            <a:r>
              <a:rPr lang="es-ES" dirty="0"/>
              <a:t>01 _ SECTION NAME</a:t>
            </a:r>
          </a:p>
        </p:txBody>
      </p:sp>
    </p:spTree>
    <p:extLst>
      <p:ext uri="{BB962C8B-B14F-4D97-AF65-F5344CB8AC3E}">
        <p14:creationId xmlns:p14="http://schemas.microsoft.com/office/powerpoint/2010/main" val="327367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rcle-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F0DB74E1-8E18-5543-A146-69091537A942}"/>
              </a:ext>
            </a:extLst>
          </p:cNvPr>
          <p:cNvSpPr>
            <a:spLocks noGrp="1"/>
          </p:cNvSpPr>
          <p:nvPr>
            <p:ph type="pic" sz="quarter" idx="15" hasCustomPrompt="1"/>
          </p:nvPr>
        </p:nvSpPr>
        <p:spPr>
          <a:xfrm>
            <a:off x="1070812" y="1323038"/>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chemeClr val="accent1">
              <a:lumMod val="20000"/>
              <a:lumOff val="8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sp>
        <p:nvSpPr>
          <p:cNvPr id="11" name="Marcador de posición de imagen 10">
            <a:extLst>
              <a:ext uri="{FF2B5EF4-FFF2-40B4-BE49-F238E27FC236}">
                <a16:creationId xmlns:a16="http://schemas.microsoft.com/office/drawing/2014/main" id="{E04DCE5C-0FBB-2446-BF75-2C546C1DD6DB}"/>
              </a:ext>
            </a:extLst>
          </p:cNvPr>
          <p:cNvSpPr>
            <a:spLocks noGrp="1"/>
          </p:cNvSpPr>
          <p:nvPr>
            <p:ph type="pic" sz="quarter" idx="16" hasCustomPrompt="1"/>
          </p:nvPr>
        </p:nvSpPr>
        <p:spPr>
          <a:xfrm>
            <a:off x="4006847" y="1323038"/>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chemeClr val="accent1">
              <a:lumMod val="20000"/>
              <a:lumOff val="8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sp>
        <p:nvSpPr>
          <p:cNvPr id="12" name="Marcador de posición de imagen 11">
            <a:extLst>
              <a:ext uri="{FF2B5EF4-FFF2-40B4-BE49-F238E27FC236}">
                <a16:creationId xmlns:a16="http://schemas.microsoft.com/office/drawing/2014/main" id="{02A6F34B-CDF5-754C-84A0-5BB51F2F0A7D}"/>
              </a:ext>
            </a:extLst>
          </p:cNvPr>
          <p:cNvSpPr>
            <a:spLocks noGrp="1"/>
          </p:cNvSpPr>
          <p:nvPr>
            <p:ph type="pic" sz="quarter" idx="17" hasCustomPrompt="1"/>
          </p:nvPr>
        </p:nvSpPr>
        <p:spPr>
          <a:xfrm>
            <a:off x="6924250" y="1323038"/>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chemeClr val="accent1">
              <a:lumMod val="20000"/>
              <a:lumOff val="8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sp>
        <p:nvSpPr>
          <p:cNvPr id="13" name="Marcador de posición de imagen 12">
            <a:extLst>
              <a:ext uri="{FF2B5EF4-FFF2-40B4-BE49-F238E27FC236}">
                <a16:creationId xmlns:a16="http://schemas.microsoft.com/office/drawing/2014/main" id="{DE08859C-9E21-3649-A360-0652754BDEB4}"/>
              </a:ext>
            </a:extLst>
          </p:cNvPr>
          <p:cNvSpPr>
            <a:spLocks noGrp="1"/>
          </p:cNvSpPr>
          <p:nvPr>
            <p:ph type="pic" sz="quarter" idx="18" hasCustomPrompt="1"/>
          </p:nvPr>
        </p:nvSpPr>
        <p:spPr>
          <a:xfrm>
            <a:off x="9710042" y="1323038"/>
            <a:ext cx="1593087" cy="1593087"/>
          </a:xfrm>
          <a:custGeom>
            <a:avLst/>
            <a:gdLst>
              <a:gd name="connsiteX0" fmla="*/ 1806008 w 3612016"/>
              <a:gd name="connsiteY0" fmla="*/ 0 h 3612016"/>
              <a:gd name="connsiteX1" fmla="*/ 3612016 w 3612016"/>
              <a:gd name="connsiteY1" fmla="*/ 1806008 h 3612016"/>
              <a:gd name="connsiteX2" fmla="*/ 1806008 w 3612016"/>
              <a:gd name="connsiteY2" fmla="*/ 3612016 h 3612016"/>
              <a:gd name="connsiteX3" fmla="*/ 0 w 3612016"/>
              <a:gd name="connsiteY3" fmla="*/ 1806008 h 3612016"/>
              <a:gd name="connsiteX4" fmla="*/ 1806008 w 3612016"/>
              <a:gd name="connsiteY4" fmla="*/ 0 h 3612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2016" h="3612016">
                <a:moveTo>
                  <a:pt x="1806008" y="0"/>
                </a:moveTo>
                <a:cubicBezTo>
                  <a:pt x="2803439" y="0"/>
                  <a:pt x="3612016" y="808577"/>
                  <a:pt x="3612016" y="1806008"/>
                </a:cubicBezTo>
                <a:cubicBezTo>
                  <a:pt x="3612016" y="2803439"/>
                  <a:pt x="2803439" y="3612016"/>
                  <a:pt x="1806008" y="3612016"/>
                </a:cubicBezTo>
                <a:cubicBezTo>
                  <a:pt x="808577" y="3612016"/>
                  <a:pt x="0" y="2803439"/>
                  <a:pt x="0" y="1806008"/>
                </a:cubicBezTo>
                <a:cubicBezTo>
                  <a:pt x="0" y="808577"/>
                  <a:pt x="808577" y="0"/>
                  <a:pt x="1806008" y="0"/>
                </a:cubicBezTo>
                <a:close/>
              </a:path>
            </a:pathLst>
          </a:custGeom>
          <a:solidFill>
            <a:schemeClr val="accent1">
              <a:lumMod val="20000"/>
              <a:lumOff val="8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a:lvl1pPr>
          </a:lstStyle>
          <a:p>
            <a:r>
              <a:rPr lang="es-ES"/>
              <a:t>Place </a:t>
            </a:r>
            <a:r>
              <a:rPr lang="es-ES" err="1"/>
              <a:t>your</a:t>
            </a:r>
            <a:r>
              <a:rPr lang="es-ES"/>
              <a:t> </a:t>
            </a:r>
            <a:r>
              <a:rPr lang="es-ES" err="1"/>
              <a:t>mage</a:t>
            </a:r>
            <a:endParaRPr lang="es-ES"/>
          </a:p>
        </p:txBody>
      </p:sp>
      <p:cxnSp>
        <p:nvCxnSpPr>
          <p:cNvPr id="10" name="Conector recto 9">
            <a:extLst>
              <a:ext uri="{FF2B5EF4-FFF2-40B4-BE49-F238E27FC236}">
                <a16:creationId xmlns:a16="http://schemas.microsoft.com/office/drawing/2014/main" id="{C121EFA1-0660-7245-815A-090D8A0705B4}"/>
              </a:ext>
            </a:extLst>
          </p:cNvPr>
          <p:cNvCxnSpPr/>
          <p:nvPr userDrawn="1"/>
        </p:nvCxnSpPr>
        <p:spPr>
          <a:xfrm flipH="1">
            <a:off x="11897450" y="425584"/>
            <a:ext cx="2945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Marcador de número de diapositiva 9">
            <a:extLst>
              <a:ext uri="{FF2B5EF4-FFF2-40B4-BE49-F238E27FC236}">
                <a16:creationId xmlns:a16="http://schemas.microsoft.com/office/drawing/2014/main" id="{B2766EE4-2631-9948-A9C9-8F780ECFE0DA}"/>
              </a:ext>
            </a:extLst>
          </p:cNvPr>
          <p:cNvSpPr txBox="1">
            <a:spLocks/>
          </p:cNvSpPr>
          <p:nvPr userDrawn="1"/>
        </p:nvSpPr>
        <p:spPr>
          <a:xfrm>
            <a:off x="11131826" y="252432"/>
            <a:ext cx="765624" cy="323897"/>
          </a:xfrm>
          <a:prstGeom prst="rect">
            <a:avLst/>
          </a:prstGeom>
        </p:spPr>
        <p:txBody>
          <a:bodyPr/>
          <a:lstStyle>
            <a:defPPr>
              <a:defRPr lang="es-ES"/>
            </a:defPPr>
            <a:lvl1pPr marL="0" algn="l" defTabSz="914400" rtl="0" eaLnBrk="1" latinLnBrk="0" hangingPunct="1">
              <a:defRPr sz="180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40E274-C6F5-7D40-AAE8-F8E74B52E2D5}" type="slidenum">
              <a:rPr lang="es-ES" sz="1800" b="0" i="0" spc="300" smtClean="0">
                <a:solidFill>
                  <a:schemeClr val="tx1">
                    <a:lumMod val="65000"/>
                    <a:lumOff val="35000"/>
                  </a:schemeClr>
                </a:solidFill>
                <a:latin typeface="Oswald" pitchFamily="2" charset="77"/>
                <a:cs typeface="Consolas" panose="020B0609020204030204" pitchFamily="49" charset="0"/>
              </a:rPr>
              <a:pPr algn="r"/>
              <a:t>‹#›</a:t>
            </a:fld>
            <a:endParaRPr lang="es-ES" sz="1800" b="0" i="0" spc="300">
              <a:solidFill>
                <a:schemeClr val="tx1">
                  <a:lumMod val="65000"/>
                  <a:lumOff val="35000"/>
                </a:schemeClr>
              </a:solidFill>
              <a:latin typeface="Oswald" pitchFamily="2" charset="77"/>
              <a:cs typeface="Consolas" panose="020B0609020204030204" pitchFamily="49" charset="0"/>
            </a:endParaRPr>
          </a:p>
        </p:txBody>
      </p:sp>
      <p:sp>
        <p:nvSpPr>
          <p:cNvPr id="17" name="Marcador de texto 13">
            <a:extLst>
              <a:ext uri="{FF2B5EF4-FFF2-40B4-BE49-F238E27FC236}">
                <a16:creationId xmlns:a16="http://schemas.microsoft.com/office/drawing/2014/main" id="{7206A3C3-B0FB-0E46-B3BB-379B90E313B5}"/>
              </a:ext>
            </a:extLst>
          </p:cNvPr>
          <p:cNvSpPr>
            <a:spLocks noGrp="1"/>
          </p:cNvSpPr>
          <p:nvPr>
            <p:ph type="body" sz="quarter" idx="13" hasCustomPrompt="1"/>
          </p:nvPr>
        </p:nvSpPr>
        <p:spPr>
          <a:xfrm>
            <a:off x="845684" y="240918"/>
            <a:ext cx="3042444" cy="365125"/>
          </a:xfrm>
        </p:spPr>
        <p:txBody>
          <a:bodyPr anchor="ctr">
            <a:normAutofit/>
          </a:bodyPr>
          <a:lstStyle>
            <a:lvl1pPr marL="0" indent="0">
              <a:buNone/>
              <a:defRPr sz="1400" b="0" i="0" spc="600">
                <a:solidFill>
                  <a:schemeClr val="tx1">
                    <a:lumMod val="65000"/>
                    <a:lumOff val="35000"/>
                  </a:schemeClr>
                </a:solidFill>
                <a:latin typeface="Oswald" pitchFamily="2" charset="77"/>
              </a:defRPr>
            </a:lvl1pPr>
            <a:lvl2pPr marL="457200" indent="0">
              <a:buNone/>
              <a:defRPr>
                <a:latin typeface="Bebas Kai" pitchFamily="82" charset="77"/>
              </a:defRPr>
            </a:lvl2pPr>
            <a:lvl3pPr marL="914400" indent="0">
              <a:buNone/>
              <a:defRPr>
                <a:latin typeface="Bebas Kai" pitchFamily="82" charset="77"/>
              </a:defRPr>
            </a:lvl3pPr>
            <a:lvl4pPr marL="1371600" indent="0">
              <a:buNone/>
              <a:defRPr>
                <a:latin typeface="Bebas Kai" pitchFamily="82" charset="77"/>
              </a:defRPr>
            </a:lvl4pPr>
            <a:lvl5pPr marL="1828800" indent="0">
              <a:buNone/>
              <a:defRPr>
                <a:latin typeface="Bebas Kai" pitchFamily="82" charset="77"/>
              </a:defRPr>
            </a:lvl5pPr>
          </a:lstStyle>
          <a:p>
            <a:pPr lvl="0"/>
            <a:r>
              <a:rPr lang="es-ES" dirty="0"/>
              <a:t>01 _ SECTION NAME</a:t>
            </a:r>
          </a:p>
        </p:txBody>
      </p:sp>
    </p:spTree>
    <p:extLst>
      <p:ext uri="{BB962C8B-B14F-4D97-AF65-F5344CB8AC3E}">
        <p14:creationId xmlns:p14="http://schemas.microsoft.com/office/powerpoint/2010/main" val="395906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D70B7C84-B9E3-4343-B8FF-E675D63D4CFA}"/>
              </a:ext>
            </a:extLst>
          </p:cNvPr>
          <p:cNvCxnSpPr/>
          <p:nvPr userDrawn="1"/>
        </p:nvCxnSpPr>
        <p:spPr>
          <a:xfrm flipH="1">
            <a:off x="11897450" y="425584"/>
            <a:ext cx="29455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Marcador de número de diapositiva 9">
            <a:extLst>
              <a:ext uri="{FF2B5EF4-FFF2-40B4-BE49-F238E27FC236}">
                <a16:creationId xmlns:a16="http://schemas.microsoft.com/office/drawing/2014/main" id="{6D851B62-A94D-9649-830E-64536EE9F1DA}"/>
              </a:ext>
            </a:extLst>
          </p:cNvPr>
          <p:cNvSpPr txBox="1">
            <a:spLocks/>
          </p:cNvSpPr>
          <p:nvPr userDrawn="1"/>
        </p:nvSpPr>
        <p:spPr>
          <a:xfrm>
            <a:off x="11131826" y="252432"/>
            <a:ext cx="765624" cy="323897"/>
          </a:xfrm>
          <a:prstGeom prst="rect">
            <a:avLst/>
          </a:prstGeom>
        </p:spPr>
        <p:txBody>
          <a:bodyPr/>
          <a:lstStyle>
            <a:defPPr>
              <a:defRPr lang="es-ES"/>
            </a:defPPr>
            <a:lvl1pPr marL="0" algn="l" defTabSz="914400" rtl="0" eaLnBrk="1" latinLnBrk="0" hangingPunct="1">
              <a:defRPr sz="1800" kern="1200">
                <a:solidFill>
                  <a:schemeClr val="bg2">
                    <a:lumMod val="1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540E274-C6F5-7D40-AAE8-F8E74B52E2D5}" type="slidenum">
              <a:rPr lang="es-ES" sz="1800" b="0" i="0" spc="300" smtClean="0">
                <a:solidFill>
                  <a:schemeClr val="tx1">
                    <a:lumMod val="65000"/>
                    <a:lumOff val="35000"/>
                  </a:schemeClr>
                </a:solidFill>
                <a:latin typeface="Oswald" pitchFamily="2" charset="77"/>
                <a:cs typeface="Consolas" panose="020B0609020204030204" pitchFamily="49" charset="0"/>
              </a:rPr>
              <a:pPr algn="r"/>
              <a:t>‹#›</a:t>
            </a:fld>
            <a:endParaRPr lang="es-ES" sz="1800" b="0" i="0" spc="300">
              <a:solidFill>
                <a:schemeClr val="tx1">
                  <a:lumMod val="65000"/>
                  <a:lumOff val="35000"/>
                </a:schemeClr>
              </a:solidFill>
              <a:latin typeface="Oswald" pitchFamily="2" charset="77"/>
              <a:cs typeface="Consolas" panose="020B0609020204030204" pitchFamily="49" charset="0"/>
            </a:endParaRPr>
          </a:p>
        </p:txBody>
      </p:sp>
      <p:sp>
        <p:nvSpPr>
          <p:cNvPr id="5" name="Marcador de texto 13">
            <a:extLst>
              <a:ext uri="{FF2B5EF4-FFF2-40B4-BE49-F238E27FC236}">
                <a16:creationId xmlns:a16="http://schemas.microsoft.com/office/drawing/2014/main" id="{52A53EFD-C219-974C-8055-D757334281A4}"/>
              </a:ext>
            </a:extLst>
          </p:cNvPr>
          <p:cNvSpPr>
            <a:spLocks noGrp="1"/>
          </p:cNvSpPr>
          <p:nvPr>
            <p:ph type="body" sz="quarter" idx="13" hasCustomPrompt="1"/>
          </p:nvPr>
        </p:nvSpPr>
        <p:spPr>
          <a:xfrm>
            <a:off x="845684" y="240918"/>
            <a:ext cx="3042444" cy="365125"/>
          </a:xfrm>
        </p:spPr>
        <p:txBody>
          <a:bodyPr anchor="ctr">
            <a:normAutofit/>
          </a:bodyPr>
          <a:lstStyle>
            <a:lvl1pPr marL="0" indent="0">
              <a:buNone/>
              <a:defRPr sz="1400" b="0" i="0" spc="600">
                <a:solidFill>
                  <a:schemeClr val="tx1">
                    <a:lumMod val="65000"/>
                    <a:lumOff val="35000"/>
                  </a:schemeClr>
                </a:solidFill>
                <a:latin typeface="Oswald" pitchFamily="2" charset="77"/>
              </a:defRPr>
            </a:lvl1pPr>
            <a:lvl2pPr marL="457200" indent="0">
              <a:buNone/>
              <a:defRPr>
                <a:latin typeface="Bebas Kai" pitchFamily="82" charset="77"/>
              </a:defRPr>
            </a:lvl2pPr>
            <a:lvl3pPr marL="914400" indent="0">
              <a:buNone/>
              <a:defRPr>
                <a:latin typeface="Bebas Kai" pitchFamily="82" charset="77"/>
              </a:defRPr>
            </a:lvl3pPr>
            <a:lvl4pPr marL="1371600" indent="0">
              <a:buNone/>
              <a:defRPr>
                <a:latin typeface="Bebas Kai" pitchFamily="82" charset="77"/>
              </a:defRPr>
            </a:lvl4pPr>
            <a:lvl5pPr marL="1828800" indent="0">
              <a:buNone/>
              <a:defRPr>
                <a:latin typeface="Bebas Kai" pitchFamily="82" charset="77"/>
              </a:defRPr>
            </a:lvl5pPr>
          </a:lstStyle>
          <a:p>
            <a:pPr lvl="0"/>
            <a:r>
              <a:rPr lang="es-ES" dirty="0"/>
              <a:t>01 _ SECTION NAME</a:t>
            </a:r>
          </a:p>
        </p:txBody>
      </p:sp>
    </p:spTree>
    <p:extLst>
      <p:ext uri="{BB962C8B-B14F-4D97-AF65-F5344CB8AC3E}">
        <p14:creationId xmlns:p14="http://schemas.microsoft.com/office/powerpoint/2010/main" val="252673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EDE449B-A1F8-6D41-83A5-0F98D45E77FD}"/>
              </a:ext>
            </a:extLst>
          </p:cNvPr>
          <p:cNvSpPr>
            <a:spLocks noGrp="1"/>
          </p:cNvSpPr>
          <p:nvPr>
            <p:ph type="dt" sz="half" idx="10"/>
          </p:nvPr>
        </p:nvSpPr>
        <p:spPr/>
        <p:txBody>
          <a:bodyPr/>
          <a:lstStyle/>
          <a:p>
            <a:fld id="{8F3AD8E0-051D-8649-B8F9-CE7452FD8CA5}" type="datetimeFigureOut">
              <a:rPr lang="es-ES" smtClean="0"/>
              <a:t>30/06/2021</a:t>
            </a:fld>
            <a:endParaRPr lang="es-ES"/>
          </a:p>
        </p:txBody>
      </p:sp>
      <p:sp>
        <p:nvSpPr>
          <p:cNvPr id="3" name="Marcador de pie de página 2">
            <a:extLst>
              <a:ext uri="{FF2B5EF4-FFF2-40B4-BE49-F238E27FC236}">
                <a16:creationId xmlns:a16="http://schemas.microsoft.com/office/drawing/2014/main" id="{F3FE1BAB-AB37-BB4F-B81C-AA4C25659E5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2E82E3-4624-7748-A7E5-91452B671FBE}"/>
              </a:ext>
            </a:extLst>
          </p:cNvPr>
          <p:cNvSpPr>
            <a:spLocks noGrp="1"/>
          </p:cNvSpPr>
          <p:nvPr>
            <p:ph type="sldNum" sz="quarter" idx="12"/>
          </p:nvPr>
        </p:nvSpPr>
        <p:spPr/>
        <p:txBody>
          <a:bodyPr/>
          <a:lstStyle/>
          <a:p>
            <a:fld id="{75A699A4-F43B-E449-866C-00A4D770B3FE}" type="slidenum">
              <a:rPr lang="es-ES" smtClean="0"/>
              <a:t>‹#›</a:t>
            </a:fld>
            <a:endParaRPr lang="es-ES"/>
          </a:p>
        </p:txBody>
      </p:sp>
    </p:spTree>
    <p:extLst>
      <p:ext uri="{BB962C8B-B14F-4D97-AF65-F5344CB8AC3E}">
        <p14:creationId xmlns:p14="http://schemas.microsoft.com/office/powerpoint/2010/main" val="199932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0" name="标题 1"/>
          <p:cNvSpPr>
            <a:spLocks noGrp="1"/>
          </p:cNvSpPr>
          <p:nvPr userDrawn="1">
            <p:ph type="title" hasCustomPrompt="1"/>
          </p:nvPr>
        </p:nvSpPr>
        <p:spPr>
          <a:xfrm>
            <a:off x="5255718" y="3457100"/>
            <a:ext cx="6261808" cy="895350"/>
          </a:xfrm>
        </p:spPr>
        <p:txBody>
          <a:bodyPr anchor="b">
            <a:normAutofit/>
          </a:bodyPr>
          <a:lstStyle>
            <a:lvl1pPr algn="l">
              <a:defRPr sz="2400" b="1">
                <a:solidFill>
                  <a:schemeClr val="tx1"/>
                </a:solidFill>
              </a:defRPr>
            </a:lvl1pPr>
          </a:lstStyle>
          <a:p>
            <a:r>
              <a:rPr lang="zh-CN" altLang="en-US" dirty="0"/>
              <a:t>单击此处添加幻灯片章节标题</a:t>
            </a:r>
          </a:p>
        </p:txBody>
      </p:sp>
      <p:sp>
        <p:nvSpPr>
          <p:cNvPr id="21" name="文本占位符 2"/>
          <p:cNvSpPr>
            <a:spLocks noGrp="1"/>
          </p:cNvSpPr>
          <p:nvPr userDrawn="1">
            <p:ph type="body" idx="1"/>
          </p:nvPr>
        </p:nvSpPr>
        <p:spPr>
          <a:xfrm>
            <a:off x="5248872" y="4428650"/>
            <a:ext cx="6269769" cy="1015623"/>
          </a:xfrm>
        </p:spPr>
        <p:txBody>
          <a:bodyPr anchor="t">
            <a:normAutofit/>
          </a:bodyPr>
          <a:lstStyle>
            <a:lvl1pPr marL="0" indent="0" algn="l">
              <a:buNone/>
              <a:defRPr sz="11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a:t>单击此处编辑母版文本样式</a:t>
            </a:r>
          </a:p>
        </p:txBody>
      </p:sp>
      <p:grpSp>
        <p:nvGrpSpPr>
          <p:cNvPr id="4" name="组合 3">
            <a:extLst>
              <a:ext uri="{FF2B5EF4-FFF2-40B4-BE49-F238E27FC236}">
                <a16:creationId xmlns:a16="http://schemas.microsoft.com/office/drawing/2014/main" id="{646A346F-5A0C-433E-A553-46788C857E96}"/>
              </a:ext>
            </a:extLst>
          </p:cNvPr>
          <p:cNvGrpSpPr/>
          <p:nvPr userDrawn="1"/>
        </p:nvGrpSpPr>
        <p:grpSpPr>
          <a:xfrm>
            <a:off x="20454" y="1341783"/>
            <a:ext cx="4641829" cy="4801842"/>
            <a:chOff x="6411084" y="1289058"/>
            <a:chExt cx="4386534" cy="4537746"/>
          </a:xfrm>
          <a:solidFill>
            <a:schemeClr val="bg1">
              <a:lumMod val="75000"/>
            </a:schemeClr>
          </a:solidFill>
        </p:grpSpPr>
        <p:grpSp>
          <p:nvGrpSpPr>
            <p:cNvPr id="5" name="Group 8">
              <a:extLst>
                <a:ext uri="{FF2B5EF4-FFF2-40B4-BE49-F238E27FC236}">
                  <a16:creationId xmlns:a16="http://schemas.microsoft.com/office/drawing/2014/main" id="{E6B2DFC2-15AE-4CB4-87CC-1B9A877A9E7F}"/>
                </a:ext>
              </a:extLst>
            </p:cNvPr>
            <p:cNvGrpSpPr/>
            <p:nvPr/>
          </p:nvGrpSpPr>
          <p:grpSpPr>
            <a:xfrm>
              <a:off x="6411084" y="1703048"/>
              <a:ext cx="1639814" cy="2111058"/>
              <a:chOff x="6242269" y="1314952"/>
              <a:chExt cx="2186337" cy="2814638"/>
            </a:xfrm>
            <a:grpFill/>
          </p:grpSpPr>
          <p:sp>
            <p:nvSpPr>
              <p:cNvPr id="149" name="Freeform 182">
                <a:extLst>
                  <a:ext uri="{FF2B5EF4-FFF2-40B4-BE49-F238E27FC236}">
                    <a16:creationId xmlns:a16="http://schemas.microsoft.com/office/drawing/2014/main" id="{C893D522-F493-4B20-B304-C1D1E6EAE1F9}"/>
                  </a:ext>
                </a:extLst>
              </p:cNvPr>
              <p:cNvSpPr>
                <a:spLocks/>
              </p:cNvSpPr>
              <p:nvPr/>
            </p:nvSpPr>
            <p:spPr bwMode="auto">
              <a:xfrm>
                <a:off x="7011500" y="1314952"/>
                <a:ext cx="246623" cy="199648"/>
              </a:xfrm>
              <a:custGeom>
                <a:avLst/>
                <a:gdLst>
                  <a:gd name="T0" fmla="*/ 77 w 77"/>
                  <a:gd name="T1" fmla="*/ 7 h 62"/>
                  <a:gd name="T2" fmla="*/ 68 w 77"/>
                  <a:gd name="T3" fmla="*/ 10 h 62"/>
                  <a:gd name="T4" fmla="*/ 75 w 77"/>
                  <a:gd name="T5" fmla="*/ 1 h 62"/>
                  <a:gd name="T6" fmla="*/ 65 w 77"/>
                  <a:gd name="T7" fmla="*/ 5 h 62"/>
                  <a:gd name="T8" fmla="*/ 53 w 77"/>
                  <a:gd name="T9" fmla="*/ 0 h 62"/>
                  <a:gd name="T10" fmla="*/ 38 w 77"/>
                  <a:gd name="T11" fmla="*/ 15 h 62"/>
                  <a:gd name="T12" fmla="*/ 38 w 77"/>
                  <a:gd name="T13" fmla="*/ 19 h 62"/>
                  <a:gd name="T14" fmla="*/ 6 w 77"/>
                  <a:gd name="T15" fmla="*/ 3 h 62"/>
                  <a:gd name="T16" fmla="*/ 3 w 77"/>
                  <a:gd name="T17" fmla="*/ 10 h 62"/>
                  <a:gd name="T18" fmla="*/ 10 w 77"/>
                  <a:gd name="T19" fmla="*/ 24 h 62"/>
                  <a:gd name="T20" fmla="*/ 3 w 77"/>
                  <a:gd name="T21" fmla="*/ 22 h 62"/>
                  <a:gd name="T22" fmla="*/ 3 w 77"/>
                  <a:gd name="T23" fmla="*/ 22 h 62"/>
                  <a:gd name="T24" fmla="*/ 16 w 77"/>
                  <a:gd name="T25" fmla="*/ 37 h 62"/>
                  <a:gd name="T26" fmla="*/ 12 w 77"/>
                  <a:gd name="T27" fmla="*/ 38 h 62"/>
                  <a:gd name="T28" fmla="*/ 9 w 77"/>
                  <a:gd name="T29" fmla="*/ 38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10"/>
                    </a:cubicBezTo>
                    <a:cubicBezTo>
                      <a:pt x="71" y="8"/>
                      <a:pt x="74" y="4"/>
                      <a:pt x="75" y="1"/>
                    </a:cubicBezTo>
                    <a:cubicBezTo>
                      <a:pt x="72" y="3"/>
                      <a:pt x="68" y="4"/>
                      <a:pt x="65" y="5"/>
                    </a:cubicBezTo>
                    <a:cubicBezTo>
                      <a:pt x="62" y="2"/>
                      <a:pt x="58" y="0"/>
                      <a:pt x="53" y="0"/>
                    </a:cubicBezTo>
                    <a:cubicBezTo>
                      <a:pt x="45" y="0"/>
                      <a:pt x="38" y="7"/>
                      <a:pt x="38" y="15"/>
                    </a:cubicBezTo>
                    <a:cubicBezTo>
                      <a:pt x="38" y="17"/>
                      <a:pt x="38" y="18"/>
                      <a:pt x="38" y="19"/>
                    </a:cubicBezTo>
                    <a:cubicBezTo>
                      <a:pt x="25" y="18"/>
                      <a:pt x="13" y="12"/>
                      <a:pt x="6" y="3"/>
                    </a:cubicBezTo>
                    <a:cubicBezTo>
                      <a:pt x="4" y="5"/>
                      <a:pt x="3" y="8"/>
                      <a:pt x="3" y="10"/>
                    </a:cubicBezTo>
                    <a:cubicBezTo>
                      <a:pt x="3" y="16"/>
                      <a:pt x="6" y="21"/>
                      <a:pt x="10" y="24"/>
                    </a:cubicBezTo>
                    <a:cubicBezTo>
                      <a:pt x="8" y="24"/>
                      <a:pt x="5" y="23"/>
                      <a:pt x="3" y="22"/>
                    </a:cubicBezTo>
                    <a:cubicBezTo>
                      <a:pt x="3" y="22"/>
                      <a:pt x="3" y="22"/>
                      <a:pt x="3" y="22"/>
                    </a:cubicBezTo>
                    <a:cubicBezTo>
                      <a:pt x="3" y="29"/>
                      <a:pt x="9" y="36"/>
                      <a:pt x="16" y="37"/>
                    </a:cubicBezTo>
                    <a:cubicBezTo>
                      <a:pt x="15" y="38"/>
                      <a:pt x="13" y="38"/>
                      <a:pt x="12" y="38"/>
                    </a:cubicBezTo>
                    <a:cubicBezTo>
                      <a:pt x="11" y="38"/>
                      <a:pt x="10" y="38"/>
                      <a:pt x="9" y="38"/>
                    </a:cubicBezTo>
                    <a:cubicBezTo>
                      <a:pt x="11" y="44"/>
                      <a:pt x="17" y="48"/>
                      <a:pt x="24" y="48"/>
                    </a:cubicBezTo>
                    <a:cubicBezTo>
                      <a:pt x="18" y="53"/>
                      <a:pt x="11" y="55"/>
                      <a:pt x="4" y="55"/>
                    </a:cubicBezTo>
                    <a:cubicBezTo>
                      <a:pt x="3" y="55"/>
                      <a:pt x="1" y="55"/>
                      <a:pt x="0" y="55"/>
                    </a:cubicBezTo>
                    <a:cubicBezTo>
                      <a:pt x="7" y="59"/>
                      <a:pt x="15" y="62"/>
                      <a:pt x="24" y="62"/>
                    </a:cubicBezTo>
                    <a:cubicBezTo>
                      <a:pt x="53" y="62"/>
                      <a:pt x="69" y="38"/>
                      <a:pt x="69" y="17"/>
                    </a:cubicBezTo>
                    <a:cubicBezTo>
                      <a:pt x="69" y="17"/>
                      <a:pt x="69" y="16"/>
                      <a:pt x="69" y="15"/>
                    </a:cubicBezTo>
                    <a:cubicBezTo>
                      <a:pt x="72" y="13"/>
                      <a:pt x="75" y="10"/>
                      <a:pt x="77" y="7"/>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50" name="Freeform 184">
                <a:extLst>
                  <a:ext uri="{FF2B5EF4-FFF2-40B4-BE49-F238E27FC236}">
                    <a16:creationId xmlns:a16="http://schemas.microsoft.com/office/drawing/2014/main" id="{6C9F9CCC-20C7-482E-BB3C-0398B5DE177D}"/>
                  </a:ext>
                </a:extLst>
              </p:cNvPr>
              <p:cNvSpPr>
                <a:spLocks noEditPoints="1"/>
              </p:cNvSpPr>
              <p:nvPr/>
            </p:nvSpPr>
            <p:spPr bwMode="auto">
              <a:xfrm>
                <a:off x="7246379" y="2080266"/>
                <a:ext cx="246623" cy="246623"/>
              </a:xfrm>
              <a:custGeom>
                <a:avLst/>
                <a:gdLst>
                  <a:gd name="T0" fmla="*/ 38 w 77"/>
                  <a:gd name="T1" fmla="*/ 0 h 77"/>
                  <a:gd name="T2" fmla="*/ 0 w 77"/>
                  <a:gd name="T3" fmla="*/ 39 h 77"/>
                  <a:gd name="T4" fmla="*/ 38 w 77"/>
                  <a:gd name="T5" fmla="*/ 77 h 77"/>
                  <a:gd name="T6" fmla="*/ 77 w 77"/>
                  <a:gd name="T7" fmla="*/ 39 h 77"/>
                  <a:gd name="T8" fmla="*/ 38 w 77"/>
                  <a:gd name="T9" fmla="*/ 0 h 77"/>
                  <a:gd name="T10" fmla="*/ 24 w 77"/>
                  <a:gd name="T11" fmla="*/ 39 h 77"/>
                  <a:gd name="T12" fmla="*/ 38 w 77"/>
                  <a:gd name="T13" fmla="*/ 24 h 77"/>
                  <a:gd name="T14" fmla="*/ 53 w 77"/>
                  <a:gd name="T15" fmla="*/ 39 h 77"/>
                  <a:gd name="T16" fmla="*/ 38 w 77"/>
                  <a:gd name="T17" fmla="*/ 53 h 77"/>
                  <a:gd name="T18" fmla="*/ 24 w 77"/>
                  <a:gd name="T19" fmla="*/ 39 h 77"/>
                  <a:gd name="T20" fmla="*/ 70 w 77"/>
                  <a:gd name="T21" fmla="*/ 52 h 77"/>
                  <a:gd name="T22" fmla="*/ 70 w 77"/>
                  <a:gd name="T23" fmla="*/ 52 h 77"/>
                  <a:gd name="T24" fmla="*/ 56 w 77"/>
                  <a:gd name="T25" fmla="*/ 46 h 77"/>
                  <a:gd name="T26" fmla="*/ 58 w 77"/>
                  <a:gd name="T27" fmla="*/ 39 h 77"/>
                  <a:gd name="T28" fmla="*/ 56 w 77"/>
                  <a:gd name="T29" fmla="*/ 31 h 77"/>
                  <a:gd name="T30" fmla="*/ 66 w 77"/>
                  <a:gd name="T31" fmla="*/ 27 h 77"/>
                  <a:gd name="T32" fmla="*/ 70 w 77"/>
                  <a:gd name="T33" fmla="*/ 26 h 77"/>
                  <a:gd name="T34" fmla="*/ 72 w 77"/>
                  <a:gd name="T35" fmla="*/ 39 h 77"/>
                  <a:gd name="T36" fmla="*/ 70 w 77"/>
                  <a:gd name="T37" fmla="*/ 52 h 77"/>
                  <a:gd name="T38" fmla="*/ 51 w 77"/>
                  <a:gd name="T39" fmla="*/ 7 h 77"/>
                  <a:gd name="T40" fmla="*/ 51 w 77"/>
                  <a:gd name="T41" fmla="*/ 7 h 77"/>
                  <a:gd name="T42" fmla="*/ 51 w 77"/>
                  <a:gd name="T43" fmla="*/ 7 h 77"/>
                  <a:gd name="T44" fmla="*/ 46 w 77"/>
                  <a:gd name="T45" fmla="*/ 21 h 77"/>
                  <a:gd name="T46" fmla="*/ 38 w 77"/>
                  <a:gd name="T47" fmla="*/ 19 h 77"/>
                  <a:gd name="T48" fmla="*/ 31 w 77"/>
                  <a:gd name="T49" fmla="*/ 21 h 77"/>
                  <a:gd name="T50" fmla="*/ 28 w 77"/>
                  <a:gd name="T51" fmla="*/ 14 h 77"/>
                  <a:gd name="T52" fmla="*/ 25 w 77"/>
                  <a:gd name="T53" fmla="*/ 7 h 77"/>
                  <a:gd name="T54" fmla="*/ 38 w 77"/>
                  <a:gd name="T55" fmla="*/ 5 h 77"/>
                  <a:gd name="T56" fmla="*/ 51 w 77"/>
                  <a:gd name="T57" fmla="*/ 7 h 77"/>
                  <a:gd name="T58" fmla="*/ 7 w 77"/>
                  <a:gd name="T59" fmla="*/ 26 h 77"/>
                  <a:gd name="T60" fmla="*/ 14 w 77"/>
                  <a:gd name="T61" fmla="*/ 29 h 77"/>
                  <a:gd name="T62" fmla="*/ 20 w 77"/>
                  <a:gd name="T63" fmla="*/ 31 h 77"/>
                  <a:gd name="T64" fmla="*/ 19 w 77"/>
                  <a:gd name="T65" fmla="*/ 39 h 77"/>
                  <a:gd name="T66" fmla="*/ 20 w 77"/>
                  <a:gd name="T67" fmla="*/ 46 h 77"/>
                  <a:gd name="T68" fmla="*/ 7 w 77"/>
                  <a:gd name="T69" fmla="*/ 52 h 77"/>
                  <a:gd name="T70" fmla="*/ 4 w 77"/>
                  <a:gd name="T71" fmla="*/ 39 h 77"/>
                  <a:gd name="T72" fmla="*/ 7 w 77"/>
                  <a:gd name="T73" fmla="*/ 26 h 77"/>
                  <a:gd name="T74" fmla="*/ 25 w 77"/>
                  <a:gd name="T75" fmla="*/ 70 h 77"/>
                  <a:gd name="T76" fmla="*/ 27 w 77"/>
                  <a:gd name="T77" fmla="*/ 66 h 77"/>
                  <a:gd name="T78" fmla="*/ 31 w 77"/>
                  <a:gd name="T79" fmla="*/ 57 h 77"/>
                  <a:gd name="T80" fmla="*/ 38 w 77"/>
                  <a:gd name="T81" fmla="*/ 58 h 77"/>
                  <a:gd name="T82" fmla="*/ 46 w 77"/>
                  <a:gd name="T83" fmla="*/ 57 h 77"/>
                  <a:gd name="T84" fmla="*/ 51 w 77"/>
                  <a:gd name="T85" fmla="*/ 70 h 77"/>
                  <a:gd name="T86" fmla="*/ 51 w 77"/>
                  <a:gd name="T87" fmla="*/ 70 h 77"/>
                  <a:gd name="T88" fmla="*/ 51 w 77"/>
                  <a:gd name="T89" fmla="*/ 70 h 77"/>
                  <a:gd name="T90" fmla="*/ 38 w 77"/>
                  <a:gd name="T91" fmla="*/ 73 h 77"/>
                  <a:gd name="T92" fmla="*/ 25 w 77"/>
                  <a:gd name="T9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7">
                    <a:moveTo>
                      <a:pt x="38" y="0"/>
                    </a:moveTo>
                    <a:cubicBezTo>
                      <a:pt x="17" y="0"/>
                      <a:pt x="0" y="17"/>
                      <a:pt x="0" y="39"/>
                    </a:cubicBezTo>
                    <a:cubicBezTo>
                      <a:pt x="0" y="60"/>
                      <a:pt x="17" y="77"/>
                      <a:pt x="38" y="77"/>
                    </a:cubicBezTo>
                    <a:cubicBezTo>
                      <a:pt x="60" y="77"/>
                      <a:pt x="77" y="60"/>
                      <a:pt x="77" y="39"/>
                    </a:cubicBezTo>
                    <a:cubicBezTo>
                      <a:pt x="77" y="17"/>
                      <a:pt x="60" y="0"/>
                      <a:pt x="38" y="0"/>
                    </a:cubicBezTo>
                    <a:close/>
                    <a:moveTo>
                      <a:pt x="24" y="39"/>
                    </a:moveTo>
                    <a:cubicBezTo>
                      <a:pt x="24" y="31"/>
                      <a:pt x="30" y="24"/>
                      <a:pt x="38" y="24"/>
                    </a:cubicBezTo>
                    <a:cubicBezTo>
                      <a:pt x="46" y="24"/>
                      <a:pt x="53" y="31"/>
                      <a:pt x="53" y="39"/>
                    </a:cubicBezTo>
                    <a:cubicBezTo>
                      <a:pt x="53" y="47"/>
                      <a:pt x="46" y="53"/>
                      <a:pt x="38" y="53"/>
                    </a:cubicBezTo>
                    <a:cubicBezTo>
                      <a:pt x="30" y="53"/>
                      <a:pt x="24" y="47"/>
                      <a:pt x="24" y="39"/>
                    </a:cubicBezTo>
                    <a:close/>
                    <a:moveTo>
                      <a:pt x="70" y="52"/>
                    </a:moveTo>
                    <a:cubicBezTo>
                      <a:pt x="70" y="52"/>
                      <a:pt x="70" y="52"/>
                      <a:pt x="70" y="52"/>
                    </a:cubicBezTo>
                    <a:cubicBezTo>
                      <a:pt x="56" y="46"/>
                      <a:pt x="56" y="46"/>
                      <a:pt x="56" y="46"/>
                    </a:cubicBezTo>
                    <a:cubicBezTo>
                      <a:pt x="57" y="44"/>
                      <a:pt x="58" y="41"/>
                      <a:pt x="58" y="39"/>
                    </a:cubicBezTo>
                    <a:cubicBezTo>
                      <a:pt x="58" y="36"/>
                      <a:pt x="57" y="34"/>
                      <a:pt x="56" y="31"/>
                    </a:cubicBezTo>
                    <a:cubicBezTo>
                      <a:pt x="66" y="27"/>
                      <a:pt x="66" y="27"/>
                      <a:pt x="66" y="27"/>
                    </a:cubicBezTo>
                    <a:cubicBezTo>
                      <a:pt x="70" y="26"/>
                      <a:pt x="70" y="26"/>
                      <a:pt x="70" y="26"/>
                    </a:cubicBezTo>
                    <a:cubicBezTo>
                      <a:pt x="71" y="30"/>
                      <a:pt x="72" y="34"/>
                      <a:pt x="72" y="39"/>
                    </a:cubicBezTo>
                    <a:cubicBezTo>
                      <a:pt x="72" y="43"/>
                      <a:pt x="71" y="48"/>
                      <a:pt x="70" y="52"/>
                    </a:cubicBezTo>
                    <a:close/>
                    <a:moveTo>
                      <a:pt x="51" y="7"/>
                    </a:moveTo>
                    <a:cubicBezTo>
                      <a:pt x="51" y="7"/>
                      <a:pt x="51" y="7"/>
                      <a:pt x="51" y="7"/>
                    </a:cubicBezTo>
                    <a:cubicBezTo>
                      <a:pt x="51" y="7"/>
                      <a:pt x="51" y="7"/>
                      <a:pt x="51" y="7"/>
                    </a:cubicBezTo>
                    <a:cubicBezTo>
                      <a:pt x="46" y="21"/>
                      <a:pt x="46" y="21"/>
                      <a:pt x="46" y="21"/>
                    </a:cubicBezTo>
                    <a:cubicBezTo>
                      <a:pt x="43" y="20"/>
                      <a:pt x="41" y="19"/>
                      <a:pt x="38" y="19"/>
                    </a:cubicBezTo>
                    <a:cubicBezTo>
                      <a:pt x="36" y="19"/>
                      <a:pt x="33" y="20"/>
                      <a:pt x="31" y="21"/>
                    </a:cubicBezTo>
                    <a:cubicBezTo>
                      <a:pt x="28" y="14"/>
                      <a:pt x="28" y="14"/>
                      <a:pt x="28" y="14"/>
                    </a:cubicBezTo>
                    <a:cubicBezTo>
                      <a:pt x="25" y="7"/>
                      <a:pt x="25" y="7"/>
                      <a:pt x="25" y="7"/>
                    </a:cubicBezTo>
                    <a:cubicBezTo>
                      <a:pt x="29" y="6"/>
                      <a:pt x="34" y="5"/>
                      <a:pt x="38" y="5"/>
                    </a:cubicBezTo>
                    <a:cubicBezTo>
                      <a:pt x="43" y="5"/>
                      <a:pt x="47" y="6"/>
                      <a:pt x="51" y="7"/>
                    </a:cubicBezTo>
                    <a:close/>
                    <a:moveTo>
                      <a:pt x="7" y="26"/>
                    </a:moveTo>
                    <a:cubicBezTo>
                      <a:pt x="14" y="29"/>
                      <a:pt x="14" y="29"/>
                      <a:pt x="14" y="29"/>
                    </a:cubicBezTo>
                    <a:cubicBezTo>
                      <a:pt x="20" y="31"/>
                      <a:pt x="20" y="31"/>
                      <a:pt x="20" y="31"/>
                    </a:cubicBezTo>
                    <a:cubicBezTo>
                      <a:pt x="19" y="34"/>
                      <a:pt x="19" y="36"/>
                      <a:pt x="19" y="39"/>
                    </a:cubicBezTo>
                    <a:cubicBezTo>
                      <a:pt x="19" y="41"/>
                      <a:pt x="19" y="44"/>
                      <a:pt x="20" y="46"/>
                    </a:cubicBezTo>
                    <a:cubicBezTo>
                      <a:pt x="7" y="52"/>
                      <a:pt x="7" y="52"/>
                      <a:pt x="7" y="52"/>
                    </a:cubicBezTo>
                    <a:cubicBezTo>
                      <a:pt x="5" y="48"/>
                      <a:pt x="4" y="43"/>
                      <a:pt x="4" y="39"/>
                    </a:cubicBezTo>
                    <a:cubicBezTo>
                      <a:pt x="4" y="34"/>
                      <a:pt x="5" y="30"/>
                      <a:pt x="7" y="26"/>
                    </a:cubicBezTo>
                    <a:close/>
                    <a:moveTo>
                      <a:pt x="25" y="70"/>
                    </a:moveTo>
                    <a:cubicBezTo>
                      <a:pt x="27" y="66"/>
                      <a:pt x="27" y="66"/>
                      <a:pt x="27" y="66"/>
                    </a:cubicBezTo>
                    <a:cubicBezTo>
                      <a:pt x="31" y="57"/>
                      <a:pt x="31" y="57"/>
                      <a:pt x="31" y="57"/>
                    </a:cubicBezTo>
                    <a:cubicBezTo>
                      <a:pt x="33" y="58"/>
                      <a:pt x="36" y="58"/>
                      <a:pt x="38" y="58"/>
                    </a:cubicBezTo>
                    <a:cubicBezTo>
                      <a:pt x="41" y="58"/>
                      <a:pt x="43" y="58"/>
                      <a:pt x="46" y="57"/>
                    </a:cubicBezTo>
                    <a:cubicBezTo>
                      <a:pt x="51" y="70"/>
                      <a:pt x="51" y="70"/>
                      <a:pt x="51" y="70"/>
                    </a:cubicBezTo>
                    <a:cubicBezTo>
                      <a:pt x="51" y="70"/>
                      <a:pt x="51" y="70"/>
                      <a:pt x="51" y="70"/>
                    </a:cubicBezTo>
                    <a:cubicBezTo>
                      <a:pt x="51" y="70"/>
                      <a:pt x="51" y="70"/>
                      <a:pt x="51" y="70"/>
                    </a:cubicBezTo>
                    <a:cubicBezTo>
                      <a:pt x="47" y="72"/>
                      <a:pt x="43" y="73"/>
                      <a:pt x="38" y="73"/>
                    </a:cubicBezTo>
                    <a:cubicBezTo>
                      <a:pt x="34" y="73"/>
                      <a:pt x="29" y="72"/>
                      <a:pt x="25" y="70"/>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51" name="Freeform 187">
                <a:extLst>
                  <a:ext uri="{FF2B5EF4-FFF2-40B4-BE49-F238E27FC236}">
                    <a16:creationId xmlns:a16="http://schemas.microsoft.com/office/drawing/2014/main" id="{8B67D57A-0CCA-4F7D-9D4A-BB6A9F59E767}"/>
                  </a:ext>
                </a:extLst>
              </p:cNvPr>
              <p:cNvSpPr>
                <a:spLocks noEditPoints="1"/>
              </p:cNvSpPr>
              <p:nvPr/>
            </p:nvSpPr>
            <p:spPr bwMode="auto">
              <a:xfrm>
                <a:off x="6616120" y="2281872"/>
                <a:ext cx="211391" cy="172245"/>
              </a:xfrm>
              <a:custGeom>
                <a:avLst/>
                <a:gdLst>
                  <a:gd name="T0" fmla="*/ 66 w 66"/>
                  <a:gd name="T1" fmla="*/ 29 h 54"/>
                  <a:gd name="T2" fmla="*/ 58 w 66"/>
                  <a:gd name="T3" fmla="*/ 13 h 54"/>
                  <a:gd name="T4" fmla="*/ 46 w 66"/>
                  <a:gd name="T5" fmla="*/ 13 h 54"/>
                  <a:gd name="T6" fmla="*/ 46 w 66"/>
                  <a:gd name="T7" fmla="*/ 4 h 54"/>
                  <a:gd name="T8" fmla="*/ 42 w 66"/>
                  <a:gd name="T9" fmla="*/ 0 h 54"/>
                  <a:gd name="T10" fmla="*/ 4 w 66"/>
                  <a:gd name="T11" fmla="*/ 0 h 54"/>
                  <a:gd name="T12" fmla="*/ 0 w 66"/>
                  <a:gd name="T13" fmla="*/ 4 h 54"/>
                  <a:gd name="T14" fmla="*/ 0 w 66"/>
                  <a:gd name="T15" fmla="*/ 37 h 54"/>
                  <a:gd name="T16" fmla="*/ 4 w 66"/>
                  <a:gd name="T17" fmla="*/ 41 h 54"/>
                  <a:gd name="T18" fmla="*/ 10 w 66"/>
                  <a:gd name="T19" fmla="*/ 41 h 54"/>
                  <a:gd name="T20" fmla="*/ 9 w 66"/>
                  <a:gd name="T21" fmla="*/ 46 h 54"/>
                  <a:gd name="T22" fmla="*/ 17 w 66"/>
                  <a:gd name="T23" fmla="*/ 54 h 54"/>
                  <a:gd name="T24" fmla="*/ 25 w 66"/>
                  <a:gd name="T25" fmla="*/ 46 h 54"/>
                  <a:gd name="T26" fmla="*/ 24 w 66"/>
                  <a:gd name="T27" fmla="*/ 41 h 54"/>
                  <a:gd name="T28" fmla="*/ 47 w 66"/>
                  <a:gd name="T29" fmla="*/ 41 h 54"/>
                  <a:gd name="T30" fmla="*/ 46 w 66"/>
                  <a:gd name="T31" fmla="*/ 46 h 54"/>
                  <a:gd name="T32" fmla="*/ 54 w 66"/>
                  <a:gd name="T33" fmla="*/ 54 h 54"/>
                  <a:gd name="T34" fmla="*/ 62 w 66"/>
                  <a:gd name="T35" fmla="*/ 46 h 54"/>
                  <a:gd name="T36" fmla="*/ 61 w 66"/>
                  <a:gd name="T37" fmla="*/ 41 h 54"/>
                  <a:gd name="T38" fmla="*/ 66 w 66"/>
                  <a:gd name="T39" fmla="*/ 41 h 54"/>
                  <a:gd name="T40" fmla="*/ 66 w 66"/>
                  <a:gd name="T41" fmla="*/ 29 h 54"/>
                  <a:gd name="T42" fmla="*/ 46 w 66"/>
                  <a:gd name="T43" fmla="*/ 29 h 54"/>
                  <a:gd name="T44" fmla="*/ 46 w 66"/>
                  <a:gd name="T45" fmla="*/ 19 h 54"/>
                  <a:gd name="T46" fmla="*/ 54 w 66"/>
                  <a:gd name="T47" fmla="*/ 19 h 54"/>
                  <a:gd name="T48" fmla="*/ 59 w 66"/>
                  <a:gd name="T49" fmla="*/ 29 h 54"/>
                  <a:gd name="T50" fmla="*/ 46 w 66"/>
                  <a:gd name="T5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4">
                    <a:moveTo>
                      <a:pt x="66" y="29"/>
                    </a:moveTo>
                    <a:cubicBezTo>
                      <a:pt x="58" y="13"/>
                      <a:pt x="58" y="13"/>
                      <a:pt x="58" y="13"/>
                    </a:cubicBezTo>
                    <a:cubicBezTo>
                      <a:pt x="46" y="13"/>
                      <a:pt x="46" y="13"/>
                      <a:pt x="46" y="13"/>
                    </a:cubicBezTo>
                    <a:cubicBezTo>
                      <a:pt x="46" y="4"/>
                      <a:pt x="46" y="4"/>
                      <a:pt x="46" y="4"/>
                    </a:cubicBezTo>
                    <a:cubicBezTo>
                      <a:pt x="46" y="2"/>
                      <a:pt x="44" y="0"/>
                      <a:pt x="42" y="0"/>
                    </a:cubicBezTo>
                    <a:cubicBezTo>
                      <a:pt x="4" y="0"/>
                      <a:pt x="4" y="0"/>
                      <a:pt x="4" y="0"/>
                    </a:cubicBezTo>
                    <a:cubicBezTo>
                      <a:pt x="2" y="0"/>
                      <a:pt x="0" y="2"/>
                      <a:pt x="0" y="4"/>
                    </a:cubicBezTo>
                    <a:cubicBezTo>
                      <a:pt x="0" y="37"/>
                      <a:pt x="0" y="37"/>
                      <a:pt x="0" y="37"/>
                    </a:cubicBezTo>
                    <a:cubicBezTo>
                      <a:pt x="4" y="41"/>
                      <a:pt x="4" y="41"/>
                      <a:pt x="4" y="41"/>
                    </a:cubicBezTo>
                    <a:cubicBezTo>
                      <a:pt x="10" y="41"/>
                      <a:pt x="10" y="41"/>
                      <a:pt x="10" y="41"/>
                    </a:cubicBezTo>
                    <a:cubicBezTo>
                      <a:pt x="9" y="43"/>
                      <a:pt x="9" y="44"/>
                      <a:pt x="9" y="46"/>
                    </a:cubicBezTo>
                    <a:cubicBezTo>
                      <a:pt x="9" y="50"/>
                      <a:pt x="12" y="54"/>
                      <a:pt x="17" y="54"/>
                    </a:cubicBezTo>
                    <a:cubicBezTo>
                      <a:pt x="21" y="54"/>
                      <a:pt x="25" y="50"/>
                      <a:pt x="25" y="46"/>
                    </a:cubicBezTo>
                    <a:cubicBezTo>
                      <a:pt x="25" y="44"/>
                      <a:pt x="25" y="43"/>
                      <a:pt x="24" y="41"/>
                    </a:cubicBezTo>
                    <a:cubicBezTo>
                      <a:pt x="47" y="41"/>
                      <a:pt x="47" y="41"/>
                      <a:pt x="47" y="41"/>
                    </a:cubicBezTo>
                    <a:cubicBezTo>
                      <a:pt x="46" y="43"/>
                      <a:pt x="46" y="44"/>
                      <a:pt x="46" y="46"/>
                    </a:cubicBezTo>
                    <a:cubicBezTo>
                      <a:pt x="46" y="50"/>
                      <a:pt x="49" y="54"/>
                      <a:pt x="54" y="54"/>
                    </a:cubicBezTo>
                    <a:cubicBezTo>
                      <a:pt x="59" y="54"/>
                      <a:pt x="62" y="50"/>
                      <a:pt x="62" y="46"/>
                    </a:cubicBezTo>
                    <a:cubicBezTo>
                      <a:pt x="62" y="44"/>
                      <a:pt x="62" y="43"/>
                      <a:pt x="61" y="41"/>
                    </a:cubicBezTo>
                    <a:cubicBezTo>
                      <a:pt x="66" y="41"/>
                      <a:pt x="66" y="41"/>
                      <a:pt x="66" y="41"/>
                    </a:cubicBezTo>
                    <a:lnTo>
                      <a:pt x="66" y="29"/>
                    </a:lnTo>
                    <a:close/>
                    <a:moveTo>
                      <a:pt x="46" y="29"/>
                    </a:moveTo>
                    <a:cubicBezTo>
                      <a:pt x="46" y="19"/>
                      <a:pt x="46" y="19"/>
                      <a:pt x="46" y="19"/>
                    </a:cubicBezTo>
                    <a:cubicBezTo>
                      <a:pt x="54" y="19"/>
                      <a:pt x="54" y="19"/>
                      <a:pt x="54" y="19"/>
                    </a:cubicBezTo>
                    <a:cubicBezTo>
                      <a:pt x="59" y="29"/>
                      <a:pt x="59" y="29"/>
                      <a:pt x="59" y="29"/>
                    </a:cubicBezTo>
                    <a:lnTo>
                      <a:pt x="46" y="29"/>
                    </a:ln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52" name="Freeform 197">
                <a:extLst>
                  <a:ext uri="{FF2B5EF4-FFF2-40B4-BE49-F238E27FC236}">
                    <a16:creationId xmlns:a16="http://schemas.microsoft.com/office/drawing/2014/main" id="{9D93DE02-05AF-40DE-BA6D-8C401FFF7DAA}"/>
                  </a:ext>
                </a:extLst>
              </p:cNvPr>
              <p:cNvSpPr>
                <a:spLocks noEditPoints="1"/>
              </p:cNvSpPr>
              <p:nvPr/>
            </p:nvSpPr>
            <p:spPr bwMode="auto">
              <a:xfrm>
                <a:off x="6242269" y="1630081"/>
                <a:ext cx="211391" cy="183989"/>
              </a:xfrm>
              <a:custGeom>
                <a:avLst/>
                <a:gdLst>
                  <a:gd name="T0" fmla="*/ 66 w 66"/>
                  <a:gd name="T1" fmla="*/ 19 h 58"/>
                  <a:gd name="T2" fmla="*/ 47 w 66"/>
                  <a:gd name="T3" fmla="*/ 0 h 58"/>
                  <a:gd name="T4" fmla="*/ 33 w 66"/>
                  <a:gd name="T5" fmla="*/ 6 h 58"/>
                  <a:gd name="T6" fmla="*/ 19 w 66"/>
                  <a:gd name="T7" fmla="*/ 0 h 58"/>
                  <a:gd name="T8" fmla="*/ 0 w 66"/>
                  <a:gd name="T9" fmla="*/ 19 h 58"/>
                  <a:gd name="T10" fmla="*/ 6 w 66"/>
                  <a:gd name="T11" fmla="*/ 33 h 58"/>
                  <a:gd name="T12" fmla="*/ 6 w 66"/>
                  <a:gd name="T13" fmla="*/ 33 h 58"/>
                  <a:gd name="T14" fmla="*/ 26 w 66"/>
                  <a:gd name="T15" fmla="*/ 54 h 58"/>
                  <a:gd name="T16" fmla="*/ 33 w 66"/>
                  <a:gd name="T17" fmla="*/ 58 h 58"/>
                  <a:gd name="T18" fmla="*/ 39 w 66"/>
                  <a:gd name="T19" fmla="*/ 54 h 58"/>
                  <a:gd name="T20" fmla="*/ 59 w 66"/>
                  <a:gd name="T21" fmla="*/ 33 h 58"/>
                  <a:gd name="T22" fmla="*/ 59 w 66"/>
                  <a:gd name="T23" fmla="*/ 33 h 58"/>
                  <a:gd name="T24" fmla="*/ 66 w 66"/>
                  <a:gd name="T25" fmla="*/ 19 h 58"/>
                  <a:gd name="T26" fmla="*/ 54 w 66"/>
                  <a:gd name="T27" fmla="*/ 27 h 58"/>
                  <a:gd name="T28" fmla="*/ 33 w 66"/>
                  <a:gd name="T29" fmla="*/ 48 h 58"/>
                  <a:gd name="T30" fmla="*/ 33 w 66"/>
                  <a:gd name="T31" fmla="*/ 48 h 58"/>
                  <a:gd name="T32" fmla="*/ 32 w 66"/>
                  <a:gd name="T33" fmla="*/ 48 h 58"/>
                  <a:gd name="T34" fmla="*/ 11 w 66"/>
                  <a:gd name="T35" fmla="*/ 27 h 58"/>
                  <a:gd name="T36" fmla="*/ 8 w 66"/>
                  <a:gd name="T37" fmla="*/ 19 h 58"/>
                  <a:gd name="T38" fmla="*/ 19 w 66"/>
                  <a:gd name="T39" fmla="*/ 8 h 58"/>
                  <a:gd name="T40" fmla="*/ 27 w 66"/>
                  <a:gd name="T41" fmla="*/ 12 h 58"/>
                  <a:gd name="T42" fmla="*/ 33 w 66"/>
                  <a:gd name="T43" fmla="*/ 19 h 58"/>
                  <a:gd name="T44" fmla="*/ 39 w 66"/>
                  <a:gd name="T45" fmla="*/ 12 h 58"/>
                  <a:gd name="T46" fmla="*/ 47 w 66"/>
                  <a:gd name="T47" fmla="*/ 8 h 58"/>
                  <a:gd name="T48" fmla="*/ 57 w 66"/>
                  <a:gd name="T49" fmla="*/ 19 h 58"/>
                  <a:gd name="T50" fmla="*/ 54 w 66"/>
                  <a:gd name="T5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8">
                    <a:moveTo>
                      <a:pt x="66" y="19"/>
                    </a:moveTo>
                    <a:cubicBezTo>
                      <a:pt x="66" y="9"/>
                      <a:pt x="57" y="0"/>
                      <a:pt x="47" y="0"/>
                    </a:cubicBezTo>
                    <a:cubicBezTo>
                      <a:pt x="41" y="0"/>
                      <a:pt x="36" y="3"/>
                      <a:pt x="33" y="6"/>
                    </a:cubicBezTo>
                    <a:cubicBezTo>
                      <a:pt x="29" y="3"/>
                      <a:pt x="24" y="0"/>
                      <a:pt x="19" y="0"/>
                    </a:cubicBezTo>
                    <a:cubicBezTo>
                      <a:pt x="8" y="0"/>
                      <a:pt x="0" y="9"/>
                      <a:pt x="0" y="19"/>
                    </a:cubicBezTo>
                    <a:cubicBezTo>
                      <a:pt x="0" y="25"/>
                      <a:pt x="2" y="30"/>
                      <a:pt x="6" y="33"/>
                    </a:cubicBezTo>
                    <a:cubicBezTo>
                      <a:pt x="6" y="33"/>
                      <a:pt x="6" y="33"/>
                      <a:pt x="6" y="33"/>
                    </a:cubicBezTo>
                    <a:cubicBezTo>
                      <a:pt x="26" y="54"/>
                      <a:pt x="26" y="54"/>
                      <a:pt x="26" y="54"/>
                    </a:cubicBezTo>
                    <a:cubicBezTo>
                      <a:pt x="28" y="56"/>
                      <a:pt x="31" y="58"/>
                      <a:pt x="33" y="58"/>
                    </a:cubicBezTo>
                    <a:cubicBezTo>
                      <a:pt x="35" y="58"/>
                      <a:pt x="37" y="56"/>
                      <a:pt x="39" y="54"/>
                    </a:cubicBezTo>
                    <a:cubicBezTo>
                      <a:pt x="59" y="33"/>
                      <a:pt x="59" y="33"/>
                      <a:pt x="59" y="33"/>
                    </a:cubicBezTo>
                    <a:cubicBezTo>
                      <a:pt x="59" y="33"/>
                      <a:pt x="59" y="33"/>
                      <a:pt x="59" y="33"/>
                    </a:cubicBezTo>
                    <a:cubicBezTo>
                      <a:pt x="63" y="30"/>
                      <a:pt x="66" y="25"/>
                      <a:pt x="66" y="19"/>
                    </a:cubicBezTo>
                    <a:close/>
                    <a:moveTo>
                      <a:pt x="54" y="27"/>
                    </a:moveTo>
                    <a:cubicBezTo>
                      <a:pt x="33" y="48"/>
                      <a:pt x="33" y="48"/>
                      <a:pt x="33" y="48"/>
                    </a:cubicBezTo>
                    <a:cubicBezTo>
                      <a:pt x="33" y="48"/>
                      <a:pt x="33" y="48"/>
                      <a:pt x="33" y="48"/>
                    </a:cubicBezTo>
                    <a:cubicBezTo>
                      <a:pt x="32" y="48"/>
                      <a:pt x="32" y="48"/>
                      <a:pt x="32" y="48"/>
                    </a:cubicBezTo>
                    <a:cubicBezTo>
                      <a:pt x="11" y="27"/>
                      <a:pt x="11" y="27"/>
                      <a:pt x="11" y="27"/>
                    </a:cubicBezTo>
                    <a:cubicBezTo>
                      <a:pt x="9" y="25"/>
                      <a:pt x="8" y="22"/>
                      <a:pt x="8" y="19"/>
                    </a:cubicBezTo>
                    <a:cubicBezTo>
                      <a:pt x="8" y="13"/>
                      <a:pt x="13" y="8"/>
                      <a:pt x="19" y="8"/>
                    </a:cubicBezTo>
                    <a:cubicBezTo>
                      <a:pt x="22" y="8"/>
                      <a:pt x="24" y="10"/>
                      <a:pt x="27" y="12"/>
                    </a:cubicBezTo>
                    <a:cubicBezTo>
                      <a:pt x="33" y="19"/>
                      <a:pt x="33" y="19"/>
                      <a:pt x="33" y="19"/>
                    </a:cubicBezTo>
                    <a:cubicBezTo>
                      <a:pt x="39" y="12"/>
                      <a:pt x="39" y="12"/>
                      <a:pt x="39" y="12"/>
                    </a:cubicBezTo>
                    <a:cubicBezTo>
                      <a:pt x="41" y="10"/>
                      <a:pt x="44" y="8"/>
                      <a:pt x="47" y="8"/>
                    </a:cubicBezTo>
                    <a:cubicBezTo>
                      <a:pt x="53" y="8"/>
                      <a:pt x="57" y="13"/>
                      <a:pt x="57" y="19"/>
                    </a:cubicBezTo>
                    <a:cubicBezTo>
                      <a:pt x="57" y="22"/>
                      <a:pt x="56" y="25"/>
                      <a:pt x="54" y="27"/>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53" name="Freeform 224">
                <a:extLst>
                  <a:ext uri="{FF2B5EF4-FFF2-40B4-BE49-F238E27FC236}">
                    <a16:creationId xmlns:a16="http://schemas.microsoft.com/office/drawing/2014/main" id="{D54DE6E8-D674-4444-BD81-B6A2AE2DD02A}"/>
                  </a:ext>
                </a:extLst>
              </p:cNvPr>
              <p:cNvSpPr>
                <a:spLocks noEditPoints="1"/>
              </p:cNvSpPr>
              <p:nvPr/>
            </p:nvSpPr>
            <p:spPr bwMode="auto">
              <a:xfrm>
                <a:off x="6771087" y="1745564"/>
                <a:ext cx="150715" cy="150714"/>
              </a:xfrm>
              <a:custGeom>
                <a:avLst/>
                <a:gdLst>
                  <a:gd name="T0" fmla="*/ 3 w 47"/>
                  <a:gd name="T1" fmla="*/ 0 h 47"/>
                  <a:gd name="T2" fmla="*/ 21 w 47"/>
                  <a:gd name="T3" fmla="*/ 0 h 47"/>
                  <a:gd name="T4" fmla="*/ 21 w 47"/>
                  <a:gd name="T5" fmla="*/ 3 h 47"/>
                  <a:gd name="T6" fmla="*/ 3 w 47"/>
                  <a:gd name="T7" fmla="*/ 3 h 47"/>
                  <a:gd name="T8" fmla="*/ 3 w 47"/>
                  <a:gd name="T9" fmla="*/ 0 h 47"/>
                  <a:gd name="T10" fmla="*/ 26 w 47"/>
                  <a:gd name="T11" fmla="*/ 0 h 47"/>
                  <a:gd name="T12" fmla="*/ 44 w 47"/>
                  <a:gd name="T13" fmla="*/ 0 h 47"/>
                  <a:gd name="T14" fmla="*/ 44 w 47"/>
                  <a:gd name="T15" fmla="*/ 3 h 47"/>
                  <a:gd name="T16" fmla="*/ 26 w 47"/>
                  <a:gd name="T17" fmla="*/ 3 h 47"/>
                  <a:gd name="T18" fmla="*/ 26 w 47"/>
                  <a:gd name="T19" fmla="*/ 0 h 47"/>
                  <a:gd name="T20" fmla="*/ 43 w 47"/>
                  <a:gd name="T21" fmla="*/ 15 h 47"/>
                  <a:gd name="T22" fmla="*/ 41 w 47"/>
                  <a:gd name="T23" fmla="*/ 15 h 47"/>
                  <a:gd name="T24" fmla="*/ 41 w 47"/>
                  <a:gd name="T25" fmla="*/ 3 h 47"/>
                  <a:gd name="T26" fmla="*/ 29 w 47"/>
                  <a:gd name="T27" fmla="*/ 3 h 47"/>
                  <a:gd name="T28" fmla="*/ 29 w 47"/>
                  <a:gd name="T29" fmla="*/ 15 h 47"/>
                  <a:gd name="T30" fmla="*/ 18 w 47"/>
                  <a:gd name="T31" fmla="*/ 15 h 47"/>
                  <a:gd name="T32" fmla="*/ 18 w 47"/>
                  <a:gd name="T33" fmla="*/ 3 h 47"/>
                  <a:gd name="T34" fmla="*/ 6 w 47"/>
                  <a:gd name="T35" fmla="*/ 3 h 47"/>
                  <a:gd name="T36" fmla="*/ 6 w 47"/>
                  <a:gd name="T37" fmla="*/ 15 h 47"/>
                  <a:gd name="T38" fmla="*/ 4 w 47"/>
                  <a:gd name="T39" fmla="*/ 15 h 47"/>
                  <a:gd name="T40" fmla="*/ 0 w 47"/>
                  <a:gd name="T41" fmla="*/ 18 h 47"/>
                  <a:gd name="T42" fmla="*/ 0 w 47"/>
                  <a:gd name="T43" fmla="*/ 44 h 47"/>
                  <a:gd name="T44" fmla="*/ 4 w 47"/>
                  <a:gd name="T45" fmla="*/ 47 h 47"/>
                  <a:gd name="T46" fmla="*/ 17 w 47"/>
                  <a:gd name="T47" fmla="*/ 47 h 47"/>
                  <a:gd name="T48" fmla="*/ 21 w 47"/>
                  <a:gd name="T49" fmla="*/ 44 h 47"/>
                  <a:gd name="T50" fmla="*/ 21 w 47"/>
                  <a:gd name="T51" fmla="*/ 27 h 47"/>
                  <a:gd name="T52" fmla="*/ 26 w 47"/>
                  <a:gd name="T53" fmla="*/ 27 h 47"/>
                  <a:gd name="T54" fmla="*/ 26 w 47"/>
                  <a:gd name="T55" fmla="*/ 44 h 47"/>
                  <a:gd name="T56" fmla="*/ 30 w 47"/>
                  <a:gd name="T57" fmla="*/ 47 h 47"/>
                  <a:gd name="T58" fmla="*/ 43 w 47"/>
                  <a:gd name="T59" fmla="*/ 47 h 47"/>
                  <a:gd name="T60" fmla="*/ 47 w 47"/>
                  <a:gd name="T61" fmla="*/ 44 h 47"/>
                  <a:gd name="T62" fmla="*/ 47 w 47"/>
                  <a:gd name="T63" fmla="*/ 18 h 47"/>
                  <a:gd name="T64" fmla="*/ 43 w 47"/>
                  <a:gd name="T65" fmla="*/ 15 h 47"/>
                  <a:gd name="T66" fmla="*/ 16 w 47"/>
                  <a:gd name="T67" fmla="*/ 44 h 47"/>
                  <a:gd name="T68" fmla="*/ 5 w 47"/>
                  <a:gd name="T69" fmla="*/ 44 h 47"/>
                  <a:gd name="T70" fmla="*/ 3 w 47"/>
                  <a:gd name="T71" fmla="*/ 42 h 47"/>
                  <a:gd name="T72" fmla="*/ 5 w 47"/>
                  <a:gd name="T73" fmla="*/ 41 h 47"/>
                  <a:gd name="T74" fmla="*/ 16 w 47"/>
                  <a:gd name="T75" fmla="*/ 41 h 47"/>
                  <a:gd name="T76" fmla="*/ 18 w 47"/>
                  <a:gd name="T77" fmla="*/ 42 h 47"/>
                  <a:gd name="T78" fmla="*/ 16 w 47"/>
                  <a:gd name="T79" fmla="*/ 44 h 47"/>
                  <a:gd name="T80" fmla="*/ 25 w 47"/>
                  <a:gd name="T81" fmla="*/ 24 h 47"/>
                  <a:gd name="T82" fmla="*/ 22 w 47"/>
                  <a:gd name="T83" fmla="*/ 24 h 47"/>
                  <a:gd name="T84" fmla="*/ 21 w 47"/>
                  <a:gd name="T85" fmla="*/ 22 h 47"/>
                  <a:gd name="T86" fmla="*/ 22 w 47"/>
                  <a:gd name="T87" fmla="*/ 21 h 47"/>
                  <a:gd name="T88" fmla="*/ 25 w 47"/>
                  <a:gd name="T89" fmla="*/ 21 h 47"/>
                  <a:gd name="T90" fmla="*/ 26 w 47"/>
                  <a:gd name="T91" fmla="*/ 22 h 47"/>
                  <a:gd name="T92" fmla="*/ 25 w 47"/>
                  <a:gd name="T93" fmla="*/ 24 h 47"/>
                  <a:gd name="T94" fmla="*/ 42 w 47"/>
                  <a:gd name="T95" fmla="*/ 44 h 47"/>
                  <a:gd name="T96" fmla="*/ 31 w 47"/>
                  <a:gd name="T97" fmla="*/ 44 h 47"/>
                  <a:gd name="T98" fmla="*/ 29 w 47"/>
                  <a:gd name="T99" fmla="*/ 42 h 47"/>
                  <a:gd name="T100" fmla="*/ 31 w 47"/>
                  <a:gd name="T101" fmla="*/ 41 h 47"/>
                  <a:gd name="T102" fmla="*/ 42 w 47"/>
                  <a:gd name="T103" fmla="*/ 41 h 47"/>
                  <a:gd name="T104" fmla="*/ 44 w 47"/>
                  <a:gd name="T105" fmla="*/ 42 h 47"/>
                  <a:gd name="T106" fmla="*/ 42 w 47"/>
                  <a:gd name="T10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 h="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4"/>
                      <a:pt x="0" y="44"/>
                      <a:pt x="0" y="44"/>
                    </a:cubicBezTo>
                    <a:cubicBezTo>
                      <a:pt x="0" y="45"/>
                      <a:pt x="2" y="47"/>
                      <a:pt x="4" y="47"/>
                    </a:cubicBezTo>
                    <a:cubicBezTo>
                      <a:pt x="17" y="47"/>
                      <a:pt x="17" y="47"/>
                      <a:pt x="17" y="47"/>
                    </a:cubicBezTo>
                    <a:cubicBezTo>
                      <a:pt x="19" y="47"/>
                      <a:pt x="21" y="45"/>
                      <a:pt x="21" y="44"/>
                    </a:cubicBezTo>
                    <a:cubicBezTo>
                      <a:pt x="21" y="27"/>
                      <a:pt x="21" y="27"/>
                      <a:pt x="21" y="27"/>
                    </a:cubicBezTo>
                    <a:cubicBezTo>
                      <a:pt x="26" y="27"/>
                      <a:pt x="26" y="27"/>
                      <a:pt x="26" y="27"/>
                    </a:cubicBezTo>
                    <a:cubicBezTo>
                      <a:pt x="26" y="44"/>
                      <a:pt x="26" y="44"/>
                      <a:pt x="26" y="44"/>
                    </a:cubicBezTo>
                    <a:cubicBezTo>
                      <a:pt x="26" y="45"/>
                      <a:pt x="28" y="47"/>
                      <a:pt x="30" y="47"/>
                    </a:cubicBezTo>
                    <a:cubicBezTo>
                      <a:pt x="43" y="47"/>
                      <a:pt x="43" y="47"/>
                      <a:pt x="43" y="47"/>
                    </a:cubicBezTo>
                    <a:cubicBezTo>
                      <a:pt x="45" y="47"/>
                      <a:pt x="47" y="45"/>
                      <a:pt x="47" y="44"/>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2"/>
                      <a:pt x="4" y="41"/>
                      <a:pt x="5" y="41"/>
                    </a:cubicBezTo>
                    <a:cubicBezTo>
                      <a:pt x="16" y="41"/>
                      <a:pt x="16" y="41"/>
                      <a:pt x="16" y="41"/>
                    </a:cubicBezTo>
                    <a:cubicBezTo>
                      <a:pt x="17" y="41"/>
                      <a:pt x="18" y="42"/>
                      <a:pt x="18" y="42"/>
                    </a:cubicBezTo>
                    <a:cubicBezTo>
                      <a:pt x="18" y="43"/>
                      <a:pt x="17" y="44"/>
                      <a:pt x="16" y="44"/>
                    </a:cubicBezTo>
                    <a:close/>
                    <a:moveTo>
                      <a:pt x="25" y="24"/>
                    </a:moveTo>
                    <a:cubicBezTo>
                      <a:pt x="22" y="24"/>
                      <a:pt x="22" y="24"/>
                      <a:pt x="22" y="24"/>
                    </a:cubicBezTo>
                    <a:cubicBezTo>
                      <a:pt x="21" y="24"/>
                      <a:pt x="21" y="23"/>
                      <a:pt x="21" y="22"/>
                    </a:cubicBezTo>
                    <a:cubicBezTo>
                      <a:pt x="21" y="21"/>
                      <a:pt x="21" y="21"/>
                      <a:pt x="22" y="21"/>
                    </a:cubicBezTo>
                    <a:cubicBezTo>
                      <a:pt x="25" y="21"/>
                      <a:pt x="25" y="21"/>
                      <a:pt x="25" y="21"/>
                    </a:cubicBezTo>
                    <a:cubicBezTo>
                      <a:pt x="26" y="21"/>
                      <a:pt x="26" y="21"/>
                      <a:pt x="26" y="22"/>
                    </a:cubicBezTo>
                    <a:cubicBezTo>
                      <a:pt x="26" y="23"/>
                      <a:pt x="26" y="24"/>
                      <a:pt x="25" y="24"/>
                    </a:cubicBezTo>
                    <a:close/>
                    <a:moveTo>
                      <a:pt x="42" y="44"/>
                    </a:moveTo>
                    <a:cubicBezTo>
                      <a:pt x="31" y="44"/>
                      <a:pt x="31" y="44"/>
                      <a:pt x="31" y="44"/>
                    </a:cubicBezTo>
                    <a:cubicBezTo>
                      <a:pt x="30" y="44"/>
                      <a:pt x="29" y="43"/>
                      <a:pt x="29" y="42"/>
                    </a:cubicBezTo>
                    <a:cubicBezTo>
                      <a:pt x="29" y="42"/>
                      <a:pt x="30" y="41"/>
                      <a:pt x="31" y="41"/>
                    </a:cubicBezTo>
                    <a:cubicBezTo>
                      <a:pt x="42" y="41"/>
                      <a:pt x="42" y="41"/>
                      <a:pt x="42" y="41"/>
                    </a:cubicBezTo>
                    <a:cubicBezTo>
                      <a:pt x="43" y="41"/>
                      <a:pt x="44" y="42"/>
                      <a:pt x="44" y="42"/>
                    </a:cubicBezTo>
                    <a:cubicBezTo>
                      <a:pt x="44" y="43"/>
                      <a:pt x="43" y="44"/>
                      <a:pt x="42" y="44"/>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54" name="Freeform 165">
                <a:extLst>
                  <a:ext uri="{FF2B5EF4-FFF2-40B4-BE49-F238E27FC236}">
                    <a16:creationId xmlns:a16="http://schemas.microsoft.com/office/drawing/2014/main" id="{80AF5ADA-53CF-473C-ACF9-FBFCE094A4E1}"/>
                  </a:ext>
                </a:extLst>
              </p:cNvPr>
              <p:cNvSpPr>
                <a:spLocks noEditPoints="1"/>
              </p:cNvSpPr>
              <p:nvPr/>
            </p:nvSpPr>
            <p:spPr bwMode="auto">
              <a:xfrm>
                <a:off x="8191769" y="2620489"/>
                <a:ext cx="236837" cy="266197"/>
              </a:xfrm>
              <a:custGeom>
                <a:avLst/>
                <a:gdLst>
                  <a:gd name="T0" fmla="*/ 58 w 74"/>
                  <a:gd name="T1" fmla="*/ 25 h 83"/>
                  <a:gd name="T2" fmla="*/ 62 w 74"/>
                  <a:gd name="T3" fmla="*/ 22 h 83"/>
                  <a:gd name="T4" fmla="*/ 68 w 74"/>
                  <a:gd name="T5" fmla="*/ 12 h 83"/>
                  <a:gd name="T6" fmla="*/ 65 w 74"/>
                  <a:gd name="T7" fmla="*/ 3 h 83"/>
                  <a:gd name="T8" fmla="*/ 58 w 74"/>
                  <a:gd name="T9" fmla="*/ 0 h 83"/>
                  <a:gd name="T10" fmla="*/ 46 w 74"/>
                  <a:gd name="T11" fmla="*/ 5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6 h 83"/>
                  <a:gd name="T28" fmla="*/ 5 w 74"/>
                  <a:gd name="T29" fmla="*/ 46 h 83"/>
                  <a:gd name="T30" fmla="*/ 5 w 74"/>
                  <a:gd name="T31" fmla="*/ 83 h 83"/>
                  <a:gd name="T32" fmla="*/ 68 w 74"/>
                  <a:gd name="T33" fmla="*/ 83 h 83"/>
                  <a:gd name="T34" fmla="*/ 68 w 74"/>
                  <a:gd name="T35" fmla="*/ 46 h 83"/>
                  <a:gd name="T36" fmla="*/ 74 w 74"/>
                  <a:gd name="T37" fmla="*/ 46 h 83"/>
                  <a:gd name="T38" fmla="*/ 74 w 74"/>
                  <a:gd name="T39" fmla="*/ 25 h 83"/>
                  <a:gd name="T40" fmla="*/ 58 w 74"/>
                  <a:gd name="T41" fmla="*/ 25 h 83"/>
                  <a:gd name="T42" fmla="*/ 50 w 74"/>
                  <a:gd name="T43" fmla="*/ 9 h 83"/>
                  <a:gd name="T44" fmla="*/ 58 w 74"/>
                  <a:gd name="T45" fmla="*/ 6 h 83"/>
                  <a:gd name="T46" fmla="*/ 61 w 74"/>
                  <a:gd name="T47" fmla="*/ 7 h 83"/>
                  <a:gd name="T48" fmla="*/ 58 w 74"/>
                  <a:gd name="T49" fmla="*/ 17 h 83"/>
                  <a:gd name="T50" fmla="*/ 46 w 74"/>
                  <a:gd name="T51" fmla="*/ 25 h 83"/>
                  <a:gd name="T52" fmla="*/ 41 w 74"/>
                  <a:gd name="T53" fmla="*/ 25 h 83"/>
                  <a:gd name="T54" fmla="*/ 50 w 74"/>
                  <a:gd name="T55" fmla="*/ 9 h 83"/>
                  <a:gd name="T56" fmla="*/ 14 w 74"/>
                  <a:gd name="T57" fmla="*/ 12 h 83"/>
                  <a:gd name="T58" fmla="*/ 15 w 74"/>
                  <a:gd name="T59" fmla="*/ 9 h 83"/>
                  <a:gd name="T60" fmla="*/ 18 w 74"/>
                  <a:gd name="T61" fmla="*/ 8 h 83"/>
                  <a:gd name="T62" fmla="*/ 18 w 74"/>
                  <a:gd name="T63" fmla="*/ 8 h 83"/>
                  <a:gd name="T64" fmla="*/ 23 w 74"/>
                  <a:gd name="T65" fmla="*/ 10 h 83"/>
                  <a:gd name="T66" fmla="*/ 29 w 74"/>
                  <a:gd name="T67" fmla="*/ 23 h 83"/>
                  <a:gd name="T68" fmla="*/ 29 w 74"/>
                  <a:gd name="T69" fmla="*/ 23 h 83"/>
                  <a:gd name="T70" fmla="*/ 29 w 74"/>
                  <a:gd name="T71" fmla="*/ 23 h 83"/>
                  <a:gd name="T72" fmla="*/ 16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5 w 74"/>
                  <a:gd name="T89" fmla="*/ 41 h 83"/>
                  <a:gd name="T90" fmla="*/ 5 w 74"/>
                  <a:gd name="T91" fmla="*/ 30 h 83"/>
                  <a:gd name="T92" fmla="*/ 32 w 74"/>
                  <a:gd name="T93" fmla="*/ 30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8 w 74"/>
                  <a:gd name="T107" fmla="*/ 41 h 83"/>
                  <a:gd name="T108" fmla="*/ 42 w 74"/>
                  <a:gd name="T109" fmla="*/ 41 h 83"/>
                  <a:gd name="T110" fmla="*/ 42 w 74"/>
                  <a:gd name="T111" fmla="*/ 30 h 83"/>
                  <a:gd name="T112" fmla="*/ 68 w 74"/>
                  <a:gd name="T113" fmla="*/ 30 h 83"/>
                  <a:gd name="T114" fmla="*/ 68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2" y="22"/>
                    </a:cubicBezTo>
                    <a:cubicBezTo>
                      <a:pt x="65" y="19"/>
                      <a:pt x="67" y="15"/>
                      <a:pt x="68" y="12"/>
                    </a:cubicBezTo>
                    <a:cubicBezTo>
                      <a:pt x="68" y="8"/>
                      <a:pt x="67" y="5"/>
                      <a:pt x="65" y="3"/>
                    </a:cubicBezTo>
                    <a:cubicBezTo>
                      <a:pt x="63" y="1"/>
                      <a:pt x="61" y="0"/>
                      <a:pt x="58" y="0"/>
                    </a:cubicBezTo>
                    <a:cubicBezTo>
                      <a:pt x="54" y="0"/>
                      <a:pt x="49" y="2"/>
                      <a:pt x="46" y="5"/>
                    </a:cubicBezTo>
                    <a:cubicBezTo>
                      <a:pt x="41" y="11"/>
                      <a:pt x="37" y="18"/>
                      <a:pt x="36" y="24"/>
                    </a:cubicBezTo>
                    <a:cubicBezTo>
                      <a:pt x="34" y="18"/>
                      <a:pt x="32" y="11"/>
                      <a:pt x="27" y="6"/>
                    </a:cubicBezTo>
                    <a:cubicBezTo>
                      <a:pt x="24" y="3"/>
                      <a:pt x="21" y="2"/>
                      <a:pt x="18" y="2"/>
                    </a:cubicBezTo>
                    <a:cubicBezTo>
                      <a:pt x="15" y="2"/>
                      <a:pt x="13" y="3"/>
                      <a:pt x="11" y="5"/>
                    </a:cubicBezTo>
                    <a:cubicBezTo>
                      <a:pt x="7" y="9"/>
                      <a:pt x="7" y="16"/>
                      <a:pt x="12" y="21"/>
                    </a:cubicBezTo>
                    <a:cubicBezTo>
                      <a:pt x="14" y="22"/>
                      <a:pt x="16" y="24"/>
                      <a:pt x="18" y="25"/>
                    </a:cubicBezTo>
                    <a:cubicBezTo>
                      <a:pt x="0" y="25"/>
                      <a:pt x="0" y="25"/>
                      <a:pt x="0" y="25"/>
                    </a:cubicBezTo>
                    <a:cubicBezTo>
                      <a:pt x="0" y="46"/>
                      <a:pt x="0" y="46"/>
                      <a:pt x="0" y="46"/>
                    </a:cubicBezTo>
                    <a:cubicBezTo>
                      <a:pt x="5" y="46"/>
                      <a:pt x="5" y="46"/>
                      <a:pt x="5" y="46"/>
                    </a:cubicBezTo>
                    <a:cubicBezTo>
                      <a:pt x="5" y="83"/>
                      <a:pt x="5" y="83"/>
                      <a:pt x="5" y="83"/>
                    </a:cubicBezTo>
                    <a:cubicBezTo>
                      <a:pt x="68" y="83"/>
                      <a:pt x="68" y="83"/>
                      <a:pt x="68" y="83"/>
                    </a:cubicBezTo>
                    <a:cubicBezTo>
                      <a:pt x="68" y="46"/>
                      <a:pt x="68" y="46"/>
                      <a:pt x="68" y="46"/>
                    </a:cubicBezTo>
                    <a:cubicBezTo>
                      <a:pt x="74" y="46"/>
                      <a:pt x="74" y="46"/>
                      <a:pt x="74" y="46"/>
                    </a:cubicBezTo>
                    <a:cubicBezTo>
                      <a:pt x="74" y="25"/>
                      <a:pt x="74" y="25"/>
                      <a:pt x="74" y="25"/>
                    </a:cubicBezTo>
                    <a:lnTo>
                      <a:pt x="58" y="25"/>
                    </a:lnTo>
                    <a:close/>
                    <a:moveTo>
                      <a:pt x="50" y="9"/>
                    </a:moveTo>
                    <a:cubicBezTo>
                      <a:pt x="52" y="7"/>
                      <a:pt x="55" y="6"/>
                      <a:pt x="58" y="6"/>
                    </a:cubicBezTo>
                    <a:cubicBezTo>
                      <a:pt x="59" y="6"/>
                      <a:pt x="60" y="6"/>
                      <a:pt x="61" y="7"/>
                    </a:cubicBezTo>
                    <a:cubicBezTo>
                      <a:pt x="63" y="9"/>
                      <a:pt x="62" y="14"/>
                      <a:pt x="58" y="17"/>
                    </a:cubicBezTo>
                    <a:cubicBezTo>
                      <a:pt x="55" y="21"/>
                      <a:pt x="50" y="23"/>
                      <a:pt x="46" y="25"/>
                    </a:cubicBezTo>
                    <a:cubicBezTo>
                      <a:pt x="41" y="25"/>
                      <a:pt x="41" y="25"/>
                      <a:pt x="41" y="25"/>
                    </a:cubicBezTo>
                    <a:cubicBezTo>
                      <a:pt x="43" y="20"/>
                      <a:pt x="46" y="14"/>
                      <a:pt x="50" y="9"/>
                    </a:cubicBezTo>
                    <a:close/>
                    <a:moveTo>
                      <a:pt x="14" y="12"/>
                    </a:moveTo>
                    <a:cubicBezTo>
                      <a:pt x="14" y="11"/>
                      <a:pt x="14" y="10"/>
                      <a:pt x="15" y="9"/>
                    </a:cubicBezTo>
                    <a:cubicBezTo>
                      <a:pt x="16" y="8"/>
                      <a:pt x="17" y="8"/>
                      <a:pt x="18" y="8"/>
                    </a:cubicBezTo>
                    <a:cubicBezTo>
                      <a:pt x="18" y="8"/>
                      <a:pt x="18" y="8"/>
                      <a:pt x="18" y="8"/>
                    </a:cubicBezTo>
                    <a:cubicBezTo>
                      <a:pt x="19" y="8"/>
                      <a:pt x="21" y="9"/>
                      <a:pt x="23" y="10"/>
                    </a:cubicBezTo>
                    <a:cubicBezTo>
                      <a:pt x="25" y="13"/>
                      <a:pt x="28" y="17"/>
                      <a:pt x="29" y="23"/>
                    </a:cubicBezTo>
                    <a:cubicBezTo>
                      <a:pt x="29" y="23"/>
                      <a:pt x="29" y="23"/>
                      <a:pt x="29" y="23"/>
                    </a:cubicBezTo>
                    <a:cubicBezTo>
                      <a:pt x="29" y="23"/>
                      <a:pt x="29" y="23"/>
                      <a:pt x="29" y="23"/>
                    </a:cubicBezTo>
                    <a:cubicBezTo>
                      <a:pt x="23" y="22"/>
                      <a:pt x="19" y="19"/>
                      <a:pt x="16" y="17"/>
                    </a:cubicBezTo>
                    <a:cubicBezTo>
                      <a:pt x="15" y="15"/>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5" y="41"/>
                      <a:pt x="5" y="41"/>
                      <a:pt x="5" y="41"/>
                    </a:cubicBezTo>
                    <a:cubicBezTo>
                      <a:pt x="5" y="30"/>
                      <a:pt x="5" y="30"/>
                      <a:pt x="5" y="30"/>
                    </a:cubicBezTo>
                    <a:cubicBezTo>
                      <a:pt x="32" y="30"/>
                      <a:pt x="32" y="30"/>
                      <a:pt x="32" y="30"/>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8" y="41"/>
                    </a:moveTo>
                    <a:cubicBezTo>
                      <a:pt x="42" y="41"/>
                      <a:pt x="42" y="41"/>
                      <a:pt x="42" y="41"/>
                    </a:cubicBezTo>
                    <a:cubicBezTo>
                      <a:pt x="42" y="30"/>
                      <a:pt x="42" y="30"/>
                      <a:pt x="42" y="30"/>
                    </a:cubicBezTo>
                    <a:cubicBezTo>
                      <a:pt x="68" y="30"/>
                      <a:pt x="68" y="30"/>
                      <a:pt x="68" y="30"/>
                    </a:cubicBezTo>
                    <a:lnTo>
                      <a:pt x="68"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55" name="Freeform 170">
                <a:extLst>
                  <a:ext uri="{FF2B5EF4-FFF2-40B4-BE49-F238E27FC236}">
                    <a16:creationId xmlns:a16="http://schemas.microsoft.com/office/drawing/2014/main" id="{7AFD4099-2E45-41DD-A666-9DE4DC0EA1E0}"/>
                  </a:ext>
                </a:extLst>
              </p:cNvPr>
              <p:cNvSpPr>
                <a:spLocks noEditPoints="1"/>
              </p:cNvSpPr>
              <p:nvPr/>
            </p:nvSpPr>
            <p:spPr bwMode="auto">
              <a:xfrm>
                <a:off x="8084116" y="2039163"/>
                <a:ext cx="303387" cy="264239"/>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8 h 83"/>
                  <a:gd name="T16" fmla="*/ 83 w 95"/>
                  <a:gd name="T17" fmla="*/ 68 h 83"/>
                  <a:gd name="T18" fmla="*/ 83 w 95"/>
                  <a:gd name="T19" fmla="*/ 68 h 83"/>
                  <a:gd name="T20" fmla="*/ 95 w 95"/>
                  <a:gd name="T21" fmla="*/ 34 h 83"/>
                  <a:gd name="T22" fmla="*/ 80 w 95"/>
                  <a:gd name="T23" fmla="*/ 63 h 83"/>
                  <a:gd name="T24" fmla="*/ 78 w 95"/>
                  <a:gd name="T25" fmla="*/ 61 h 83"/>
                  <a:gd name="T26" fmla="*/ 75 w 95"/>
                  <a:gd name="T27" fmla="*/ 55 h 83"/>
                  <a:gd name="T28" fmla="*/ 71 w 95"/>
                  <a:gd name="T29" fmla="*/ 34 h 83"/>
                  <a:gd name="T30" fmla="*/ 75 w 95"/>
                  <a:gd name="T31" fmla="*/ 13 h 83"/>
                  <a:gd name="T32" fmla="*/ 78 w 95"/>
                  <a:gd name="T33" fmla="*/ 7 h 83"/>
                  <a:gd name="T34" fmla="*/ 80 w 95"/>
                  <a:gd name="T35" fmla="*/ 5 h 83"/>
                  <a:gd name="T36" fmla="*/ 83 w 95"/>
                  <a:gd name="T37" fmla="*/ 7 h 83"/>
                  <a:gd name="T38" fmla="*/ 86 w 95"/>
                  <a:gd name="T39" fmla="*/ 13 h 83"/>
                  <a:gd name="T40" fmla="*/ 89 w 95"/>
                  <a:gd name="T41" fmla="*/ 34 h 83"/>
                  <a:gd name="T42" fmla="*/ 86 w 95"/>
                  <a:gd name="T43" fmla="*/ 55 h 83"/>
                  <a:gd name="T44" fmla="*/ 83 w 95"/>
                  <a:gd name="T45" fmla="*/ 61 h 83"/>
                  <a:gd name="T46" fmla="*/ 80 w 95"/>
                  <a:gd name="T47" fmla="*/ 63 h 83"/>
                  <a:gd name="T48" fmla="*/ 24 w 95"/>
                  <a:gd name="T49" fmla="*/ 34 h 83"/>
                  <a:gd name="T50" fmla="*/ 25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5 w 95"/>
                  <a:gd name="T65" fmla="*/ 48 h 83"/>
                  <a:gd name="T66" fmla="*/ 24 w 95"/>
                  <a:gd name="T67" fmla="*/ 34 h 83"/>
                  <a:gd name="T68" fmla="*/ 34 w 95"/>
                  <a:gd name="T69" fmla="*/ 54 h 83"/>
                  <a:gd name="T70" fmla="*/ 23 w 95"/>
                  <a:gd name="T71" fmla="*/ 51 h 83"/>
                  <a:gd name="T72" fmla="*/ 30 w 95"/>
                  <a:gd name="T73" fmla="*/ 81 h 83"/>
                  <a:gd name="T74" fmla="*/ 34 w 95"/>
                  <a:gd name="T75" fmla="*/ 83 h 83"/>
                  <a:gd name="T76" fmla="*/ 44 w 95"/>
                  <a:gd name="T77" fmla="*/ 78 h 83"/>
                  <a:gd name="T78" fmla="*/ 46 w 95"/>
                  <a:gd name="T79" fmla="*/ 75 h 83"/>
                  <a:gd name="T80" fmla="*/ 34 w 95"/>
                  <a:gd name="T81" fmla="*/ 54 h 83"/>
                  <a:gd name="T82" fmla="*/ 80 w 95"/>
                  <a:gd name="T83" fmla="*/ 45 h 83"/>
                  <a:gd name="T84" fmla="*/ 79 w 95"/>
                  <a:gd name="T85" fmla="*/ 45 h 83"/>
                  <a:gd name="T86" fmla="*/ 78 w 95"/>
                  <a:gd name="T87" fmla="*/ 42 h 83"/>
                  <a:gd name="T88" fmla="*/ 77 w 95"/>
                  <a:gd name="T89" fmla="*/ 34 h 83"/>
                  <a:gd name="T90" fmla="*/ 78 w 95"/>
                  <a:gd name="T91" fmla="*/ 26 h 83"/>
                  <a:gd name="T92" fmla="*/ 79 w 95"/>
                  <a:gd name="T93" fmla="*/ 24 h 83"/>
                  <a:gd name="T94" fmla="*/ 80 w 95"/>
                  <a:gd name="T95" fmla="*/ 23 h 83"/>
                  <a:gd name="T96" fmla="*/ 81 w 95"/>
                  <a:gd name="T97" fmla="*/ 24 h 83"/>
                  <a:gd name="T98" fmla="*/ 82 w 95"/>
                  <a:gd name="T99" fmla="*/ 26 h 83"/>
                  <a:gd name="T100" fmla="*/ 84 w 95"/>
                  <a:gd name="T101" fmla="*/ 34 h 83"/>
                  <a:gd name="T102" fmla="*/ 82 w 95"/>
                  <a:gd name="T103" fmla="*/ 42 h 83"/>
                  <a:gd name="T104" fmla="*/ 81 w 95"/>
                  <a:gd name="T105" fmla="*/ 45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90" y="0"/>
                      <a:pt x="83" y="0"/>
                    </a:cubicBezTo>
                    <a:cubicBezTo>
                      <a:pt x="83" y="0"/>
                      <a:pt x="83" y="0"/>
                      <a:pt x="83" y="0"/>
                    </a:cubicBezTo>
                    <a:cubicBezTo>
                      <a:pt x="75" y="0"/>
                      <a:pt x="75" y="0"/>
                      <a:pt x="75" y="0"/>
                    </a:cubicBezTo>
                    <a:cubicBezTo>
                      <a:pt x="75" y="0"/>
                      <a:pt x="57" y="14"/>
                      <a:pt x="31" y="19"/>
                    </a:cubicBezTo>
                    <a:cubicBezTo>
                      <a:pt x="31" y="23"/>
                      <a:pt x="30" y="28"/>
                      <a:pt x="30" y="34"/>
                    </a:cubicBezTo>
                    <a:cubicBezTo>
                      <a:pt x="30" y="40"/>
                      <a:pt x="31" y="45"/>
                      <a:pt x="31" y="49"/>
                    </a:cubicBezTo>
                    <a:cubicBezTo>
                      <a:pt x="57" y="54"/>
                      <a:pt x="75" y="68"/>
                      <a:pt x="75" y="68"/>
                    </a:cubicBezTo>
                    <a:cubicBezTo>
                      <a:pt x="83" y="68"/>
                      <a:pt x="83" y="68"/>
                      <a:pt x="83" y="68"/>
                    </a:cubicBezTo>
                    <a:cubicBezTo>
                      <a:pt x="83" y="68"/>
                      <a:pt x="83" y="68"/>
                      <a:pt x="83" y="68"/>
                    </a:cubicBezTo>
                    <a:cubicBezTo>
                      <a:pt x="90" y="68"/>
                      <a:pt x="95" y="53"/>
                      <a:pt x="95" y="34"/>
                    </a:cubicBezTo>
                    <a:close/>
                    <a:moveTo>
                      <a:pt x="80" y="63"/>
                    </a:moveTo>
                    <a:cubicBezTo>
                      <a:pt x="79" y="63"/>
                      <a:pt x="78" y="62"/>
                      <a:pt x="78" y="61"/>
                    </a:cubicBezTo>
                    <a:cubicBezTo>
                      <a:pt x="77" y="60"/>
                      <a:pt x="76" y="58"/>
                      <a:pt x="75" y="55"/>
                    </a:cubicBezTo>
                    <a:cubicBezTo>
                      <a:pt x="73" y="50"/>
                      <a:pt x="71" y="42"/>
                      <a:pt x="71" y="34"/>
                    </a:cubicBezTo>
                    <a:cubicBezTo>
                      <a:pt x="71" y="26"/>
                      <a:pt x="73" y="18"/>
                      <a:pt x="75" y="13"/>
                    </a:cubicBezTo>
                    <a:cubicBezTo>
                      <a:pt x="76" y="10"/>
                      <a:pt x="77" y="8"/>
                      <a:pt x="78" y="7"/>
                    </a:cubicBezTo>
                    <a:cubicBezTo>
                      <a:pt x="78" y="6"/>
                      <a:pt x="79" y="5"/>
                      <a:pt x="80" y="5"/>
                    </a:cubicBezTo>
                    <a:cubicBezTo>
                      <a:pt x="81" y="5"/>
                      <a:pt x="82" y="6"/>
                      <a:pt x="83" y="7"/>
                    </a:cubicBezTo>
                    <a:cubicBezTo>
                      <a:pt x="84" y="8"/>
                      <a:pt x="85" y="10"/>
                      <a:pt x="86" y="13"/>
                    </a:cubicBezTo>
                    <a:cubicBezTo>
                      <a:pt x="88" y="18"/>
                      <a:pt x="89" y="26"/>
                      <a:pt x="89" y="34"/>
                    </a:cubicBezTo>
                    <a:cubicBezTo>
                      <a:pt x="89" y="42"/>
                      <a:pt x="88" y="50"/>
                      <a:pt x="86" y="55"/>
                    </a:cubicBezTo>
                    <a:cubicBezTo>
                      <a:pt x="85" y="58"/>
                      <a:pt x="84" y="60"/>
                      <a:pt x="83" y="61"/>
                    </a:cubicBezTo>
                    <a:cubicBezTo>
                      <a:pt x="82" y="62"/>
                      <a:pt x="81" y="63"/>
                      <a:pt x="80" y="63"/>
                    </a:cubicBezTo>
                    <a:close/>
                    <a:moveTo>
                      <a:pt x="24" y="34"/>
                    </a:moveTo>
                    <a:cubicBezTo>
                      <a:pt x="24" y="29"/>
                      <a:pt x="24" y="25"/>
                      <a:pt x="25"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5" y="48"/>
                    </a:cubicBezTo>
                    <a:cubicBezTo>
                      <a:pt x="24" y="43"/>
                      <a:pt x="24" y="39"/>
                      <a:pt x="24" y="34"/>
                    </a:cubicBezTo>
                    <a:close/>
                    <a:moveTo>
                      <a:pt x="34" y="54"/>
                    </a:moveTo>
                    <a:cubicBezTo>
                      <a:pt x="23" y="51"/>
                      <a:pt x="23" y="51"/>
                      <a:pt x="23" y="51"/>
                    </a:cubicBezTo>
                    <a:cubicBezTo>
                      <a:pt x="30" y="81"/>
                      <a:pt x="30" y="81"/>
                      <a:pt x="30" y="81"/>
                    </a:cubicBezTo>
                    <a:cubicBezTo>
                      <a:pt x="31" y="83"/>
                      <a:pt x="32" y="83"/>
                      <a:pt x="34" y="83"/>
                    </a:cubicBezTo>
                    <a:cubicBezTo>
                      <a:pt x="44" y="78"/>
                      <a:pt x="44" y="78"/>
                      <a:pt x="44" y="78"/>
                    </a:cubicBezTo>
                    <a:cubicBezTo>
                      <a:pt x="46" y="78"/>
                      <a:pt x="47" y="76"/>
                      <a:pt x="46" y="75"/>
                    </a:cubicBezTo>
                    <a:lnTo>
                      <a:pt x="34" y="54"/>
                    </a:lnTo>
                    <a:close/>
                    <a:moveTo>
                      <a:pt x="80" y="45"/>
                    </a:moveTo>
                    <a:cubicBezTo>
                      <a:pt x="80" y="45"/>
                      <a:pt x="80" y="45"/>
                      <a:pt x="79" y="45"/>
                    </a:cubicBezTo>
                    <a:cubicBezTo>
                      <a:pt x="79" y="44"/>
                      <a:pt x="79" y="43"/>
                      <a:pt x="78" y="42"/>
                    </a:cubicBezTo>
                    <a:cubicBezTo>
                      <a:pt x="77" y="40"/>
                      <a:pt x="77" y="37"/>
                      <a:pt x="77" y="34"/>
                    </a:cubicBezTo>
                    <a:cubicBezTo>
                      <a:pt x="77" y="31"/>
                      <a:pt x="77" y="28"/>
                      <a:pt x="78" y="26"/>
                    </a:cubicBezTo>
                    <a:cubicBezTo>
                      <a:pt x="79" y="25"/>
                      <a:pt x="79" y="24"/>
                      <a:pt x="79" y="24"/>
                    </a:cubicBezTo>
                    <a:cubicBezTo>
                      <a:pt x="80" y="23"/>
                      <a:pt x="80" y="23"/>
                      <a:pt x="80" y="23"/>
                    </a:cubicBezTo>
                    <a:cubicBezTo>
                      <a:pt x="81" y="23"/>
                      <a:pt x="81" y="23"/>
                      <a:pt x="81" y="24"/>
                    </a:cubicBezTo>
                    <a:cubicBezTo>
                      <a:pt x="82" y="24"/>
                      <a:pt x="82" y="25"/>
                      <a:pt x="82" y="26"/>
                    </a:cubicBezTo>
                    <a:cubicBezTo>
                      <a:pt x="83" y="28"/>
                      <a:pt x="84" y="31"/>
                      <a:pt x="84" y="34"/>
                    </a:cubicBezTo>
                    <a:cubicBezTo>
                      <a:pt x="84" y="37"/>
                      <a:pt x="83" y="40"/>
                      <a:pt x="82" y="42"/>
                    </a:cubicBezTo>
                    <a:cubicBezTo>
                      <a:pt x="82" y="43"/>
                      <a:pt x="82" y="44"/>
                      <a:pt x="81" y="45"/>
                    </a:cubicBezTo>
                    <a:cubicBezTo>
                      <a:pt x="81" y="45"/>
                      <a:pt x="81" y="45"/>
                      <a:pt x="8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56" name="Freeform 173">
                <a:extLst>
                  <a:ext uri="{FF2B5EF4-FFF2-40B4-BE49-F238E27FC236}">
                    <a16:creationId xmlns:a16="http://schemas.microsoft.com/office/drawing/2014/main" id="{A6D86864-A4F8-433F-B433-D2873DF196B2}"/>
                  </a:ext>
                </a:extLst>
              </p:cNvPr>
              <p:cNvSpPr>
                <a:spLocks/>
              </p:cNvSpPr>
              <p:nvPr/>
            </p:nvSpPr>
            <p:spPr bwMode="auto">
              <a:xfrm>
                <a:off x="7751370" y="2444330"/>
                <a:ext cx="236837" cy="236836"/>
              </a:xfrm>
              <a:custGeom>
                <a:avLst/>
                <a:gdLst>
                  <a:gd name="T0" fmla="*/ 60 w 121"/>
                  <a:gd name="T1" fmla="*/ 121 h 121"/>
                  <a:gd name="T2" fmla="*/ 121 w 121"/>
                  <a:gd name="T3" fmla="*/ 61 h 121"/>
                  <a:gd name="T4" fmla="*/ 83 w 121"/>
                  <a:gd name="T5" fmla="*/ 61 h 121"/>
                  <a:gd name="T6" fmla="*/ 83 w 121"/>
                  <a:gd name="T7" fmla="*/ 0 h 121"/>
                  <a:gd name="T8" fmla="*/ 37 w 121"/>
                  <a:gd name="T9" fmla="*/ 0 h 121"/>
                  <a:gd name="T10" fmla="*/ 37 w 121"/>
                  <a:gd name="T11" fmla="*/ 61 h 121"/>
                  <a:gd name="T12" fmla="*/ 0 w 121"/>
                  <a:gd name="T13" fmla="*/ 61 h 121"/>
                  <a:gd name="T14" fmla="*/ 60 w 121"/>
                  <a:gd name="T15" fmla="*/ 121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1">
                    <a:moveTo>
                      <a:pt x="60" y="121"/>
                    </a:moveTo>
                    <a:lnTo>
                      <a:pt x="121" y="61"/>
                    </a:lnTo>
                    <a:lnTo>
                      <a:pt x="83" y="61"/>
                    </a:lnTo>
                    <a:lnTo>
                      <a:pt x="83" y="0"/>
                    </a:lnTo>
                    <a:lnTo>
                      <a:pt x="37" y="0"/>
                    </a:lnTo>
                    <a:lnTo>
                      <a:pt x="37" y="61"/>
                    </a:lnTo>
                    <a:lnTo>
                      <a:pt x="0" y="61"/>
                    </a:lnTo>
                    <a:lnTo>
                      <a:pt x="60" y="1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57" name="Freeform 176">
                <a:extLst>
                  <a:ext uri="{FF2B5EF4-FFF2-40B4-BE49-F238E27FC236}">
                    <a16:creationId xmlns:a16="http://schemas.microsoft.com/office/drawing/2014/main" id="{EDEF1AD1-0EA9-4E9D-8D53-C1814F683D58}"/>
                  </a:ext>
                </a:extLst>
              </p:cNvPr>
              <p:cNvSpPr>
                <a:spLocks noEditPoints="1"/>
              </p:cNvSpPr>
              <p:nvPr/>
            </p:nvSpPr>
            <p:spPr bwMode="auto">
              <a:xfrm>
                <a:off x="7222892" y="3976918"/>
                <a:ext cx="205520" cy="152672"/>
              </a:xfrm>
              <a:custGeom>
                <a:avLst/>
                <a:gdLst>
                  <a:gd name="T0" fmla="*/ 56 w 64"/>
                  <a:gd name="T1" fmla="*/ 8 h 48"/>
                  <a:gd name="T2" fmla="*/ 56 w 64"/>
                  <a:gd name="T3" fmla="*/ 0 h 48"/>
                  <a:gd name="T4" fmla="*/ 0 w 64"/>
                  <a:gd name="T5" fmla="*/ 0 h 48"/>
                  <a:gd name="T6" fmla="*/ 0 w 64"/>
                  <a:gd name="T7" fmla="*/ 44 h 48"/>
                  <a:gd name="T8" fmla="*/ 4 w 64"/>
                  <a:gd name="T9" fmla="*/ 48 h 48"/>
                  <a:gd name="T10" fmla="*/ 58 w 64"/>
                  <a:gd name="T11" fmla="*/ 48 h 48"/>
                  <a:gd name="T12" fmla="*/ 64 w 64"/>
                  <a:gd name="T13" fmla="*/ 42 h 48"/>
                  <a:gd name="T14" fmla="*/ 64 w 64"/>
                  <a:gd name="T15" fmla="*/ 8 h 48"/>
                  <a:gd name="T16" fmla="*/ 56 w 64"/>
                  <a:gd name="T17" fmla="*/ 8 h 48"/>
                  <a:gd name="T18" fmla="*/ 52 w 64"/>
                  <a:gd name="T19" fmla="*/ 44 h 48"/>
                  <a:gd name="T20" fmla="*/ 4 w 64"/>
                  <a:gd name="T21" fmla="*/ 44 h 48"/>
                  <a:gd name="T22" fmla="*/ 4 w 64"/>
                  <a:gd name="T23" fmla="*/ 4 h 48"/>
                  <a:gd name="T24" fmla="*/ 52 w 64"/>
                  <a:gd name="T25" fmla="*/ 4 h 48"/>
                  <a:gd name="T26" fmla="*/ 52 w 64"/>
                  <a:gd name="T27" fmla="*/ 44 h 48"/>
                  <a:gd name="T28" fmla="*/ 8 w 64"/>
                  <a:gd name="T29" fmla="*/ 12 h 48"/>
                  <a:gd name="T30" fmla="*/ 48 w 64"/>
                  <a:gd name="T31" fmla="*/ 12 h 48"/>
                  <a:gd name="T32" fmla="*/ 48 w 64"/>
                  <a:gd name="T33" fmla="*/ 16 h 48"/>
                  <a:gd name="T34" fmla="*/ 8 w 64"/>
                  <a:gd name="T35" fmla="*/ 16 h 48"/>
                  <a:gd name="T36" fmla="*/ 8 w 64"/>
                  <a:gd name="T37" fmla="*/ 12 h 48"/>
                  <a:gd name="T38" fmla="*/ 32 w 64"/>
                  <a:gd name="T39" fmla="*/ 20 h 48"/>
                  <a:gd name="T40" fmla="*/ 48 w 64"/>
                  <a:gd name="T41" fmla="*/ 20 h 48"/>
                  <a:gd name="T42" fmla="*/ 48 w 64"/>
                  <a:gd name="T43" fmla="*/ 24 h 48"/>
                  <a:gd name="T44" fmla="*/ 32 w 64"/>
                  <a:gd name="T45" fmla="*/ 24 h 48"/>
                  <a:gd name="T46" fmla="*/ 32 w 64"/>
                  <a:gd name="T47" fmla="*/ 20 h 48"/>
                  <a:gd name="T48" fmla="*/ 32 w 64"/>
                  <a:gd name="T49" fmla="*/ 28 h 48"/>
                  <a:gd name="T50" fmla="*/ 48 w 64"/>
                  <a:gd name="T51" fmla="*/ 28 h 48"/>
                  <a:gd name="T52" fmla="*/ 48 w 64"/>
                  <a:gd name="T53" fmla="*/ 32 h 48"/>
                  <a:gd name="T54" fmla="*/ 32 w 64"/>
                  <a:gd name="T55" fmla="*/ 32 h 48"/>
                  <a:gd name="T56" fmla="*/ 32 w 64"/>
                  <a:gd name="T57" fmla="*/ 28 h 48"/>
                  <a:gd name="T58" fmla="*/ 32 w 64"/>
                  <a:gd name="T59" fmla="*/ 36 h 48"/>
                  <a:gd name="T60" fmla="*/ 44 w 64"/>
                  <a:gd name="T61" fmla="*/ 36 h 48"/>
                  <a:gd name="T62" fmla="*/ 44 w 64"/>
                  <a:gd name="T63" fmla="*/ 40 h 48"/>
                  <a:gd name="T64" fmla="*/ 32 w 64"/>
                  <a:gd name="T65" fmla="*/ 40 h 48"/>
                  <a:gd name="T66" fmla="*/ 32 w 64"/>
                  <a:gd name="T67" fmla="*/ 36 h 48"/>
                  <a:gd name="T68" fmla="*/ 8 w 64"/>
                  <a:gd name="T69" fmla="*/ 20 h 48"/>
                  <a:gd name="T70" fmla="*/ 28 w 64"/>
                  <a:gd name="T71" fmla="*/ 20 h 48"/>
                  <a:gd name="T72" fmla="*/ 28 w 64"/>
                  <a:gd name="T73" fmla="*/ 40 h 48"/>
                  <a:gd name="T74" fmla="*/ 8 w 64"/>
                  <a:gd name="T75" fmla="*/ 40 h 48"/>
                  <a:gd name="T76" fmla="*/ 8 w 64"/>
                  <a:gd name="T77"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48">
                    <a:moveTo>
                      <a:pt x="56" y="8"/>
                    </a:moveTo>
                    <a:cubicBezTo>
                      <a:pt x="56" y="0"/>
                      <a:pt x="56" y="0"/>
                      <a:pt x="56" y="0"/>
                    </a:cubicBezTo>
                    <a:cubicBezTo>
                      <a:pt x="0" y="0"/>
                      <a:pt x="0" y="0"/>
                      <a:pt x="0" y="0"/>
                    </a:cubicBezTo>
                    <a:cubicBezTo>
                      <a:pt x="0" y="44"/>
                      <a:pt x="0" y="44"/>
                      <a:pt x="0" y="44"/>
                    </a:cubicBezTo>
                    <a:cubicBezTo>
                      <a:pt x="0" y="46"/>
                      <a:pt x="2" y="48"/>
                      <a:pt x="4" y="48"/>
                    </a:cubicBezTo>
                    <a:cubicBezTo>
                      <a:pt x="58" y="48"/>
                      <a:pt x="58" y="48"/>
                      <a:pt x="58" y="48"/>
                    </a:cubicBezTo>
                    <a:cubicBezTo>
                      <a:pt x="61" y="48"/>
                      <a:pt x="64" y="45"/>
                      <a:pt x="64" y="42"/>
                    </a:cubicBezTo>
                    <a:cubicBezTo>
                      <a:pt x="64" y="8"/>
                      <a:pt x="64" y="8"/>
                      <a:pt x="64" y="8"/>
                    </a:cubicBezTo>
                    <a:lnTo>
                      <a:pt x="56" y="8"/>
                    </a:lnTo>
                    <a:close/>
                    <a:moveTo>
                      <a:pt x="52" y="44"/>
                    </a:moveTo>
                    <a:cubicBezTo>
                      <a:pt x="4" y="44"/>
                      <a:pt x="4" y="44"/>
                      <a:pt x="4" y="44"/>
                    </a:cubicBezTo>
                    <a:cubicBezTo>
                      <a:pt x="4" y="4"/>
                      <a:pt x="4" y="4"/>
                      <a:pt x="4" y="4"/>
                    </a:cubicBezTo>
                    <a:cubicBezTo>
                      <a:pt x="52" y="4"/>
                      <a:pt x="52" y="4"/>
                      <a:pt x="52" y="4"/>
                    </a:cubicBezTo>
                    <a:lnTo>
                      <a:pt x="52" y="44"/>
                    </a:lnTo>
                    <a:close/>
                    <a:moveTo>
                      <a:pt x="8" y="12"/>
                    </a:moveTo>
                    <a:cubicBezTo>
                      <a:pt x="48" y="12"/>
                      <a:pt x="48" y="12"/>
                      <a:pt x="48" y="12"/>
                    </a:cubicBezTo>
                    <a:cubicBezTo>
                      <a:pt x="48" y="16"/>
                      <a:pt x="48" y="16"/>
                      <a:pt x="48" y="16"/>
                    </a:cubicBezTo>
                    <a:cubicBezTo>
                      <a:pt x="8" y="16"/>
                      <a:pt x="8" y="16"/>
                      <a:pt x="8" y="16"/>
                    </a:cubicBezTo>
                    <a:lnTo>
                      <a:pt x="8" y="12"/>
                    </a:lnTo>
                    <a:close/>
                    <a:moveTo>
                      <a:pt x="32" y="20"/>
                    </a:moveTo>
                    <a:cubicBezTo>
                      <a:pt x="48" y="20"/>
                      <a:pt x="48" y="20"/>
                      <a:pt x="48" y="20"/>
                    </a:cubicBezTo>
                    <a:cubicBezTo>
                      <a:pt x="48" y="24"/>
                      <a:pt x="48" y="24"/>
                      <a:pt x="48" y="24"/>
                    </a:cubicBezTo>
                    <a:cubicBezTo>
                      <a:pt x="32" y="24"/>
                      <a:pt x="32" y="24"/>
                      <a:pt x="32" y="24"/>
                    </a:cubicBezTo>
                    <a:lnTo>
                      <a:pt x="32" y="20"/>
                    </a:lnTo>
                    <a:close/>
                    <a:moveTo>
                      <a:pt x="32" y="28"/>
                    </a:moveTo>
                    <a:cubicBezTo>
                      <a:pt x="48" y="28"/>
                      <a:pt x="48" y="28"/>
                      <a:pt x="48" y="28"/>
                    </a:cubicBezTo>
                    <a:cubicBezTo>
                      <a:pt x="48" y="32"/>
                      <a:pt x="48" y="32"/>
                      <a:pt x="48" y="32"/>
                    </a:cubicBezTo>
                    <a:cubicBezTo>
                      <a:pt x="32" y="32"/>
                      <a:pt x="32" y="32"/>
                      <a:pt x="32" y="32"/>
                    </a:cubicBezTo>
                    <a:lnTo>
                      <a:pt x="32" y="28"/>
                    </a:lnTo>
                    <a:close/>
                    <a:moveTo>
                      <a:pt x="32" y="36"/>
                    </a:moveTo>
                    <a:cubicBezTo>
                      <a:pt x="44" y="36"/>
                      <a:pt x="44" y="36"/>
                      <a:pt x="44" y="36"/>
                    </a:cubicBezTo>
                    <a:cubicBezTo>
                      <a:pt x="44" y="40"/>
                      <a:pt x="44" y="40"/>
                      <a:pt x="44" y="40"/>
                    </a:cubicBezTo>
                    <a:cubicBezTo>
                      <a:pt x="32" y="40"/>
                      <a:pt x="32" y="40"/>
                      <a:pt x="32" y="40"/>
                    </a:cubicBezTo>
                    <a:lnTo>
                      <a:pt x="32" y="36"/>
                    </a:lnTo>
                    <a:close/>
                    <a:moveTo>
                      <a:pt x="8" y="20"/>
                    </a:moveTo>
                    <a:cubicBezTo>
                      <a:pt x="28" y="20"/>
                      <a:pt x="28" y="20"/>
                      <a:pt x="28" y="20"/>
                    </a:cubicBezTo>
                    <a:cubicBezTo>
                      <a:pt x="28" y="40"/>
                      <a:pt x="28" y="40"/>
                      <a:pt x="28" y="40"/>
                    </a:cubicBezTo>
                    <a:cubicBezTo>
                      <a:pt x="8" y="40"/>
                      <a:pt x="8" y="40"/>
                      <a:pt x="8" y="40"/>
                    </a:cubicBezTo>
                    <a:lnTo>
                      <a:pt x="8"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58" name="Freeform 180">
                <a:extLst>
                  <a:ext uri="{FF2B5EF4-FFF2-40B4-BE49-F238E27FC236}">
                    <a16:creationId xmlns:a16="http://schemas.microsoft.com/office/drawing/2014/main" id="{4EFF24EE-E66F-4D09-B8D6-4B32278A9CEF}"/>
                  </a:ext>
                </a:extLst>
              </p:cNvPr>
              <p:cNvSpPr>
                <a:spLocks noEditPoints="1"/>
              </p:cNvSpPr>
              <p:nvPr/>
            </p:nvSpPr>
            <p:spPr bwMode="auto">
              <a:xfrm>
                <a:off x="8054756" y="1359970"/>
                <a:ext cx="246623" cy="246623"/>
              </a:xfrm>
              <a:custGeom>
                <a:avLst/>
                <a:gdLst>
                  <a:gd name="T0" fmla="*/ 64 w 77"/>
                  <a:gd name="T1" fmla="*/ 0 h 77"/>
                  <a:gd name="T2" fmla="*/ 13 w 77"/>
                  <a:gd name="T3" fmla="*/ 0 h 77"/>
                  <a:gd name="T4" fmla="*/ 0 w 77"/>
                  <a:gd name="T5" fmla="*/ 13 h 77"/>
                  <a:gd name="T6" fmla="*/ 0 w 77"/>
                  <a:gd name="T7" fmla="*/ 64 h 77"/>
                  <a:gd name="T8" fmla="*/ 13 w 77"/>
                  <a:gd name="T9" fmla="*/ 77 h 77"/>
                  <a:gd name="T10" fmla="*/ 64 w 77"/>
                  <a:gd name="T11" fmla="*/ 77 h 77"/>
                  <a:gd name="T12" fmla="*/ 77 w 77"/>
                  <a:gd name="T13" fmla="*/ 64 h 77"/>
                  <a:gd name="T14" fmla="*/ 77 w 77"/>
                  <a:gd name="T15" fmla="*/ 13 h 77"/>
                  <a:gd name="T16" fmla="*/ 64 w 77"/>
                  <a:gd name="T17" fmla="*/ 0 h 77"/>
                  <a:gd name="T18" fmla="*/ 25 w 77"/>
                  <a:gd name="T19" fmla="*/ 34 h 77"/>
                  <a:gd name="T20" fmla="*/ 52 w 77"/>
                  <a:gd name="T21" fmla="*/ 34 h 77"/>
                  <a:gd name="T22" fmla="*/ 53 w 77"/>
                  <a:gd name="T23" fmla="*/ 38 h 77"/>
                  <a:gd name="T24" fmla="*/ 39 w 77"/>
                  <a:gd name="T25" fmla="*/ 53 h 77"/>
                  <a:gd name="T26" fmla="*/ 24 w 77"/>
                  <a:gd name="T27" fmla="*/ 38 h 77"/>
                  <a:gd name="T28" fmla="*/ 25 w 77"/>
                  <a:gd name="T29" fmla="*/ 34 h 77"/>
                  <a:gd name="T30" fmla="*/ 67 w 77"/>
                  <a:gd name="T31" fmla="*/ 33 h 77"/>
                  <a:gd name="T32" fmla="*/ 67 w 77"/>
                  <a:gd name="T33" fmla="*/ 53 h 77"/>
                  <a:gd name="T34" fmla="*/ 67 w 77"/>
                  <a:gd name="T35" fmla="*/ 62 h 77"/>
                  <a:gd name="T36" fmla="*/ 63 w 77"/>
                  <a:gd name="T37" fmla="*/ 67 h 77"/>
                  <a:gd name="T38" fmla="*/ 15 w 77"/>
                  <a:gd name="T39" fmla="*/ 67 h 77"/>
                  <a:gd name="T40" fmla="*/ 10 w 77"/>
                  <a:gd name="T41" fmla="*/ 63 h 77"/>
                  <a:gd name="T42" fmla="*/ 10 w 77"/>
                  <a:gd name="T43" fmla="*/ 53 h 77"/>
                  <a:gd name="T44" fmla="*/ 10 w 77"/>
                  <a:gd name="T45" fmla="*/ 34 h 77"/>
                  <a:gd name="T46" fmla="*/ 10 w 77"/>
                  <a:gd name="T47" fmla="*/ 34 h 77"/>
                  <a:gd name="T48" fmla="*/ 17 w 77"/>
                  <a:gd name="T49" fmla="*/ 34 h 77"/>
                  <a:gd name="T50" fmla="*/ 17 w 77"/>
                  <a:gd name="T51" fmla="*/ 39 h 77"/>
                  <a:gd name="T52" fmla="*/ 39 w 77"/>
                  <a:gd name="T53" fmla="*/ 60 h 77"/>
                  <a:gd name="T54" fmla="*/ 60 w 77"/>
                  <a:gd name="T55" fmla="*/ 38 h 77"/>
                  <a:gd name="T56" fmla="*/ 60 w 77"/>
                  <a:gd name="T57" fmla="*/ 33 h 77"/>
                  <a:gd name="T58" fmla="*/ 67 w 77"/>
                  <a:gd name="T59" fmla="*/ 33 h 77"/>
                  <a:gd name="T60" fmla="*/ 67 w 77"/>
                  <a:gd name="T61" fmla="*/ 17 h 77"/>
                  <a:gd name="T62" fmla="*/ 65 w 77"/>
                  <a:gd name="T63" fmla="*/ 19 h 77"/>
                  <a:gd name="T64" fmla="*/ 60 w 77"/>
                  <a:gd name="T65" fmla="*/ 19 h 77"/>
                  <a:gd name="T66" fmla="*/ 58 w 77"/>
                  <a:gd name="T67" fmla="*/ 17 h 77"/>
                  <a:gd name="T68" fmla="*/ 58 w 77"/>
                  <a:gd name="T69" fmla="*/ 12 h 77"/>
                  <a:gd name="T70" fmla="*/ 60 w 77"/>
                  <a:gd name="T71" fmla="*/ 10 h 77"/>
                  <a:gd name="T72" fmla="*/ 65 w 77"/>
                  <a:gd name="T73" fmla="*/ 10 h 77"/>
                  <a:gd name="T74" fmla="*/ 67 w 77"/>
                  <a:gd name="T75" fmla="*/ 12 h 77"/>
                  <a:gd name="T76" fmla="*/ 67 w 77"/>
                  <a:gd name="T77"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77">
                    <a:moveTo>
                      <a:pt x="64" y="0"/>
                    </a:moveTo>
                    <a:cubicBezTo>
                      <a:pt x="13" y="0"/>
                      <a:pt x="13" y="0"/>
                      <a:pt x="13" y="0"/>
                    </a:cubicBezTo>
                    <a:cubicBezTo>
                      <a:pt x="6" y="0"/>
                      <a:pt x="0" y="6"/>
                      <a:pt x="0" y="13"/>
                    </a:cubicBezTo>
                    <a:cubicBezTo>
                      <a:pt x="0" y="64"/>
                      <a:pt x="0" y="64"/>
                      <a:pt x="0" y="64"/>
                    </a:cubicBezTo>
                    <a:cubicBezTo>
                      <a:pt x="1" y="71"/>
                      <a:pt x="6" y="77"/>
                      <a:pt x="13" y="77"/>
                    </a:cubicBezTo>
                    <a:cubicBezTo>
                      <a:pt x="64" y="77"/>
                      <a:pt x="64" y="77"/>
                      <a:pt x="64" y="77"/>
                    </a:cubicBezTo>
                    <a:cubicBezTo>
                      <a:pt x="71" y="76"/>
                      <a:pt x="77" y="71"/>
                      <a:pt x="77" y="64"/>
                    </a:cubicBezTo>
                    <a:cubicBezTo>
                      <a:pt x="77" y="13"/>
                      <a:pt x="77" y="13"/>
                      <a:pt x="77" y="13"/>
                    </a:cubicBezTo>
                    <a:cubicBezTo>
                      <a:pt x="77" y="6"/>
                      <a:pt x="71" y="0"/>
                      <a:pt x="64" y="0"/>
                    </a:cubicBezTo>
                    <a:close/>
                    <a:moveTo>
                      <a:pt x="25" y="34"/>
                    </a:moveTo>
                    <a:cubicBezTo>
                      <a:pt x="52" y="34"/>
                      <a:pt x="52" y="34"/>
                      <a:pt x="52" y="34"/>
                    </a:cubicBezTo>
                    <a:cubicBezTo>
                      <a:pt x="53" y="35"/>
                      <a:pt x="53" y="37"/>
                      <a:pt x="53" y="38"/>
                    </a:cubicBezTo>
                    <a:cubicBezTo>
                      <a:pt x="53" y="46"/>
                      <a:pt x="47" y="53"/>
                      <a:pt x="39" y="53"/>
                    </a:cubicBezTo>
                    <a:cubicBezTo>
                      <a:pt x="31" y="53"/>
                      <a:pt x="24" y="47"/>
                      <a:pt x="24" y="38"/>
                    </a:cubicBezTo>
                    <a:cubicBezTo>
                      <a:pt x="24" y="37"/>
                      <a:pt x="24" y="35"/>
                      <a:pt x="25" y="34"/>
                    </a:cubicBezTo>
                    <a:close/>
                    <a:moveTo>
                      <a:pt x="67" y="33"/>
                    </a:moveTo>
                    <a:cubicBezTo>
                      <a:pt x="67" y="53"/>
                      <a:pt x="67" y="53"/>
                      <a:pt x="67" y="53"/>
                    </a:cubicBezTo>
                    <a:cubicBezTo>
                      <a:pt x="67" y="62"/>
                      <a:pt x="67" y="62"/>
                      <a:pt x="67" y="62"/>
                    </a:cubicBezTo>
                    <a:cubicBezTo>
                      <a:pt x="67" y="65"/>
                      <a:pt x="65" y="67"/>
                      <a:pt x="63" y="67"/>
                    </a:cubicBezTo>
                    <a:cubicBezTo>
                      <a:pt x="15" y="67"/>
                      <a:pt x="15" y="67"/>
                      <a:pt x="15" y="67"/>
                    </a:cubicBezTo>
                    <a:cubicBezTo>
                      <a:pt x="12" y="67"/>
                      <a:pt x="10" y="65"/>
                      <a:pt x="10" y="63"/>
                    </a:cubicBezTo>
                    <a:cubicBezTo>
                      <a:pt x="10" y="53"/>
                      <a:pt x="10" y="53"/>
                      <a:pt x="10" y="53"/>
                    </a:cubicBezTo>
                    <a:cubicBezTo>
                      <a:pt x="10" y="34"/>
                      <a:pt x="10" y="34"/>
                      <a:pt x="10" y="34"/>
                    </a:cubicBezTo>
                    <a:cubicBezTo>
                      <a:pt x="10" y="34"/>
                      <a:pt x="10" y="34"/>
                      <a:pt x="10" y="34"/>
                    </a:cubicBezTo>
                    <a:cubicBezTo>
                      <a:pt x="17" y="34"/>
                      <a:pt x="17" y="34"/>
                      <a:pt x="17" y="34"/>
                    </a:cubicBezTo>
                    <a:cubicBezTo>
                      <a:pt x="17" y="35"/>
                      <a:pt x="17" y="37"/>
                      <a:pt x="17" y="39"/>
                    </a:cubicBezTo>
                    <a:cubicBezTo>
                      <a:pt x="17" y="51"/>
                      <a:pt x="27" y="60"/>
                      <a:pt x="39" y="60"/>
                    </a:cubicBezTo>
                    <a:cubicBezTo>
                      <a:pt x="51" y="60"/>
                      <a:pt x="60" y="50"/>
                      <a:pt x="60" y="38"/>
                    </a:cubicBezTo>
                    <a:cubicBezTo>
                      <a:pt x="60" y="37"/>
                      <a:pt x="60" y="35"/>
                      <a:pt x="60" y="33"/>
                    </a:cubicBezTo>
                    <a:cubicBezTo>
                      <a:pt x="67" y="33"/>
                      <a:pt x="67" y="33"/>
                      <a:pt x="67" y="33"/>
                    </a:cubicBezTo>
                    <a:close/>
                    <a:moveTo>
                      <a:pt x="67" y="17"/>
                    </a:moveTo>
                    <a:cubicBezTo>
                      <a:pt x="67" y="18"/>
                      <a:pt x="66" y="19"/>
                      <a:pt x="65" y="19"/>
                    </a:cubicBezTo>
                    <a:cubicBezTo>
                      <a:pt x="60" y="19"/>
                      <a:pt x="60" y="19"/>
                      <a:pt x="60" y="19"/>
                    </a:cubicBezTo>
                    <a:cubicBezTo>
                      <a:pt x="59" y="19"/>
                      <a:pt x="58" y="18"/>
                      <a:pt x="58" y="17"/>
                    </a:cubicBezTo>
                    <a:cubicBezTo>
                      <a:pt x="58" y="12"/>
                      <a:pt x="58" y="12"/>
                      <a:pt x="58" y="12"/>
                    </a:cubicBezTo>
                    <a:cubicBezTo>
                      <a:pt x="58" y="11"/>
                      <a:pt x="59" y="10"/>
                      <a:pt x="60" y="10"/>
                    </a:cubicBezTo>
                    <a:cubicBezTo>
                      <a:pt x="65" y="10"/>
                      <a:pt x="65" y="10"/>
                      <a:pt x="65" y="10"/>
                    </a:cubicBezTo>
                    <a:cubicBezTo>
                      <a:pt x="66" y="9"/>
                      <a:pt x="67" y="11"/>
                      <a:pt x="67" y="12"/>
                    </a:cubicBezTo>
                    <a:lnTo>
                      <a:pt x="67"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59" name="Freeform 181">
                <a:extLst>
                  <a:ext uri="{FF2B5EF4-FFF2-40B4-BE49-F238E27FC236}">
                    <a16:creationId xmlns:a16="http://schemas.microsoft.com/office/drawing/2014/main" id="{C909C6E6-318E-4CD4-8816-A2B13DD84043}"/>
                  </a:ext>
                </a:extLst>
              </p:cNvPr>
              <p:cNvSpPr>
                <a:spLocks noEditPoints="1"/>
              </p:cNvSpPr>
              <p:nvPr/>
            </p:nvSpPr>
            <p:spPr bwMode="auto">
              <a:xfrm>
                <a:off x="7590869" y="1725991"/>
                <a:ext cx="252496" cy="191818"/>
              </a:xfrm>
              <a:custGeom>
                <a:avLst/>
                <a:gdLst>
                  <a:gd name="T0" fmla="*/ 76 w 79"/>
                  <a:gd name="T1" fmla="*/ 3 h 60"/>
                  <a:gd name="T2" fmla="*/ 40 w 79"/>
                  <a:gd name="T3" fmla="*/ 0 h 60"/>
                  <a:gd name="T4" fmla="*/ 4 w 79"/>
                  <a:gd name="T5" fmla="*/ 3 h 60"/>
                  <a:gd name="T6" fmla="*/ 0 w 79"/>
                  <a:gd name="T7" fmla="*/ 30 h 60"/>
                  <a:gd name="T8" fmla="*/ 4 w 79"/>
                  <a:gd name="T9" fmla="*/ 57 h 60"/>
                  <a:gd name="T10" fmla="*/ 40 w 79"/>
                  <a:gd name="T11" fmla="*/ 60 h 60"/>
                  <a:gd name="T12" fmla="*/ 76 w 79"/>
                  <a:gd name="T13" fmla="*/ 57 h 60"/>
                  <a:gd name="T14" fmla="*/ 79 w 79"/>
                  <a:gd name="T15" fmla="*/ 30 h 60"/>
                  <a:gd name="T16" fmla="*/ 76 w 79"/>
                  <a:gd name="T17" fmla="*/ 3 h 60"/>
                  <a:gd name="T18" fmla="*/ 30 w 79"/>
                  <a:gd name="T19" fmla="*/ 45 h 60"/>
                  <a:gd name="T20" fmla="*/ 30 w 79"/>
                  <a:gd name="T21" fmla="*/ 15 h 60"/>
                  <a:gd name="T22" fmla="*/ 55 w 79"/>
                  <a:gd name="T23" fmla="*/ 30 h 60"/>
                  <a:gd name="T24" fmla="*/ 30 w 79"/>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60">
                    <a:moveTo>
                      <a:pt x="76" y="3"/>
                    </a:moveTo>
                    <a:cubicBezTo>
                      <a:pt x="65" y="1"/>
                      <a:pt x="53" y="0"/>
                      <a:pt x="40" y="0"/>
                    </a:cubicBezTo>
                    <a:cubicBezTo>
                      <a:pt x="27" y="0"/>
                      <a:pt x="15" y="1"/>
                      <a:pt x="4" y="3"/>
                    </a:cubicBezTo>
                    <a:cubicBezTo>
                      <a:pt x="2" y="11"/>
                      <a:pt x="0" y="20"/>
                      <a:pt x="0" y="30"/>
                    </a:cubicBezTo>
                    <a:cubicBezTo>
                      <a:pt x="0" y="40"/>
                      <a:pt x="2" y="49"/>
                      <a:pt x="4" y="57"/>
                    </a:cubicBezTo>
                    <a:cubicBezTo>
                      <a:pt x="15" y="59"/>
                      <a:pt x="27" y="60"/>
                      <a:pt x="40" y="60"/>
                    </a:cubicBezTo>
                    <a:cubicBezTo>
                      <a:pt x="53" y="60"/>
                      <a:pt x="65" y="59"/>
                      <a:pt x="76" y="57"/>
                    </a:cubicBezTo>
                    <a:cubicBezTo>
                      <a:pt x="78" y="49"/>
                      <a:pt x="79" y="40"/>
                      <a:pt x="79" y="30"/>
                    </a:cubicBezTo>
                    <a:cubicBezTo>
                      <a:pt x="79" y="20"/>
                      <a:pt x="78" y="11"/>
                      <a:pt x="76" y="3"/>
                    </a:cubicBezTo>
                    <a:close/>
                    <a:moveTo>
                      <a:pt x="30" y="45"/>
                    </a:moveTo>
                    <a:cubicBezTo>
                      <a:pt x="30" y="15"/>
                      <a:pt x="30" y="15"/>
                      <a:pt x="30" y="15"/>
                    </a:cubicBezTo>
                    <a:cubicBezTo>
                      <a:pt x="55" y="30"/>
                      <a:pt x="55" y="30"/>
                      <a:pt x="55" y="30"/>
                    </a:cubicBezTo>
                    <a:lnTo>
                      <a:pt x="30"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60" name="Freeform 183">
                <a:extLst>
                  <a:ext uri="{FF2B5EF4-FFF2-40B4-BE49-F238E27FC236}">
                    <a16:creationId xmlns:a16="http://schemas.microsoft.com/office/drawing/2014/main" id="{D941EBC0-FD59-4A44-8F2B-2C9F7845FEE9}"/>
                  </a:ext>
                </a:extLst>
              </p:cNvPr>
              <p:cNvSpPr>
                <a:spLocks noEditPoints="1"/>
              </p:cNvSpPr>
              <p:nvPr/>
            </p:nvSpPr>
            <p:spPr bwMode="auto">
              <a:xfrm>
                <a:off x="7334459" y="2704655"/>
                <a:ext cx="219221" cy="217263"/>
              </a:xfrm>
              <a:custGeom>
                <a:avLst/>
                <a:gdLst>
                  <a:gd name="T0" fmla="*/ 34 w 68"/>
                  <a:gd name="T1" fmla="*/ 0 h 68"/>
                  <a:gd name="T2" fmla="*/ 0 w 68"/>
                  <a:gd name="T3" fmla="*/ 34 h 68"/>
                  <a:gd name="T4" fmla="*/ 34 w 68"/>
                  <a:gd name="T5" fmla="*/ 68 h 68"/>
                  <a:gd name="T6" fmla="*/ 68 w 68"/>
                  <a:gd name="T7" fmla="*/ 34 h 68"/>
                  <a:gd name="T8" fmla="*/ 34 w 68"/>
                  <a:gd name="T9" fmla="*/ 0 h 68"/>
                  <a:gd name="T10" fmla="*/ 34 w 68"/>
                  <a:gd name="T11" fmla="*/ 61 h 68"/>
                  <a:gd name="T12" fmla="*/ 7 w 68"/>
                  <a:gd name="T13" fmla="*/ 34 h 68"/>
                  <a:gd name="T14" fmla="*/ 34 w 68"/>
                  <a:gd name="T15" fmla="*/ 6 h 68"/>
                  <a:gd name="T16" fmla="*/ 62 w 68"/>
                  <a:gd name="T17" fmla="*/ 34 h 68"/>
                  <a:gd name="T18" fmla="*/ 34 w 68"/>
                  <a:gd name="T19" fmla="*/ 61 h 68"/>
                  <a:gd name="T20" fmla="*/ 21 w 68"/>
                  <a:gd name="T21" fmla="*/ 21 h 68"/>
                  <a:gd name="T22" fmla="*/ 47 w 68"/>
                  <a:gd name="T23" fmla="*/ 21 h 68"/>
                  <a:gd name="T24" fmla="*/ 47 w 68"/>
                  <a:gd name="T25" fmla="*/ 46 h 68"/>
                  <a:gd name="T26" fmla="*/ 21 w 68"/>
                  <a:gd name="T27" fmla="*/ 46 h 68"/>
                  <a:gd name="T28" fmla="*/ 21 w 68"/>
                  <a:gd name="T29" fmla="*/ 2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34" y="0"/>
                    </a:moveTo>
                    <a:cubicBezTo>
                      <a:pt x="15" y="0"/>
                      <a:pt x="0" y="15"/>
                      <a:pt x="0" y="34"/>
                    </a:cubicBezTo>
                    <a:cubicBezTo>
                      <a:pt x="0" y="52"/>
                      <a:pt x="15" y="68"/>
                      <a:pt x="34" y="68"/>
                    </a:cubicBezTo>
                    <a:cubicBezTo>
                      <a:pt x="53" y="68"/>
                      <a:pt x="68" y="52"/>
                      <a:pt x="68" y="34"/>
                    </a:cubicBezTo>
                    <a:cubicBezTo>
                      <a:pt x="68" y="15"/>
                      <a:pt x="53" y="0"/>
                      <a:pt x="34" y="0"/>
                    </a:cubicBezTo>
                    <a:close/>
                    <a:moveTo>
                      <a:pt x="34" y="61"/>
                    </a:moveTo>
                    <a:cubicBezTo>
                      <a:pt x="19" y="61"/>
                      <a:pt x="7" y="49"/>
                      <a:pt x="7" y="34"/>
                    </a:cubicBezTo>
                    <a:cubicBezTo>
                      <a:pt x="7" y="18"/>
                      <a:pt x="19" y="6"/>
                      <a:pt x="34" y="6"/>
                    </a:cubicBezTo>
                    <a:cubicBezTo>
                      <a:pt x="49" y="6"/>
                      <a:pt x="62" y="18"/>
                      <a:pt x="62" y="34"/>
                    </a:cubicBezTo>
                    <a:cubicBezTo>
                      <a:pt x="62" y="49"/>
                      <a:pt x="49" y="61"/>
                      <a:pt x="34" y="61"/>
                    </a:cubicBezTo>
                    <a:close/>
                    <a:moveTo>
                      <a:pt x="21" y="21"/>
                    </a:moveTo>
                    <a:cubicBezTo>
                      <a:pt x="47" y="21"/>
                      <a:pt x="47" y="21"/>
                      <a:pt x="47" y="21"/>
                    </a:cubicBezTo>
                    <a:cubicBezTo>
                      <a:pt x="47" y="46"/>
                      <a:pt x="47" y="46"/>
                      <a:pt x="47" y="46"/>
                    </a:cubicBezTo>
                    <a:cubicBezTo>
                      <a:pt x="21" y="46"/>
                      <a:pt x="21" y="46"/>
                      <a:pt x="21" y="46"/>
                    </a:cubicBezTo>
                    <a:lnTo>
                      <a:pt x="21"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p>
            </p:txBody>
          </p:sp>
          <p:sp>
            <p:nvSpPr>
              <p:cNvPr id="161" name="Freeform 188">
                <a:extLst>
                  <a:ext uri="{FF2B5EF4-FFF2-40B4-BE49-F238E27FC236}">
                    <a16:creationId xmlns:a16="http://schemas.microsoft.com/office/drawing/2014/main" id="{4409B632-62C9-43DE-B2F0-9091D80D85D0}"/>
                  </a:ext>
                </a:extLst>
              </p:cNvPr>
              <p:cNvSpPr>
                <a:spLocks noEditPoints="1"/>
              </p:cNvSpPr>
              <p:nvPr/>
            </p:nvSpPr>
            <p:spPr bwMode="auto">
              <a:xfrm>
                <a:off x="6575015" y="3595239"/>
                <a:ext cx="229008" cy="230965"/>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57 w 72"/>
                  <a:gd name="T11" fmla="*/ 31 h 72"/>
                  <a:gd name="T12" fmla="*/ 38 w 72"/>
                  <a:gd name="T13" fmla="*/ 59 h 72"/>
                  <a:gd name="T14" fmla="*/ 29 w 72"/>
                  <a:gd name="T15" fmla="*/ 55 h 72"/>
                  <a:gd name="T16" fmla="*/ 21 w 72"/>
                  <a:gd name="T17" fmla="*/ 33 h 72"/>
                  <a:gd name="T18" fmla="*/ 16 w 72"/>
                  <a:gd name="T19" fmla="*/ 35 h 72"/>
                  <a:gd name="T20" fmla="*/ 15 w 72"/>
                  <a:gd name="T21" fmla="*/ 32 h 72"/>
                  <a:gd name="T22" fmla="*/ 28 w 72"/>
                  <a:gd name="T23" fmla="*/ 23 h 72"/>
                  <a:gd name="T24" fmla="*/ 35 w 72"/>
                  <a:gd name="T25" fmla="*/ 37 h 72"/>
                  <a:gd name="T26" fmla="*/ 38 w 72"/>
                  <a:gd name="T27" fmla="*/ 46 h 72"/>
                  <a:gd name="T28" fmla="*/ 44 w 72"/>
                  <a:gd name="T29" fmla="*/ 38 h 72"/>
                  <a:gd name="T30" fmla="*/ 39 w 72"/>
                  <a:gd name="T31" fmla="*/ 32 h 72"/>
                  <a:gd name="T32" fmla="*/ 57 w 72"/>
                  <a:gd name="T33"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36" y="0"/>
                    </a:moveTo>
                    <a:cubicBezTo>
                      <a:pt x="16" y="0"/>
                      <a:pt x="0" y="17"/>
                      <a:pt x="0" y="36"/>
                    </a:cubicBezTo>
                    <a:cubicBezTo>
                      <a:pt x="0" y="56"/>
                      <a:pt x="16" y="72"/>
                      <a:pt x="36" y="72"/>
                    </a:cubicBezTo>
                    <a:cubicBezTo>
                      <a:pt x="56" y="72"/>
                      <a:pt x="72" y="56"/>
                      <a:pt x="72" y="36"/>
                    </a:cubicBezTo>
                    <a:cubicBezTo>
                      <a:pt x="72" y="17"/>
                      <a:pt x="56" y="0"/>
                      <a:pt x="36" y="0"/>
                    </a:cubicBezTo>
                    <a:close/>
                    <a:moveTo>
                      <a:pt x="57" y="31"/>
                    </a:moveTo>
                    <a:cubicBezTo>
                      <a:pt x="55" y="45"/>
                      <a:pt x="42" y="56"/>
                      <a:pt x="38" y="59"/>
                    </a:cubicBezTo>
                    <a:cubicBezTo>
                      <a:pt x="34" y="61"/>
                      <a:pt x="30" y="58"/>
                      <a:pt x="29" y="55"/>
                    </a:cubicBezTo>
                    <a:cubicBezTo>
                      <a:pt x="27" y="52"/>
                      <a:pt x="22" y="35"/>
                      <a:pt x="21" y="33"/>
                    </a:cubicBezTo>
                    <a:cubicBezTo>
                      <a:pt x="20" y="32"/>
                      <a:pt x="16" y="35"/>
                      <a:pt x="16" y="35"/>
                    </a:cubicBezTo>
                    <a:cubicBezTo>
                      <a:pt x="15" y="32"/>
                      <a:pt x="15" y="32"/>
                      <a:pt x="15" y="32"/>
                    </a:cubicBezTo>
                    <a:cubicBezTo>
                      <a:pt x="15" y="32"/>
                      <a:pt x="22" y="24"/>
                      <a:pt x="28" y="23"/>
                    </a:cubicBezTo>
                    <a:cubicBezTo>
                      <a:pt x="33" y="22"/>
                      <a:pt x="33" y="32"/>
                      <a:pt x="35" y="37"/>
                    </a:cubicBezTo>
                    <a:cubicBezTo>
                      <a:pt x="36" y="43"/>
                      <a:pt x="37" y="46"/>
                      <a:pt x="38" y="46"/>
                    </a:cubicBezTo>
                    <a:cubicBezTo>
                      <a:pt x="39" y="46"/>
                      <a:pt x="42" y="43"/>
                      <a:pt x="44" y="38"/>
                    </a:cubicBezTo>
                    <a:cubicBezTo>
                      <a:pt x="47" y="34"/>
                      <a:pt x="44" y="29"/>
                      <a:pt x="39" y="32"/>
                    </a:cubicBezTo>
                    <a:cubicBezTo>
                      <a:pt x="41" y="21"/>
                      <a:pt x="60" y="18"/>
                      <a:pt x="57" y="31"/>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sp>
            <p:nvSpPr>
              <p:cNvPr id="162" name="Freeform 191">
                <a:extLst>
                  <a:ext uri="{FF2B5EF4-FFF2-40B4-BE49-F238E27FC236}">
                    <a16:creationId xmlns:a16="http://schemas.microsoft.com/office/drawing/2014/main" id="{4C28ABA4-BFFE-4120-9BB6-43445F328199}"/>
                  </a:ext>
                </a:extLst>
              </p:cNvPr>
              <p:cNvSpPr>
                <a:spLocks noEditPoints="1"/>
              </p:cNvSpPr>
              <p:nvPr/>
            </p:nvSpPr>
            <p:spPr bwMode="auto">
              <a:xfrm>
                <a:off x="6312733" y="2886686"/>
                <a:ext cx="207477" cy="203562"/>
              </a:xfrm>
              <a:custGeom>
                <a:avLst/>
                <a:gdLst>
                  <a:gd name="T0" fmla="*/ 62 w 65"/>
                  <a:gd name="T1" fmla="*/ 36 h 64"/>
                  <a:gd name="T2" fmla="*/ 62 w 65"/>
                  <a:gd name="T3" fmla="*/ 32 h 64"/>
                  <a:gd name="T4" fmla="*/ 33 w 65"/>
                  <a:gd name="T5" fmla="*/ 3 h 64"/>
                  <a:gd name="T6" fmla="*/ 28 w 65"/>
                  <a:gd name="T7" fmla="*/ 3 h 64"/>
                  <a:gd name="T8" fmla="*/ 18 w 65"/>
                  <a:gd name="T9" fmla="*/ 0 h 64"/>
                  <a:gd name="T10" fmla="*/ 0 w 65"/>
                  <a:gd name="T11" fmla="*/ 18 h 64"/>
                  <a:gd name="T12" fmla="*/ 3 w 65"/>
                  <a:gd name="T13" fmla="*/ 28 h 64"/>
                  <a:gd name="T14" fmla="*/ 3 w 65"/>
                  <a:gd name="T15" fmla="*/ 32 h 64"/>
                  <a:gd name="T16" fmla="*/ 33 w 65"/>
                  <a:gd name="T17" fmla="*/ 62 h 64"/>
                  <a:gd name="T18" fmla="*/ 38 w 65"/>
                  <a:gd name="T19" fmla="*/ 62 h 64"/>
                  <a:gd name="T20" fmla="*/ 47 w 65"/>
                  <a:gd name="T21" fmla="*/ 64 h 64"/>
                  <a:gd name="T22" fmla="*/ 65 w 65"/>
                  <a:gd name="T23" fmla="*/ 46 h 64"/>
                  <a:gd name="T24" fmla="*/ 62 w 65"/>
                  <a:gd name="T25" fmla="*/ 36 h 64"/>
                  <a:gd name="T26" fmla="*/ 35 w 65"/>
                  <a:gd name="T27" fmla="*/ 54 h 64"/>
                  <a:gd name="T28" fmla="*/ 17 w 65"/>
                  <a:gd name="T29" fmla="*/ 49 h 64"/>
                  <a:gd name="T30" fmla="*/ 18 w 65"/>
                  <a:gd name="T31" fmla="*/ 39 h 64"/>
                  <a:gd name="T32" fmla="*/ 26 w 65"/>
                  <a:gd name="T33" fmla="*/ 45 h 64"/>
                  <a:gd name="T34" fmla="*/ 40 w 65"/>
                  <a:gd name="T35" fmla="*/ 44 h 64"/>
                  <a:gd name="T36" fmla="*/ 32 w 65"/>
                  <a:gd name="T37" fmla="*/ 36 h 64"/>
                  <a:gd name="T38" fmla="*/ 15 w 65"/>
                  <a:gd name="T39" fmla="*/ 23 h 64"/>
                  <a:gd name="T40" fmla="*/ 28 w 65"/>
                  <a:gd name="T41" fmla="*/ 10 h 64"/>
                  <a:gd name="T42" fmla="*/ 46 w 65"/>
                  <a:gd name="T43" fmla="*/ 15 h 64"/>
                  <a:gd name="T44" fmla="*/ 45 w 65"/>
                  <a:gd name="T45" fmla="*/ 24 h 64"/>
                  <a:gd name="T46" fmla="*/ 32 w 65"/>
                  <a:gd name="T47" fmla="*/ 17 h 64"/>
                  <a:gd name="T48" fmla="*/ 29 w 65"/>
                  <a:gd name="T49" fmla="*/ 27 h 64"/>
                  <a:gd name="T50" fmla="*/ 50 w 65"/>
                  <a:gd name="T51" fmla="*/ 37 h 64"/>
                  <a:gd name="T52" fmla="*/ 35 w 65"/>
                  <a:gd name="T5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4">
                    <a:moveTo>
                      <a:pt x="62" y="36"/>
                    </a:moveTo>
                    <a:cubicBezTo>
                      <a:pt x="62" y="35"/>
                      <a:pt x="62" y="34"/>
                      <a:pt x="62" y="32"/>
                    </a:cubicBezTo>
                    <a:cubicBezTo>
                      <a:pt x="62" y="16"/>
                      <a:pt x="49" y="3"/>
                      <a:pt x="33" y="3"/>
                    </a:cubicBezTo>
                    <a:cubicBezTo>
                      <a:pt x="31" y="3"/>
                      <a:pt x="29" y="3"/>
                      <a:pt x="28" y="3"/>
                    </a:cubicBezTo>
                    <a:cubicBezTo>
                      <a:pt x="25" y="1"/>
                      <a:pt x="22" y="0"/>
                      <a:pt x="18" y="0"/>
                    </a:cubicBezTo>
                    <a:cubicBezTo>
                      <a:pt x="8" y="0"/>
                      <a:pt x="0" y="8"/>
                      <a:pt x="0" y="18"/>
                    </a:cubicBezTo>
                    <a:cubicBezTo>
                      <a:pt x="0" y="21"/>
                      <a:pt x="1" y="25"/>
                      <a:pt x="3" y="28"/>
                    </a:cubicBezTo>
                    <a:cubicBezTo>
                      <a:pt x="3" y="29"/>
                      <a:pt x="3" y="31"/>
                      <a:pt x="3" y="32"/>
                    </a:cubicBezTo>
                    <a:cubicBezTo>
                      <a:pt x="3" y="49"/>
                      <a:pt x="16" y="62"/>
                      <a:pt x="33" y="62"/>
                    </a:cubicBezTo>
                    <a:cubicBezTo>
                      <a:pt x="34" y="62"/>
                      <a:pt x="36" y="62"/>
                      <a:pt x="38" y="62"/>
                    </a:cubicBezTo>
                    <a:cubicBezTo>
                      <a:pt x="41" y="63"/>
                      <a:pt x="44" y="64"/>
                      <a:pt x="47" y="64"/>
                    </a:cubicBezTo>
                    <a:cubicBezTo>
                      <a:pt x="57" y="64"/>
                      <a:pt x="65" y="56"/>
                      <a:pt x="65" y="46"/>
                    </a:cubicBezTo>
                    <a:cubicBezTo>
                      <a:pt x="65" y="43"/>
                      <a:pt x="64" y="39"/>
                      <a:pt x="62" y="36"/>
                    </a:cubicBezTo>
                    <a:close/>
                    <a:moveTo>
                      <a:pt x="35" y="54"/>
                    </a:moveTo>
                    <a:cubicBezTo>
                      <a:pt x="26" y="55"/>
                      <a:pt x="21" y="53"/>
                      <a:pt x="17" y="49"/>
                    </a:cubicBezTo>
                    <a:cubicBezTo>
                      <a:pt x="13" y="45"/>
                      <a:pt x="15" y="40"/>
                      <a:pt x="18" y="39"/>
                    </a:cubicBezTo>
                    <a:cubicBezTo>
                      <a:pt x="22" y="39"/>
                      <a:pt x="24" y="44"/>
                      <a:pt x="26" y="45"/>
                    </a:cubicBezTo>
                    <a:cubicBezTo>
                      <a:pt x="28" y="46"/>
                      <a:pt x="36" y="49"/>
                      <a:pt x="40" y="44"/>
                    </a:cubicBezTo>
                    <a:cubicBezTo>
                      <a:pt x="44" y="39"/>
                      <a:pt x="37" y="37"/>
                      <a:pt x="32" y="36"/>
                    </a:cubicBezTo>
                    <a:cubicBezTo>
                      <a:pt x="24" y="35"/>
                      <a:pt x="14" y="31"/>
                      <a:pt x="15" y="23"/>
                    </a:cubicBezTo>
                    <a:cubicBezTo>
                      <a:pt x="16" y="15"/>
                      <a:pt x="22" y="11"/>
                      <a:pt x="28" y="10"/>
                    </a:cubicBezTo>
                    <a:cubicBezTo>
                      <a:pt x="37" y="9"/>
                      <a:pt x="42" y="11"/>
                      <a:pt x="46" y="15"/>
                    </a:cubicBezTo>
                    <a:cubicBezTo>
                      <a:pt x="51" y="19"/>
                      <a:pt x="48" y="24"/>
                      <a:pt x="45" y="24"/>
                    </a:cubicBezTo>
                    <a:cubicBezTo>
                      <a:pt x="42" y="24"/>
                      <a:pt x="39" y="17"/>
                      <a:pt x="32" y="17"/>
                    </a:cubicBezTo>
                    <a:cubicBezTo>
                      <a:pt x="25" y="17"/>
                      <a:pt x="20" y="24"/>
                      <a:pt x="29" y="27"/>
                    </a:cubicBezTo>
                    <a:cubicBezTo>
                      <a:pt x="37" y="29"/>
                      <a:pt x="47" y="30"/>
                      <a:pt x="50" y="37"/>
                    </a:cubicBezTo>
                    <a:cubicBezTo>
                      <a:pt x="53" y="45"/>
                      <a:pt x="45" y="54"/>
                      <a:pt x="35" y="54"/>
                    </a:cubicBezTo>
                    <a:close/>
                  </a:path>
                </a:pathLst>
              </a:custGeom>
              <a:grpFill/>
              <a:ln>
                <a:noFill/>
              </a:ln>
            </p:spPr>
            <p:txBody>
              <a:bodyPr vert="horz" wrap="square" lIns="68580" tIns="34290" rIns="68580" bIns="34290" numCol="1" anchor="t" anchorCtr="0" compatLnSpc="1">
                <a:prstTxWarp prst="textNoShape">
                  <a:avLst/>
                </a:prstTxWarp>
              </a:bodyPr>
              <a:lstStyle/>
              <a:p>
                <a:endParaRPr lang="id-ID" sz="1350"/>
              </a:p>
            </p:txBody>
          </p:sp>
        </p:grpSp>
        <p:grpSp>
          <p:nvGrpSpPr>
            <p:cNvPr id="6" name="Group 9">
              <a:extLst>
                <a:ext uri="{FF2B5EF4-FFF2-40B4-BE49-F238E27FC236}">
                  <a16:creationId xmlns:a16="http://schemas.microsoft.com/office/drawing/2014/main" id="{09E4ADBA-BB40-4465-9CE7-4AB21AB8D9FD}"/>
                </a:ext>
              </a:extLst>
            </p:cNvPr>
            <p:cNvGrpSpPr/>
            <p:nvPr/>
          </p:nvGrpSpPr>
          <p:grpSpPr>
            <a:xfrm>
              <a:off x="6880858" y="1289058"/>
              <a:ext cx="3916760" cy="4537746"/>
              <a:chOff x="6868614" y="762985"/>
              <a:chExt cx="5222153" cy="6050102"/>
            </a:xfrm>
            <a:grpFill/>
          </p:grpSpPr>
          <p:sp>
            <p:nvSpPr>
              <p:cNvPr id="7" name="Freeform 55">
                <a:extLst>
                  <a:ext uri="{FF2B5EF4-FFF2-40B4-BE49-F238E27FC236}">
                    <a16:creationId xmlns:a16="http://schemas.microsoft.com/office/drawing/2014/main" id="{EEF0F13F-0F09-4B83-BF50-A817F8A920F0}"/>
                  </a:ext>
                </a:extLst>
              </p:cNvPr>
              <p:cNvSpPr>
                <a:spLocks noEditPoints="1"/>
              </p:cNvSpPr>
              <p:nvPr/>
            </p:nvSpPr>
            <p:spPr bwMode="auto">
              <a:xfrm>
                <a:off x="11738448" y="4076742"/>
                <a:ext cx="342533" cy="319044"/>
              </a:xfrm>
              <a:custGeom>
                <a:avLst/>
                <a:gdLst>
                  <a:gd name="T0" fmla="*/ 53 w 107"/>
                  <a:gd name="T1" fmla="*/ 13 h 100"/>
                  <a:gd name="T2" fmla="*/ 37 w 107"/>
                  <a:gd name="T3" fmla="*/ 16 h 100"/>
                  <a:gd name="T4" fmla="*/ 24 w 107"/>
                  <a:gd name="T5" fmla="*/ 23 h 100"/>
                  <a:gd name="T6" fmla="*/ 13 w 107"/>
                  <a:gd name="T7" fmla="*/ 43 h 100"/>
                  <a:gd name="T8" fmla="*/ 17 w 107"/>
                  <a:gd name="T9" fmla="*/ 55 h 100"/>
                  <a:gd name="T10" fmla="*/ 27 w 107"/>
                  <a:gd name="T11" fmla="*/ 66 h 100"/>
                  <a:gd name="T12" fmla="*/ 33 w 107"/>
                  <a:gd name="T13" fmla="*/ 75 h 100"/>
                  <a:gd name="T14" fmla="*/ 33 w 107"/>
                  <a:gd name="T15" fmla="*/ 79 h 100"/>
                  <a:gd name="T16" fmla="*/ 36 w 107"/>
                  <a:gd name="T17" fmla="*/ 77 h 100"/>
                  <a:gd name="T18" fmla="*/ 45 w 107"/>
                  <a:gd name="T19" fmla="*/ 73 h 100"/>
                  <a:gd name="T20" fmla="*/ 47 w 107"/>
                  <a:gd name="T21" fmla="*/ 73 h 100"/>
                  <a:gd name="T22" fmla="*/ 53 w 107"/>
                  <a:gd name="T23" fmla="*/ 73 h 100"/>
                  <a:gd name="T24" fmla="*/ 70 w 107"/>
                  <a:gd name="T25" fmla="*/ 71 h 100"/>
                  <a:gd name="T26" fmla="*/ 83 w 107"/>
                  <a:gd name="T27" fmla="*/ 64 h 100"/>
                  <a:gd name="T28" fmla="*/ 93 w 107"/>
                  <a:gd name="T29" fmla="*/ 43 h 100"/>
                  <a:gd name="T30" fmla="*/ 83 w 107"/>
                  <a:gd name="T31" fmla="*/ 23 h 100"/>
                  <a:gd name="T32" fmla="*/ 70 w 107"/>
                  <a:gd name="T33" fmla="*/ 16 h 100"/>
                  <a:gd name="T34" fmla="*/ 53 w 107"/>
                  <a:gd name="T35" fmla="*/ 13 h 100"/>
                  <a:gd name="T36" fmla="*/ 53 w 107"/>
                  <a:gd name="T37" fmla="*/ 0 h 100"/>
                  <a:gd name="T38" fmla="*/ 53 w 107"/>
                  <a:gd name="T39" fmla="*/ 0 h 100"/>
                  <a:gd name="T40" fmla="*/ 107 w 107"/>
                  <a:gd name="T41" fmla="*/ 43 h 100"/>
                  <a:gd name="T42" fmla="*/ 53 w 107"/>
                  <a:gd name="T43" fmla="*/ 87 h 100"/>
                  <a:gd name="T44" fmla="*/ 45 w 107"/>
                  <a:gd name="T45" fmla="*/ 86 h 100"/>
                  <a:gd name="T46" fmla="*/ 7 w 107"/>
                  <a:gd name="T47" fmla="*/ 100 h 100"/>
                  <a:gd name="T48" fmla="*/ 7 w 107"/>
                  <a:gd name="T49" fmla="*/ 97 h 100"/>
                  <a:gd name="T50" fmla="*/ 20 w 107"/>
                  <a:gd name="T51" fmla="*/ 80 h 100"/>
                  <a:gd name="T52" fmla="*/ 20 w 107"/>
                  <a:gd name="T53" fmla="*/ 77 h 100"/>
                  <a:gd name="T54" fmla="*/ 0 w 107"/>
                  <a:gd name="T55" fmla="*/ 43 h 100"/>
                  <a:gd name="T56" fmla="*/ 53 w 107"/>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00">
                    <a:moveTo>
                      <a:pt x="53" y="13"/>
                    </a:moveTo>
                    <a:cubicBezTo>
                      <a:pt x="48" y="13"/>
                      <a:pt x="42" y="14"/>
                      <a:pt x="37" y="16"/>
                    </a:cubicBezTo>
                    <a:cubicBezTo>
                      <a:pt x="32" y="18"/>
                      <a:pt x="28" y="20"/>
                      <a:pt x="24" y="23"/>
                    </a:cubicBezTo>
                    <a:cubicBezTo>
                      <a:pt x="17" y="29"/>
                      <a:pt x="13" y="36"/>
                      <a:pt x="13" y="43"/>
                    </a:cubicBezTo>
                    <a:cubicBezTo>
                      <a:pt x="13" y="48"/>
                      <a:pt x="14" y="52"/>
                      <a:pt x="17" y="55"/>
                    </a:cubicBezTo>
                    <a:cubicBezTo>
                      <a:pt x="19" y="59"/>
                      <a:pt x="23" y="63"/>
                      <a:pt x="27" y="66"/>
                    </a:cubicBezTo>
                    <a:cubicBezTo>
                      <a:pt x="30" y="68"/>
                      <a:pt x="32" y="71"/>
                      <a:pt x="33" y="75"/>
                    </a:cubicBezTo>
                    <a:cubicBezTo>
                      <a:pt x="33" y="76"/>
                      <a:pt x="33" y="78"/>
                      <a:pt x="33" y="79"/>
                    </a:cubicBezTo>
                    <a:cubicBezTo>
                      <a:pt x="34" y="78"/>
                      <a:pt x="35" y="78"/>
                      <a:pt x="36" y="77"/>
                    </a:cubicBezTo>
                    <a:cubicBezTo>
                      <a:pt x="38" y="74"/>
                      <a:pt x="42" y="73"/>
                      <a:pt x="45" y="73"/>
                    </a:cubicBezTo>
                    <a:cubicBezTo>
                      <a:pt x="46" y="73"/>
                      <a:pt x="46" y="73"/>
                      <a:pt x="47" y="73"/>
                    </a:cubicBezTo>
                    <a:cubicBezTo>
                      <a:pt x="49" y="73"/>
                      <a:pt x="51" y="73"/>
                      <a:pt x="53" y="73"/>
                    </a:cubicBezTo>
                    <a:cubicBezTo>
                      <a:pt x="59" y="73"/>
                      <a:pt x="65" y="73"/>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7"/>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8" name="Freeform 56">
                <a:extLst>
                  <a:ext uri="{FF2B5EF4-FFF2-40B4-BE49-F238E27FC236}">
                    <a16:creationId xmlns:a16="http://schemas.microsoft.com/office/drawing/2014/main" id="{ADCB4913-F4E4-4BA6-B03A-9FAA8ECE464F}"/>
                  </a:ext>
                </a:extLst>
              </p:cNvPr>
              <p:cNvSpPr>
                <a:spLocks noEditPoints="1"/>
              </p:cNvSpPr>
              <p:nvPr/>
            </p:nvSpPr>
            <p:spPr bwMode="auto">
              <a:xfrm>
                <a:off x="11501612" y="4250944"/>
                <a:ext cx="215306" cy="215306"/>
              </a:xfrm>
              <a:custGeom>
                <a:avLst/>
                <a:gdLst>
                  <a:gd name="T0" fmla="*/ 62 w 67"/>
                  <a:gd name="T1" fmla="*/ 17 h 67"/>
                  <a:gd name="T2" fmla="*/ 67 w 67"/>
                  <a:gd name="T3" fmla="*/ 13 h 67"/>
                  <a:gd name="T4" fmla="*/ 67 w 67"/>
                  <a:gd name="T5" fmla="*/ 5 h 67"/>
                  <a:gd name="T6" fmla="*/ 58 w 67"/>
                  <a:gd name="T7" fmla="*/ 5 h 67"/>
                  <a:gd name="T8" fmla="*/ 58 w 67"/>
                  <a:gd name="T9" fmla="*/ 0 h 67"/>
                  <a:gd name="T10" fmla="*/ 4 w 67"/>
                  <a:gd name="T11" fmla="*/ 0 h 67"/>
                  <a:gd name="T12" fmla="*/ 0 w 67"/>
                  <a:gd name="T13" fmla="*/ 5 h 67"/>
                  <a:gd name="T14" fmla="*/ 0 w 67"/>
                  <a:gd name="T15" fmla="*/ 63 h 67"/>
                  <a:gd name="T16" fmla="*/ 4 w 67"/>
                  <a:gd name="T17" fmla="*/ 67 h 67"/>
                  <a:gd name="T18" fmla="*/ 58 w 67"/>
                  <a:gd name="T19" fmla="*/ 67 h 67"/>
                  <a:gd name="T20" fmla="*/ 58 w 67"/>
                  <a:gd name="T21" fmla="*/ 50 h 67"/>
                  <a:gd name="T22" fmla="*/ 62 w 67"/>
                  <a:gd name="T23" fmla="*/ 50 h 67"/>
                  <a:gd name="T24" fmla="*/ 67 w 67"/>
                  <a:gd name="T25" fmla="*/ 46 h 67"/>
                  <a:gd name="T26" fmla="*/ 67 w 67"/>
                  <a:gd name="T27" fmla="*/ 38 h 67"/>
                  <a:gd name="T28" fmla="*/ 58 w 67"/>
                  <a:gd name="T29" fmla="*/ 38 h 67"/>
                  <a:gd name="T30" fmla="*/ 58 w 67"/>
                  <a:gd name="T31" fmla="*/ 34 h 67"/>
                  <a:gd name="T32" fmla="*/ 62 w 67"/>
                  <a:gd name="T33" fmla="*/ 34 h 67"/>
                  <a:gd name="T34" fmla="*/ 67 w 67"/>
                  <a:gd name="T35" fmla="*/ 30 h 67"/>
                  <a:gd name="T36" fmla="*/ 67 w 67"/>
                  <a:gd name="T37" fmla="*/ 21 h 67"/>
                  <a:gd name="T38" fmla="*/ 58 w 67"/>
                  <a:gd name="T39" fmla="*/ 21 h 67"/>
                  <a:gd name="T40" fmla="*/ 58 w 67"/>
                  <a:gd name="T41" fmla="*/ 17 h 67"/>
                  <a:gd name="T42" fmla="*/ 62 w 67"/>
                  <a:gd name="T43" fmla="*/ 17 h 67"/>
                  <a:gd name="T44" fmla="*/ 37 w 67"/>
                  <a:gd name="T45" fmla="*/ 17 h 67"/>
                  <a:gd name="T46" fmla="*/ 46 w 67"/>
                  <a:gd name="T47" fmla="*/ 25 h 67"/>
                  <a:gd name="T48" fmla="*/ 37 w 67"/>
                  <a:gd name="T49" fmla="*/ 34 h 67"/>
                  <a:gd name="T50" fmla="*/ 29 w 67"/>
                  <a:gd name="T51" fmla="*/ 25 h 67"/>
                  <a:gd name="T52" fmla="*/ 37 w 67"/>
                  <a:gd name="T53" fmla="*/ 17 h 67"/>
                  <a:gd name="T54" fmla="*/ 16 w 67"/>
                  <a:gd name="T55" fmla="*/ 63 h 67"/>
                  <a:gd name="T56" fmla="*/ 12 w 67"/>
                  <a:gd name="T57" fmla="*/ 63 h 67"/>
                  <a:gd name="T58" fmla="*/ 12 w 67"/>
                  <a:gd name="T59" fmla="*/ 5 h 67"/>
                  <a:gd name="T60" fmla="*/ 16 w 67"/>
                  <a:gd name="T61" fmla="*/ 5 h 67"/>
                  <a:gd name="T62" fmla="*/ 16 w 67"/>
                  <a:gd name="T63" fmla="*/ 63 h 67"/>
                  <a:gd name="T64" fmla="*/ 50 w 67"/>
                  <a:gd name="T65" fmla="*/ 50 h 67"/>
                  <a:gd name="T66" fmla="*/ 25 w 67"/>
                  <a:gd name="T67" fmla="*/ 50 h 67"/>
                  <a:gd name="T68" fmla="*/ 25 w 67"/>
                  <a:gd name="T69" fmla="*/ 46 h 67"/>
                  <a:gd name="T70" fmla="*/ 33 w 67"/>
                  <a:gd name="T71" fmla="*/ 38 h 67"/>
                  <a:gd name="T72" fmla="*/ 33 w 67"/>
                  <a:gd name="T73" fmla="*/ 38 h 67"/>
                  <a:gd name="T74" fmla="*/ 41 w 67"/>
                  <a:gd name="T75" fmla="*/ 38 h 67"/>
                  <a:gd name="T76" fmla="*/ 50 w 67"/>
                  <a:gd name="T77" fmla="*/ 46 h 67"/>
                  <a:gd name="T78" fmla="*/ 50 w 67"/>
                  <a:gd name="T79"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62" y="17"/>
                    </a:moveTo>
                    <a:cubicBezTo>
                      <a:pt x="65" y="17"/>
                      <a:pt x="67" y="15"/>
                      <a:pt x="67" y="13"/>
                    </a:cubicBezTo>
                    <a:cubicBezTo>
                      <a:pt x="67" y="5"/>
                      <a:pt x="67" y="5"/>
                      <a:pt x="67" y="5"/>
                    </a:cubicBezTo>
                    <a:cubicBezTo>
                      <a:pt x="58" y="5"/>
                      <a:pt x="58" y="5"/>
                      <a:pt x="58" y="5"/>
                    </a:cubicBezTo>
                    <a:cubicBezTo>
                      <a:pt x="58" y="0"/>
                      <a:pt x="58" y="0"/>
                      <a:pt x="58" y="0"/>
                    </a:cubicBezTo>
                    <a:cubicBezTo>
                      <a:pt x="4" y="0"/>
                      <a:pt x="4" y="0"/>
                      <a:pt x="4" y="0"/>
                    </a:cubicBezTo>
                    <a:cubicBezTo>
                      <a:pt x="2" y="0"/>
                      <a:pt x="0" y="2"/>
                      <a:pt x="0" y="5"/>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9"/>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30"/>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5"/>
                      <a:pt x="12" y="5"/>
                      <a:pt x="12" y="5"/>
                    </a:cubicBezTo>
                    <a:cubicBezTo>
                      <a:pt x="16" y="5"/>
                      <a:pt x="16" y="5"/>
                      <a:pt x="16" y="5"/>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9" name="Freeform 57">
                <a:extLst>
                  <a:ext uri="{FF2B5EF4-FFF2-40B4-BE49-F238E27FC236}">
                    <a16:creationId xmlns:a16="http://schemas.microsoft.com/office/drawing/2014/main" id="{8B54113F-86EF-46CC-9471-FE6642014B2D}"/>
                  </a:ext>
                </a:extLst>
              </p:cNvPr>
              <p:cNvSpPr>
                <a:spLocks noEditPoints="1"/>
              </p:cNvSpPr>
              <p:nvPr/>
            </p:nvSpPr>
            <p:spPr bwMode="auto">
              <a:xfrm>
                <a:off x="11869589" y="3663746"/>
                <a:ext cx="185947" cy="182031"/>
              </a:xfrm>
              <a:custGeom>
                <a:avLst/>
                <a:gdLst>
                  <a:gd name="T0" fmla="*/ 58 w 58"/>
                  <a:gd name="T1" fmla="*/ 29 h 57"/>
                  <a:gd name="T2" fmla="*/ 29 w 58"/>
                  <a:gd name="T3" fmla="*/ 57 h 57"/>
                  <a:gd name="T4" fmla="*/ 0 w 58"/>
                  <a:gd name="T5" fmla="*/ 29 h 57"/>
                  <a:gd name="T6" fmla="*/ 29 w 58"/>
                  <a:gd name="T7" fmla="*/ 0 h 57"/>
                  <a:gd name="T8" fmla="*/ 58 w 58"/>
                  <a:gd name="T9" fmla="*/ 29 h 57"/>
                  <a:gd name="T10" fmla="*/ 6 w 58"/>
                  <a:gd name="T11" fmla="*/ 29 h 57"/>
                  <a:gd name="T12" fmla="*/ 29 w 58"/>
                  <a:gd name="T13" fmla="*/ 52 h 57"/>
                  <a:gd name="T14" fmla="*/ 52 w 58"/>
                  <a:gd name="T15" fmla="*/ 29 h 57"/>
                  <a:gd name="T16" fmla="*/ 29 w 58"/>
                  <a:gd name="T17" fmla="*/ 6 h 57"/>
                  <a:gd name="T18" fmla="*/ 6 w 58"/>
                  <a:gd name="T19" fmla="*/ 29 h 57"/>
                  <a:gd name="T20" fmla="*/ 32 w 58"/>
                  <a:gd name="T21" fmla="*/ 12 h 57"/>
                  <a:gd name="T22" fmla="*/ 46 w 58"/>
                  <a:gd name="T23" fmla="*/ 26 h 57"/>
                  <a:gd name="T24" fmla="*/ 46 w 58"/>
                  <a:gd name="T25" fmla="*/ 31 h 57"/>
                  <a:gd name="T26" fmla="*/ 41 w 58"/>
                  <a:gd name="T27" fmla="*/ 31 h 57"/>
                  <a:gd name="T28" fmla="*/ 33 w 58"/>
                  <a:gd name="T29" fmla="*/ 23 h 57"/>
                  <a:gd name="T30" fmla="*/ 33 w 58"/>
                  <a:gd name="T31" fmla="*/ 43 h 57"/>
                  <a:gd name="T32" fmla="*/ 29 w 58"/>
                  <a:gd name="T33" fmla="*/ 47 h 57"/>
                  <a:gd name="T34" fmla="*/ 25 w 58"/>
                  <a:gd name="T35" fmla="*/ 43 h 57"/>
                  <a:gd name="T36" fmla="*/ 25 w 58"/>
                  <a:gd name="T37" fmla="*/ 23 h 57"/>
                  <a:gd name="T38" fmla="*/ 17 w 58"/>
                  <a:gd name="T39" fmla="*/ 31 h 57"/>
                  <a:gd name="T40" fmla="*/ 12 w 58"/>
                  <a:gd name="T41" fmla="*/ 31 h 57"/>
                  <a:gd name="T42" fmla="*/ 11 w 58"/>
                  <a:gd name="T43" fmla="*/ 29 h 57"/>
                  <a:gd name="T44" fmla="*/ 12 w 58"/>
                  <a:gd name="T45" fmla="*/ 26 h 57"/>
                  <a:gd name="T46" fmla="*/ 27 w 58"/>
                  <a:gd name="T47" fmla="*/ 12 h 57"/>
                  <a:gd name="T48" fmla="*/ 32 w 58"/>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6"/>
                      <a:pt x="29" y="6"/>
                    </a:cubicBezTo>
                    <a:cubicBezTo>
                      <a:pt x="16" y="6"/>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1"/>
                      <a:pt x="30" y="11"/>
                      <a:pt x="3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0" name="Freeform 58">
                <a:extLst>
                  <a:ext uri="{FF2B5EF4-FFF2-40B4-BE49-F238E27FC236}">
                    <a16:creationId xmlns:a16="http://schemas.microsoft.com/office/drawing/2014/main" id="{6C83A1F7-B96B-4EAF-8374-4AD8CA18C9DD}"/>
                  </a:ext>
                </a:extLst>
              </p:cNvPr>
              <p:cNvSpPr>
                <a:spLocks noEditPoints="1"/>
              </p:cNvSpPr>
              <p:nvPr/>
            </p:nvSpPr>
            <p:spPr bwMode="auto">
              <a:xfrm>
                <a:off x="11838272" y="3890796"/>
                <a:ext cx="146800" cy="146799"/>
              </a:xfrm>
              <a:custGeom>
                <a:avLst/>
                <a:gdLst>
                  <a:gd name="T0" fmla="*/ 3 w 46"/>
                  <a:gd name="T1" fmla="*/ 0 h 46"/>
                  <a:gd name="T2" fmla="*/ 20 w 46"/>
                  <a:gd name="T3" fmla="*/ 0 h 46"/>
                  <a:gd name="T4" fmla="*/ 20 w 46"/>
                  <a:gd name="T5" fmla="*/ 3 h 46"/>
                  <a:gd name="T6" fmla="*/ 3 w 46"/>
                  <a:gd name="T7" fmla="*/ 3 h 46"/>
                  <a:gd name="T8" fmla="*/ 3 w 46"/>
                  <a:gd name="T9" fmla="*/ 0 h 46"/>
                  <a:gd name="T10" fmla="*/ 26 w 46"/>
                  <a:gd name="T11" fmla="*/ 0 h 46"/>
                  <a:gd name="T12" fmla="*/ 43 w 46"/>
                  <a:gd name="T13" fmla="*/ 0 h 46"/>
                  <a:gd name="T14" fmla="*/ 43 w 46"/>
                  <a:gd name="T15" fmla="*/ 3 h 46"/>
                  <a:gd name="T16" fmla="*/ 26 w 46"/>
                  <a:gd name="T17" fmla="*/ 3 h 46"/>
                  <a:gd name="T18" fmla="*/ 26 w 46"/>
                  <a:gd name="T19" fmla="*/ 0 h 46"/>
                  <a:gd name="T20" fmla="*/ 43 w 46"/>
                  <a:gd name="T21" fmla="*/ 14 h 46"/>
                  <a:gd name="T22" fmla="*/ 41 w 46"/>
                  <a:gd name="T23" fmla="*/ 14 h 46"/>
                  <a:gd name="T24" fmla="*/ 41 w 46"/>
                  <a:gd name="T25" fmla="*/ 3 h 46"/>
                  <a:gd name="T26" fmla="*/ 29 w 46"/>
                  <a:gd name="T27" fmla="*/ 3 h 46"/>
                  <a:gd name="T28" fmla="*/ 29 w 46"/>
                  <a:gd name="T29" fmla="*/ 14 h 46"/>
                  <a:gd name="T30" fmla="*/ 17 w 46"/>
                  <a:gd name="T31" fmla="*/ 14 h 46"/>
                  <a:gd name="T32" fmla="*/ 17 w 46"/>
                  <a:gd name="T33" fmla="*/ 3 h 46"/>
                  <a:gd name="T34" fmla="*/ 6 w 46"/>
                  <a:gd name="T35" fmla="*/ 3 h 46"/>
                  <a:gd name="T36" fmla="*/ 6 w 46"/>
                  <a:gd name="T37" fmla="*/ 14 h 46"/>
                  <a:gd name="T38" fmla="*/ 3 w 46"/>
                  <a:gd name="T39" fmla="*/ 14 h 46"/>
                  <a:gd name="T40" fmla="*/ 0 w 46"/>
                  <a:gd name="T41" fmla="*/ 18 h 46"/>
                  <a:gd name="T42" fmla="*/ 0 w 46"/>
                  <a:gd name="T43" fmla="*/ 43 h 46"/>
                  <a:gd name="T44" fmla="*/ 3 w 46"/>
                  <a:gd name="T45" fmla="*/ 46 h 46"/>
                  <a:gd name="T46" fmla="*/ 17 w 46"/>
                  <a:gd name="T47" fmla="*/ 46 h 46"/>
                  <a:gd name="T48" fmla="*/ 20 w 46"/>
                  <a:gd name="T49" fmla="*/ 43 h 46"/>
                  <a:gd name="T50" fmla="*/ 20 w 46"/>
                  <a:gd name="T51" fmla="*/ 26 h 46"/>
                  <a:gd name="T52" fmla="*/ 26 w 46"/>
                  <a:gd name="T53" fmla="*/ 26 h 46"/>
                  <a:gd name="T54" fmla="*/ 26 w 46"/>
                  <a:gd name="T55" fmla="*/ 43 h 46"/>
                  <a:gd name="T56" fmla="*/ 29 w 46"/>
                  <a:gd name="T57" fmla="*/ 46 h 46"/>
                  <a:gd name="T58" fmla="*/ 43 w 46"/>
                  <a:gd name="T59" fmla="*/ 46 h 46"/>
                  <a:gd name="T60" fmla="*/ 46 w 46"/>
                  <a:gd name="T61" fmla="*/ 43 h 46"/>
                  <a:gd name="T62" fmla="*/ 46 w 46"/>
                  <a:gd name="T63" fmla="*/ 18 h 46"/>
                  <a:gd name="T64" fmla="*/ 43 w 46"/>
                  <a:gd name="T65" fmla="*/ 14 h 46"/>
                  <a:gd name="T66" fmla="*/ 16 w 46"/>
                  <a:gd name="T67" fmla="*/ 43 h 46"/>
                  <a:gd name="T68" fmla="*/ 5 w 46"/>
                  <a:gd name="T69" fmla="*/ 43 h 46"/>
                  <a:gd name="T70" fmla="*/ 3 w 46"/>
                  <a:gd name="T71" fmla="*/ 42 h 46"/>
                  <a:gd name="T72" fmla="*/ 5 w 46"/>
                  <a:gd name="T73" fmla="*/ 40 h 46"/>
                  <a:gd name="T74" fmla="*/ 16 w 46"/>
                  <a:gd name="T75" fmla="*/ 40 h 46"/>
                  <a:gd name="T76" fmla="*/ 17 w 46"/>
                  <a:gd name="T77" fmla="*/ 42 h 46"/>
                  <a:gd name="T78" fmla="*/ 16 w 46"/>
                  <a:gd name="T79" fmla="*/ 43 h 46"/>
                  <a:gd name="T80" fmla="*/ 25 w 46"/>
                  <a:gd name="T81" fmla="*/ 23 h 46"/>
                  <a:gd name="T82" fmla="*/ 22 w 46"/>
                  <a:gd name="T83" fmla="*/ 23 h 46"/>
                  <a:gd name="T84" fmla="*/ 20 w 46"/>
                  <a:gd name="T85" fmla="*/ 22 h 46"/>
                  <a:gd name="T86" fmla="*/ 22 w 46"/>
                  <a:gd name="T87" fmla="*/ 20 h 46"/>
                  <a:gd name="T88" fmla="*/ 25 w 46"/>
                  <a:gd name="T89" fmla="*/ 20 h 46"/>
                  <a:gd name="T90" fmla="*/ 26 w 46"/>
                  <a:gd name="T91" fmla="*/ 22 h 46"/>
                  <a:gd name="T92" fmla="*/ 25 w 46"/>
                  <a:gd name="T93" fmla="*/ 23 h 46"/>
                  <a:gd name="T94" fmla="*/ 42 w 46"/>
                  <a:gd name="T95" fmla="*/ 43 h 46"/>
                  <a:gd name="T96" fmla="*/ 31 w 46"/>
                  <a:gd name="T97" fmla="*/ 43 h 46"/>
                  <a:gd name="T98" fmla="*/ 29 w 46"/>
                  <a:gd name="T99" fmla="*/ 42 h 46"/>
                  <a:gd name="T100" fmla="*/ 31 w 46"/>
                  <a:gd name="T101" fmla="*/ 40 h 46"/>
                  <a:gd name="T102" fmla="*/ 42 w 46"/>
                  <a:gd name="T103" fmla="*/ 40 h 46"/>
                  <a:gd name="T104" fmla="*/ 43 w 46"/>
                  <a:gd name="T105" fmla="*/ 42 h 46"/>
                  <a:gd name="T106" fmla="*/ 42 w 46"/>
                  <a:gd name="T10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8"/>
                    </a:cubicBezTo>
                    <a:cubicBezTo>
                      <a:pt x="0" y="43"/>
                      <a:pt x="0" y="43"/>
                      <a:pt x="0" y="43"/>
                    </a:cubicBezTo>
                    <a:cubicBezTo>
                      <a:pt x="0" y="45"/>
                      <a:pt x="2" y="46"/>
                      <a:pt x="3" y="46"/>
                    </a:cubicBezTo>
                    <a:cubicBezTo>
                      <a:pt x="17" y="46"/>
                      <a:pt x="17" y="46"/>
                      <a:pt x="17" y="46"/>
                    </a:cubicBezTo>
                    <a:cubicBezTo>
                      <a:pt x="19" y="46"/>
                      <a:pt x="20" y="45"/>
                      <a:pt x="20" y="43"/>
                    </a:cubicBezTo>
                    <a:cubicBezTo>
                      <a:pt x="20" y="26"/>
                      <a:pt x="20" y="26"/>
                      <a:pt x="20" y="26"/>
                    </a:cubicBezTo>
                    <a:cubicBezTo>
                      <a:pt x="26" y="26"/>
                      <a:pt x="26" y="26"/>
                      <a:pt x="26" y="26"/>
                    </a:cubicBezTo>
                    <a:cubicBezTo>
                      <a:pt x="26" y="43"/>
                      <a:pt x="26" y="43"/>
                      <a:pt x="26" y="43"/>
                    </a:cubicBezTo>
                    <a:cubicBezTo>
                      <a:pt x="26" y="45"/>
                      <a:pt x="28" y="46"/>
                      <a:pt x="29" y="46"/>
                    </a:cubicBezTo>
                    <a:cubicBezTo>
                      <a:pt x="43" y="46"/>
                      <a:pt x="43" y="46"/>
                      <a:pt x="43" y="46"/>
                    </a:cubicBezTo>
                    <a:cubicBezTo>
                      <a:pt x="45" y="46"/>
                      <a:pt x="46" y="45"/>
                      <a:pt x="46" y="43"/>
                    </a:cubicBezTo>
                    <a:cubicBezTo>
                      <a:pt x="46" y="18"/>
                      <a:pt x="46" y="18"/>
                      <a:pt x="46" y="18"/>
                    </a:cubicBezTo>
                    <a:cubicBezTo>
                      <a:pt x="46" y="16"/>
                      <a:pt x="45" y="14"/>
                      <a:pt x="43" y="14"/>
                    </a:cubicBezTo>
                    <a:close/>
                    <a:moveTo>
                      <a:pt x="16" y="43"/>
                    </a:moveTo>
                    <a:cubicBezTo>
                      <a:pt x="5" y="43"/>
                      <a:pt x="5" y="43"/>
                      <a:pt x="5" y="43"/>
                    </a:cubicBezTo>
                    <a:cubicBezTo>
                      <a:pt x="4" y="43"/>
                      <a:pt x="3" y="43"/>
                      <a:pt x="3" y="42"/>
                    </a:cubicBezTo>
                    <a:cubicBezTo>
                      <a:pt x="3" y="41"/>
                      <a:pt x="4" y="40"/>
                      <a:pt x="5" y="40"/>
                    </a:cubicBezTo>
                    <a:cubicBezTo>
                      <a:pt x="16" y="40"/>
                      <a:pt x="16" y="40"/>
                      <a:pt x="16" y="40"/>
                    </a:cubicBezTo>
                    <a:cubicBezTo>
                      <a:pt x="17" y="40"/>
                      <a:pt x="17" y="41"/>
                      <a:pt x="17" y="42"/>
                    </a:cubicBezTo>
                    <a:cubicBezTo>
                      <a:pt x="17" y="43"/>
                      <a:pt x="17" y="43"/>
                      <a:pt x="16" y="43"/>
                    </a:cubicBezTo>
                    <a:close/>
                    <a:moveTo>
                      <a:pt x="25" y="23"/>
                    </a:moveTo>
                    <a:cubicBezTo>
                      <a:pt x="22" y="23"/>
                      <a:pt x="22" y="23"/>
                      <a:pt x="22" y="23"/>
                    </a:cubicBezTo>
                    <a:cubicBezTo>
                      <a:pt x="21" y="23"/>
                      <a:pt x="20" y="22"/>
                      <a:pt x="20" y="22"/>
                    </a:cubicBezTo>
                    <a:cubicBezTo>
                      <a:pt x="20" y="21"/>
                      <a:pt x="21" y="20"/>
                      <a:pt x="22" y="20"/>
                    </a:cubicBezTo>
                    <a:cubicBezTo>
                      <a:pt x="25" y="20"/>
                      <a:pt x="25" y="20"/>
                      <a:pt x="25" y="20"/>
                    </a:cubicBezTo>
                    <a:cubicBezTo>
                      <a:pt x="25" y="20"/>
                      <a:pt x="26" y="21"/>
                      <a:pt x="26" y="22"/>
                    </a:cubicBezTo>
                    <a:cubicBezTo>
                      <a:pt x="26" y="22"/>
                      <a:pt x="25" y="23"/>
                      <a:pt x="25" y="23"/>
                    </a:cubicBezTo>
                    <a:close/>
                    <a:moveTo>
                      <a:pt x="42" y="43"/>
                    </a:moveTo>
                    <a:cubicBezTo>
                      <a:pt x="31" y="43"/>
                      <a:pt x="31" y="43"/>
                      <a:pt x="31" y="43"/>
                    </a:cubicBezTo>
                    <a:cubicBezTo>
                      <a:pt x="30" y="43"/>
                      <a:pt x="29" y="43"/>
                      <a:pt x="29" y="42"/>
                    </a:cubicBezTo>
                    <a:cubicBezTo>
                      <a:pt x="29" y="41"/>
                      <a:pt x="30" y="40"/>
                      <a:pt x="31" y="40"/>
                    </a:cubicBezTo>
                    <a:cubicBezTo>
                      <a:pt x="42" y="40"/>
                      <a:pt x="42" y="40"/>
                      <a:pt x="42" y="40"/>
                    </a:cubicBezTo>
                    <a:cubicBezTo>
                      <a:pt x="43" y="40"/>
                      <a:pt x="43" y="41"/>
                      <a:pt x="43" y="42"/>
                    </a:cubicBezTo>
                    <a:cubicBezTo>
                      <a:pt x="43" y="43"/>
                      <a:pt x="43" y="43"/>
                      <a:pt x="42"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1" name="Freeform 59">
                <a:extLst>
                  <a:ext uri="{FF2B5EF4-FFF2-40B4-BE49-F238E27FC236}">
                    <a16:creationId xmlns:a16="http://schemas.microsoft.com/office/drawing/2014/main" id="{8E59DD76-C1F2-453F-A288-18A78C06258A}"/>
                  </a:ext>
                </a:extLst>
              </p:cNvPr>
              <p:cNvSpPr>
                <a:spLocks/>
              </p:cNvSpPr>
              <p:nvPr/>
            </p:nvSpPr>
            <p:spPr bwMode="auto">
              <a:xfrm>
                <a:off x="11572076" y="3920155"/>
                <a:ext cx="236837" cy="238794"/>
              </a:xfrm>
              <a:custGeom>
                <a:avLst/>
                <a:gdLst>
                  <a:gd name="T0" fmla="*/ 61 w 121"/>
                  <a:gd name="T1" fmla="*/ 122 h 122"/>
                  <a:gd name="T2" fmla="*/ 121 w 121"/>
                  <a:gd name="T3" fmla="*/ 62 h 122"/>
                  <a:gd name="T4" fmla="*/ 84 w 121"/>
                  <a:gd name="T5" fmla="*/ 62 h 122"/>
                  <a:gd name="T6" fmla="*/ 84 w 121"/>
                  <a:gd name="T7" fmla="*/ 0 h 122"/>
                  <a:gd name="T8" fmla="*/ 38 w 121"/>
                  <a:gd name="T9" fmla="*/ 0 h 122"/>
                  <a:gd name="T10" fmla="*/ 38 w 121"/>
                  <a:gd name="T11" fmla="*/ 62 h 122"/>
                  <a:gd name="T12" fmla="*/ 0 w 121"/>
                  <a:gd name="T13" fmla="*/ 62 h 122"/>
                  <a:gd name="T14" fmla="*/ 61 w 121"/>
                  <a:gd name="T15" fmla="*/ 122 h 1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2">
                    <a:moveTo>
                      <a:pt x="61" y="122"/>
                    </a:moveTo>
                    <a:lnTo>
                      <a:pt x="121" y="62"/>
                    </a:lnTo>
                    <a:lnTo>
                      <a:pt x="84" y="62"/>
                    </a:lnTo>
                    <a:lnTo>
                      <a:pt x="84" y="0"/>
                    </a:lnTo>
                    <a:lnTo>
                      <a:pt x="38" y="0"/>
                    </a:lnTo>
                    <a:lnTo>
                      <a:pt x="38" y="62"/>
                    </a:lnTo>
                    <a:lnTo>
                      <a:pt x="0" y="62"/>
                    </a:lnTo>
                    <a:lnTo>
                      <a:pt x="61"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2" name="Freeform 60">
                <a:extLst>
                  <a:ext uri="{FF2B5EF4-FFF2-40B4-BE49-F238E27FC236}">
                    <a16:creationId xmlns:a16="http://schemas.microsoft.com/office/drawing/2014/main" id="{CD0AAC96-1E59-42AE-8818-F2BC749F0B12}"/>
                  </a:ext>
                </a:extLst>
              </p:cNvPr>
              <p:cNvSpPr>
                <a:spLocks noEditPoints="1"/>
              </p:cNvSpPr>
              <p:nvPr/>
            </p:nvSpPr>
            <p:spPr bwMode="auto">
              <a:xfrm>
                <a:off x="11848058" y="3391677"/>
                <a:ext cx="197691" cy="19769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57 w 62"/>
                  <a:gd name="T11" fmla="*/ 35 h 62"/>
                  <a:gd name="T12" fmla="*/ 41 w 62"/>
                  <a:gd name="T13" fmla="*/ 34 h 62"/>
                  <a:gd name="T14" fmla="*/ 46 w 62"/>
                  <a:gd name="T15" fmla="*/ 53 h 62"/>
                  <a:gd name="T16" fmla="*/ 57 w 62"/>
                  <a:gd name="T17" fmla="*/ 35 h 62"/>
                  <a:gd name="T18" fmla="*/ 41 w 62"/>
                  <a:gd name="T19" fmla="*/ 55 h 62"/>
                  <a:gd name="T20" fmla="*/ 36 w 62"/>
                  <a:gd name="T21" fmla="*/ 35 h 62"/>
                  <a:gd name="T22" fmla="*/ 35 w 62"/>
                  <a:gd name="T23" fmla="*/ 35 h 62"/>
                  <a:gd name="T24" fmla="*/ 15 w 62"/>
                  <a:gd name="T25" fmla="*/ 52 h 62"/>
                  <a:gd name="T26" fmla="*/ 31 w 62"/>
                  <a:gd name="T27" fmla="*/ 57 h 62"/>
                  <a:gd name="T28" fmla="*/ 41 w 62"/>
                  <a:gd name="T29" fmla="*/ 55 h 62"/>
                  <a:gd name="T30" fmla="*/ 11 w 62"/>
                  <a:gd name="T31" fmla="*/ 48 h 62"/>
                  <a:gd name="T32" fmla="*/ 33 w 62"/>
                  <a:gd name="T33" fmla="*/ 31 h 62"/>
                  <a:gd name="T34" fmla="*/ 34 w 62"/>
                  <a:gd name="T35" fmla="*/ 31 h 62"/>
                  <a:gd name="T36" fmla="*/ 32 w 62"/>
                  <a:gd name="T37" fmla="*/ 26 h 62"/>
                  <a:gd name="T38" fmla="*/ 4 w 62"/>
                  <a:gd name="T39" fmla="*/ 30 h 62"/>
                  <a:gd name="T40" fmla="*/ 4 w 62"/>
                  <a:gd name="T41" fmla="*/ 31 h 62"/>
                  <a:gd name="T42" fmla="*/ 11 w 62"/>
                  <a:gd name="T43" fmla="*/ 48 h 62"/>
                  <a:gd name="T44" fmla="*/ 5 w 62"/>
                  <a:gd name="T45" fmla="*/ 25 h 62"/>
                  <a:gd name="T46" fmla="*/ 29 w 62"/>
                  <a:gd name="T47" fmla="*/ 22 h 62"/>
                  <a:gd name="T48" fmla="*/ 20 w 62"/>
                  <a:gd name="T49" fmla="*/ 7 h 62"/>
                  <a:gd name="T50" fmla="*/ 5 w 62"/>
                  <a:gd name="T51" fmla="*/ 25 h 62"/>
                  <a:gd name="T52" fmla="*/ 25 w 62"/>
                  <a:gd name="T53" fmla="*/ 5 h 62"/>
                  <a:gd name="T54" fmla="*/ 35 w 62"/>
                  <a:gd name="T55" fmla="*/ 20 h 62"/>
                  <a:gd name="T56" fmla="*/ 49 w 62"/>
                  <a:gd name="T57" fmla="*/ 11 h 62"/>
                  <a:gd name="T58" fmla="*/ 31 w 62"/>
                  <a:gd name="T59" fmla="*/ 4 h 62"/>
                  <a:gd name="T60" fmla="*/ 25 w 62"/>
                  <a:gd name="T61" fmla="*/ 5 h 62"/>
                  <a:gd name="T62" fmla="*/ 51 w 62"/>
                  <a:gd name="T63" fmla="*/ 14 h 62"/>
                  <a:gd name="T64" fmla="*/ 37 w 62"/>
                  <a:gd name="T65" fmla="*/ 24 h 62"/>
                  <a:gd name="T66" fmla="*/ 38 w 62"/>
                  <a:gd name="T67" fmla="*/ 28 h 62"/>
                  <a:gd name="T68" fmla="*/ 39 w 62"/>
                  <a:gd name="T69" fmla="*/ 30 h 62"/>
                  <a:gd name="T70" fmla="*/ 57 w 62"/>
                  <a:gd name="T71" fmla="*/ 30 h 62"/>
                  <a:gd name="T72" fmla="*/ 51 w 62"/>
                  <a:gd name="T7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7" y="35"/>
                    </a:moveTo>
                    <a:cubicBezTo>
                      <a:pt x="56" y="35"/>
                      <a:pt x="49" y="32"/>
                      <a:pt x="41" y="34"/>
                    </a:cubicBezTo>
                    <a:cubicBezTo>
                      <a:pt x="44" y="43"/>
                      <a:pt x="45" y="51"/>
                      <a:pt x="46" y="53"/>
                    </a:cubicBezTo>
                    <a:cubicBezTo>
                      <a:pt x="52" y="49"/>
                      <a:pt x="56" y="42"/>
                      <a:pt x="57" y="35"/>
                    </a:cubicBezTo>
                    <a:close/>
                    <a:moveTo>
                      <a:pt x="41" y="55"/>
                    </a:moveTo>
                    <a:cubicBezTo>
                      <a:pt x="41" y="53"/>
                      <a:pt x="39" y="45"/>
                      <a:pt x="36" y="35"/>
                    </a:cubicBezTo>
                    <a:cubicBezTo>
                      <a:pt x="36" y="35"/>
                      <a:pt x="36" y="35"/>
                      <a:pt x="35" y="35"/>
                    </a:cubicBezTo>
                    <a:cubicBezTo>
                      <a:pt x="20" y="40"/>
                      <a:pt x="15" y="51"/>
                      <a:pt x="15" y="52"/>
                    </a:cubicBezTo>
                    <a:cubicBezTo>
                      <a:pt x="19" y="55"/>
                      <a:pt x="25" y="57"/>
                      <a:pt x="31" y="57"/>
                    </a:cubicBezTo>
                    <a:cubicBezTo>
                      <a:pt x="35" y="57"/>
                      <a:pt x="38" y="57"/>
                      <a:pt x="41" y="55"/>
                    </a:cubicBezTo>
                    <a:close/>
                    <a:moveTo>
                      <a:pt x="11" y="48"/>
                    </a:moveTo>
                    <a:cubicBezTo>
                      <a:pt x="12" y="47"/>
                      <a:pt x="19" y="35"/>
                      <a:pt x="33" y="31"/>
                    </a:cubicBezTo>
                    <a:cubicBezTo>
                      <a:pt x="33" y="31"/>
                      <a:pt x="33" y="31"/>
                      <a:pt x="34" y="31"/>
                    </a:cubicBezTo>
                    <a:cubicBezTo>
                      <a:pt x="33" y="29"/>
                      <a:pt x="32" y="28"/>
                      <a:pt x="32" y="26"/>
                    </a:cubicBezTo>
                    <a:cubicBezTo>
                      <a:pt x="18" y="30"/>
                      <a:pt x="6" y="30"/>
                      <a:pt x="4" y="30"/>
                    </a:cubicBezTo>
                    <a:cubicBezTo>
                      <a:pt x="4" y="30"/>
                      <a:pt x="4" y="30"/>
                      <a:pt x="4" y="31"/>
                    </a:cubicBezTo>
                    <a:cubicBezTo>
                      <a:pt x="4" y="38"/>
                      <a:pt x="7" y="44"/>
                      <a:pt x="11" y="48"/>
                    </a:cubicBezTo>
                    <a:close/>
                    <a:moveTo>
                      <a:pt x="5" y="25"/>
                    </a:moveTo>
                    <a:cubicBezTo>
                      <a:pt x="6" y="25"/>
                      <a:pt x="17" y="25"/>
                      <a:pt x="29" y="22"/>
                    </a:cubicBezTo>
                    <a:cubicBezTo>
                      <a:pt x="25" y="14"/>
                      <a:pt x="20" y="8"/>
                      <a:pt x="20" y="7"/>
                    </a:cubicBezTo>
                    <a:cubicBezTo>
                      <a:pt x="12" y="10"/>
                      <a:pt x="7" y="17"/>
                      <a:pt x="5" y="25"/>
                    </a:cubicBezTo>
                    <a:close/>
                    <a:moveTo>
                      <a:pt x="25" y="5"/>
                    </a:moveTo>
                    <a:cubicBezTo>
                      <a:pt x="25" y="6"/>
                      <a:pt x="30" y="12"/>
                      <a:pt x="35" y="20"/>
                    </a:cubicBezTo>
                    <a:cubicBezTo>
                      <a:pt x="44" y="17"/>
                      <a:pt x="48" y="12"/>
                      <a:pt x="49" y="11"/>
                    </a:cubicBezTo>
                    <a:cubicBezTo>
                      <a:pt x="44" y="7"/>
                      <a:pt x="38" y="4"/>
                      <a:pt x="31" y="4"/>
                    </a:cubicBezTo>
                    <a:cubicBezTo>
                      <a:pt x="29" y="4"/>
                      <a:pt x="27" y="4"/>
                      <a:pt x="25" y="5"/>
                    </a:cubicBezTo>
                    <a:close/>
                    <a:moveTo>
                      <a:pt x="51" y="14"/>
                    </a:moveTo>
                    <a:cubicBezTo>
                      <a:pt x="51" y="15"/>
                      <a:pt x="46" y="20"/>
                      <a:pt x="37" y="24"/>
                    </a:cubicBezTo>
                    <a:cubicBezTo>
                      <a:pt x="37" y="26"/>
                      <a:pt x="38" y="27"/>
                      <a:pt x="38" y="28"/>
                    </a:cubicBezTo>
                    <a:cubicBezTo>
                      <a:pt x="39" y="29"/>
                      <a:pt x="39" y="29"/>
                      <a:pt x="39" y="30"/>
                    </a:cubicBezTo>
                    <a:cubicBezTo>
                      <a:pt x="48" y="29"/>
                      <a:pt x="57" y="30"/>
                      <a:pt x="57" y="30"/>
                    </a:cubicBezTo>
                    <a:cubicBezTo>
                      <a:pt x="57" y="24"/>
                      <a:pt x="55" y="18"/>
                      <a:pt x="5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3" name="Freeform 61">
                <a:extLst>
                  <a:ext uri="{FF2B5EF4-FFF2-40B4-BE49-F238E27FC236}">
                    <a16:creationId xmlns:a16="http://schemas.microsoft.com/office/drawing/2014/main" id="{2340C199-1723-4C28-A383-478DE6C1EE40}"/>
                  </a:ext>
                </a:extLst>
              </p:cNvPr>
              <p:cNvSpPr>
                <a:spLocks noEditPoints="1"/>
              </p:cNvSpPr>
              <p:nvPr/>
            </p:nvSpPr>
            <p:spPr bwMode="auto">
              <a:xfrm>
                <a:off x="11650369" y="3689191"/>
                <a:ext cx="187904" cy="166372"/>
              </a:xfrm>
              <a:custGeom>
                <a:avLst/>
                <a:gdLst>
                  <a:gd name="T0" fmla="*/ 48 w 59"/>
                  <a:gd name="T1" fmla="*/ 0 h 52"/>
                  <a:gd name="T2" fmla="*/ 11 w 59"/>
                  <a:gd name="T3" fmla="*/ 0 h 52"/>
                  <a:gd name="T4" fmla="*/ 0 w 59"/>
                  <a:gd name="T5" fmla="*/ 12 h 52"/>
                  <a:gd name="T6" fmla="*/ 0 w 59"/>
                  <a:gd name="T7" fmla="*/ 50 h 52"/>
                  <a:gd name="T8" fmla="*/ 2 w 59"/>
                  <a:gd name="T9" fmla="*/ 52 h 52"/>
                  <a:gd name="T10" fmla="*/ 57 w 59"/>
                  <a:gd name="T11" fmla="*/ 52 h 52"/>
                  <a:gd name="T12" fmla="*/ 59 w 59"/>
                  <a:gd name="T13" fmla="*/ 50 h 52"/>
                  <a:gd name="T14" fmla="*/ 59 w 59"/>
                  <a:gd name="T15" fmla="*/ 12 h 52"/>
                  <a:gd name="T16" fmla="*/ 48 w 59"/>
                  <a:gd name="T17" fmla="*/ 0 h 52"/>
                  <a:gd name="T18" fmla="*/ 37 w 59"/>
                  <a:gd name="T19" fmla="*/ 34 h 52"/>
                  <a:gd name="T20" fmla="*/ 37 w 59"/>
                  <a:gd name="T21" fmla="*/ 45 h 52"/>
                  <a:gd name="T22" fmla="*/ 22 w 59"/>
                  <a:gd name="T23" fmla="*/ 45 h 52"/>
                  <a:gd name="T24" fmla="*/ 22 w 59"/>
                  <a:gd name="T25" fmla="*/ 34 h 52"/>
                  <a:gd name="T26" fmla="*/ 11 w 59"/>
                  <a:gd name="T27" fmla="*/ 34 h 52"/>
                  <a:gd name="T28" fmla="*/ 29 w 59"/>
                  <a:gd name="T29" fmla="*/ 19 h 52"/>
                  <a:gd name="T30" fmla="*/ 48 w 59"/>
                  <a:gd name="T31" fmla="*/ 34 h 52"/>
                  <a:gd name="T32" fmla="*/ 37 w 59"/>
                  <a:gd name="T33" fmla="*/ 34 h 52"/>
                  <a:gd name="T34" fmla="*/ 9 w 59"/>
                  <a:gd name="T35" fmla="*/ 8 h 52"/>
                  <a:gd name="T36" fmla="*/ 12 w 59"/>
                  <a:gd name="T37" fmla="*/ 4 h 52"/>
                  <a:gd name="T38" fmla="*/ 46 w 59"/>
                  <a:gd name="T39" fmla="*/ 4 h 52"/>
                  <a:gd name="T40" fmla="*/ 50 w 59"/>
                  <a:gd name="T41" fmla="*/ 8 h 52"/>
                  <a:gd name="T42" fmla="*/ 9 w 5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2">
                    <a:moveTo>
                      <a:pt x="48" y="0"/>
                    </a:moveTo>
                    <a:cubicBezTo>
                      <a:pt x="11" y="0"/>
                      <a:pt x="11" y="0"/>
                      <a:pt x="11" y="0"/>
                    </a:cubicBezTo>
                    <a:cubicBezTo>
                      <a:pt x="0" y="12"/>
                      <a:pt x="0" y="12"/>
                      <a:pt x="0" y="12"/>
                    </a:cubicBezTo>
                    <a:cubicBezTo>
                      <a:pt x="0" y="50"/>
                      <a:pt x="0" y="50"/>
                      <a:pt x="0" y="50"/>
                    </a:cubicBezTo>
                    <a:cubicBezTo>
                      <a:pt x="0" y="52"/>
                      <a:pt x="1" y="52"/>
                      <a:pt x="2" y="52"/>
                    </a:cubicBezTo>
                    <a:cubicBezTo>
                      <a:pt x="57" y="52"/>
                      <a:pt x="57" y="52"/>
                      <a:pt x="57" y="52"/>
                    </a:cubicBezTo>
                    <a:cubicBezTo>
                      <a:pt x="58" y="52"/>
                      <a:pt x="59" y="52"/>
                      <a:pt x="59" y="50"/>
                    </a:cubicBezTo>
                    <a:cubicBezTo>
                      <a:pt x="59" y="12"/>
                      <a:pt x="59" y="12"/>
                      <a:pt x="59" y="12"/>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4" name="Freeform 62">
                <a:extLst>
                  <a:ext uri="{FF2B5EF4-FFF2-40B4-BE49-F238E27FC236}">
                    <a16:creationId xmlns:a16="http://schemas.microsoft.com/office/drawing/2014/main" id="{02E519A2-58F0-40B5-94E5-4B59EB2568ED}"/>
                  </a:ext>
                </a:extLst>
              </p:cNvPr>
              <p:cNvSpPr>
                <a:spLocks noEditPoints="1"/>
              </p:cNvSpPr>
              <p:nvPr/>
            </p:nvSpPr>
            <p:spPr bwMode="auto">
              <a:xfrm>
                <a:off x="11243244" y="4012150"/>
                <a:ext cx="303387" cy="266197"/>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7 h 83"/>
                  <a:gd name="T16" fmla="*/ 83 w 95"/>
                  <a:gd name="T17" fmla="*/ 67 h 83"/>
                  <a:gd name="T18" fmla="*/ 83 w 95"/>
                  <a:gd name="T19" fmla="*/ 67 h 83"/>
                  <a:gd name="T20" fmla="*/ 95 w 95"/>
                  <a:gd name="T21" fmla="*/ 34 h 83"/>
                  <a:gd name="T22" fmla="*/ 80 w 95"/>
                  <a:gd name="T23" fmla="*/ 62 h 83"/>
                  <a:gd name="T24" fmla="*/ 78 w 95"/>
                  <a:gd name="T25" fmla="*/ 61 h 83"/>
                  <a:gd name="T26" fmla="*/ 75 w 95"/>
                  <a:gd name="T27" fmla="*/ 55 h 83"/>
                  <a:gd name="T28" fmla="*/ 71 w 95"/>
                  <a:gd name="T29" fmla="*/ 34 h 83"/>
                  <a:gd name="T30" fmla="*/ 75 w 95"/>
                  <a:gd name="T31" fmla="*/ 12 h 83"/>
                  <a:gd name="T32" fmla="*/ 78 w 95"/>
                  <a:gd name="T33" fmla="*/ 7 h 83"/>
                  <a:gd name="T34" fmla="*/ 80 w 95"/>
                  <a:gd name="T35" fmla="*/ 5 h 83"/>
                  <a:gd name="T36" fmla="*/ 82 w 95"/>
                  <a:gd name="T37" fmla="*/ 7 h 83"/>
                  <a:gd name="T38" fmla="*/ 86 w 95"/>
                  <a:gd name="T39" fmla="*/ 12 h 83"/>
                  <a:gd name="T40" fmla="*/ 89 w 95"/>
                  <a:gd name="T41" fmla="*/ 34 h 83"/>
                  <a:gd name="T42" fmla="*/ 86 w 95"/>
                  <a:gd name="T43" fmla="*/ 55 h 83"/>
                  <a:gd name="T44" fmla="*/ 82 w 95"/>
                  <a:gd name="T45" fmla="*/ 61 h 83"/>
                  <a:gd name="T46" fmla="*/ 80 w 95"/>
                  <a:gd name="T47" fmla="*/ 62 h 83"/>
                  <a:gd name="T48" fmla="*/ 23 w 95"/>
                  <a:gd name="T49" fmla="*/ 34 h 83"/>
                  <a:gd name="T50" fmla="*/ 24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4 w 95"/>
                  <a:gd name="T65" fmla="*/ 47 h 83"/>
                  <a:gd name="T66" fmla="*/ 23 w 95"/>
                  <a:gd name="T67" fmla="*/ 34 h 83"/>
                  <a:gd name="T68" fmla="*/ 34 w 95"/>
                  <a:gd name="T69" fmla="*/ 53 h 83"/>
                  <a:gd name="T70" fmla="*/ 22 w 95"/>
                  <a:gd name="T71" fmla="*/ 51 h 83"/>
                  <a:gd name="T72" fmla="*/ 30 w 95"/>
                  <a:gd name="T73" fmla="*/ 81 h 83"/>
                  <a:gd name="T74" fmla="*/ 33 w 95"/>
                  <a:gd name="T75" fmla="*/ 83 h 83"/>
                  <a:gd name="T76" fmla="*/ 44 w 95"/>
                  <a:gd name="T77" fmla="*/ 78 h 83"/>
                  <a:gd name="T78" fmla="*/ 46 w 95"/>
                  <a:gd name="T79" fmla="*/ 75 h 83"/>
                  <a:gd name="T80" fmla="*/ 34 w 95"/>
                  <a:gd name="T81" fmla="*/ 53 h 83"/>
                  <a:gd name="T82" fmla="*/ 80 w 95"/>
                  <a:gd name="T83" fmla="*/ 45 h 83"/>
                  <a:gd name="T84" fmla="*/ 79 w 95"/>
                  <a:gd name="T85" fmla="*/ 44 h 83"/>
                  <a:gd name="T86" fmla="*/ 78 w 95"/>
                  <a:gd name="T87" fmla="*/ 42 h 83"/>
                  <a:gd name="T88" fmla="*/ 77 w 95"/>
                  <a:gd name="T89" fmla="*/ 34 h 83"/>
                  <a:gd name="T90" fmla="*/ 78 w 95"/>
                  <a:gd name="T91" fmla="*/ 25 h 83"/>
                  <a:gd name="T92" fmla="*/ 79 w 95"/>
                  <a:gd name="T93" fmla="*/ 23 h 83"/>
                  <a:gd name="T94" fmla="*/ 80 w 95"/>
                  <a:gd name="T95" fmla="*/ 23 h 83"/>
                  <a:gd name="T96" fmla="*/ 81 w 95"/>
                  <a:gd name="T97" fmla="*/ 23 h 83"/>
                  <a:gd name="T98" fmla="*/ 82 w 95"/>
                  <a:gd name="T99" fmla="*/ 25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9"/>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60"/>
                      <a:pt x="76" y="58"/>
                      <a:pt x="75" y="55"/>
                    </a:cubicBezTo>
                    <a:cubicBezTo>
                      <a:pt x="72" y="49"/>
                      <a:pt x="71" y="42"/>
                      <a:pt x="71" y="34"/>
                    </a:cubicBezTo>
                    <a:cubicBezTo>
                      <a:pt x="71" y="26"/>
                      <a:pt x="72" y="18"/>
                      <a:pt x="75" y="12"/>
                    </a:cubicBezTo>
                    <a:cubicBezTo>
                      <a:pt x="76" y="10"/>
                      <a:pt x="77" y="8"/>
                      <a:pt x="78" y="7"/>
                    </a:cubicBezTo>
                    <a:cubicBezTo>
                      <a:pt x="78" y="6"/>
                      <a:pt x="79" y="5"/>
                      <a:pt x="80" y="5"/>
                    </a:cubicBezTo>
                    <a:cubicBezTo>
                      <a:pt x="81" y="5"/>
                      <a:pt x="82" y="6"/>
                      <a:pt x="82" y="7"/>
                    </a:cubicBezTo>
                    <a:cubicBezTo>
                      <a:pt x="84" y="8"/>
                      <a:pt x="85" y="10"/>
                      <a:pt x="86" y="12"/>
                    </a:cubicBezTo>
                    <a:cubicBezTo>
                      <a:pt x="88" y="18"/>
                      <a:pt x="89" y="26"/>
                      <a:pt x="89" y="34"/>
                    </a:cubicBezTo>
                    <a:cubicBezTo>
                      <a:pt x="89" y="42"/>
                      <a:pt x="88" y="49"/>
                      <a:pt x="86" y="55"/>
                    </a:cubicBezTo>
                    <a:cubicBezTo>
                      <a:pt x="85" y="58"/>
                      <a:pt x="84" y="60"/>
                      <a:pt x="82" y="61"/>
                    </a:cubicBezTo>
                    <a:cubicBezTo>
                      <a:pt x="82" y="61"/>
                      <a:pt x="81" y="62"/>
                      <a:pt x="80" y="62"/>
                    </a:cubicBezTo>
                    <a:close/>
                    <a:moveTo>
                      <a:pt x="23" y="34"/>
                    </a:moveTo>
                    <a:cubicBezTo>
                      <a:pt x="23" y="29"/>
                      <a:pt x="24" y="24"/>
                      <a:pt x="24"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4" y="47"/>
                    </a:cubicBezTo>
                    <a:cubicBezTo>
                      <a:pt x="24" y="43"/>
                      <a:pt x="23" y="39"/>
                      <a:pt x="23" y="34"/>
                    </a:cubicBezTo>
                    <a:close/>
                    <a:moveTo>
                      <a:pt x="34" y="53"/>
                    </a:moveTo>
                    <a:cubicBezTo>
                      <a:pt x="22" y="51"/>
                      <a:pt x="22" y="51"/>
                      <a:pt x="22" y="51"/>
                    </a:cubicBezTo>
                    <a:cubicBezTo>
                      <a:pt x="30" y="81"/>
                      <a:pt x="30" y="81"/>
                      <a:pt x="30" y="81"/>
                    </a:cubicBezTo>
                    <a:cubicBezTo>
                      <a:pt x="30" y="82"/>
                      <a:pt x="32" y="83"/>
                      <a:pt x="33" y="83"/>
                    </a:cubicBezTo>
                    <a:cubicBezTo>
                      <a:pt x="44" y="78"/>
                      <a:pt x="44" y="78"/>
                      <a:pt x="44" y="78"/>
                    </a:cubicBezTo>
                    <a:cubicBezTo>
                      <a:pt x="46" y="78"/>
                      <a:pt x="46" y="76"/>
                      <a:pt x="46" y="75"/>
                    </a:cubicBezTo>
                    <a:lnTo>
                      <a:pt x="34" y="53"/>
                    </a:lnTo>
                    <a:close/>
                    <a:moveTo>
                      <a:pt x="80" y="45"/>
                    </a:moveTo>
                    <a:cubicBezTo>
                      <a:pt x="80" y="45"/>
                      <a:pt x="79" y="44"/>
                      <a:pt x="79" y="44"/>
                    </a:cubicBezTo>
                    <a:cubicBezTo>
                      <a:pt x="79" y="44"/>
                      <a:pt x="78" y="43"/>
                      <a:pt x="78" y="42"/>
                    </a:cubicBezTo>
                    <a:cubicBezTo>
                      <a:pt x="77" y="40"/>
                      <a:pt x="77" y="37"/>
                      <a:pt x="77" y="34"/>
                    </a:cubicBezTo>
                    <a:cubicBezTo>
                      <a:pt x="77" y="31"/>
                      <a:pt x="77" y="28"/>
                      <a:pt x="78" y="25"/>
                    </a:cubicBezTo>
                    <a:cubicBezTo>
                      <a:pt x="78" y="25"/>
                      <a:pt x="79" y="24"/>
                      <a:pt x="79" y="23"/>
                    </a:cubicBezTo>
                    <a:cubicBezTo>
                      <a:pt x="79" y="23"/>
                      <a:pt x="80" y="23"/>
                      <a:pt x="80" y="23"/>
                    </a:cubicBezTo>
                    <a:cubicBezTo>
                      <a:pt x="80" y="23"/>
                      <a:pt x="81" y="23"/>
                      <a:pt x="81" y="23"/>
                    </a:cubicBezTo>
                    <a:cubicBezTo>
                      <a:pt x="81" y="24"/>
                      <a:pt x="82" y="25"/>
                      <a:pt x="82" y="25"/>
                    </a:cubicBezTo>
                    <a:cubicBezTo>
                      <a:pt x="83" y="28"/>
                      <a:pt x="84" y="31"/>
                      <a:pt x="84" y="34"/>
                    </a:cubicBezTo>
                    <a:cubicBezTo>
                      <a:pt x="84" y="37"/>
                      <a:pt x="83" y="40"/>
                      <a:pt x="82" y="42"/>
                    </a:cubicBezTo>
                    <a:cubicBezTo>
                      <a:pt x="82" y="43"/>
                      <a:pt x="81" y="44"/>
                      <a:pt x="81" y="44"/>
                    </a:cubicBezTo>
                    <a:cubicBezTo>
                      <a:pt x="81" y="44"/>
                      <a:pt x="80" y="45"/>
                      <a:pt x="80"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5" name="Freeform 18">
                <a:extLst>
                  <a:ext uri="{FF2B5EF4-FFF2-40B4-BE49-F238E27FC236}">
                    <a16:creationId xmlns:a16="http://schemas.microsoft.com/office/drawing/2014/main" id="{2A4DB6FA-C5B8-4423-AF98-E2575EDA631E}"/>
                  </a:ext>
                </a:extLst>
              </p:cNvPr>
              <p:cNvSpPr>
                <a:spLocks noEditPoints="1"/>
              </p:cNvSpPr>
              <p:nvPr/>
            </p:nvSpPr>
            <p:spPr bwMode="auto">
              <a:xfrm>
                <a:off x="11767808" y="3599153"/>
                <a:ext cx="160501" cy="64591"/>
              </a:xfrm>
              <a:custGeom>
                <a:avLst/>
                <a:gdLst>
                  <a:gd name="T0" fmla="*/ 50 w 50"/>
                  <a:gd name="T1" fmla="*/ 10 h 20"/>
                  <a:gd name="T2" fmla="*/ 50 w 50"/>
                  <a:gd name="T3" fmla="*/ 10 h 20"/>
                  <a:gd name="T4" fmla="*/ 40 w 50"/>
                  <a:gd name="T5" fmla="*/ 0 h 20"/>
                  <a:gd name="T6" fmla="*/ 28 w 50"/>
                  <a:gd name="T7" fmla="*/ 0 h 20"/>
                  <a:gd name="T8" fmla="*/ 18 w 50"/>
                  <a:gd name="T9" fmla="*/ 10 h 20"/>
                  <a:gd name="T10" fmla="*/ 18 w 50"/>
                  <a:gd name="T11" fmla="*/ 10 h 20"/>
                  <a:gd name="T12" fmla="*/ 18 w 50"/>
                  <a:gd name="T13" fmla="*/ 11 h 20"/>
                  <a:gd name="T14" fmla="*/ 23 w 50"/>
                  <a:gd name="T15" fmla="*/ 11 h 20"/>
                  <a:gd name="T16" fmla="*/ 23 w 50"/>
                  <a:gd name="T17" fmla="*/ 10 h 20"/>
                  <a:gd name="T18" fmla="*/ 23 w 50"/>
                  <a:gd name="T19" fmla="*/ 10 h 20"/>
                  <a:gd name="T20" fmla="*/ 28 w 50"/>
                  <a:gd name="T21" fmla="*/ 5 h 20"/>
                  <a:gd name="T22" fmla="*/ 40 w 50"/>
                  <a:gd name="T23" fmla="*/ 5 h 20"/>
                  <a:gd name="T24" fmla="*/ 45 w 50"/>
                  <a:gd name="T25" fmla="*/ 10 h 20"/>
                  <a:gd name="T26" fmla="*/ 45 w 50"/>
                  <a:gd name="T27" fmla="*/ 10 h 20"/>
                  <a:gd name="T28" fmla="*/ 40 w 50"/>
                  <a:gd name="T29" fmla="*/ 15 h 20"/>
                  <a:gd name="T30" fmla="*/ 35 w 50"/>
                  <a:gd name="T31" fmla="*/ 15 h 20"/>
                  <a:gd name="T32" fmla="*/ 32 w 50"/>
                  <a:gd name="T33" fmla="*/ 20 h 20"/>
                  <a:gd name="T34" fmla="*/ 40 w 50"/>
                  <a:gd name="T35" fmla="*/ 20 h 20"/>
                  <a:gd name="T36" fmla="*/ 50 w 50"/>
                  <a:gd name="T37" fmla="*/ 10 h 20"/>
                  <a:gd name="T38" fmla="*/ 32 w 50"/>
                  <a:gd name="T39" fmla="*/ 10 h 20"/>
                  <a:gd name="T40" fmla="*/ 32 w 50"/>
                  <a:gd name="T41" fmla="*/ 9 h 20"/>
                  <a:gd name="T42" fmla="*/ 27 w 50"/>
                  <a:gd name="T43" fmla="*/ 9 h 20"/>
                  <a:gd name="T44" fmla="*/ 28 w 50"/>
                  <a:gd name="T45" fmla="*/ 10 h 20"/>
                  <a:gd name="T46" fmla="*/ 28 w 50"/>
                  <a:gd name="T47" fmla="*/ 10 h 20"/>
                  <a:gd name="T48" fmla="*/ 22 w 50"/>
                  <a:gd name="T49" fmla="*/ 15 h 20"/>
                  <a:gd name="T50" fmla="*/ 10 w 50"/>
                  <a:gd name="T51" fmla="*/ 15 h 20"/>
                  <a:gd name="T52" fmla="*/ 5 w 50"/>
                  <a:gd name="T53" fmla="*/ 10 h 20"/>
                  <a:gd name="T54" fmla="*/ 5 w 50"/>
                  <a:gd name="T55" fmla="*/ 10 h 20"/>
                  <a:gd name="T56" fmla="*/ 10 w 50"/>
                  <a:gd name="T57" fmla="*/ 5 h 20"/>
                  <a:gd name="T58" fmla="*/ 16 w 50"/>
                  <a:gd name="T59" fmla="*/ 5 h 20"/>
                  <a:gd name="T60" fmla="*/ 19 w 50"/>
                  <a:gd name="T61" fmla="*/ 0 h 20"/>
                  <a:gd name="T62" fmla="*/ 10 w 50"/>
                  <a:gd name="T63" fmla="*/ 0 h 20"/>
                  <a:gd name="T64" fmla="*/ 0 w 50"/>
                  <a:gd name="T65" fmla="*/ 10 h 20"/>
                  <a:gd name="T66" fmla="*/ 0 w 50"/>
                  <a:gd name="T67" fmla="*/ 10 h 20"/>
                  <a:gd name="T68" fmla="*/ 10 w 50"/>
                  <a:gd name="T69" fmla="*/ 20 h 20"/>
                  <a:gd name="T70" fmla="*/ 22 w 50"/>
                  <a:gd name="T71" fmla="*/ 20 h 20"/>
                  <a:gd name="T72" fmla="*/ 32 w 50"/>
                  <a:gd name="T7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0">
                    <a:moveTo>
                      <a:pt x="50" y="10"/>
                    </a:moveTo>
                    <a:cubicBezTo>
                      <a:pt x="50" y="10"/>
                      <a:pt x="50" y="10"/>
                      <a:pt x="50" y="10"/>
                    </a:cubicBezTo>
                    <a:cubicBezTo>
                      <a:pt x="50" y="5"/>
                      <a:pt x="46" y="0"/>
                      <a:pt x="40" y="0"/>
                    </a:cubicBezTo>
                    <a:cubicBezTo>
                      <a:pt x="28" y="0"/>
                      <a:pt x="28" y="0"/>
                      <a:pt x="28" y="0"/>
                    </a:cubicBezTo>
                    <a:cubicBezTo>
                      <a:pt x="23" y="0"/>
                      <a:pt x="18" y="5"/>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5"/>
                      <a:pt x="28" y="5"/>
                    </a:cubicBezTo>
                    <a:cubicBezTo>
                      <a:pt x="40" y="5"/>
                      <a:pt x="40" y="5"/>
                      <a:pt x="40" y="5"/>
                    </a:cubicBezTo>
                    <a:cubicBezTo>
                      <a:pt x="43" y="5"/>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9"/>
                    </a:cubicBezTo>
                    <a:cubicBezTo>
                      <a:pt x="27" y="9"/>
                      <a:pt x="27" y="9"/>
                      <a:pt x="27" y="9"/>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5"/>
                      <a:pt x="10" y="5"/>
                    </a:cubicBezTo>
                    <a:cubicBezTo>
                      <a:pt x="16" y="5"/>
                      <a:pt x="16" y="5"/>
                      <a:pt x="16" y="5"/>
                    </a:cubicBezTo>
                    <a:cubicBezTo>
                      <a:pt x="16" y="3"/>
                      <a:pt x="17" y="1"/>
                      <a:pt x="19" y="0"/>
                    </a:cubicBezTo>
                    <a:cubicBezTo>
                      <a:pt x="10" y="0"/>
                      <a:pt x="10" y="0"/>
                      <a:pt x="10" y="0"/>
                    </a:cubicBezTo>
                    <a:cubicBezTo>
                      <a:pt x="5" y="0"/>
                      <a:pt x="0" y="5"/>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6" name="Freeform 19">
                <a:extLst>
                  <a:ext uri="{FF2B5EF4-FFF2-40B4-BE49-F238E27FC236}">
                    <a16:creationId xmlns:a16="http://schemas.microsoft.com/office/drawing/2014/main" id="{9904C884-284B-473A-898D-41D65A2F840F}"/>
                  </a:ext>
                </a:extLst>
              </p:cNvPr>
              <p:cNvSpPr>
                <a:spLocks noEditPoints="1"/>
              </p:cNvSpPr>
              <p:nvPr/>
            </p:nvSpPr>
            <p:spPr bwMode="auto">
              <a:xfrm>
                <a:off x="11918522" y="2912132"/>
                <a:ext cx="172245" cy="168330"/>
              </a:xfrm>
              <a:custGeom>
                <a:avLst/>
                <a:gdLst>
                  <a:gd name="T0" fmla="*/ 27 w 54"/>
                  <a:gd name="T1" fmla="*/ 0 h 53"/>
                  <a:gd name="T2" fmla="*/ 0 w 54"/>
                  <a:gd name="T3" fmla="*/ 27 h 53"/>
                  <a:gd name="T4" fmla="*/ 27 w 54"/>
                  <a:gd name="T5" fmla="*/ 53 h 53"/>
                  <a:gd name="T6" fmla="*/ 54 w 54"/>
                  <a:gd name="T7" fmla="*/ 27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7 h 53"/>
                  <a:gd name="T20" fmla="*/ 41 w 54"/>
                  <a:gd name="T21" fmla="*/ 12 h 53"/>
                  <a:gd name="T22" fmla="*/ 47 w 54"/>
                  <a:gd name="T23" fmla="*/ 24 h 53"/>
                  <a:gd name="T24" fmla="*/ 37 w 54"/>
                  <a:gd name="T25" fmla="*/ 38 h 53"/>
                  <a:gd name="T26" fmla="*/ 38 w 54"/>
                  <a:gd name="T27" fmla="*/ 43 h 53"/>
                  <a:gd name="T28" fmla="*/ 27 w 54"/>
                  <a:gd name="T29" fmla="*/ 47 h 53"/>
                  <a:gd name="T30" fmla="*/ 16 w 54"/>
                  <a:gd name="T31" fmla="*/ 43 h 53"/>
                  <a:gd name="T32" fmla="*/ 29 w 54"/>
                  <a:gd name="T33" fmla="*/ 33 h 53"/>
                  <a:gd name="T34" fmla="*/ 30 w 54"/>
                  <a:gd name="T35" fmla="*/ 35 h 53"/>
                  <a:gd name="T36" fmla="*/ 30 w 54"/>
                  <a:gd name="T37" fmla="*/ 38 h 53"/>
                  <a:gd name="T38" fmla="*/ 29 w 54"/>
                  <a:gd name="T39" fmla="*/ 40 h 53"/>
                  <a:gd name="T40" fmla="*/ 25 w 54"/>
                  <a:gd name="T41" fmla="*/ 40 h 53"/>
                  <a:gd name="T42" fmla="*/ 24 w 54"/>
                  <a:gd name="T43" fmla="*/ 38 h 53"/>
                  <a:gd name="T44" fmla="*/ 24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7"/>
                    </a:cubicBezTo>
                    <a:cubicBezTo>
                      <a:pt x="0" y="41"/>
                      <a:pt x="12" y="53"/>
                      <a:pt x="27" y="53"/>
                    </a:cubicBezTo>
                    <a:cubicBezTo>
                      <a:pt x="42" y="53"/>
                      <a:pt x="54" y="41"/>
                      <a:pt x="54" y="27"/>
                    </a:cubicBezTo>
                    <a:cubicBezTo>
                      <a:pt x="54" y="12"/>
                      <a:pt x="42" y="0"/>
                      <a:pt x="27" y="0"/>
                    </a:cubicBezTo>
                    <a:close/>
                    <a:moveTo>
                      <a:pt x="16" y="43"/>
                    </a:moveTo>
                    <a:cubicBezTo>
                      <a:pt x="17" y="42"/>
                      <a:pt x="17" y="40"/>
                      <a:pt x="17" y="38"/>
                    </a:cubicBezTo>
                    <a:cubicBezTo>
                      <a:pt x="17" y="32"/>
                      <a:pt x="13" y="26"/>
                      <a:pt x="7" y="24"/>
                    </a:cubicBezTo>
                    <a:cubicBezTo>
                      <a:pt x="8" y="20"/>
                      <a:pt x="10" y="16"/>
                      <a:pt x="13" y="12"/>
                    </a:cubicBezTo>
                    <a:cubicBezTo>
                      <a:pt x="17" y="9"/>
                      <a:pt x="22" y="7"/>
                      <a:pt x="27" y="7"/>
                    </a:cubicBezTo>
                    <a:cubicBezTo>
                      <a:pt x="32" y="7"/>
                      <a:pt x="37" y="9"/>
                      <a:pt x="41" y="12"/>
                    </a:cubicBezTo>
                    <a:cubicBezTo>
                      <a:pt x="44" y="16"/>
                      <a:pt x="46" y="20"/>
                      <a:pt x="47" y="24"/>
                    </a:cubicBezTo>
                    <a:cubicBezTo>
                      <a:pt x="41" y="26"/>
                      <a:pt x="37" y="32"/>
                      <a:pt x="37" y="38"/>
                    </a:cubicBezTo>
                    <a:cubicBezTo>
                      <a:pt x="37" y="40"/>
                      <a:pt x="37" y="42"/>
                      <a:pt x="38" y="43"/>
                    </a:cubicBezTo>
                    <a:cubicBezTo>
                      <a:pt x="35" y="45"/>
                      <a:pt x="31" y="47"/>
                      <a:pt x="27" y="47"/>
                    </a:cubicBezTo>
                    <a:cubicBezTo>
                      <a:pt x="23" y="47"/>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7" name="Freeform 20">
                <a:extLst>
                  <a:ext uri="{FF2B5EF4-FFF2-40B4-BE49-F238E27FC236}">
                    <a16:creationId xmlns:a16="http://schemas.microsoft.com/office/drawing/2014/main" id="{2337E51C-C7A6-4F89-AC48-562A5AFA3A7E}"/>
                  </a:ext>
                </a:extLst>
              </p:cNvPr>
              <p:cNvSpPr>
                <a:spLocks noEditPoints="1"/>
              </p:cNvSpPr>
              <p:nvPr/>
            </p:nvSpPr>
            <p:spPr bwMode="auto">
              <a:xfrm>
                <a:off x="11895034" y="3100035"/>
                <a:ext cx="150715" cy="121354"/>
              </a:xfrm>
              <a:custGeom>
                <a:avLst/>
                <a:gdLst>
                  <a:gd name="T0" fmla="*/ 30 w 77"/>
                  <a:gd name="T1" fmla="*/ 62 h 62"/>
                  <a:gd name="T2" fmla="*/ 0 w 77"/>
                  <a:gd name="T3" fmla="*/ 31 h 62"/>
                  <a:gd name="T4" fmla="*/ 15 w 77"/>
                  <a:gd name="T5" fmla="*/ 17 h 62"/>
                  <a:gd name="T6" fmla="*/ 30 w 77"/>
                  <a:gd name="T7" fmla="*/ 33 h 62"/>
                  <a:gd name="T8" fmla="*/ 62 w 77"/>
                  <a:gd name="T9" fmla="*/ 0 h 62"/>
                  <a:gd name="T10" fmla="*/ 77 w 77"/>
                  <a:gd name="T11" fmla="*/ 15 h 62"/>
                  <a:gd name="T12" fmla="*/ 30 w 77"/>
                  <a:gd name="T13" fmla="*/ 62 h 62"/>
                  <a:gd name="T14" fmla="*/ 9 w 77"/>
                  <a:gd name="T15" fmla="*/ 31 h 62"/>
                  <a:gd name="T16" fmla="*/ 30 w 77"/>
                  <a:gd name="T17" fmla="*/ 54 h 62"/>
                  <a:gd name="T18" fmla="*/ 69 w 77"/>
                  <a:gd name="T19" fmla="*/ 15 h 62"/>
                  <a:gd name="T20" fmla="*/ 62 w 77"/>
                  <a:gd name="T21" fmla="*/ 8 h 62"/>
                  <a:gd name="T22" fmla="*/ 30 w 77"/>
                  <a:gd name="T23" fmla="*/ 41 h 62"/>
                  <a:gd name="T24" fmla="*/ 15 w 77"/>
                  <a:gd name="T25" fmla="*/ 25 h 62"/>
                  <a:gd name="T26" fmla="*/ 9 w 77"/>
                  <a:gd name="T27"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62">
                    <a:moveTo>
                      <a:pt x="30" y="62"/>
                    </a:moveTo>
                    <a:lnTo>
                      <a:pt x="0" y="31"/>
                    </a:lnTo>
                    <a:lnTo>
                      <a:pt x="15" y="17"/>
                    </a:lnTo>
                    <a:lnTo>
                      <a:pt x="30" y="33"/>
                    </a:lnTo>
                    <a:lnTo>
                      <a:pt x="62" y="0"/>
                    </a:lnTo>
                    <a:lnTo>
                      <a:pt x="77" y="15"/>
                    </a:lnTo>
                    <a:lnTo>
                      <a:pt x="30" y="62"/>
                    </a:lnTo>
                    <a:close/>
                    <a:moveTo>
                      <a:pt x="9" y="31"/>
                    </a:moveTo>
                    <a:lnTo>
                      <a:pt x="30" y="54"/>
                    </a:lnTo>
                    <a:lnTo>
                      <a:pt x="69" y="15"/>
                    </a:lnTo>
                    <a:lnTo>
                      <a:pt x="62" y="8"/>
                    </a:lnTo>
                    <a:lnTo>
                      <a:pt x="30" y="41"/>
                    </a:lnTo>
                    <a:lnTo>
                      <a:pt x="15" y="25"/>
                    </a:lnTo>
                    <a:lnTo>
                      <a:pt x="9"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8" name="Freeform 21">
                <a:extLst>
                  <a:ext uri="{FF2B5EF4-FFF2-40B4-BE49-F238E27FC236}">
                    <a16:creationId xmlns:a16="http://schemas.microsoft.com/office/drawing/2014/main" id="{6213F1DF-A409-43D0-AB53-BD6000638304}"/>
                  </a:ext>
                </a:extLst>
              </p:cNvPr>
              <p:cNvSpPr>
                <a:spLocks noEditPoints="1"/>
              </p:cNvSpPr>
              <p:nvPr/>
            </p:nvSpPr>
            <p:spPr bwMode="auto">
              <a:xfrm>
                <a:off x="11640581" y="3336871"/>
                <a:ext cx="178118" cy="236836"/>
              </a:xfrm>
              <a:custGeom>
                <a:avLst/>
                <a:gdLst>
                  <a:gd name="T0" fmla="*/ 53 w 56"/>
                  <a:gd name="T1" fmla="*/ 9 h 74"/>
                  <a:gd name="T2" fmla="*/ 49 w 56"/>
                  <a:gd name="T3" fmla="*/ 9 h 74"/>
                  <a:gd name="T4" fmla="*/ 49 w 56"/>
                  <a:gd name="T5" fmla="*/ 14 h 74"/>
                  <a:gd name="T6" fmla="*/ 51 w 56"/>
                  <a:gd name="T7" fmla="*/ 14 h 74"/>
                  <a:gd name="T8" fmla="*/ 51 w 56"/>
                  <a:gd name="T9" fmla="*/ 51 h 74"/>
                  <a:gd name="T10" fmla="*/ 32 w 56"/>
                  <a:gd name="T11" fmla="*/ 51 h 74"/>
                  <a:gd name="T12" fmla="*/ 32 w 56"/>
                  <a:gd name="T13" fmla="*/ 70 h 74"/>
                  <a:gd name="T14" fmla="*/ 5 w 56"/>
                  <a:gd name="T15" fmla="*/ 70 h 74"/>
                  <a:gd name="T16" fmla="*/ 5 w 56"/>
                  <a:gd name="T17" fmla="*/ 14 h 74"/>
                  <a:gd name="T18" fmla="*/ 7 w 56"/>
                  <a:gd name="T19" fmla="*/ 14 h 74"/>
                  <a:gd name="T20" fmla="*/ 7 w 56"/>
                  <a:gd name="T21" fmla="*/ 9 h 74"/>
                  <a:gd name="T22" fmla="*/ 2 w 56"/>
                  <a:gd name="T23" fmla="*/ 9 h 74"/>
                  <a:gd name="T24" fmla="*/ 0 w 56"/>
                  <a:gd name="T25" fmla="*/ 12 h 74"/>
                  <a:gd name="T26" fmla="*/ 0 w 56"/>
                  <a:gd name="T27" fmla="*/ 72 h 74"/>
                  <a:gd name="T28" fmla="*/ 2 w 56"/>
                  <a:gd name="T29" fmla="*/ 74 h 74"/>
                  <a:gd name="T30" fmla="*/ 39 w 56"/>
                  <a:gd name="T31" fmla="*/ 74 h 74"/>
                  <a:gd name="T32" fmla="*/ 56 w 56"/>
                  <a:gd name="T33" fmla="*/ 58 h 74"/>
                  <a:gd name="T34" fmla="*/ 56 w 56"/>
                  <a:gd name="T35" fmla="*/ 12 h 74"/>
                  <a:gd name="T36" fmla="*/ 53 w 56"/>
                  <a:gd name="T37" fmla="*/ 9 h 74"/>
                  <a:gd name="T38" fmla="*/ 37 w 56"/>
                  <a:gd name="T39" fmla="*/ 70 h 74"/>
                  <a:gd name="T40" fmla="*/ 37 w 56"/>
                  <a:gd name="T41" fmla="*/ 56 h 74"/>
                  <a:gd name="T42" fmla="*/ 51 w 56"/>
                  <a:gd name="T43" fmla="*/ 56 h 74"/>
                  <a:gd name="T44" fmla="*/ 37 w 56"/>
                  <a:gd name="T45" fmla="*/ 70 h 74"/>
                  <a:gd name="T46" fmla="*/ 46 w 56"/>
                  <a:gd name="T47" fmla="*/ 9 h 74"/>
                  <a:gd name="T48" fmla="*/ 37 w 56"/>
                  <a:gd name="T49" fmla="*/ 9 h 74"/>
                  <a:gd name="T50" fmla="*/ 37 w 56"/>
                  <a:gd name="T51" fmla="*/ 5 h 74"/>
                  <a:gd name="T52" fmla="*/ 32 w 56"/>
                  <a:gd name="T53" fmla="*/ 0 h 74"/>
                  <a:gd name="T54" fmla="*/ 23 w 56"/>
                  <a:gd name="T55" fmla="*/ 0 h 74"/>
                  <a:gd name="T56" fmla="*/ 19 w 56"/>
                  <a:gd name="T57" fmla="*/ 5 h 74"/>
                  <a:gd name="T58" fmla="*/ 19 w 56"/>
                  <a:gd name="T59" fmla="*/ 9 h 74"/>
                  <a:gd name="T60" fmla="*/ 9 w 56"/>
                  <a:gd name="T61" fmla="*/ 9 h 74"/>
                  <a:gd name="T62" fmla="*/ 9 w 56"/>
                  <a:gd name="T63" fmla="*/ 19 h 74"/>
                  <a:gd name="T64" fmla="*/ 46 w 56"/>
                  <a:gd name="T65" fmla="*/ 19 h 74"/>
                  <a:gd name="T66" fmla="*/ 46 w 56"/>
                  <a:gd name="T67" fmla="*/ 9 h 74"/>
                  <a:gd name="T68" fmla="*/ 32 w 56"/>
                  <a:gd name="T69" fmla="*/ 9 h 74"/>
                  <a:gd name="T70" fmla="*/ 23 w 56"/>
                  <a:gd name="T71" fmla="*/ 9 h 74"/>
                  <a:gd name="T72" fmla="*/ 23 w 56"/>
                  <a:gd name="T73" fmla="*/ 5 h 74"/>
                  <a:gd name="T74" fmla="*/ 23 w 56"/>
                  <a:gd name="T75" fmla="*/ 5 h 74"/>
                  <a:gd name="T76" fmla="*/ 32 w 56"/>
                  <a:gd name="T77" fmla="*/ 5 h 74"/>
                  <a:gd name="T78" fmla="*/ 32 w 56"/>
                  <a:gd name="T79" fmla="*/ 5 h 74"/>
                  <a:gd name="T80" fmla="*/ 32 w 56"/>
                  <a:gd name="T81"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74">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8"/>
                      <a:pt x="56" y="58"/>
                      <a:pt x="56" y="58"/>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9" name="Freeform 22">
                <a:extLst>
                  <a:ext uri="{FF2B5EF4-FFF2-40B4-BE49-F238E27FC236}">
                    <a16:creationId xmlns:a16="http://schemas.microsoft.com/office/drawing/2014/main" id="{54D36711-78EE-41F6-AB3F-C3A275EBCE3F}"/>
                  </a:ext>
                </a:extLst>
              </p:cNvPr>
              <p:cNvSpPr>
                <a:spLocks/>
              </p:cNvSpPr>
              <p:nvPr/>
            </p:nvSpPr>
            <p:spPr bwMode="auto">
              <a:xfrm>
                <a:off x="10986834" y="3618727"/>
                <a:ext cx="608730" cy="342532"/>
              </a:xfrm>
              <a:custGeom>
                <a:avLst/>
                <a:gdLst>
                  <a:gd name="T0" fmla="*/ 190 w 190"/>
                  <a:gd name="T1" fmla="*/ 74 h 107"/>
                  <a:gd name="T2" fmla="*/ 166 w 190"/>
                  <a:gd name="T3" fmla="*/ 43 h 107"/>
                  <a:gd name="T4" fmla="*/ 122 w 190"/>
                  <a:gd name="T5" fmla="*/ 0 h 107"/>
                  <a:gd name="T6" fmla="*/ 87 w 190"/>
                  <a:gd name="T7" fmla="*/ 17 h 107"/>
                  <a:gd name="T8" fmla="*/ 67 w 190"/>
                  <a:gd name="T9" fmla="*/ 7 h 107"/>
                  <a:gd name="T10" fmla="*/ 42 w 190"/>
                  <a:gd name="T11" fmla="*/ 32 h 107"/>
                  <a:gd name="T12" fmla="*/ 43 w 190"/>
                  <a:gd name="T13" fmla="*/ 35 h 107"/>
                  <a:gd name="T14" fmla="*/ 36 w 190"/>
                  <a:gd name="T15" fmla="*/ 35 h 107"/>
                  <a:gd name="T16" fmla="*/ 0 w 190"/>
                  <a:gd name="T17" fmla="*/ 71 h 107"/>
                  <a:gd name="T18" fmla="*/ 36 w 190"/>
                  <a:gd name="T19" fmla="*/ 107 h 107"/>
                  <a:gd name="T20" fmla="*/ 158 w 190"/>
                  <a:gd name="T21" fmla="*/ 107 h 107"/>
                  <a:gd name="T22" fmla="*/ 158 w 190"/>
                  <a:gd name="T23" fmla="*/ 107 h 107"/>
                  <a:gd name="T24" fmla="*/ 190 w 190"/>
                  <a:gd name="T25"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07">
                    <a:moveTo>
                      <a:pt x="190" y="74"/>
                    </a:moveTo>
                    <a:cubicBezTo>
                      <a:pt x="190" y="59"/>
                      <a:pt x="180" y="46"/>
                      <a:pt x="166" y="43"/>
                    </a:cubicBezTo>
                    <a:cubicBezTo>
                      <a:pt x="165" y="19"/>
                      <a:pt x="146" y="0"/>
                      <a:pt x="122" y="0"/>
                    </a:cubicBezTo>
                    <a:cubicBezTo>
                      <a:pt x="107" y="0"/>
                      <a:pt x="95" y="6"/>
                      <a:pt x="87" y="17"/>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1"/>
                    </a:cubicBezTo>
                    <a:cubicBezTo>
                      <a:pt x="0" y="91"/>
                      <a:pt x="16" y="107"/>
                      <a:pt x="36" y="107"/>
                    </a:cubicBezTo>
                    <a:cubicBezTo>
                      <a:pt x="158" y="107"/>
                      <a:pt x="158" y="107"/>
                      <a:pt x="158" y="107"/>
                    </a:cubicBezTo>
                    <a:cubicBezTo>
                      <a:pt x="158" y="107"/>
                      <a:pt x="158" y="107"/>
                      <a:pt x="158" y="107"/>
                    </a:cubicBezTo>
                    <a:cubicBezTo>
                      <a:pt x="176" y="107"/>
                      <a:pt x="190" y="92"/>
                      <a:pt x="19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22" name="Freeform 23">
                <a:extLst>
                  <a:ext uri="{FF2B5EF4-FFF2-40B4-BE49-F238E27FC236}">
                    <a16:creationId xmlns:a16="http://schemas.microsoft.com/office/drawing/2014/main" id="{34341620-F187-42DA-8E45-8F032A1E0110}"/>
                  </a:ext>
                </a:extLst>
              </p:cNvPr>
              <p:cNvSpPr>
                <a:spLocks/>
              </p:cNvSpPr>
              <p:nvPr/>
            </p:nvSpPr>
            <p:spPr bwMode="auto">
              <a:xfrm>
                <a:off x="11632752" y="2722270"/>
                <a:ext cx="291643" cy="317087"/>
              </a:xfrm>
              <a:custGeom>
                <a:avLst/>
                <a:gdLst>
                  <a:gd name="T0" fmla="*/ 61 w 91"/>
                  <a:gd name="T1" fmla="*/ 27 h 99"/>
                  <a:gd name="T2" fmla="*/ 51 w 91"/>
                  <a:gd name="T3" fmla="*/ 38 h 99"/>
                  <a:gd name="T4" fmla="*/ 46 w 91"/>
                  <a:gd name="T5" fmla="*/ 46 h 99"/>
                  <a:gd name="T6" fmla="*/ 48 w 91"/>
                  <a:gd name="T7" fmla="*/ 29 h 99"/>
                  <a:gd name="T8" fmla="*/ 48 w 91"/>
                  <a:gd name="T9" fmla="*/ 14 h 99"/>
                  <a:gd name="T10" fmla="*/ 23 w 91"/>
                  <a:gd name="T11" fmla="*/ 4 h 99"/>
                  <a:gd name="T12" fmla="*/ 13 w 91"/>
                  <a:gd name="T13" fmla="*/ 29 h 99"/>
                  <a:gd name="T14" fmla="*/ 24 w 91"/>
                  <a:gd name="T15" fmla="*/ 40 h 99"/>
                  <a:gd name="T16" fmla="*/ 38 w 91"/>
                  <a:gd name="T17" fmla="*/ 50 h 99"/>
                  <a:gd name="T18" fmla="*/ 29 w 91"/>
                  <a:gd name="T19" fmla="*/ 48 h 99"/>
                  <a:gd name="T20" fmla="*/ 14 w 91"/>
                  <a:gd name="T21" fmla="*/ 48 h 99"/>
                  <a:gd name="T22" fmla="*/ 4 w 91"/>
                  <a:gd name="T23" fmla="*/ 74 h 99"/>
                  <a:gd name="T24" fmla="*/ 30 w 91"/>
                  <a:gd name="T25" fmla="*/ 84 h 99"/>
                  <a:gd name="T26" fmla="*/ 40 w 91"/>
                  <a:gd name="T27" fmla="*/ 73 h 99"/>
                  <a:gd name="T28" fmla="*/ 45 w 91"/>
                  <a:gd name="T29" fmla="*/ 65 h 99"/>
                  <a:gd name="T30" fmla="*/ 43 w 91"/>
                  <a:gd name="T31" fmla="*/ 96 h 99"/>
                  <a:gd name="T32" fmla="*/ 45 w 91"/>
                  <a:gd name="T33" fmla="*/ 99 h 99"/>
                  <a:gd name="T34" fmla="*/ 61 w 91"/>
                  <a:gd name="T35" fmla="*/ 92 h 99"/>
                  <a:gd name="T36" fmla="*/ 78 w 91"/>
                  <a:gd name="T37" fmla="*/ 84 h 99"/>
                  <a:gd name="T38" fmla="*/ 76 w 91"/>
                  <a:gd name="T39" fmla="*/ 81 h 99"/>
                  <a:gd name="T40" fmla="*/ 53 w 91"/>
                  <a:gd name="T41" fmla="*/ 61 h 99"/>
                  <a:gd name="T42" fmla="*/ 61 w 91"/>
                  <a:gd name="T43" fmla="*/ 63 h 99"/>
                  <a:gd name="T44" fmla="*/ 77 w 91"/>
                  <a:gd name="T45" fmla="*/ 63 h 99"/>
                  <a:gd name="T46" fmla="*/ 87 w 91"/>
                  <a:gd name="T47" fmla="*/ 37 h 99"/>
                  <a:gd name="T48" fmla="*/ 61 w 91"/>
                  <a:gd name="T49" fmla="*/ 2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99">
                    <a:moveTo>
                      <a:pt x="61" y="27"/>
                    </a:moveTo>
                    <a:cubicBezTo>
                      <a:pt x="56" y="29"/>
                      <a:pt x="52" y="33"/>
                      <a:pt x="51" y="38"/>
                    </a:cubicBezTo>
                    <a:cubicBezTo>
                      <a:pt x="50" y="40"/>
                      <a:pt x="48" y="43"/>
                      <a:pt x="46" y="46"/>
                    </a:cubicBezTo>
                    <a:cubicBezTo>
                      <a:pt x="46" y="41"/>
                      <a:pt x="47" y="33"/>
                      <a:pt x="48" y="29"/>
                    </a:cubicBezTo>
                    <a:cubicBezTo>
                      <a:pt x="50" y="25"/>
                      <a:pt x="50" y="19"/>
                      <a:pt x="48" y="14"/>
                    </a:cubicBezTo>
                    <a:cubicBezTo>
                      <a:pt x="44" y="4"/>
                      <a:pt x="32" y="0"/>
                      <a:pt x="23" y="4"/>
                    </a:cubicBezTo>
                    <a:cubicBezTo>
                      <a:pt x="13" y="8"/>
                      <a:pt x="9" y="20"/>
                      <a:pt x="13" y="29"/>
                    </a:cubicBezTo>
                    <a:cubicBezTo>
                      <a:pt x="15" y="35"/>
                      <a:pt x="19" y="38"/>
                      <a:pt x="24" y="40"/>
                    </a:cubicBezTo>
                    <a:cubicBezTo>
                      <a:pt x="28" y="41"/>
                      <a:pt x="34" y="46"/>
                      <a:pt x="38" y="50"/>
                    </a:cubicBezTo>
                    <a:cubicBezTo>
                      <a:pt x="34" y="49"/>
                      <a:pt x="31" y="49"/>
                      <a:pt x="29" y="48"/>
                    </a:cubicBezTo>
                    <a:cubicBezTo>
                      <a:pt x="24" y="46"/>
                      <a:pt x="19" y="46"/>
                      <a:pt x="14" y="48"/>
                    </a:cubicBezTo>
                    <a:cubicBezTo>
                      <a:pt x="4" y="52"/>
                      <a:pt x="0" y="64"/>
                      <a:pt x="4" y="74"/>
                    </a:cubicBezTo>
                    <a:cubicBezTo>
                      <a:pt x="8" y="84"/>
                      <a:pt x="20" y="88"/>
                      <a:pt x="30" y="84"/>
                    </a:cubicBezTo>
                    <a:cubicBezTo>
                      <a:pt x="35" y="82"/>
                      <a:pt x="38" y="77"/>
                      <a:pt x="40" y="73"/>
                    </a:cubicBezTo>
                    <a:cubicBezTo>
                      <a:pt x="41" y="70"/>
                      <a:pt x="42" y="67"/>
                      <a:pt x="45" y="65"/>
                    </a:cubicBezTo>
                    <a:cubicBezTo>
                      <a:pt x="50" y="77"/>
                      <a:pt x="48" y="89"/>
                      <a:pt x="43" y="96"/>
                    </a:cubicBezTo>
                    <a:cubicBezTo>
                      <a:pt x="45" y="99"/>
                      <a:pt x="45" y="99"/>
                      <a:pt x="45" y="99"/>
                    </a:cubicBezTo>
                    <a:cubicBezTo>
                      <a:pt x="61" y="92"/>
                      <a:pt x="61" y="92"/>
                      <a:pt x="61" y="92"/>
                    </a:cubicBezTo>
                    <a:cubicBezTo>
                      <a:pt x="78" y="84"/>
                      <a:pt x="78" y="84"/>
                      <a:pt x="78" y="84"/>
                    </a:cubicBezTo>
                    <a:cubicBezTo>
                      <a:pt x="76" y="81"/>
                      <a:pt x="76" y="81"/>
                      <a:pt x="76" y="81"/>
                    </a:cubicBezTo>
                    <a:cubicBezTo>
                      <a:pt x="68" y="80"/>
                      <a:pt x="58" y="74"/>
                      <a:pt x="53" y="61"/>
                    </a:cubicBezTo>
                    <a:cubicBezTo>
                      <a:pt x="56" y="61"/>
                      <a:pt x="59" y="62"/>
                      <a:pt x="61" y="63"/>
                    </a:cubicBezTo>
                    <a:cubicBezTo>
                      <a:pt x="66" y="65"/>
                      <a:pt x="72" y="65"/>
                      <a:pt x="77" y="63"/>
                    </a:cubicBezTo>
                    <a:cubicBezTo>
                      <a:pt x="87" y="59"/>
                      <a:pt x="91" y="47"/>
                      <a:pt x="87" y="37"/>
                    </a:cubicBezTo>
                    <a:cubicBezTo>
                      <a:pt x="82" y="27"/>
                      <a:pt x="71" y="23"/>
                      <a:pt x="61"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23" name="Freeform 24">
                <a:extLst>
                  <a:ext uri="{FF2B5EF4-FFF2-40B4-BE49-F238E27FC236}">
                    <a16:creationId xmlns:a16="http://schemas.microsoft.com/office/drawing/2014/main" id="{89ACAAFA-3D90-42C9-9A6D-4DCFE6B27ECF}"/>
                  </a:ext>
                </a:extLst>
              </p:cNvPr>
              <p:cNvSpPr>
                <a:spLocks noEditPoints="1"/>
              </p:cNvSpPr>
              <p:nvPr/>
            </p:nvSpPr>
            <p:spPr bwMode="auto">
              <a:xfrm>
                <a:off x="11460507" y="3483672"/>
                <a:ext cx="146800" cy="154628"/>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7" y="34"/>
                      <a:pt x="13" y="29"/>
                      <a:pt x="13" y="24"/>
                    </a:cubicBezTo>
                    <a:cubicBezTo>
                      <a:pt x="13" y="19"/>
                      <a:pt x="17" y="14"/>
                      <a:pt x="23" y="14"/>
                    </a:cubicBezTo>
                    <a:cubicBezTo>
                      <a:pt x="28" y="14"/>
                      <a:pt x="33" y="19"/>
                      <a:pt x="33" y="24"/>
                    </a:cubicBezTo>
                    <a:cubicBezTo>
                      <a:pt x="33" y="29"/>
                      <a:pt x="28" y="34"/>
                      <a:pt x="2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24" name="Freeform 25">
                <a:extLst>
                  <a:ext uri="{FF2B5EF4-FFF2-40B4-BE49-F238E27FC236}">
                    <a16:creationId xmlns:a16="http://schemas.microsoft.com/office/drawing/2014/main" id="{0BFCE0A3-B308-4383-AF99-F18BACBB2F5D}"/>
                  </a:ext>
                </a:extLst>
              </p:cNvPr>
              <p:cNvSpPr>
                <a:spLocks/>
              </p:cNvSpPr>
              <p:nvPr/>
            </p:nvSpPr>
            <p:spPr bwMode="auto">
              <a:xfrm>
                <a:off x="11585776" y="3078504"/>
                <a:ext cx="223135" cy="227050"/>
              </a:xfrm>
              <a:custGeom>
                <a:avLst/>
                <a:gdLst>
                  <a:gd name="T0" fmla="*/ 53 w 70"/>
                  <a:gd name="T1" fmla="*/ 45 h 71"/>
                  <a:gd name="T2" fmla="*/ 41 w 70"/>
                  <a:gd name="T3" fmla="*/ 32 h 71"/>
                  <a:gd name="T4" fmla="*/ 70 w 70"/>
                  <a:gd name="T5" fmla="*/ 10 h 71"/>
                  <a:gd name="T6" fmla="*/ 62 w 70"/>
                  <a:gd name="T7" fmla="*/ 1 h 71"/>
                  <a:gd name="T8" fmla="*/ 25 w 70"/>
                  <a:gd name="T9" fmla="*/ 16 h 71"/>
                  <a:gd name="T10" fmla="*/ 13 w 70"/>
                  <a:gd name="T11" fmla="*/ 5 h 71"/>
                  <a:gd name="T12" fmla="*/ 2 w 70"/>
                  <a:gd name="T13" fmla="*/ 3 h 71"/>
                  <a:gd name="T14" fmla="*/ 4 w 70"/>
                  <a:gd name="T15" fmla="*/ 13 h 71"/>
                  <a:gd name="T16" fmla="*/ 16 w 70"/>
                  <a:gd name="T17" fmla="*/ 25 h 71"/>
                  <a:gd name="T18" fmla="*/ 1 w 70"/>
                  <a:gd name="T19" fmla="*/ 62 h 71"/>
                  <a:gd name="T20" fmla="*/ 10 w 70"/>
                  <a:gd name="T21" fmla="*/ 71 h 71"/>
                  <a:gd name="T22" fmla="*/ 32 w 70"/>
                  <a:gd name="T23" fmla="*/ 41 h 71"/>
                  <a:gd name="T24" fmla="*/ 44 w 70"/>
                  <a:gd name="T25" fmla="*/ 53 h 71"/>
                  <a:gd name="T26" fmla="*/ 44 w 70"/>
                  <a:gd name="T27" fmla="*/ 71 h 71"/>
                  <a:gd name="T28" fmla="*/ 53 w 70"/>
                  <a:gd name="T29" fmla="*/ 71 h 71"/>
                  <a:gd name="T30" fmla="*/ 57 w 70"/>
                  <a:gd name="T31" fmla="*/ 58 h 71"/>
                  <a:gd name="T32" fmla="*/ 70 w 70"/>
                  <a:gd name="T33" fmla="*/ 53 h 71"/>
                  <a:gd name="T34" fmla="*/ 70 w 70"/>
                  <a:gd name="T35" fmla="*/ 45 h 71"/>
                  <a:gd name="T36" fmla="*/ 53 w 70"/>
                  <a:gd name="T3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1">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5"/>
                      <a:pt x="13" y="5"/>
                      <a:pt x="13" y="5"/>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25" name="Freeform 26">
                <a:extLst>
                  <a:ext uri="{FF2B5EF4-FFF2-40B4-BE49-F238E27FC236}">
                    <a16:creationId xmlns:a16="http://schemas.microsoft.com/office/drawing/2014/main" id="{9CD9B4D6-8C8D-449A-A7D0-019A474A34E9}"/>
                  </a:ext>
                </a:extLst>
              </p:cNvPr>
              <p:cNvSpPr>
                <a:spLocks noEditPoints="1"/>
              </p:cNvSpPr>
              <p:nvPr/>
            </p:nvSpPr>
            <p:spPr bwMode="auto">
              <a:xfrm>
                <a:off x="11859802" y="3225304"/>
                <a:ext cx="78293" cy="142884"/>
              </a:xfrm>
              <a:custGeom>
                <a:avLst/>
                <a:gdLst>
                  <a:gd name="T0" fmla="*/ 16 w 24"/>
                  <a:gd name="T1" fmla="*/ 44 h 45"/>
                  <a:gd name="T2" fmla="*/ 16 w 24"/>
                  <a:gd name="T3" fmla="*/ 44 h 45"/>
                  <a:gd name="T4" fmla="*/ 23 w 24"/>
                  <a:gd name="T5" fmla="*/ 34 h 45"/>
                  <a:gd name="T6" fmla="*/ 21 w 24"/>
                  <a:gd name="T7" fmla="*/ 23 h 45"/>
                  <a:gd name="T8" fmla="*/ 11 w 24"/>
                  <a:gd name="T9" fmla="*/ 16 h 45"/>
                  <a:gd name="T10" fmla="*/ 11 w 24"/>
                  <a:gd name="T11" fmla="*/ 16 h 45"/>
                  <a:gd name="T12" fmla="*/ 10 w 24"/>
                  <a:gd name="T13" fmla="*/ 17 h 45"/>
                  <a:gd name="T14" fmla="*/ 11 w 24"/>
                  <a:gd name="T15" fmla="*/ 20 h 45"/>
                  <a:gd name="T16" fmla="*/ 12 w 24"/>
                  <a:gd name="T17" fmla="*/ 20 h 45"/>
                  <a:gd name="T18" fmla="*/ 12 w 24"/>
                  <a:gd name="T19" fmla="*/ 20 h 45"/>
                  <a:gd name="T20" fmla="*/ 17 w 24"/>
                  <a:gd name="T21" fmla="*/ 24 h 45"/>
                  <a:gd name="T22" fmla="*/ 19 w 24"/>
                  <a:gd name="T23" fmla="*/ 35 h 45"/>
                  <a:gd name="T24" fmla="*/ 16 w 24"/>
                  <a:gd name="T25" fmla="*/ 40 h 45"/>
                  <a:gd name="T26" fmla="*/ 16 w 24"/>
                  <a:gd name="T27" fmla="*/ 40 h 45"/>
                  <a:gd name="T28" fmla="*/ 10 w 24"/>
                  <a:gd name="T29" fmla="*/ 36 h 45"/>
                  <a:gd name="T30" fmla="*/ 9 w 24"/>
                  <a:gd name="T31" fmla="*/ 31 h 45"/>
                  <a:gd name="T32" fmla="*/ 5 w 24"/>
                  <a:gd name="T33" fmla="*/ 30 h 45"/>
                  <a:gd name="T34" fmla="*/ 6 w 24"/>
                  <a:gd name="T35" fmla="*/ 37 h 45"/>
                  <a:gd name="T36" fmla="*/ 16 w 24"/>
                  <a:gd name="T37" fmla="*/ 44 h 45"/>
                  <a:gd name="T38" fmla="*/ 13 w 24"/>
                  <a:gd name="T39" fmla="*/ 28 h 45"/>
                  <a:gd name="T40" fmla="*/ 15 w 24"/>
                  <a:gd name="T41" fmla="*/ 28 h 45"/>
                  <a:gd name="T42" fmla="*/ 14 w 24"/>
                  <a:gd name="T43" fmla="*/ 24 h 45"/>
                  <a:gd name="T44" fmla="*/ 13 w 24"/>
                  <a:gd name="T45" fmla="*/ 24 h 45"/>
                  <a:gd name="T46" fmla="*/ 12 w 24"/>
                  <a:gd name="T47" fmla="*/ 24 h 45"/>
                  <a:gd name="T48" fmla="*/ 7 w 24"/>
                  <a:gd name="T49" fmla="*/ 21 h 45"/>
                  <a:gd name="T50" fmla="*/ 5 w 24"/>
                  <a:gd name="T51" fmla="*/ 10 h 45"/>
                  <a:gd name="T52" fmla="*/ 9 w 24"/>
                  <a:gd name="T53" fmla="*/ 4 h 45"/>
                  <a:gd name="T54" fmla="*/ 9 w 24"/>
                  <a:gd name="T55" fmla="*/ 4 h 45"/>
                  <a:gd name="T56" fmla="*/ 14 w 24"/>
                  <a:gd name="T57" fmla="*/ 8 h 45"/>
                  <a:gd name="T58" fmla="*/ 15 w 24"/>
                  <a:gd name="T59" fmla="*/ 13 h 45"/>
                  <a:gd name="T60" fmla="*/ 20 w 24"/>
                  <a:gd name="T61" fmla="*/ 15 h 45"/>
                  <a:gd name="T62" fmla="*/ 18 w 24"/>
                  <a:gd name="T63" fmla="*/ 7 h 45"/>
                  <a:gd name="T64" fmla="*/ 8 w 24"/>
                  <a:gd name="T65" fmla="*/ 0 h 45"/>
                  <a:gd name="T66" fmla="*/ 8 w 24"/>
                  <a:gd name="T67" fmla="*/ 1 h 45"/>
                  <a:gd name="T68" fmla="*/ 1 w 24"/>
                  <a:gd name="T69" fmla="*/ 11 h 45"/>
                  <a:gd name="T70" fmla="*/ 3 w 24"/>
                  <a:gd name="T71" fmla="*/ 21 h 45"/>
                  <a:gd name="T72" fmla="*/ 13 w 24"/>
                  <a:gd name="T73" fmla="*/ 2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5">
                    <a:moveTo>
                      <a:pt x="16" y="44"/>
                    </a:moveTo>
                    <a:cubicBezTo>
                      <a:pt x="16" y="44"/>
                      <a:pt x="16" y="44"/>
                      <a:pt x="16" y="44"/>
                    </a:cubicBezTo>
                    <a:cubicBezTo>
                      <a:pt x="21" y="43"/>
                      <a:pt x="24" y="38"/>
                      <a:pt x="23" y="34"/>
                    </a:cubicBezTo>
                    <a:cubicBezTo>
                      <a:pt x="21" y="23"/>
                      <a:pt x="21" y="23"/>
                      <a:pt x="21" y="23"/>
                    </a:cubicBezTo>
                    <a:cubicBezTo>
                      <a:pt x="20" y="18"/>
                      <a:pt x="16" y="15"/>
                      <a:pt x="11" y="16"/>
                    </a:cubicBezTo>
                    <a:cubicBezTo>
                      <a:pt x="11" y="16"/>
                      <a:pt x="11" y="16"/>
                      <a:pt x="11" y="16"/>
                    </a:cubicBezTo>
                    <a:cubicBezTo>
                      <a:pt x="11" y="16"/>
                      <a:pt x="10" y="16"/>
                      <a:pt x="10" y="17"/>
                    </a:cubicBezTo>
                    <a:cubicBezTo>
                      <a:pt x="11" y="20"/>
                      <a:pt x="11" y="20"/>
                      <a:pt x="11" y="20"/>
                    </a:cubicBezTo>
                    <a:cubicBezTo>
                      <a:pt x="11" y="20"/>
                      <a:pt x="11" y="20"/>
                      <a:pt x="12" y="20"/>
                    </a:cubicBezTo>
                    <a:cubicBezTo>
                      <a:pt x="12" y="20"/>
                      <a:pt x="12" y="20"/>
                      <a:pt x="12" y="20"/>
                    </a:cubicBezTo>
                    <a:cubicBezTo>
                      <a:pt x="14" y="20"/>
                      <a:pt x="17" y="21"/>
                      <a:pt x="17" y="24"/>
                    </a:cubicBezTo>
                    <a:cubicBezTo>
                      <a:pt x="19" y="35"/>
                      <a:pt x="19" y="35"/>
                      <a:pt x="19" y="35"/>
                    </a:cubicBezTo>
                    <a:cubicBezTo>
                      <a:pt x="20" y="37"/>
                      <a:pt x="18" y="39"/>
                      <a:pt x="16" y="40"/>
                    </a:cubicBezTo>
                    <a:cubicBezTo>
                      <a:pt x="16" y="40"/>
                      <a:pt x="16" y="40"/>
                      <a:pt x="16" y="40"/>
                    </a:cubicBezTo>
                    <a:cubicBezTo>
                      <a:pt x="13" y="41"/>
                      <a:pt x="11" y="39"/>
                      <a:pt x="10" y="36"/>
                    </a:cubicBezTo>
                    <a:cubicBezTo>
                      <a:pt x="9" y="31"/>
                      <a:pt x="9" y="31"/>
                      <a:pt x="9" y="31"/>
                    </a:cubicBezTo>
                    <a:cubicBezTo>
                      <a:pt x="8" y="31"/>
                      <a:pt x="6" y="30"/>
                      <a:pt x="5" y="30"/>
                    </a:cubicBezTo>
                    <a:cubicBezTo>
                      <a:pt x="6" y="37"/>
                      <a:pt x="6" y="37"/>
                      <a:pt x="6" y="37"/>
                    </a:cubicBezTo>
                    <a:cubicBezTo>
                      <a:pt x="7" y="42"/>
                      <a:pt x="12" y="45"/>
                      <a:pt x="16" y="44"/>
                    </a:cubicBezTo>
                    <a:close/>
                    <a:moveTo>
                      <a:pt x="13" y="28"/>
                    </a:moveTo>
                    <a:cubicBezTo>
                      <a:pt x="14" y="28"/>
                      <a:pt x="14" y="28"/>
                      <a:pt x="15" y="28"/>
                    </a:cubicBezTo>
                    <a:cubicBezTo>
                      <a:pt x="14" y="24"/>
                      <a:pt x="14" y="24"/>
                      <a:pt x="14" y="24"/>
                    </a:cubicBezTo>
                    <a:cubicBezTo>
                      <a:pt x="13" y="24"/>
                      <a:pt x="13" y="24"/>
                      <a:pt x="13" y="24"/>
                    </a:cubicBezTo>
                    <a:cubicBezTo>
                      <a:pt x="12" y="24"/>
                      <a:pt x="12" y="24"/>
                      <a:pt x="12" y="24"/>
                    </a:cubicBezTo>
                    <a:cubicBezTo>
                      <a:pt x="10" y="25"/>
                      <a:pt x="8" y="23"/>
                      <a:pt x="7" y="21"/>
                    </a:cubicBezTo>
                    <a:cubicBezTo>
                      <a:pt x="5" y="10"/>
                      <a:pt x="5" y="10"/>
                      <a:pt x="5" y="10"/>
                    </a:cubicBezTo>
                    <a:cubicBezTo>
                      <a:pt x="4" y="7"/>
                      <a:pt x="6" y="5"/>
                      <a:pt x="9" y="4"/>
                    </a:cubicBezTo>
                    <a:cubicBezTo>
                      <a:pt x="9" y="4"/>
                      <a:pt x="9" y="4"/>
                      <a:pt x="9" y="4"/>
                    </a:cubicBezTo>
                    <a:cubicBezTo>
                      <a:pt x="11" y="4"/>
                      <a:pt x="14" y="6"/>
                      <a:pt x="14" y="8"/>
                    </a:cubicBezTo>
                    <a:cubicBezTo>
                      <a:pt x="15" y="13"/>
                      <a:pt x="15" y="13"/>
                      <a:pt x="15" y="13"/>
                    </a:cubicBezTo>
                    <a:cubicBezTo>
                      <a:pt x="17" y="13"/>
                      <a:pt x="18" y="14"/>
                      <a:pt x="20" y="15"/>
                    </a:cubicBezTo>
                    <a:cubicBezTo>
                      <a:pt x="18" y="7"/>
                      <a:pt x="18" y="7"/>
                      <a:pt x="18" y="7"/>
                    </a:cubicBezTo>
                    <a:cubicBezTo>
                      <a:pt x="17" y="3"/>
                      <a:pt x="13" y="0"/>
                      <a:pt x="8" y="0"/>
                    </a:cubicBezTo>
                    <a:cubicBezTo>
                      <a:pt x="8" y="1"/>
                      <a:pt x="8" y="1"/>
                      <a:pt x="8" y="1"/>
                    </a:cubicBezTo>
                    <a:cubicBezTo>
                      <a:pt x="3" y="1"/>
                      <a:pt x="0" y="6"/>
                      <a:pt x="1" y="11"/>
                    </a:cubicBezTo>
                    <a:cubicBezTo>
                      <a:pt x="3" y="21"/>
                      <a:pt x="3" y="21"/>
                      <a:pt x="3" y="21"/>
                    </a:cubicBezTo>
                    <a:cubicBezTo>
                      <a:pt x="4" y="26"/>
                      <a:pt x="9" y="29"/>
                      <a:pt x="13"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26" name="Freeform 27">
                <a:extLst>
                  <a:ext uri="{FF2B5EF4-FFF2-40B4-BE49-F238E27FC236}">
                    <a16:creationId xmlns:a16="http://schemas.microsoft.com/office/drawing/2014/main" id="{79886734-B3A1-4542-A7F1-09A2E20FEE8B}"/>
                  </a:ext>
                </a:extLst>
              </p:cNvPr>
              <p:cNvSpPr>
                <a:spLocks/>
              </p:cNvSpPr>
              <p:nvPr/>
            </p:nvSpPr>
            <p:spPr bwMode="auto">
              <a:xfrm>
                <a:off x="11253030" y="3186158"/>
                <a:ext cx="293599" cy="295556"/>
              </a:xfrm>
              <a:custGeom>
                <a:avLst/>
                <a:gdLst>
                  <a:gd name="T0" fmla="*/ 29 w 92"/>
                  <a:gd name="T1" fmla="*/ 18 h 92"/>
                  <a:gd name="T2" fmla="*/ 92 w 92"/>
                  <a:gd name="T3" fmla="*/ 0 h 92"/>
                  <a:gd name="T4" fmla="*/ 92 w 92"/>
                  <a:gd name="T5" fmla="*/ 6 h 92"/>
                  <a:gd name="T6" fmla="*/ 92 w 92"/>
                  <a:gd name="T7" fmla="*/ 18 h 92"/>
                  <a:gd name="T8" fmla="*/ 92 w 92"/>
                  <a:gd name="T9" fmla="*/ 67 h 92"/>
                  <a:gd name="T10" fmla="*/ 72 w 92"/>
                  <a:gd name="T11" fmla="*/ 81 h 92"/>
                  <a:gd name="T12" fmla="*/ 52 w 92"/>
                  <a:gd name="T13" fmla="*/ 67 h 92"/>
                  <a:gd name="T14" fmla="*/ 72 w 92"/>
                  <a:gd name="T15" fmla="*/ 52 h 92"/>
                  <a:gd name="T16" fmla="*/ 80 w 92"/>
                  <a:gd name="T17" fmla="*/ 54 h 92"/>
                  <a:gd name="T18" fmla="*/ 80 w 92"/>
                  <a:gd name="T19" fmla="*/ 24 h 92"/>
                  <a:gd name="T20" fmla="*/ 40 w 92"/>
                  <a:gd name="T21" fmla="*/ 35 h 92"/>
                  <a:gd name="T22" fmla="*/ 40 w 92"/>
                  <a:gd name="T23" fmla="*/ 78 h 92"/>
                  <a:gd name="T24" fmla="*/ 20 w 92"/>
                  <a:gd name="T25" fmla="*/ 92 h 92"/>
                  <a:gd name="T26" fmla="*/ 0 w 92"/>
                  <a:gd name="T27" fmla="*/ 78 h 92"/>
                  <a:gd name="T28" fmla="*/ 20 w 92"/>
                  <a:gd name="T29" fmla="*/ 64 h 92"/>
                  <a:gd name="T30" fmla="*/ 29 w 92"/>
                  <a:gd name="T31" fmla="*/ 65 h 92"/>
                  <a:gd name="T32" fmla="*/ 29 w 92"/>
                  <a:gd name="T33" fmla="*/ 35 h 92"/>
                  <a:gd name="T34" fmla="*/ 29 w 92"/>
                  <a:gd name="T35"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8"/>
                    </a:moveTo>
                    <a:cubicBezTo>
                      <a:pt x="92" y="0"/>
                      <a:pt x="92" y="0"/>
                      <a:pt x="92" y="0"/>
                    </a:cubicBezTo>
                    <a:cubicBezTo>
                      <a:pt x="92" y="6"/>
                      <a:pt x="92" y="6"/>
                      <a:pt x="92" y="6"/>
                    </a:cubicBezTo>
                    <a:cubicBezTo>
                      <a:pt x="92" y="18"/>
                      <a:pt x="92" y="18"/>
                      <a:pt x="92" y="18"/>
                    </a:cubicBezTo>
                    <a:cubicBezTo>
                      <a:pt x="92" y="67"/>
                      <a:pt x="92" y="67"/>
                      <a:pt x="92" y="67"/>
                    </a:cubicBezTo>
                    <a:cubicBezTo>
                      <a:pt x="92" y="74"/>
                      <a:pt x="83" y="81"/>
                      <a:pt x="72" y="81"/>
                    </a:cubicBezTo>
                    <a:cubicBezTo>
                      <a:pt x="61" y="81"/>
                      <a:pt x="52" y="74"/>
                      <a:pt x="52" y="67"/>
                    </a:cubicBezTo>
                    <a:cubicBezTo>
                      <a:pt x="52" y="59"/>
                      <a:pt x="61" y="52"/>
                      <a:pt x="72" y="52"/>
                    </a:cubicBezTo>
                    <a:cubicBezTo>
                      <a:pt x="75" y="52"/>
                      <a:pt x="78" y="53"/>
                      <a:pt x="80" y="54"/>
                    </a:cubicBezTo>
                    <a:cubicBezTo>
                      <a:pt x="80" y="24"/>
                      <a:pt x="80" y="24"/>
                      <a:pt x="80" y="24"/>
                    </a:cubicBezTo>
                    <a:cubicBezTo>
                      <a:pt x="40" y="35"/>
                      <a:pt x="40" y="35"/>
                      <a:pt x="40" y="35"/>
                    </a:cubicBezTo>
                    <a:cubicBezTo>
                      <a:pt x="40" y="78"/>
                      <a:pt x="40" y="78"/>
                      <a:pt x="40" y="78"/>
                    </a:cubicBezTo>
                    <a:cubicBezTo>
                      <a:pt x="40" y="86"/>
                      <a:pt x="31" y="92"/>
                      <a:pt x="20" y="92"/>
                    </a:cubicBezTo>
                    <a:cubicBezTo>
                      <a:pt x="9" y="92"/>
                      <a:pt x="0" y="86"/>
                      <a:pt x="0" y="78"/>
                    </a:cubicBezTo>
                    <a:cubicBezTo>
                      <a:pt x="0" y="70"/>
                      <a:pt x="9" y="64"/>
                      <a:pt x="20" y="64"/>
                    </a:cubicBezTo>
                    <a:cubicBezTo>
                      <a:pt x="23" y="64"/>
                      <a:pt x="26" y="64"/>
                      <a:pt x="29" y="65"/>
                    </a:cubicBezTo>
                    <a:cubicBezTo>
                      <a:pt x="29" y="35"/>
                      <a:pt x="29" y="35"/>
                      <a:pt x="29" y="35"/>
                    </a:cubicBezTo>
                    <a:lnTo>
                      <a:pt x="29"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27" name="Freeform 28">
                <a:extLst>
                  <a:ext uri="{FF2B5EF4-FFF2-40B4-BE49-F238E27FC236}">
                    <a16:creationId xmlns:a16="http://schemas.microsoft.com/office/drawing/2014/main" id="{4475BF68-4E7C-4CE2-8168-43E4B6237BB0}"/>
                  </a:ext>
                </a:extLst>
              </p:cNvPr>
              <p:cNvSpPr>
                <a:spLocks noEditPoints="1"/>
              </p:cNvSpPr>
              <p:nvPr/>
            </p:nvSpPr>
            <p:spPr bwMode="auto">
              <a:xfrm>
                <a:off x="11489868" y="2540239"/>
                <a:ext cx="207477" cy="291641"/>
              </a:xfrm>
              <a:custGeom>
                <a:avLst/>
                <a:gdLst>
                  <a:gd name="T0" fmla="*/ 38 w 65"/>
                  <a:gd name="T1" fmla="*/ 46 h 91"/>
                  <a:gd name="T2" fmla="*/ 46 w 65"/>
                  <a:gd name="T3" fmla="*/ 26 h 91"/>
                  <a:gd name="T4" fmla="*/ 52 w 65"/>
                  <a:gd name="T5" fmla="*/ 33 h 91"/>
                  <a:gd name="T6" fmla="*/ 47 w 65"/>
                  <a:gd name="T7" fmla="*/ 46 h 91"/>
                  <a:gd name="T8" fmla="*/ 52 w 65"/>
                  <a:gd name="T9" fmla="*/ 59 h 91"/>
                  <a:gd name="T10" fmla="*/ 45 w 65"/>
                  <a:gd name="T11" fmla="*/ 65 h 91"/>
                  <a:gd name="T12" fmla="*/ 38 w 65"/>
                  <a:gd name="T13" fmla="*/ 46 h 91"/>
                  <a:gd name="T14" fmla="*/ 32 w 65"/>
                  <a:gd name="T15" fmla="*/ 78 h 91"/>
                  <a:gd name="T16" fmla="*/ 19 w 65"/>
                  <a:gd name="T17" fmla="*/ 46 h 91"/>
                  <a:gd name="T18" fmla="*/ 33 w 65"/>
                  <a:gd name="T19" fmla="*/ 13 h 91"/>
                  <a:gd name="T20" fmla="*/ 39 w 65"/>
                  <a:gd name="T21" fmla="*/ 20 h 91"/>
                  <a:gd name="T22" fmla="*/ 39 w 65"/>
                  <a:gd name="T23" fmla="*/ 20 h 91"/>
                  <a:gd name="T24" fmla="*/ 28 w 65"/>
                  <a:gd name="T25" fmla="*/ 46 h 91"/>
                  <a:gd name="T26" fmla="*/ 39 w 65"/>
                  <a:gd name="T27" fmla="*/ 72 h 91"/>
                  <a:gd name="T28" fmla="*/ 32 w 65"/>
                  <a:gd name="T29" fmla="*/ 78 h 91"/>
                  <a:gd name="T30" fmla="*/ 6 w 65"/>
                  <a:gd name="T31" fmla="*/ 20 h 91"/>
                  <a:gd name="T32" fmla="*/ 20 w 65"/>
                  <a:gd name="T33" fmla="*/ 0 h 91"/>
                  <a:gd name="T34" fmla="*/ 20 w 65"/>
                  <a:gd name="T35" fmla="*/ 0 h 91"/>
                  <a:gd name="T36" fmla="*/ 27 w 65"/>
                  <a:gd name="T37" fmla="*/ 6 h 91"/>
                  <a:gd name="T38" fmla="*/ 10 w 65"/>
                  <a:gd name="T39" fmla="*/ 45 h 91"/>
                  <a:gd name="T40" fmla="*/ 26 w 65"/>
                  <a:gd name="T41" fmla="*/ 85 h 91"/>
                  <a:gd name="T42" fmla="*/ 19 w 65"/>
                  <a:gd name="T43" fmla="*/ 91 h 91"/>
                  <a:gd name="T44" fmla="*/ 5 w 65"/>
                  <a:gd name="T45" fmla="*/ 70 h 91"/>
                  <a:gd name="T46" fmla="*/ 1 w 65"/>
                  <a:gd name="T47" fmla="*/ 45 h 91"/>
                  <a:gd name="T48" fmla="*/ 6 w 65"/>
                  <a:gd name="T49" fmla="*/ 20 h 91"/>
                  <a:gd name="T50" fmla="*/ 61 w 65"/>
                  <a:gd name="T51" fmla="*/ 51 h 91"/>
                  <a:gd name="T52" fmla="*/ 65 w 65"/>
                  <a:gd name="T53" fmla="*/ 46 h 91"/>
                  <a:gd name="T54" fmla="*/ 61 w 65"/>
                  <a:gd name="T55" fmla="*/ 41 h 91"/>
                  <a:gd name="T56" fmla="*/ 56 w 65"/>
                  <a:gd name="T57" fmla="*/ 46 h 91"/>
                  <a:gd name="T58" fmla="*/ 61 w 65"/>
                  <a:gd name="T59" fmla="*/ 5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91">
                    <a:moveTo>
                      <a:pt x="38" y="46"/>
                    </a:moveTo>
                    <a:cubicBezTo>
                      <a:pt x="38" y="38"/>
                      <a:pt x="41" y="31"/>
                      <a:pt x="46" y="26"/>
                    </a:cubicBezTo>
                    <a:cubicBezTo>
                      <a:pt x="52" y="33"/>
                      <a:pt x="52" y="33"/>
                      <a:pt x="52" y="33"/>
                    </a:cubicBezTo>
                    <a:cubicBezTo>
                      <a:pt x="49" y="36"/>
                      <a:pt x="47" y="41"/>
                      <a:pt x="47" y="46"/>
                    </a:cubicBezTo>
                    <a:cubicBezTo>
                      <a:pt x="47" y="51"/>
                      <a:pt x="49" y="56"/>
                      <a:pt x="52" y="59"/>
                    </a:cubicBezTo>
                    <a:cubicBezTo>
                      <a:pt x="45" y="65"/>
                      <a:pt x="45" y="65"/>
                      <a:pt x="45" y="65"/>
                    </a:cubicBezTo>
                    <a:cubicBezTo>
                      <a:pt x="40" y="60"/>
                      <a:pt x="37" y="53"/>
                      <a:pt x="38" y="46"/>
                    </a:cubicBezTo>
                    <a:close/>
                    <a:moveTo>
                      <a:pt x="32" y="78"/>
                    </a:moveTo>
                    <a:cubicBezTo>
                      <a:pt x="24" y="69"/>
                      <a:pt x="19" y="58"/>
                      <a:pt x="19" y="46"/>
                    </a:cubicBezTo>
                    <a:cubicBezTo>
                      <a:pt x="19" y="33"/>
                      <a:pt x="24" y="22"/>
                      <a:pt x="33" y="13"/>
                    </a:cubicBezTo>
                    <a:cubicBezTo>
                      <a:pt x="39" y="20"/>
                      <a:pt x="39" y="20"/>
                      <a:pt x="39" y="20"/>
                    </a:cubicBezTo>
                    <a:cubicBezTo>
                      <a:pt x="39" y="20"/>
                      <a:pt x="39" y="20"/>
                      <a:pt x="39" y="20"/>
                    </a:cubicBezTo>
                    <a:cubicBezTo>
                      <a:pt x="32" y="27"/>
                      <a:pt x="28" y="36"/>
                      <a:pt x="28" y="46"/>
                    </a:cubicBezTo>
                    <a:cubicBezTo>
                      <a:pt x="28" y="55"/>
                      <a:pt x="32" y="65"/>
                      <a:pt x="39" y="72"/>
                    </a:cubicBezTo>
                    <a:lnTo>
                      <a:pt x="32" y="78"/>
                    </a:lnTo>
                    <a:close/>
                    <a:moveTo>
                      <a:pt x="6" y="20"/>
                    </a:moveTo>
                    <a:cubicBezTo>
                      <a:pt x="9" y="13"/>
                      <a:pt x="14" y="6"/>
                      <a:pt x="20" y="0"/>
                    </a:cubicBezTo>
                    <a:cubicBezTo>
                      <a:pt x="20" y="0"/>
                      <a:pt x="20" y="0"/>
                      <a:pt x="20" y="0"/>
                    </a:cubicBezTo>
                    <a:cubicBezTo>
                      <a:pt x="27" y="6"/>
                      <a:pt x="27" y="6"/>
                      <a:pt x="27" y="6"/>
                    </a:cubicBezTo>
                    <a:cubicBezTo>
                      <a:pt x="16" y="17"/>
                      <a:pt x="10" y="31"/>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7"/>
                      <a:pt x="3" y="28"/>
                      <a:pt x="6" y="20"/>
                    </a:cubicBezTo>
                    <a:close/>
                    <a:moveTo>
                      <a:pt x="61" y="51"/>
                    </a:moveTo>
                    <a:cubicBezTo>
                      <a:pt x="63" y="51"/>
                      <a:pt x="65" y="49"/>
                      <a:pt x="65" y="46"/>
                    </a:cubicBezTo>
                    <a:cubicBezTo>
                      <a:pt x="65" y="44"/>
                      <a:pt x="63" y="41"/>
                      <a:pt x="61" y="41"/>
                    </a:cubicBezTo>
                    <a:cubicBezTo>
                      <a:pt x="58" y="41"/>
                      <a:pt x="56" y="43"/>
                      <a:pt x="56" y="46"/>
                    </a:cubicBezTo>
                    <a:cubicBezTo>
                      <a:pt x="56" y="49"/>
                      <a:pt x="58" y="51"/>
                      <a:pt x="61"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28" name="Freeform 29">
                <a:extLst>
                  <a:ext uri="{FF2B5EF4-FFF2-40B4-BE49-F238E27FC236}">
                    <a16:creationId xmlns:a16="http://schemas.microsoft.com/office/drawing/2014/main" id="{9F9F7A94-BE8A-44A8-A9A1-A774D77B954E}"/>
                  </a:ext>
                </a:extLst>
              </p:cNvPr>
              <p:cNvSpPr>
                <a:spLocks noEditPoints="1"/>
              </p:cNvSpPr>
              <p:nvPr/>
            </p:nvSpPr>
            <p:spPr bwMode="auto">
              <a:xfrm>
                <a:off x="11413531" y="2853412"/>
                <a:ext cx="201605" cy="201604"/>
              </a:xfrm>
              <a:custGeom>
                <a:avLst/>
                <a:gdLst>
                  <a:gd name="T0" fmla="*/ 63 w 103"/>
                  <a:gd name="T1" fmla="*/ 27 h 103"/>
                  <a:gd name="T2" fmla="*/ 65 w 103"/>
                  <a:gd name="T3" fmla="*/ 2 h 103"/>
                  <a:gd name="T4" fmla="*/ 19 w 103"/>
                  <a:gd name="T5" fmla="*/ 0 h 103"/>
                  <a:gd name="T6" fmla="*/ 1 w 103"/>
                  <a:gd name="T7" fmla="*/ 20 h 103"/>
                  <a:gd name="T8" fmla="*/ 0 w 103"/>
                  <a:gd name="T9" fmla="*/ 77 h 103"/>
                  <a:gd name="T10" fmla="*/ 39 w 103"/>
                  <a:gd name="T11" fmla="*/ 77 h 103"/>
                  <a:gd name="T12" fmla="*/ 37 w 103"/>
                  <a:gd name="T13" fmla="*/ 102 h 103"/>
                  <a:gd name="T14" fmla="*/ 101 w 103"/>
                  <a:gd name="T15" fmla="*/ 103 h 103"/>
                  <a:gd name="T16" fmla="*/ 103 w 103"/>
                  <a:gd name="T17" fmla="*/ 27 h 103"/>
                  <a:gd name="T18" fmla="*/ 63 w 103"/>
                  <a:gd name="T19" fmla="*/ 27 h 103"/>
                  <a:gd name="T20" fmla="*/ 19 w 103"/>
                  <a:gd name="T21" fmla="*/ 10 h 103"/>
                  <a:gd name="T22" fmla="*/ 19 w 103"/>
                  <a:gd name="T23" fmla="*/ 20 h 103"/>
                  <a:gd name="T24" fmla="*/ 9 w 103"/>
                  <a:gd name="T25" fmla="*/ 20 h 103"/>
                  <a:gd name="T26" fmla="*/ 19 w 103"/>
                  <a:gd name="T27" fmla="*/ 10 h 103"/>
                  <a:gd name="T28" fmla="*/ 6 w 103"/>
                  <a:gd name="T29" fmla="*/ 71 h 103"/>
                  <a:gd name="T30" fmla="*/ 6 w 103"/>
                  <a:gd name="T31" fmla="*/ 27 h 103"/>
                  <a:gd name="T32" fmla="*/ 26 w 103"/>
                  <a:gd name="T33" fmla="*/ 27 h 103"/>
                  <a:gd name="T34" fmla="*/ 26 w 103"/>
                  <a:gd name="T35" fmla="*/ 7 h 103"/>
                  <a:gd name="T36" fmla="*/ 58 w 103"/>
                  <a:gd name="T37" fmla="*/ 7 h 103"/>
                  <a:gd name="T38" fmla="*/ 58 w 103"/>
                  <a:gd name="T39" fmla="*/ 27 h 103"/>
                  <a:gd name="T40" fmla="*/ 39 w 103"/>
                  <a:gd name="T41" fmla="*/ 46 h 103"/>
                  <a:gd name="T42" fmla="*/ 39 w 103"/>
                  <a:gd name="T43" fmla="*/ 71 h 103"/>
                  <a:gd name="T44" fmla="*/ 6 w 103"/>
                  <a:gd name="T45" fmla="*/ 71 h 103"/>
                  <a:gd name="T46" fmla="*/ 57 w 103"/>
                  <a:gd name="T47" fmla="*/ 36 h 103"/>
                  <a:gd name="T48" fmla="*/ 57 w 103"/>
                  <a:gd name="T49" fmla="*/ 46 h 103"/>
                  <a:gd name="T50" fmla="*/ 47 w 103"/>
                  <a:gd name="T51" fmla="*/ 46 h 103"/>
                  <a:gd name="T52" fmla="*/ 57 w 103"/>
                  <a:gd name="T53" fmla="*/ 36 h 103"/>
                  <a:gd name="T54" fmla="*/ 94 w 103"/>
                  <a:gd name="T55" fmla="*/ 97 h 103"/>
                  <a:gd name="T56" fmla="*/ 44 w 103"/>
                  <a:gd name="T57" fmla="*/ 97 h 103"/>
                  <a:gd name="T58" fmla="*/ 45 w 103"/>
                  <a:gd name="T59" fmla="*/ 51 h 103"/>
                  <a:gd name="T60" fmla="*/ 63 w 103"/>
                  <a:gd name="T61" fmla="*/ 53 h 103"/>
                  <a:gd name="T62" fmla="*/ 63 w 103"/>
                  <a:gd name="T63" fmla="*/ 33 h 103"/>
                  <a:gd name="T64" fmla="*/ 96 w 103"/>
                  <a:gd name="T65" fmla="*/ 33 h 103"/>
                  <a:gd name="T66" fmla="*/ 94 w 103"/>
                  <a:gd name="T67" fmla="*/ 9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3" h="103">
                    <a:moveTo>
                      <a:pt x="63" y="27"/>
                    </a:moveTo>
                    <a:lnTo>
                      <a:pt x="65" y="2"/>
                    </a:lnTo>
                    <a:lnTo>
                      <a:pt x="19" y="0"/>
                    </a:lnTo>
                    <a:lnTo>
                      <a:pt x="1" y="20"/>
                    </a:lnTo>
                    <a:lnTo>
                      <a:pt x="0" y="77"/>
                    </a:lnTo>
                    <a:lnTo>
                      <a:pt x="39" y="77"/>
                    </a:lnTo>
                    <a:lnTo>
                      <a:pt x="37" y="102"/>
                    </a:lnTo>
                    <a:lnTo>
                      <a:pt x="101" y="103"/>
                    </a:lnTo>
                    <a:lnTo>
                      <a:pt x="103" y="27"/>
                    </a:lnTo>
                    <a:lnTo>
                      <a:pt x="63" y="27"/>
                    </a:lnTo>
                    <a:close/>
                    <a:moveTo>
                      <a:pt x="19" y="10"/>
                    </a:moveTo>
                    <a:lnTo>
                      <a:pt x="19" y="20"/>
                    </a:lnTo>
                    <a:lnTo>
                      <a:pt x="9" y="20"/>
                    </a:lnTo>
                    <a:lnTo>
                      <a:pt x="19" y="10"/>
                    </a:lnTo>
                    <a:close/>
                    <a:moveTo>
                      <a:pt x="6" y="71"/>
                    </a:moveTo>
                    <a:lnTo>
                      <a:pt x="6" y="27"/>
                    </a:lnTo>
                    <a:lnTo>
                      <a:pt x="26" y="27"/>
                    </a:lnTo>
                    <a:lnTo>
                      <a:pt x="26" y="7"/>
                    </a:lnTo>
                    <a:lnTo>
                      <a:pt x="58" y="7"/>
                    </a:lnTo>
                    <a:lnTo>
                      <a:pt x="58" y="27"/>
                    </a:lnTo>
                    <a:lnTo>
                      <a:pt x="39" y="46"/>
                    </a:lnTo>
                    <a:lnTo>
                      <a:pt x="39" y="71"/>
                    </a:lnTo>
                    <a:lnTo>
                      <a:pt x="6" y="71"/>
                    </a:lnTo>
                    <a:close/>
                    <a:moveTo>
                      <a:pt x="57" y="36"/>
                    </a:moveTo>
                    <a:lnTo>
                      <a:pt x="57" y="46"/>
                    </a:lnTo>
                    <a:lnTo>
                      <a:pt x="47" y="46"/>
                    </a:lnTo>
                    <a:lnTo>
                      <a:pt x="57" y="36"/>
                    </a:lnTo>
                    <a:close/>
                    <a:moveTo>
                      <a:pt x="94" y="97"/>
                    </a:moveTo>
                    <a:lnTo>
                      <a:pt x="44" y="97"/>
                    </a:lnTo>
                    <a:lnTo>
                      <a:pt x="45" y="51"/>
                    </a:lnTo>
                    <a:lnTo>
                      <a:pt x="63" y="53"/>
                    </a:lnTo>
                    <a:lnTo>
                      <a:pt x="63" y="33"/>
                    </a:lnTo>
                    <a:lnTo>
                      <a:pt x="96" y="33"/>
                    </a:lnTo>
                    <a:lnTo>
                      <a:pt x="94" y="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29" name="Freeform 30">
                <a:extLst>
                  <a:ext uri="{FF2B5EF4-FFF2-40B4-BE49-F238E27FC236}">
                    <a16:creationId xmlns:a16="http://schemas.microsoft.com/office/drawing/2014/main" id="{A5449360-98BF-41B3-9699-718D0460CE84}"/>
                  </a:ext>
                </a:extLst>
              </p:cNvPr>
              <p:cNvSpPr>
                <a:spLocks noEditPoints="1"/>
              </p:cNvSpPr>
              <p:nvPr/>
            </p:nvSpPr>
            <p:spPr bwMode="auto">
              <a:xfrm>
                <a:off x="11153207" y="4299877"/>
                <a:ext cx="326874" cy="277941"/>
              </a:xfrm>
              <a:custGeom>
                <a:avLst/>
                <a:gdLst>
                  <a:gd name="T0" fmla="*/ 76 w 102"/>
                  <a:gd name="T1" fmla="*/ 1 h 87"/>
                  <a:gd name="T2" fmla="*/ 7 w 102"/>
                  <a:gd name="T3" fmla="*/ 22 h 87"/>
                  <a:gd name="T4" fmla="*/ 1 w 102"/>
                  <a:gd name="T5" fmla="*/ 32 h 87"/>
                  <a:gd name="T6" fmla="*/ 15 w 102"/>
                  <a:gd name="T7" fmla="*/ 80 h 87"/>
                  <a:gd name="T8" fmla="*/ 26 w 102"/>
                  <a:gd name="T9" fmla="*/ 86 h 87"/>
                  <a:gd name="T10" fmla="*/ 95 w 102"/>
                  <a:gd name="T11" fmla="*/ 65 h 87"/>
                  <a:gd name="T12" fmla="*/ 101 w 102"/>
                  <a:gd name="T13" fmla="*/ 55 h 87"/>
                  <a:gd name="T14" fmla="*/ 87 w 102"/>
                  <a:gd name="T15" fmla="*/ 7 h 87"/>
                  <a:gd name="T16" fmla="*/ 76 w 102"/>
                  <a:gd name="T17" fmla="*/ 1 h 87"/>
                  <a:gd name="T18" fmla="*/ 8 w 102"/>
                  <a:gd name="T19" fmla="*/ 27 h 87"/>
                  <a:gd name="T20" fmla="*/ 78 w 102"/>
                  <a:gd name="T21" fmla="*/ 7 h 87"/>
                  <a:gd name="T22" fmla="*/ 81 w 102"/>
                  <a:gd name="T23" fmla="*/ 8 h 87"/>
                  <a:gd name="T24" fmla="*/ 84 w 102"/>
                  <a:gd name="T25" fmla="*/ 17 h 87"/>
                  <a:gd name="T26" fmla="*/ 9 w 102"/>
                  <a:gd name="T27" fmla="*/ 38 h 87"/>
                  <a:gd name="T28" fmla="*/ 7 w 102"/>
                  <a:gd name="T29" fmla="*/ 30 h 87"/>
                  <a:gd name="T30" fmla="*/ 8 w 102"/>
                  <a:gd name="T31" fmla="*/ 27 h 87"/>
                  <a:gd name="T32" fmla="*/ 94 w 102"/>
                  <a:gd name="T33" fmla="*/ 60 h 87"/>
                  <a:gd name="T34" fmla="*/ 24 w 102"/>
                  <a:gd name="T35" fmla="*/ 80 h 87"/>
                  <a:gd name="T36" fmla="*/ 21 w 102"/>
                  <a:gd name="T37" fmla="*/ 78 h 87"/>
                  <a:gd name="T38" fmla="*/ 14 w 102"/>
                  <a:gd name="T39" fmla="*/ 54 h 87"/>
                  <a:gd name="T40" fmla="*/ 88 w 102"/>
                  <a:gd name="T41" fmla="*/ 33 h 87"/>
                  <a:gd name="T42" fmla="*/ 95 w 102"/>
                  <a:gd name="T43" fmla="*/ 57 h 87"/>
                  <a:gd name="T44" fmla="*/ 94 w 102"/>
                  <a:gd name="T45" fmla="*/ 60 h 87"/>
                  <a:gd name="T46" fmla="*/ 22 w 102"/>
                  <a:gd name="T47" fmla="*/ 64 h 87"/>
                  <a:gd name="T48" fmla="*/ 27 w 102"/>
                  <a:gd name="T49" fmla="*/ 62 h 87"/>
                  <a:gd name="T50" fmla="*/ 31 w 102"/>
                  <a:gd name="T51" fmla="*/ 73 h 87"/>
                  <a:gd name="T52" fmla="*/ 25 w 102"/>
                  <a:gd name="T53" fmla="*/ 74 h 87"/>
                  <a:gd name="T54" fmla="*/ 22 w 102"/>
                  <a:gd name="T55" fmla="*/ 64 h 87"/>
                  <a:gd name="T56" fmla="*/ 33 w 102"/>
                  <a:gd name="T57" fmla="*/ 60 h 87"/>
                  <a:gd name="T58" fmla="*/ 38 w 102"/>
                  <a:gd name="T59" fmla="*/ 59 h 87"/>
                  <a:gd name="T60" fmla="*/ 41 w 102"/>
                  <a:gd name="T61" fmla="*/ 70 h 87"/>
                  <a:gd name="T62" fmla="*/ 36 w 102"/>
                  <a:gd name="T63" fmla="*/ 71 h 87"/>
                  <a:gd name="T64" fmla="*/ 33 w 102"/>
                  <a:gd name="T65" fmla="*/ 60 h 87"/>
                  <a:gd name="T66" fmla="*/ 43 w 102"/>
                  <a:gd name="T67" fmla="*/ 57 h 87"/>
                  <a:gd name="T68" fmla="*/ 49 w 102"/>
                  <a:gd name="T69" fmla="*/ 56 h 87"/>
                  <a:gd name="T70" fmla="*/ 52 w 102"/>
                  <a:gd name="T71" fmla="*/ 66 h 87"/>
                  <a:gd name="T72" fmla="*/ 47 w 102"/>
                  <a:gd name="T73" fmla="*/ 68 h 87"/>
                  <a:gd name="T74" fmla="*/ 43 w 102"/>
                  <a:gd name="T7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7">
                    <a:moveTo>
                      <a:pt x="76" y="1"/>
                    </a:moveTo>
                    <a:cubicBezTo>
                      <a:pt x="7" y="22"/>
                      <a:pt x="7" y="22"/>
                      <a:pt x="7" y="22"/>
                    </a:cubicBezTo>
                    <a:cubicBezTo>
                      <a:pt x="2" y="23"/>
                      <a:pt x="0" y="28"/>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3"/>
                      <a:pt x="81" y="0"/>
                      <a:pt x="76" y="1"/>
                    </a:cubicBezTo>
                    <a:close/>
                    <a:moveTo>
                      <a:pt x="8" y="27"/>
                    </a:moveTo>
                    <a:cubicBezTo>
                      <a:pt x="78" y="7"/>
                      <a:pt x="78" y="7"/>
                      <a:pt x="78" y="7"/>
                    </a:cubicBezTo>
                    <a:cubicBezTo>
                      <a:pt x="79" y="6"/>
                      <a:pt x="81" y="7"/>
                      <a:pt x="81" y="8"/>
                    </a:cubicBezTo>
                    <a:cubicBezTo>
                      <a:pt x="84" y="17"/>
                      <a:pt x="84" y="17"/>
                      <a:pt x="84" y="17"/>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3"/>
                      <a:pt x="88" y="33"/>
                      <a:pt x="88" y="33"/>
                    </a:cubicBezTo>
                    <a:cubicBezTo>
                      <a:pt x="95" y="57"/>
                      <a:pt x="95" y="57"/>
                      <a:pt x="95" y="57"/>
                    </a:cubicBezTo>
                    <a:cubicBezTo>
                      <a:pt x="96" y="58"/>
                      <a:pt x="95" y="60"/>
                      <a:pt x="94" y="60"/>
                    </a:cubicBezTo>
                    <a:close/>
                    <a:moveTo>
                      <a:pt x="22" y="64"/>
                    </a:moveTo>
                    <a:cubicBezTo>
                      <a:pt x="27" y="62"/>
                      <a:pt x="27" y="62"/>
                      <a:pt x="27" y="62"/>
                    </a:cubicBezTo>
                    <a:cubicBezTo>
                      <a:pt x="31" y="73"/>
                      <a:pt x="31" y="73"/>
                      <a:pt x="31" y="73"/>
                    </a:cubicBezTo>
                    <a:cubicBezTo>
                      <a:pt x="25" y="74"/>
                      <a:pt x="25" y="74"/>
                      <a:pt x="25" y="74"/>
                    </a:cubicBezTo>
                    <a:lnTo>
                      <a:pt x="22" y="64"/>
                    </a:lnTo>
                    <a:close/>
                    <a:moveTo>
                      <a:pt x="33" y="60"/>
                    </a:moveTo>
                    <a:cubicBezTo>
                      <a:pt x="38" y="59"/>
                      <a:pt x="38" y="59"/>
                      <a:pt x="38" y="59"/>
                    </a:cubicBezTo>
                    <a:cubicBezTo>
                      <a:pt x="41" y="70"/>
                      <a:pt x="41" y="70"/>
                      <a:pt x="41" y="70"/>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30" name="Freeform 31">
                <a:extLst>
                  <a:ext uri="{FF2B5EF4-FFF2-40B4-BE49-F238E27FC236}">
                    <a16:creationId xmlns:a16="http://schemas.microsoft.com/office/drawing/2014/main" id="{E0432AF1-113F-4CC5-B60F-0E11665FE796}"/>
                  </a:ext>
                </a:extLst>
              </p:cNvPr>
              <p:cNvSpPr>
                <a:spLocks/>
              </p:cNvSpPr>
              <p:nvPr/>
            </p:nvSpPr>
            <p:spPr bwMode="auto">
              <a:xfrm>
                <a:off x="11274562" y="2275999"/>
                <a:ext cx="295557" cy="305343"/>
              </a:xfrm>
              <a:custGeom>
                <a:avLst/>
                <a:gdLst>
                  <a:gd name="T0" fmla="*/ 65 w 92"/>
                  <a:gd name="T1" fmla="*/ 96 h 96"/>
                  <a:gd name="T2" fmla="*/ 36 w 92"/>
                  <a:gd name="T3" fmla="*/ 49 h 96"/>
                  <a:gd name="T4" fmla="*/ 36 w 92"/>
                  <a:gd name="T5" fmla="*/ 72 h 96"/>
                  <a:gd name="T6" fmla="*/ 0 w 92"/>
                  <a:gd name="T7" fmla="*/ 36 h 96"/>
                  <a:gd name="T8" fmla="*/ 36 w 92"/>
                  <a:gd name="T9" fmla="*/ 0 h 96"/>
                  <a:gd name="T10" fmla="*/ 36 w 92"/>
                  <a:gd name="T11" fmla="*/ 24 h 96"/>
                  <a:gd name="T12" fmla="*/ 65 w 9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2" h="96">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31" name="Freeform 32">
                <a:extLst>
                  <a:ext uri="{FF2B5EF4-FFF2-40B4-BE49-F238E27FC236}">
                    <a16:creationId xmlns:a16="http://schemas.microsoft.com/office/drawing/2014/main" id="{861E6B0F-BAEA-42B2-93BF-B7257039B6F6}"/>
                  </a:ext>
                </a:extLst>
              </p:cNvPr>
              <p:cNvSpPr>
                <a:spLocks noEditPoints="1"/>
              </p:cNvSpPr>
              <p:nvPr/>
            </p:nvSpPr>
            <p:spPr bwMode="auto">
              <a:xfrm>
                <a:off x="11188439" y="2508922"/>
                <a:ext cx="275984" cy="195733"/>
              </a:xfrm>
              <a:custGeom>
                <a:avLst/>
                <a:gdLst>
                  <a:gd name="T0" fmla="*/ 70 w 86"/>
                  <a:gd name="T1" fmla="*/ 58 h 61"/>
                  <a:gd name="T2" fmla="*/ 75 w 86"/>
                  <a:gd name="T3" fmla="*/ 49 h 61"/>
                  <a:gd name="T4" fmla="*/ 80 w 86"/>
                  <a:gd name="T5" fmla="*/ 41 h 61"/>
                  <a:gd name="T6" fmla="*/ 85 w 86"/>
                  <a:gd name="T7" fmla="*/ 32 h 61"/>
                  <a:gd name="T8" fmla="*/ 83 w 86"/>
                  <a:gd name="T9" fmla="*/ 25 h 61"/>
                  <a:gd name="T10" fmla="*/ 65 w 86"/>
                  <a:gd name="T11" fmla="*/ 9 h 61"/>
                  <a:gd name="T12" fmla="*/ 58 w 86"/>
                  <a:gd name="T13" fmla="*/ 9 h 61"/>
                  <a:gd name="T14" fmla="*/ 50 w 86"/>
                  <a:gd name="T15" fmla="*/ 17 h 61"/>
                  <a:gd name="T16" fmla="*/ 49 w 86"/>
                  <a:gd name="T17" fmla="*/ 18 h 61"/>
                  <a:gd name="T18" fmla="*/ 17 w 86"/>
                  <a:gd name="T19" fmla="*/ 0 h 61"/>
                  <a:gd name="T20" fmla="*/ 0 w 86"/>
                  <a:gd name="T21" fmla="*/ 3 h 61"/>
                  <a:gd name="T22" fmla="*/ 4 w 86"/>
                  <a:gd name="T23" fmla="*/ 16 h 61"/>
                  <a:gd name="T24" fmla="*/ 9 w 86"/>
                  <a:gd name="T25" fmla="*/ 15 h 61"/>
                  <a:gd name="T26" fmla="*/ 11 w 86"/>
                  <a:gd name="T27" fmla="*/ 24 h 61"/>
                  <a:gd name="T28" fmla="*/ 20 w 86"/>
                  <a:gd name="T29" fmla="*/ 21 h 61"/>
                  <a:gd name="T30" fmla="*/ 23 w 86"/>
                  <a:gd name="T31" fmla="*/ 30 h 61"/>
                  <a:gd name="T32" fmla="*/ 32 w 86"/>
                  <a:gd name="T33" fmla="*/ 27 h 61"/>
                  <a:gd name="T34" fmla="*/ 35 w 86"/>
                  <a:gd name="T35" fmla="*/ 36 h 61"/>
                  <a:gd name="T36" fmla="*/ 39 w 86"/>
                  <a:gd name="T37" fmla="*/ 35 h 61"/>
                  <a:gd name="T38" fmla="*/ 39 w 86"/>
                  <a:gd name="T39" fmla="*/ 36 h 61"/>
                  <a:gd name="T40" fmla="*/ 37 w 86"/>
                  <a:gd name="T41" fmla="*/ 47 h 61"/>
                  <a:gd name="T42" fmla="*/ 41 w 86"/>
                  <a:gd name="T43" fmla="*/ 53 h 61"/>
                  <a:gd name="T44" fmla="*/ 64 w 86"/>
                  <a:gd name="T45" fmla="*/ 61 h 61"/>
                  <a:gd name="T46" fmla="*/ 70 w 86"/>
                  <a:gd name="T47" fmla="*/ 58 h 61"/>
                  <a:gd name="T48" fmla="*/ 15 w 86"/>
                  <a:gd name="T49" fmla="*/ 10 h 61"/>
                  <a:gd name="T50" fmla="*/ 18 w 86"/>
                  <a:gd name="T51" fmla="*/ 6 h 61"/>
                  <a:gd name="T52" fmla="*/ 46 w 86"/>
                  <a:gd name="T53" fmla="*/ 21 h 61"/>
                  <a:gd name="T54" fmla="*/ 43 w 86"/>
                  <a:gd name="T55" fmla="*/ 25 h 61"/>
                  <a:gd name="T56" fmla="*/ 15 w 86"/>
                  <a:gd name="T57" fmla="*/ 10 h 61"/>
                  <a:gd name="T58" fmla="*/ 61 w 86"/>
                  <a:gd name="T59" fmla="*/ 54 h 61"/>
                  <a:gd name="T60" fmla="*/ 57 w 86"/>
                  <a:gd name="T61" fmla="*/ 52 h 61"/>
                  <a:gd name="T62" fmla="*/ 56 w 86"/>
                  <a:gd name="T63" fmla="*/ 49 h 61"/>
                  <a:gd name="T64" fmla="*/ 69 w 86"/>
                  <a:gd name="T65" fmla="*/ 24 h 61"/>
                  <a:gd name="T66" fmla="*/ 72 w 86"/>
                  <a:gd name="T67" fmla="*/ 23 h 61"/>
                  <a:gd name="T68" fmla="*/ 77 w 86"/>
                  <a:gd name="T69" fmla="*/ 26 h 61"/>
                  <a:gd name="T70" fmla="*/ 77 w 86"/>
                  <a:gd name="T71" fmla="*/ 29 h 61"/>
                  <a:gd name="T72" fmla="*/ 64 w 86"/>
                  <a:gd name="T73" fmla="*/ 53 h 61"/>
                  <a:gd name="T74" fmla="*/ 61 w 86"/>
                  <a:gd name="T7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1">
                    <a:moveTo>
                      <a:pt x="70" y="58"/>
                    </a:moveTo>
                    <a:cubicBezTo>
                      <a:pt x="75" y="49"/>
                      <a:pt x="75" y="49"/>
                      <a:pt x="75" y="49"/>
                    </a:cubicBezTo>
                    <a:cubicBezTo>
                      <a:pt x="77" y="47"/>
                      <a:pt x="79" y="43"/>
                      <a:pt x="80" y="41"/>
                    </a:cubicBezTo>
                    <a:cubicBezTo>
                      <a:pt x="85" y="32"/>
                      <a:pt x="85" y="32"/>
                      <a:pt x="85" y="32"/>
                    </a:cubicBezTo>
                    <a:cubicBezTo>
                      <a:pt x="86" y="29"/>
                      <a:pt x="85" y="26"/>
                      <a:pt x="83" y="25"/>
                    </a:cubicBezTo>
                    <a:cubicBezTo>
                      <a:pt x="65" y="9"/>
                      <a:pt x="65" y="9"/>
                      <a:pt x="65" y="9"/>
                    </a:cubicBezTo>
                    <a:cubicBezTo>
                      <a:pt x="63" y="7"/>
                      <a:pt x="60" y="8"/>
                      <a:pt x="58" y="9"/>
                    </a:cubicBezTo>
                    <a:cubicBezTo>
                      <a:pt x="50" y="17"/>
                      <a:pt x="50" y="17"/>
                      <a:pt x="50" y="17"/>
                    </a:cubicBezTo>
                    <a:cubicBezTo>
                      <a:pt x="49" y="17"/>
                      <a:pt x="49" y="18"/>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1"/>
                      <a:pt x="64" y="61"/>
                      <a:pt x="64" y="61"/>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32" name="Freeform 33">
                <a:extLst>
                  <a:ext uri="{FF2B5EF4-FFF2-40B4-BE49-F238E27FC236}">
                    <a16:creationId xmlns:a16="http://schemas.microsoft.com/office/drawing/2014/main" id="{3C3FABE8-D503-4FC5-8B4E-DC46D74A1C1A}"/>
                  </a:ext>
                </a:extLst>
              </p:cNvPr>
              <p:cNvSpPr>
                <a:spLocks noEditPoints="1"/>
              </p:cNvSpPr>
              <p:nvPr/>
            </p:nvSpPr>
            <p:spPr bwMode="auto">
              <a:xfrm>
                <a:off x="10996621" y="4129590"/>
                <a:ext cx="221179" cy="191818"/>
              </a:xfrm>
              <a:custGeom>
                <a:avLst/>
                <a:gdLst>
                  <a:gd name="T0" fmla="*/ 56 w 69"/>
                  <a:gd name="T1" fmla="*/ 0 h 60"/>
                  <a:gd name="T2" fmla="*/ 13 w 69"/>
                  <a:gd name="T3" fmla="*/ 0 h 60"/>
                  <a:gd name="T4" fmla="*/ 0 w 69"/>
                  <a:gd name="T5" fmla="*/ 13 h 60"/>
                  <a:gd name="T6" fmla="*/ 0 w 69"/>
                  <a:gd name="T7" fmla="*/ 58 h 60"/>
                  <a:gd name="T8" fmla="*/ 2 w 69"/>
                  <a:gd name="T9" fmla="*/ 60 h 60"/>
                  <a:gd name="T10" fmla="*/ 66 w 69"/>
                  <a:gd name="T11" fmla="*/ 60 h 60"/>
                  <a:gd name="T12" fmla="*/ 69 w 69"/>
                  <a:gd name="T13" fmla="*/ 58 h 60"/>
                  <a:gd name="T14" fmla="*/ 69 w 69"/>
                  <a:gd name="T15" fmla="*/ 13 h 60"/>
                  <a:gd name="T16" fmla="*/ 56 w 69"/>
                  <a:gd name="T17" fmla="*/ 0 h 60"/>
                  <a:gd name="T18" fmla="*/ 34 w 69"/>
                  <a:gd name="T19" fmla="*/ 51 h 60"/>
                  <a:gd name="T20" fmla="*/ 13 w 69"/>
                  <a:gd name="T21" fmla="*/ 34 h 60"/>
                  <a:gd name="T22" fmla="*/ 26 w 69"/>
                  <a:gd name="T23" fmla="*/ 34 h 60"/>
                  <a:gd name="T24" fmla="*/ 26 w 69"/>
                  <a:gd name="T25" fmla="*/ 21 h 60"/>
                  <a:gd name="T26" fmla="*/ 43 w 69"/>
                  <a:gd name="T27" fmla="*/ 21 h 60"/>
                  <a:gd name="T28" fmla="*/ 43 w 69"/>
                  <a:gd name="T29" fmla="*/ 34 h 60"/>
                  <a:gd name="T30" fmla="*/ 56 w 69"/>
                  <a:gd name="T31" fmla="*/ 34 h 60"/>
                  <a:gd name="T32" fmla="*/ 34 w 69"/>
                  <a:gd name="T33" fmla="*/ 51 h 60"/>
                  <a:gd name="T34" fmla="*/ 10 w 69"/>
                  <a:gd name="T35" fmla="*/ 9 h 60"/>
                  <a:gd name="T36" fmla="*/ 15 w 69"/>
                  <a:gd name="T37" fmla="*/ 4 h 60"/>
                  <a:gd name="T38" fmla="*/ 54 w 69"/>
                  <a:gd name="T39" fmla="*/ 4 h 60"/>
                  <a:gd name="T40" fmla="*/ 58 w 69"/>
                  <a:gd name="T41" fmla="*/ 9 h 60"/>
                  <a:gd name="T42" fmla="*/ 10 w 69"/>
                  <a:gd name="T43" fmla="*/ 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0">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9"/>
                    </a:moveTo>
                    <a:cubicBezTo>
                      <a:pt x="15" y="4"/>
                      <a:pt x="15" y="4"/>
                      <a:pt x="15" y="4"/>
                    </a:cubicBezTo>
                    <a:cubicBezTo>
                      <a:pt x="54" y="4"/>
                      <a:pt x="54" y="4"/>
                      <a:pt x="54" y="4"/>
                    </a:cubicBezTo>
                    <a:cubicBezTo>
                      <a:pt x="58" y="9"/>
                      <a:pt x="58" y="9"/>
                      <a:pt x="58" y="9"/>
                    </a:cubicBezTo>
                    <a:lnTo>
                      <a:pt x="1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33" name="Freeform 34">
                <a:extLst>
                  <a:ext uri="{FF2B5EF4-FFF2-40B4-BE49-F238E27FC236}">
                    <a16:creationId xmlns:a16="http://schemas.microsoft.com/office/drawing/2014/main" id="{A8B064CF-333A-40DD-B4CC-5902E322913E}"/>
                  </a:ext>
                </a:extLst>
              </p:cNvPr>
              <p:cNvSpPr>
                <a:spLocks noEditPoints="1"/>
              </p:cNvSpPr>
              <p:nvPr/>
            </p:nvSpPr>
            <p:spPr bwMode="auto">
              <a:xfrm>
                <a:off x="11303921" y="2003931"/>
                <a:ext cx="182032" cy="248580"/>
              </a:xfrm>
              <a:custGeom>
                <a:avLst/>
                <a:gdLst>
                  <a:gd name="T0" fmla="*/ 57 w 57"/>
                  <a:gd name="T1" fmla="*/ 48 h 78"/>
                  <a:gd name="T2" fmla="*/ 57 w 57"/>
                  <a:gd name="T3" fmla="*/ 48 h 78"/>
                  <a:gd name="T4" fmla="*/ 57 w 57"/>
                  <a:gd name="T5" fmla="*/ 48 h 78"/>
                  <a:gd name="T6" fmla="*/ 28 w 57"/>
                  <a:gd name="T7" fmla="*/ 0 h 78"/>
                  <a:gd name="T8" fmla="*/ 0 w 57"/>
                  <a:gd name="T9" fmla="*/ 48 h 78"/>
                  <a:gd name="T10" fmla="*/ 0 w 57"/>
                  <a:gd name="T11" fmla="*/ 48 h 78"/>
                  <a:gd name="T12" fmla="*/ 0 w 57"/>
                  <a:gd name="T13" fmla="*/ 48 h 78"/>
                  <a:gd name="T14" fmla="*/ 0 w 57"/>
                  <a:gd name="T15" fmla="*/ 49 h 78"/>
                  <a:gd name="T16" fmla="*/ 0 w 57"/>
                  <a:gd name="T17" fmla="*/ 49 h 78"/>
                  <a:gd name="T18" fmla="*/ 0 w 57"/>
                  <a:gd name="T19" fmla="*/ 49 h 78"/>
                  <a:gd name="T20" fmla="*/ 28 w 57"/>
                  <a:gd name="T21" fmla="*/ 78 h 78"/>
                  <a:gd name="T22" fmla="*/ 57 w 57"/>
                  <a:gd name="T23" fmla="*/ 49 h 78"/>
                  <a:gd name="T24" fmla="*/ 57 w 57"/>
                  <a:gd name="T25" fmla="*/ 49 h 78"/>
                  <a:gd name="T26" fmla="*/ 57 w 57"/>
                  <a:gd name="T27" fmla="*/ 49 h 78"/>
                  <a:gd name="T28" fmla="*/ 57 w 57"/>
                  <a:gd name="T29" fmla="*/ 48 h 78"/>
                  <a:gd name="T30" fmla="*/ 48 w 57"/>
                  <a:gd name="T31" fmla="*/ 49 h 78"/>
                  <a:gd name="T32" fmla="*/ 48 w 57"/>
                  <a:gd name="T33" fmla="*/ 49 h 78"/>
                  <a:gd name="T34" fmla="*/ 42 w 57"/>
                  <a:gd name="T35" fmla="*/ 62 h 78"/>
                  <a:gd name="T36" fmla="*/ 28 w 57"/>
                  <a:gd name="T37" fmla="*/ 68 h 78"/>
                  <a:gd name="T38" fmla="*/ 26 w 57"/>
                  <a:gd name="T39" fmla="*/ 68 h 78"/>
                  <a:gd name="T40" fmla="*/ 43 w 57"/>
                  <a:gd name="T41" fmla="*/ 37 h 78"/>
                  <a:gd name="T42" fmla="*/ 43 w 57"/>
                  <a:gd name="T43" fmla="*/ 33 h 78"/>
                  <a:gd name="T44" fmla="*/ 48 w 57"/>
                  <a:gd name="T45" fmla="*/ 48 h 78"/>
                  <a:gd name="T46" fmla="*/ 48 w 57"/>
                  <a:gd name="T47" fmla="*/ 48 h 78"/>
                  <a:gd name="T48" fmla="*/ 48 w 57"/>
                  <a:gd name="T49" fmla="*/ 48 h 78"/>
                  <a:gd name="T50" fmla="*/ 48 w 57"/>
                  <a:gd name="T51" fmla="*/ 48 h 78"/>
                  <a:gd name="T52" fmla="*/ 48 w 57"/>
                  <a:gd name="T53" fmla="*/ 49 h 78"/>
                  <a:gd name="T54" fmla="*/ 48 w 57"/>
                  <a:gd name="T5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8">
                    <a:moveTo>
                      <a:pt x="57" y="48"/>
                    </a:moveTo>
                    <a:cubicBezTo>
                      <a:pt x="57" y="48"/>
                      <a:pt x="57" y="48"/>
                      <a:pt x="57" y="48"/>
                    </a:cubicBezTo>
                    <a:cubicBezTo>
                      <a:pt x="57" y="48"/>
                      <a:pt x="57" y="48"/>
                      <a:pt x="57" y="48"/>
                    </a:cubicBezTo>
                    <a:cubicBezTo>
                      <a:pt x="57" y="24"/>
                      <a:pt x="28" y="0"/>
                      <a:pt x="28" y="0"/>
                    </a:cubicBezTo>
                    <a:cubicBezTo>
                      <a:pt x="28" y="0"/>
                      <a:pt x="0" y="24"/>
                      <a:pt x="0" y="48"/>
                    </a:cubicBezTo>
                    <a:cubicBezTo>
                      <a:pt x="0" y="48"/>
                      <a:pt x="0" y="48"/>
                      <a:pt x="0" y="48"/>
                    </a:cubicBezTo>
                    <a:cubicBezTo>
                      <a:pt x="0" y="48"/>
                      <a:pt x="0" y="48"/>
                      <a:pt x="0" y="48"/>
                    </a:cubicBezTo>
                    <a:cubicBezTo>
                      <a:pt x="0" y="48"/>
                      <a:pt x="0" y="48"/>
                      <a:pt x="0" y="49"/>
                    </a:cubicBezTo>
                    <a:cubicBezTo>
                      <a:pt x="0" y="49"/>
                      <a:pt x="0" y="49"/>
                      <a:pt x="0" y="49"/>
                    </a:cubicBezTo>
                    <a:cubicBezTo>
                      <a:pt x="0" y="49"/>
                      <a:pt x="0" y="49"/>
                      <a:pt x="0" y="49"/>
                    </a:cubicBezTo>
                    <a:cubicBezTo>
                      <a:pt x="0" y="65"/>
                      <a:pt x="13" y="78"/>
                      <a:pt x="28" y="78"/>
                    </a:cubicBezTo>
                    <a:cubicBezTo>
                      <a:pt x="44" y="78"/>
                      <a:pt x="57" y="65"/>
                      <a:pt x="57" y="49"/>
                    </a:cubicBezTo>
                    <a:cubicBezTo>
                      <a:pt x="57" y="49"/>
                      <a:pt x="57" y="49"/>
                      <a:pt x="57" y="49"/>
                    </a:cubicBezTo>
                    <a:cubicBezTo>
                      <a:pt x="57" y="49"/>
                      <a:pt x="57" y="49"/>
                      <a:pt x="57" y="49"/>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3"/>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9"/>
                    </a:cubicBezTo>
                    <a:cubicBezTo>
                      <a:pt x="48" y="49"/>
                      <a:pt x="48" y="49"/>
                      <a:pt x="4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34" name="Freeform 35">
                <a:extLst>
                  <a:ext uri="{FF2B5EF4-FFF2-40B4-BE49-F238E27FC236}">
                    <a16:creationId xmlns:a16="http://schemas.microsoft.com/office/drawing/2014/main" id="{5CFFE2C1-66C3-4923-A1BA-599792F3A47C}"/>
                  </a:ext>
                </a:extLst>
              </p:cNvPr>
              <p:cNvSpPr>
                <a:spLocks noEditPoints="1"/>
              </p:cNvSpPr>
              <p:nvPr/>
            </p:nvSpPr>
            <p:spPr bwMode="auto">
              <a:xfrm>
                <a:off x="11108188" y="1823857"/>
                <a:ext cx="285770" cy="272068"/>
              </a:xfrm>
              <a:custGeom>
                <a:avLst/>
                <a:gdLst>
                  <a:gd name="T0" fmla="*/ 52 w 89"/>
                  <a:gd name="T1" fmla="*/ 3 h 85"/>
                  <a:gd name="T2" fmla="*/ 4 w 89"/>
                  <a:gd name="T3" fmla="*/ 36 h 85"/>
                  <a:gd name="T4" fmla="*/ 3 w 89"/>
                  <a:gd name="T5" fmla="*/ 45 h 85"/>
                  <a:gd name="T6" fmla="*/ 28 w 89"/>
                  <a:gd name="T7" fmla="*/ 82 h 85"/>
                  <a:gd name="T8" fmla="*/ 37 w 89"/>
                  <a:gd name="T9" fmla="*/ 83 h 85"/>
                  <a:gd name="T10" fmla="*/ 85 w 89"/>
                  <a:gd name="T11" fmla="*/ 50 h 85"/>
                  <a:gd name="T12" fmla="*/ 87 w 89"/>
                  <a:gd name="T13" fmla="*/ 41 h 85"/>
                  <a:gd name="T14" fmla="*/ 61 w 89"/>
                  <a:gd name="T15" fmla="*/ 4 h 85"/>
                  <a:gd name="T16" fmla="*/ 52 w 89"/>
                  <a:gd name="T17" fmla="*/ 3 h 85"/>
                  <a:gd name="T18" fmla="*/ 38 w 89"/>
                  <a:gd name="T19" fmla="*/ 48 h 85"/>
                  <a:gd name="T20" fmla="*/ 31 w 89"/>
                  <a:gd name="T21" fmla="*/ 71 h 85"/>
                  <a:gd name="T22" fmla="*/ 11 w 89"/>
                  <a:gd name="T23" fmla="*/ 42 h 85"/>
                  <a:gd name="T24" fmla="*/ 38 w 89"/>
                  <a:gd name="T25" fmla="*/ 48 h 85"/>
                  <a:gd name="T26" fmla="*/ 14 w 89"/>
                  <a:gd name="T27" fmla="*/ 40 h 85"/>
                  <a:gd name="T28" fmla="*/ 52 w 89"/>
                  <a:gd name="T29" fmla="*/ 13 h 85"/>
                  <a:gd name="T30" fmla="*/ 43 w 89"/>
                  <a:gd name="T31" fmla="*/ 41 h 85"/>
                  <a:gd name="T32" fmla="*/ 14 w 89"/>
                  <a:gd name="T33" fmla="*/ 40 h 85"/>
                  <a:gd name="T34" fmla="*/ 39 w 89"/>
                  <a:gd name="T35" fmla="*/ 48 h 85"/>
                  <a:gd name="T36" fmla="*/ 50 w 89"/>
                  <a:gd name="T37" fmla="*/ 50 h 85"/>
                  <a:gd name="T38" fmla="*/ 51 w 89"/>
                  <a:gd name="T39" fmla="*/ 40 h 85"/>
                  <a:gd name="T40" fmla="*/ 74 w 89"/>
                  <a:gd name="T41" fmla="*/ 47 h 85"/>
                  <a:gd name="T42" fmla="*/ 38 w 89"/>
                  <a:gd name="T43" fmla="*/ 72 h 85"/>
                  <a:gd name="T44" fmla="*/ 39 w 89"/>
                  <a:gd name="T45" fmla="*/ 48 h 85"/>
                  <a:gd name="T46" fmla="*/ 51 w 89"/>
                  <a:gd name="T47" fmla="*/ 39 h 85"/>
                  <a:gd name="T48" fmla="*/ 55 w 89"/>
                  <a:gd name="T49" fmla="*/ 11 h 85"/>
                  <a:gd name="T50" fmla="*/ 75 w 89"/>
                  <a:gd name="T51" fmla="*/ 40 h 85"/>
                  <a:gd name="T52" fmla="*/ 51 w 89"/>
                  <a:gd name="T5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5">
                    <a:moveTo>
                      <a:pt x="52" y="3"/>
                    </a:moveTo>
                    <a:cubicBezTo>
                      <a:pt x="4" y="36"/>
                      <a:pt x="4" y="36"/>
                      <a:pt x="4" y="36"/>
                    </a:cubicBezTo>
                    <a:cubicBezTo>
                      <a:pt x="1" y="38"/>
                      <a:pt x="0" y="42"/>
                      <a:pt x="3" y="45"/>
                    </a:cubicBezTo>
                    <a:cubicBezTo>
                      <a:pt x="28" y="82"/>
                      <a:pt x="28" y="82"/>
                      <a:pt x="28" y="82"/>
                    </a:cubicBezTo>
                    <a:cubicBezTo>
                      <a:pt x="30" y="85"/>
                      <a:pt x="34" y="85"/>
                      <a:pt x="37" y="83"/>
                    </a:cubicBezTo>
                    <a:cubicBezTo>
                      <a:pt x="85" y="50"/>
                      <a:pt x="85" y="50"/>
                      <a:pt x="85" y="50"/>
                    </a:cubicBezTo>
                    <a:cubicBezTo>
                      <a:pt x="88" y="48"/>
                      <a:pt x="89" y="44"/>
                      <a:pt x="87" y="41"/>
                    </a:cubicBezTo>
                    <a:cubicBezTo>
                      <a:pt x="61" y="4"/>
                      <a:pt x="61" y="4"/>
                      <a:pt x="61" y="4"/>
                    </a:cubicBezTo>
                    <a:cubicBezTo>
                      <a:pt x="59" y="1"/>
                      <a:pt x="55" y="0"/>
                      <a:pt x="52" y="3"/>
                    </a:cubicBezTo>
                    <a:close/>
                    <a:moveTo>
                      <a:pt x="38" y="48"/>
                    </a:moveTo>
                    <a:cubicBezTo>
                      <a:pt x="31" y="71"/>
                      <a:pt x="31" y="71"/>
                      <a:pt x="31" y="71"/>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35" name="Freeform 36">
                <a:extLst>
                  <a:ext uri="{FF2B5EF4-FFF2-40B4-BE49-F238E27FC236}">
                    <a16:creationId xmlns:a16="http://schemas.microsoft.com/office/drawing/2014/main" id="{78004E8C-66EE-43D6-B90B-4C220D32B8B3}"/>
                  </a:ext>
                </a:extLst>
              </p:cNvPr>
              <p:cNvSpPr>
                <a:spLocks noEditPoints="1"/>
              </p:cNvSpPr>
              <p:nvPr/>
            </p:nvSpPr>
            <p:spPr bwMode="auto">
              <a:xfrm>
                <a:off x="10996621" y="1667271"/>
                <a:ext cx="217264" cy="221178"/>
              </a:xfrm>
              <a:custGeom>
                <a:avLst/>
                <a:gdLst>
                  <a:gd name="T0" fmla="*/ 34 w 68"/>
                  <a:gd name="T1" fmla="*/ 0 h 69"/>
                  <a:gd name="T2" fmla="*/ 0 w 68"/>
                  <a:gd name="T3" fmla="*/ 35 h 69"/>
                  <a:gd name="T4" fmla="*/ 34 w 68"/>
                  <a:gd name="T5" fmla="*/ 69 h 69"/>
                  <a:gd name="T6" fmla="*/ 68 w 68"/>
                  <a:gd name="T7" fmla="*/ 35 h 69"/>
                  <a:gd name="T8" fmla="*/ 34 w 68"/>
                  <a:gd name="T9" fmla="*/ 0 h 69"/>
                  <a:gd name="T10" fmla="*/ 34 w 68"/>
                  <a:gd name="T11" fmla="*/ 62 h 69"/>
                  <a:gd name="T12" fmla="*/ 7 w 68"/>
                  <a:gd name="T13" fmla="*/ 35 h 69"/>
                  <a:gd name="T14" fmla="*/ 34 w 68"/>
                  <a:gd name="T15" fmla="*/ 7 h 69"/>
                  <a:gd name="T16" fmla="*/ 62 w 68"/>
                  <a:gd name="T17" fmla="*/ 35 h 69"/>
                  <a:gd name="T18" fmla="*/ 34 w 68"/>
                  <a:gd name="T19" fmla="*/ 62 h 69"/>
                  <a:gd name="T20" fmla="*/ 22 w 68"/>
                  <a:gd name="T21" fmla="*/ 24 h 69"/>
                  <a:gd name="T22" fmla="*/ 36 w 68"/>
                  <a:gd name="T23" fmla="*/ 35 h 69"/>
                  <a:gd name="T24" fmla="*/ 22 w 68"/>
                  <a:gd name="T25" fmla="*/ 45 h 69"/>
                  <a:gd name="T26" fmla="*/ 22 w 68"/>
                  <a:gd name="T27" fmla="*/ 24 h 69"/>
                  <a:gd name="T28" fmla="*/ 39 w 68"/>
                  <a:gd name="T29" fmla="*/ 24 h 69"/>
                  <a:gd name="T30" fmla="*/ 54 w 68"/>
                  <a:gd name="T31" fmla="*/ 35 h 69"/>
                  <a:gd name="T32" fmla="*/ 39 w 68"/>
                  <a:gd name="T33" fmla="*/ 45 h 69"/>
                  <a:gd name="T34" fmla="*/ 39 w 68"/>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34" y="0"/>
                    </a:moveTo>
                    <a:cubicBezTo>
                      <a:pt x="15" y="0"/>
                      <a:pt x="0" y="16"/>
                      <a:pt x="0" y="35"/>
                    </a:cubicBezTo>
                    <a:cubicBezTo>
                      <a:pt x="0" y="53"/>
                      <a:pt x="15" y="69"/>
                      <a:pt x="34" y="69"/>
                    </a:cubicBezTo>
                    <a:cubicBezTo>
                      <a:pt x="53" y="69"/>
                      <a:pt x="68" y="53"/>
                      <a:pt x="68" y="35"/>
                    </a:cubicBezTo>
                    <a:cubicBezTo>
                      <a:pt x="68" y="16"/>
                      <a:pt x="53" y="0"/>
                      <a:pt x="34" y="0"/>
                    </a:cubicBezTo>
                    <a:close/>
                    <a:moveTo>
                      <a:pt x="34" y="62"/>
                    </a:moveTo>
                    <a:cubicBezTo>
                      <a:pt x="19" y="62"/>
                      <a:pt x="7" y="50"/>
                      <a:pt x="7" y="35"/>
                    </a:cubicBezTo>
                    <a:cubicBezTo>
                      <a:pt x="7" y="19"/>
                      <a:pt x="19" y="7"/>
                      <a:pt x="34" y="7"/>
                    </a:cubicBezTo>
                    <a:cubicBezTo>
                      <a:pt x="50" y="7"/>
                      <a:pt x="62" y="19"/>
                      <a:pt x="62" y="35"/>
                    </a:cubicBezTo>
                    <a:cubicBezTo>
                      <a:pt x="62" y="50"/>
                      <a:pt x="50" y="62"/>
                      <a:pt x="34" y="62"/>
                    </a:cubicBezTo>
                    <a:close/>
                    <a:moveTo>
                      <a:pt x="22" y="24"/>
                    </a:moveTo>
                    <a:cubicBezTo>
                      <a:pt x="36" y="35"/>
                      <a:pt x="36" y="35"/>
                      <a:pt x="36"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36" name="Freeform 37">
                <a:extLst>
                  <a:ext uri="{FF2B5EF4-FFF2-40B4-BE49-F238E27FC236}">
                    <a16:creationId xmlns:a16="http://schemas.microsoft.com/office/drawing/2014/main" id="{38E065AD-7C70-471A-AEB0-FF550E5D1283}"/>
                  </a:ext>
                </a:extLst>
              </p:cNvPr>
              <p:cNvSpPr>
                <a:spLocks noEditPoints="1"/>
              </p:cNvSpPr>
              <p:nvPr/>
            </p:nvSpPr>
            <p:spPr bwMode="auto">
              <a:xfrm>
                <a:off x="11096444" y="2135072"/>
                <a:ext cx="172245" cy="197690"/>
              </a:xfrm>
              <a:custGeom>
                <a:avLst/>
                <a:gdLst>
                  <a:gd name="T0" fmla="*/ 50 w 54"/>
                  <a:gd name="T1" fmla="*/ 12 h 62"/>
                  <a:gd name="T2" fmla="*/ 42 w 54"/>
                  <a:gd name="T3" fmla="*/ 5 h 62"/>
                  <a:gd name="T4" fmla="*/ 33 w 54"/>
                  <a:gd name="T5" fmla="*/ 0 h 62"/>
                  <a:gd name="T6" fmla="*/ 6 w 54"/>
                  <a:gd name="T7" fmla="*/ 0 h 62"/>
                  <a:gd name="T8" fmla="*/ 0 w 54"/>
                  <a:gd name="T9" fmla="*/ 6 h 62"/>
                  <a:gd name="T10" fmla="*/ 0 w 54"/>
                  <a:gd name="T11" fmla="*/ 56 h 62"/>
                  <a:gd name="T12" fmla="*/ 6 w 54"/>
                  <a:gd name="T13" fmla="*/ 62 h 62"/>
                  <a:gd name="T14" fmla="*/ 48 w 54"/>
                  <a:gd name="T15" fmla="*/ 62 h 62"/>
                  <a:gd name="T16" fmla="*/ 54 w 54"/>
                  <a:gd name="T17" fmla="*/ 56 h 62"/>
                  <a:gd name="T18" fmla="*/ 54 w 54"/>
                  <a:gd name="T19" fmla="*/ 21 h 62"/>
                  <a:gd name="T20" fmla="*/ 50 w 54"/>
                  <a:gd name="T21" fmla="*/ 12 h 62"/>
                  <a:gd name="T22" fmla="*/ 35 w 54"/>
                  <a:gd name="T23" fmla="*/ 9 h 62"/>
                  <a:gd name="T24" fmla="*/ 35 w 54"/>
                  <a:gd name="T25" fmla="*/ 9 h 62"/>
                  <a:gd name="T26" fmla="*/ 37 w 54"/>
                  <a:gd name="T27" fmla="*/ 10 h 62"/>
                  <a:gd name="T28" fmla="*/ 44 w 54"/>
                  <a:gd name="T29" fmla="*/ 17 h 62"/>
                  <a:gd name="T30" fmla="*/ 45 w 54"/>
                  <a:gd name="T31" fmla="*/ 19 h 62"/>
                  <a:gd name="T32" fmla="*/ 46 w 54"/>
                  <a:gd name="T33" fmla="*/ 20 h 62"/>
                  <a:gd name="T34" fmla="*/ 35 w 54"/>
                  <a:gd name="T35" fmla="*/ 20 h 62"/>
                  <a:gd name="T36" fmla="*/ 35 w 54"/>
                  <a:gd name="T37" fmla="*/ 9 h 62"/>
                  <a:gd name="T38" fmla="*/ 46 w 54"/>
                  <a:gd name="T39" fmla="*/ 54 h 62"/>
                  <a:gd name="T40" fmla="*/ 8 w 54"/>
                  <a:gd name="T41" fmla="*/ 54 h 62"/>
                  <a:gd name="T42" fmla="*/ 8 w 54"/>
                  <a:gd name="T43" fmla="*/ 8 h 62"/>
                  <a:gd name="T44" fmla="*/ 31 w 54"/>
                  <a:gd name="T45" fmla="*/ 8 h 62"/>
                  <a:gd name="T46" fmla="*/ 31 w 54"/>
                  <a:gd name="T47" fmla="*/ 23 h 62"/>
                  <a:gd name="T48" fmla="*/ 46 w 54"/>
                  <a:gd name="T49" fmla="*/ 23 h 62"/>
                  <a:gd name="T50" fmla="*/ 46 w 54"/>
                  <a:gd name="T5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2">
                    <a:moveTo>
                      <a:pt x="50" y="12"/>
                    </a:moveTo>
                    <a:cubicBezTo>
                      <a:pt x="42" y="5"/>
                      <a:pt x="42" y="5"/>
                      <a:pt x="42" y="5"/>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9"/>
                    </a:moveTo>
                    <a:cubicBezTo>
                      <a:pt x="35" y="9"/>
                      <a:pt x="35" y="9"/>
                      <a:pt x="35" y="9"/>
                    </a:cubicBezTo>
                    <a:cubicBezTo>
                      <a:pt x="36" y="9"/>
                      <a:pt x="37" y="10"/>
                      <a:pt x="37" y="10"/>
                    </a:cubicBezTo>
                    <a:cubicBezTo>
                      <a:pt x="44" y="17"/>
                      <a:pt x="44" y="17"/>
                      <a:pt x="44" y="17"/>
                    </a:cubicBezTo>
                    <a:cubicBezTo>
                      <a:pt x="45" y="17"/>
                      <a:pt x="45" y="18"/>
                      <a:pt x="45" y="19"/>
                    </a:cubicBezTo>
                    <a:cubicBezTo>
                      <a:pt x="46" y="19"/>
                      <a:pt x="46" y="19"/>
                      <a:pt x="46" y="20"/>
                    </a:cubicBezTo>
                    <a:cubicBezTo>
                      <a:pt x="35" y="20"/>
                      <a:pt x="35" y="20"/>
                      <a:pt x="35" y="20"/>
                    </a:cubicBezTo>
                    <a:lnTo>
                      <a:pt x="35" y="9"/>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37" name="Freeform 38">
                <a:extLst>
                  <a:ext uri="{FF2B5EF4-FFF2-40B4-BE49-F238E27FC236}">
                    <a16:creationId xmlns:a16="http://schemas.microsoft.com/office/drawing/2014/main" id="{2DDD7CE9-7C28-4A89-BB8A-FF6F0430B2B4}"/>
                  </a:ext>
                </a:extLst>
              </p:cNvPr>
              <p:cNvSpPr>
                <a:spLocks noEditPoints="1"/>
              </p:cNvSpPr>
              <p:nvPr/>
            </p:nvSpPr>
            <p:spPr bwMode="auto">
              <a:xfrm>
                <a:off x="11082743" y="2730100"/>
                <a:ext cx="279899" cy="297514"/>
              </a:xfrm>
              <a:custGeom>
                <a:avLst/>
                <a:gdLst>
                  <a:gd name="T0" fmla="*/ 78 w 87"/>
                  <a:gd name="T1" fmla="*/ 0 h 93"/>
                  <a:gd name="T2" fmla="*/ 9 w 87"/>
                  <a:gd name="T3" fmla="*/ 0 h 93"/>
                  <a:gd name="T4" fmla="*/ 0 w 87"/>
                  <a:gd name="T5" fmla="*/ 9 h 93"/>
                  <a:gd name="T6" fmla="*/ 0 w 87"/>
                  <a:gd name="T7" fmla="*/ 84 h 93"/>
                  <a:gd name="T8" fmla="*/ 9 w 87"/>
                  <a:gd name="T9" fmla="*/ 93 h 93"/>
                  <a:gd name="T10" fmla="*/ 78 w 87"/>
                  <a:gd name="T11" fmla="*/ 93 h 93"/>
                  <a:gd name="T12" fmla="*/ 87 w 87"/>
                  <a:gd name="T13" fmla="*/ 84 h 93"/>
                  <a:gd name="T14" fmla="*/ 87 w 87"/>
                  <a:gd name="T15" fmla="*/ 9 h 93"/>
                  <a:gd name="T16" fmla="*/ 78 w 87"/>
                  <a:gd name="T17" fmla="*/ 0 h 93"/>
                  <a:gd name="T18" fmla="*/ 75 w 87"/>
                  <a:gd name="T19" fmla="*/ 81 h 93"/>
                  <a:gd name="T20" fmla="*/ 12 w 87"/>
                  <a:gd name="T21" fmla="*/ 81 h 93"/>
                  <a:gd name="T22" fmla="*/ 12 w 87"/>
                  <a:gd name="T23" fmla="*/ 12 h 93"/>
                  <a:gd name="T24" fmla="*/ 75 w 87"/>
                  <a:gd name="T25" fmla="*/ 12 h 93"/>
                  <a:gd name="T26" fmla="*/ 75 w 87"/>
                  <a:gd name="T27" fmla="*/ 81 h 93"/>
                  <a:gd name="T28" fmla="*/ 23 w 87"/>
                  <a:gd name="T29" fmla="*/ 41 h 93"/>
                  <a:gd name="T30" fmla="*/ 64 w 87"/>
                  <a:gd name="T31" fmla="*/ 41 h 93"/>
                  <a:gd name="T32" fmla="*/ 64 w 87"/>
                  <a:gd name="T33" fmla="*/ 46 h 93"/>
                  <a:gd name="T34" fmla="*/ 23 w 87"/>
                  <a:gd name="T35" fmla="*/ 46 h 93"/>
                  <a:gd name="T36" fmla="*/ 23 w 87"/>
                  <a:gd name="T37" fmla="*/ 41 h 93"/>
                  <a:gd name="T38" fmla="*/ 23 w 87"/>
                  <a:gd name="T39" fmla="*/ 52 h 93"/>
                  <a:gd name="T40" fmla="*/ 64 w 87"/>
                  <a:gd name="T41" fmla="*/ 52 h 93"/>
                  <a:gd name="T42" fmla="*/ 64 w 87"/>
                  <a:gd name="T43" fmla="*/ 58 h 93"/>
                  <a:gd name="T44" fmla="*/ 23 w 87"/>
                  <a:gd name="T45" fmla="*/ 58 h 93"/>
                  <a:gd name="T46" fmla="*/ 23 w 87"/>
                  <a:gd name="T47" fmla="*/ 52 h 93"/>
                  <a:gd name="T48" fmla="*/ 23 w 87"/>
                  <a:gd name="T49" fmla="*/ 64 h 93"/>
                  <a:gd name="T50" fmla="*/ 64 w 87"/>
                  <a:gd name="T51" fmla="*/ 64 h 93"/>
                  <a:gd name="T52" fmla="*/ 64 w 87"/>
                  <a:gd name="T53" fmla="*/ 69 h 93"/>
                  <a:gd name="T54" fmla="*/ 23 w 87"/>
                  <a:gd name="T55" fmla="*/ 69 h 93"/>
                  <a:gd name="T56" fmla="*/ 23 w 87"/>
                  <a:gd name="T57" fmla="*/ 64 h 93"/>
                  <a:gd name="T58" fmla="*/ 23 w 87"/>
                  <a:gd name="T59" fmla="*/ 29 h 93"/>
                  <a:gd name="T60" fmla="*/ 64 w 87"/>
                  <a:gd name="T61" fmla="*/ 29 h 93"/>
                  <a:gd name="T62" fmla="*/ 64 w 87"/>
                  <a:gd name="T63" fmla="*/ 35 h 93"/>
                  <a:gd name="T64" fmla="*/ 23 w 87"/>
                  <a:gd name="T65" fmla="*/ 35 h 93"/>
                  <a:gd name="T66" fmla="*/ 23 w 87"/>
                  <a:gd name="T6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3">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2"/>
                      <a:pt x="12" y="12"/>
                      <a:pt x="12" y="12"/>
                    </a:cubicBezTo>
                    <a:cubicBezTo>
                      <a:pt x="75" y="12"/>
                      <a:pt x="75" y="12"/>
                      <a:pt x="75" y="12"/>
                    </a:cubicBezTo>
                    <a:lnTo>
                      <a:pt x="75" y="81"/>
                    </a:lnTo>
                    <a:close/>
                    <a:moveTo>
                      <a:pt x="23" y="41"/>
                    </a:moveTo>
                    <a:cubicBezTo>
                      <a:pt x="64" y="41"/>
                      <a:pt x="64" y="41"/>
                      <a:pt x="64" y="41"/>
                    </a:cubicBezTo>
                    <a:cubicBezTo>
                      <a:pt x="64" y="46"/>
                      <a:pt x="64" y="46"/>
                      <a:pt x="64" y="46"/>
                    </a:cubicBezTo>
                    <a:cubicBezTo>
                      <a:pt x="23" y="46"/>
                      <a:pt x="23" y="46"/>
                      <a:pt x="23" y="46"/>
                    </a:cubicBezTo>
                    <a:lnTo>
                      <a:pt x="23" y="41"/>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38" name="Freeform 39">
                <a:extLst>
                  <a:ext uri="{FF2B5EF4-FFF2-40B4-BE49-F238E27FC236}">
                    <a16:creationId xmlns:a16="http://schemas.microsoft.com/office/drawing/2014/main" id="{B3666922-6D63-4171-BC1E-B6854EFE642D}"/>
                  </a:ext>
                </a:extLst>
              </p:cNvPr>
              <p:cNvSpPr>
                <a:spLocks noEditPoints="1"/>
              </p:cNvSpPr>
              <p:nvPr/>
            </p:nvSpPr>
            <p:spPr bwMode="auto">
              <a:xfrm>
                <a:off x="11031853" y="3084377"/>
                <a:ext cx="262282" cy="197690"/>
              </a:xfrm>
              <a:custGeom>
                <a:avLst/>
                <a:gdLst>
                  <a:gd name="T0" fmla="*/ 0 w 134"/>
                  <a:gd name="T1" fmla="*/ 0 h 101"/>
                  <a:gd name="T2" fmla="*/ 0 w 134"/>
                  <a:gd name="T3" fmla="*/ 101 h 101"/>
                  <a:gd name="T4" fmla="*/ 134 w 134"/>
                  <a:gd name="T5" fmla="*/ 101 h 101"/>
                  <a:gd name="T6" fmla="*/ 134 w 134"/>
                  <a:gd name="T7" fmla="*/ 0 h 101"/>
                  <a:gd name="T8" fmla="*/ 0 w 134"/>
                  <a:gd name="T9" fmla="*/ 0 h 101"/>
                  <a:gd name="T10" fmla="*/ 25 w 134"/>
                  <a:gd name="T11" fmla="*/ 93 h 101"/>
                  <a:gd name="T12" fmla="*/ 8 w 134"/>
                  <a:gd name="T13" fmla="*/ 93 h 101"/>
                  <a:gd name="T14" fmla="*/ 8 w 134"/>
                  <a:gd name="T15" fmla="*/ 77 h 101"/>
                  <a:gd name="T16" fmla="*/ 25 w 134"/>
                  <a:gd name="T17" fmla="*/ 77 h 101"/>
                  <a:gd name="T18" fmla="*/ 25 w 134"/>
                  <a:gd name="T19" fmla="*/ 93 h 101"/>
                  <a:gd name="T20" fmla="*/ 25 w 134"/>
                  <a:gd name="T21" fmla="*/ 59 h 101"/>
                  <a:gd name="T22" fmla="*/ 8 w 134"/>
                  <a:gd name="T23" fmla="*/ 59 h 101"/>
                  <a:gd name="T24" fmla="*/ 8 w 134"/>
                  <a:gd name="T25" fmla="*/ 43 h 101"/>
                  <a:gd name="T26" fmla="*/ 25 w 134"/>
                  <a:gd name="T27" fmla="*/ 43 h 101"/>
                  <a:gd name="T28" fmla="*/ 25 w 134"/>
                  <a:gd name="T29" fmla="*/ 59 h 101"/>
                  <a:gd name="T30" fmla="*/ 25 w 134"/>
                  <a:gd name="T31" fmla="*/ 26 h 101"/>
                  <a:gd name="T32" fmla="*/ 8 w 134"/>
                  <a:gd name="T33" fmla="*/ 26 h 101"/>
                  <a:gd name="T34" fmla="*/ 8 w 134"/>
                  <a:gd name="T35" fmla="*/ 8 h 101"/>
                  <a:gd name="T36" fmla="*/ 25 w 134"/>
                  <a:gd name="T37" fmla="*/ 8 h 101"/>
                  <a:gd name="T38" fmla="*/ 25 w 134"/>
                  <a:gd name="T39" fmla="*/ 26 h 101"/>
                  <a:gd name="T40" fmla="*/ 102 w 134"/>
                  <a:gd name="T41" fmla="*/ 93 h 101"/>
                  <a:gd name="T42" fmla="*/ 35 w 134"/>
                  <a:gd name="T43" fmla="*/ 93 h 101"/>
                  <a:gd name="T44" fmla="*/ 35 w 134"/>
                  <a:gd name="T45" fmla="*/ 8 h 101"/>
                  <a:gd name="T46" fmla="*/ 102 w 134"/>
                  <a:gd name="T47" fmla="*/ 8 h 101"/>
                  <a:gd name="T48" fmla="*/ 102 w 134"/>
                  <a:gd name="T49" fmla="*/ 93 h 101"/>
                  <a:gd name="T50" fmla="*/ 126 w 134"/>
                  <a:gd name="T51" fmla="*/ 93 h 101"/>
                  <a:gd name="T52" fmla="*/ 110 w 134"/>
                  <a:gd name="T53" fmla="*/ 93 h 101"/>
                  <a:gd name="T54" fmla="*/ 110 w 134"/>
                  <a:gd name="T55" fmla="*/ 77 h 101"/>
                  <a:gd name="T56" fmla="*/ 126 w 134"/>
                  <a:gd name="T57" fmla="*/ 77 h 101"/>
                  <a:gd name="T58" fmla="*/ 126 w 134"/>
                  <a:gd name="T59" fmla="*/ 93 h 101"/>
                  <a:gd name="T60" fmla="*/ 126 w 134"/>
                  <a:gd name="T61" fmla="*/ 59 h 101"/>
                  <a:gd name="T62" fmla="*/ 110 w 134"/>
                  <a:gd name="T63" fmla="*/ 59 h 101"/>
                  <a:gd name="T64" fmla="*/ 110 w 134"/>
                  <a:gd name="T65" fmla="*/ 43 h 101"/>
                  <a:gd name="T66" fmla="*/ 126 w 134"/>
                  <a:gd name="T67" fmla="*/ 43 h 101"/>
                  <a:gd name="T68" fmla="*/ 126 w 134"/>
                  <a:gd name="T69" fmla="*/ 59 h 101"/>
                  <a:gd name="T70" fmla="*/ 126 w 134"/>
                  <a:gd name="T71" fmla="*/ 26 h 101"/>
                  <a:gd name="T72" fmla="*/ 110 w 134"/>
                  <a:gd name="T73" fmla="*/ 26 h 101"/>
                  <a:gd name="T74" fmla="*/ 110 w 134"/>
                  <a:gd name="T75" fmla="*/ 8 h 101"/>
                  <a:gd name="T76" fmla="*/ 126 w 134"/>
                  <a:gd name="T77" fmla="*/ 8 h 101"/>
                  <a:gd name="T78" fmla="*/ 126 w 134"/>
                  <a:gd name="T79" fmla="*/ 26 h 101"/>
                  <a:gd name="T80" fmla="*/ 51 w 134"/>
                  <a:gd name="T81" fmla="*/ 26 h 101"/>
                  <a:gd name="T82" fmla="*/ 51 w 134"/>
                  <a:gd name="T83" fmla="*/ 77 h 101"/>
                  <a:gd name="T84" fmla="*/ 84 w 134"/>
                  <a:gd name="T85" fmla="*/ 51 h 101"/>
                  <a:gd name="T86" fmla="*/ 51 w 134"/>
                  <a:gd name="T87" fmla="*/ 2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4" h="101">
                    <a:moveTo>
                      <a:pt x="0" y="0"/>
                    </a:moveTo>
                    <a:lnTo>
                      <a:pt x="0" y="101"/>
                    </a:lnTo>
                    <a:lnTo>
                      <a:pt x="134" y="101"/>
                    </a:lnTo>
                    <a:lnTo>
                      <a:pt x="134" y="0"/>
                    </a:lnTo>
                    <a:lnTo>
                      <a:pt x="0" y="0"/>
                    </a:lnTo>
                    <a:close/>
                    <a:moveTo>
                      <a:pt x="25" y="93"/>
                    </a:moveTo>
                    <a:lnTo>
                      <a:pt x="8" y="93"/>
                    </a:lnTo>
                    <a:lnTo>
                      <a:pt x="8" y="77"/>
                    </a:lnTo>
                    <a:lnTo>
                      <a:pt x="25" y="77"/>
                    </a:lnTo>
                    <a:lnTo>
                      <a:pt x="25" y="93"/>
                    </a:lnTo>
                    <a:close/>
                    <a:moveTo>
                      <a:pt x="25" y="59"/>
                    </a:moveTo>
                    <a:lnTo>
                      <a:pt x="8" y="59"/>
                    </a:lnTo>
                    <a:lnTo>
                      <a:pt x="8" y="43"/>
                    </a:lnTo>
                    <a:lnTo>
                      <a:pt x="25" y="43"/>
                    </a:lnTo>
                    <a:lnTo>
                      <a:pt x="25" y="59"/>
                    </a:lnTo>
                    <a:close/>
                    <a:moveTo>
                      <a:pt x="25" y="26"/>
                    </a:moveTo>
                    <a:lnTo>
                      <a:pt x="8" y="26"/>
                    </a:lnTo>
                    <a:lnTo>
                      <a:pt x="8" y="8"/>
                    </a:lnTo>
                    <a:lnTo>
                      <a:pt x="25" y="8"/>
                    </a:lnTo>
                    <a:lnTo>
                      <a:pt x="25" y="26"/>
                    </a:lnTo>
                    <a:close/>
                    <a:moveTo>
                      <a:pt x="102" y="93"/>
                    </a:moveTo>
                    <a:lnTo>
                      <a:pt x="35" y="93"/>
                    </a:lnTo>
                    <a:lnTo>
                      <a:pt x="35" y="8"/>
                    </a:lnTo>
                    <a:lnTo>
                      <a:pt x="102" y="8"/>
                    </a:lnTo>
                    <a:lnTo>
                      <a:pt x="102" y="93"/>
                    </a:lnTo>
                    <a:close/>
                    <a:moveTo>
                      <a:pt x="126" y="93"/>
                    </a:moveTo>
                    <a:lnTo>
                      <a:pt x="110" y="93"/>
                    </a:lnTo>
                    <a:lnTo>
                      <a:pt x="110" y="77"/>
                    </a:lnTo>
                    <a:lnTo>
                      <a:pt x="126" y="77"/>
                    </a:lnTo>
                    <a:lnTo>
                      <a:pt x="126" y="93"/>
                    </a:lnTo>
                    <a:close/>
                    <a:moveTo>
                      <a:pt x="126" y="59"/>
                    </a:moveTo>
                    <a:lnTo>
                      <a:pt x="110" y="59"/>
                    </a:lnTo>
                    <a:lnTo>
                      <a:pt x="110" y="43"/>
                    </a:lnTo>
                    <a:lnTo>
                      <a:pt x="126" y="43"/>
                    </a:lnTo>
                    <a:lnTo>
                      <a:pt x="126" y="59"/>
                    </a:lnTo>
                    <a:close/>
                    <a:moveTo>
                      <a:pt x="126" y="26"/>
                    </a:moveTo>
                    <a:lnTo>
                      <a:pt x="110" y="26"/>
                    </a:lnTo>
                    <a:lnTo>
                      <a:pt x="110" y="8"/>
                    </a:lnTo>
                    <a:lnTo>
                      <a:pt x="126" y="8"/>
                    </a:lnTo>
                    <a:lnTo>
                      <a:pt x="126" y="26"/>
                    </a:lnTo>
                    <a:close/>
                    <a:moveTo>
                      <a:pt x="51" y="26"/>
                    </a:moveTo>
                    <a:lnTo>
                      <a:pt x="51" y="77"/>
                    </a:lnTo>
                    <a:lnTo>
                      <a:pt x="84" y="51"/>
                    </a:lnTo>
                    <a:lnTo>
                      <a:pt x="51"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39" name="Freeform 40">
                <a:extLst>
                  <a:ext uri="{FF2B5EF4-FFF2-40B4-BE49-F238E27FC236}">
                    <a16:creationId xmlns:a16="http://schemas.microsoft.com/office/drawing/2014/main" id="{A418AE4C-1461-42C2-9ACF-E2ABF5E1DD0B}"/>
                  </a:ext>
                </a:extLst>
              </p:cNvPr>
              <p:cNvSpPr>
                <a:spLocks noEditPoints="1"/>
              </p:cNvSpPr>
              <p:nvPr/>
            </p:nvSpPr>
            <p:spPr bwMode="auto">
              <a:xfrm>
                <a:off x="11333281" y="3027613"/>
                <a:ext cx="156586" cy="146799"/>
              </a:xfrm>
              <a:custGeom>
                <a:avLst/>
                <a:gdLst>
                  <a:gd name="T0" fmla="*/ 80 w 80"/>
                  <a:gd name="T1" fmla="*/ 29 h 75"/>
                  <a:gd name="T2" fmla="*/ 52 w 80"/>
                  <a:gd name="T3" fmla="*/ 24 h 75"/>
                  <a:gd name="T4" fmla="*/ 41 w 80"/>
                  <a:gd name="T5" fmla="*/ 0 h 75"/>
                  <a:gd name="T6" fmla="*/ 28 w 80"/>
                  <a:gd name="T7" fmla="*/ 24 h 75"/>
                  <a:gd name="T8" fmla="*/ 0 w 80"/>
                  <a:gd name="T9" fmla="*/ 29 h 75"/>
                  <a:gd name="T10" fmla="*/ 19 w 80"/>
                  <a:gd name="T11" fmla="*/ 49 h 75"/>
                  <a:gd name="T12" fmla="*/ 15 w 80"/>
                  <a:gd name="T13" fmla="*/ 75 h 75"/>
                  <a:gd name="T14" fmla="*/ 41 w 80"/>
                  <a:gd name="T15" fmla="*/ 62 h 75"/>
                  <a:gd name="T16" fmla="*/ 65 w 80"/>
                  <a:gd name="T17" fmla="*/ 75 h 75"/>
                  <a:gd name="T18" fmla="*/ 60 w 80"/>
                  <a:gd name="T19" fmla="*/ 49 h 75"/>
                  <a:gd name="T20" fmla="*/ 80 w 80"/>
                  <a:gd name="T21" fmla="*/ 29 h 75"/>
                  <a:gd name="T22" fmla="*/ 41 w 80"/>
                  <a:gd name="T23" fmla="*/ 57 h 75"/>
                  <a:gd name="T24" fmla="*/ 23 w 80"/>
                  <a:gd name="T25" fmla="*/ 65 h 75"/>
                  <a:gd name="T26" fmla="*/ 26 w 80"/>
                  <a:gd name="T27" fmla="*/ 45 h 75"/>
                  <a:gd name="T28" fmla="*/ 11 w 80"/>
                  <a:gd name="T29" fmla="*/ 32 h 75"/>
                  <a:gd name="T30" fmla="*/ 31 w 80"/>
                  <a:gd name="T31" fmla="*/ 29 h 75"/>
                  <a:gd name="T32" fmla="*/ 41 w 80"/>
                  <a:gd name="T33" fmla="*/ 11 h 75"/>
                  <a:gd name="T34" fmla="*/ 49 w 80"/>
                  <a:gd name="T35" fmla="*/ 29 h 75"/>
                  <a:gd name="T36" fmla="*/ 68 w 80"/>
                  <a:gd name="T37" fmla="*/ 32 h 75"/>
                  <a:gd name="T38" fmla="*/ 54 w 80"/>
                  <a:gd name="T39" fmla="*/ 45 h 75"/>
                  <a:gd name="T40" fmla="*/ 57 w 80"/>
                  <a:gd name="T41" fmla="*/ 65 h 75"/>
                  <a:gd name="T42" fmla="*/ 41 w 80"/>
                  <a:gd name="T43"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75">
                    <a:moveTo>
                      <a:pt x="80" y="29"/>
                    </a:moveTo>
                    <a:lnTo>
                      <a:pt x="52" y="24"/>
                    </a:lnTo>
                    <a:lnTo>
                      <a:pt x="41" y="0"/>
                    </a:lnTo>
                    <a:lnTo>
                      <a:pt x="28" y="24"/>
                    </a:lnTo>
                    <a:lnTo>
                      <a:pt x="0" y="29"/>
                    </a:lnTo>
                    <a:lnTo>
                      <a:pt x="19" y="49"/>
                    </a:lnTo>
                    <a:lnTo>
                      <a:pt x="15" y="75"/>
                    </a:lnTo>
                    <a:lnTo>
                      <a:pt x="41" y="62"/>
                    </a:lnTo>
                    <a:lnTo>
                      <a:pt x="65" y="75"/>
                    </a:lnTo>
                    <a:lnTo>
                      <a:pt x="60" y="49"/>
                    </a:lnTo>
                    <a:lnTo>
                      <a:pt x="80" y="29"/>
                    </a:lnTo>
                    <a:close/>
                    <a:moveTo>
                      <a:pt x="41" y="57"/>
                    </a:moveTo>
                    <a:lnTo>
                      <a:pt x="23" y="65"/>
                    </a:lnTo>
                    <a:lnTo>
                      <a:pt x="26" y="45"/>
                    </a:lnTo>
                    <a:lnTo>
                      <a:pt x="11" y="32"/>
                    </a:lnTo>
                    <a:lnTo>
                      <a:pt x="31" y="29"/>
                    </a:lnTo>
                    <a:lnTo>
                      <a:pt x="41" y="11"/>
                    </a:lnTo>
                    <a:lnTo>
                      <a:pt x="49" y="29"/>
                    </a:lnTo>
                    <a:lnTo>
                      <a:pt x="68" y="32"/>
                    </a:lnTo>
                    <a:lnTo>
                      <a:pt x="54" y="45"/>
                    </a:lnTo>
                    <a:lnTo>
                      <a:pt x="57" y="65"/>
                    </a:lnTo>
                    <a:lnTo>
                      <a:pt x="4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40" name="Freeform 41">
                <a:extLst>
                  <a:ext uri="{FF2B5EF4-FFF2-40B4-BE49-F238E27FC236}">
                    <a16:creationId xmlns:a16="http://schemas.microsoft.com/office/drawing/2014/main" id="{2199070B-5383-4609-9858-E236FF175D7A}"/>
                  </a:ext>
                </a:extLst>
              </p:cNvPr>
              <p:cNvSpPr>
                <a:spLocks noEditPoints="1"/>
              </p:cNvSpPr>
              <p:nvPr/>
            </p:nvSpPr>
            <p:spPr bwMode="auto">
              <a:xfrm>
                <a:off x="10818503" y="1526343"/>
                <a:ext cx="191818" cy="207477"/>
              </a:xfrm>
              <a:custGeom>
                <a:avLst/>
                <a:gdLst>
                  <a:gd name="T0" fmla="*/ 48 w 60"/>
                  <a:gd name="T1" fmla="*/ 11 h 65"/>
                  <a:gd name="T2" fmla="*/ 60 w 60"/>
                  <a:gd name="T3" fmla="*/ 6 h 65"/>
                  <a:gd name="T4" fmla="*/ 60 w 60"/>
                  <a:gd name="T5" fmla="*/ 44 h 65"/>
                  <a:gd name="T6" fmla="*/ 48 w 60"/>
                  <a:gd name="T7" fmla="*/ 48 h 65"/>
                  <a:gd name="T8" fmla="*/ 36 w 60"/>
                  <a:gd name="T9" fmla="*/ 45 h 65"/>
                  <a:gd name="T10" fmla="*/ 24 w 60"/>
                  <a:gd name="T11" fmla="*/ 41 h 65"/>
                  <a:gd name="T12" fmla="*/ 12 w 60"/>
                  <a:gd name="T13" fmla="*/ 46 h 65"/>
                  <a:gd name="T14" fmla="*/ 12 w 60"/>
                  <a:gd name="T15" fmla="*/ 8 h 65"/>
                  <a:gd name="T16" fmla="*/ 24 w 60"/>
                  <a:gd name="T17" fmla="*/ 4 h 65"/>
                  <a:gd name="T18" fmla="*/ 36 w 60"/>
                  <a:gd name="T19" fmla="*/ 7 h 65"/>
                  <a:gd name="T20" fmla="*/ 48 w 60"/>
                  <a:gd name="T21" fmla="*/ 11 h 65"/>
                  <a:gd name="T22" fmla="*/ 4 w 60"/>
                  <a:gd name="T23" fmla="*/ 0 h 65"/>
                  <a:gd name="T24" fmla="*/ 8 w 60"/>
                  <a:gd name="T25" fmla="*/ 4 h 65"/>
                  <a:gd name="T26" fmla="*/ 8 w 60"/>
                  <a:gd name="T27" fmla="*/ 65 h 65"/>
                  <a:gd name="T28" fmla="*/ 0 w 60"/>
                  <a:gd name="T29" fmla="*/ 65 h 65"/>
                  <a:gd name="T30" fmla="*/ 0 w 60"/>
                  <a:gd name="T31" fmla="*/ 4 h 65"/>
                  <a:gd name="T32" fmla="*/ 4 w 60"/>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5">
                    <a:moveTo>
                      <a:pt x="48" y="11"/>
                    </a:moveTo>
                    <a:cubicBezTo>
                      <a:pt x="53" y="11"/>
                      <a:pt x="58" y="8"/>
                      <a:pt x="60" y="6"/>
                    </a:cubicBezTo>
                    <a:cubicBezTo>
                      <a:pt x="60" y="44"/>
                      <a:pt x="60" y="44"/>
                      <a:pt x="60" y="44"/>
                    </a:cubicBezTo>
                    <a:cubicBezTo>
                      <a:pt x="58" y="46"/>
                      <a:pt x="53" y="48"/>
                      <a:pt x="48" y="48"/>
                    </a:cubicBezTo>
                    <a:cubicBezTo>
                      <a:pt x="43" y="48"/>
                      <a:pt x="39" y="47"/>
                      <a:pt x="36" y="45"/>
                    </a:cubicBezTo>
                    <a:cubicBezTo>
                      <a:pt x="33" y="43"/>
                      <a:pt x="29" y="41"/>
                      <a:pt x="24" y="41"/>
                    </a:cubicBezTo>
                    <a:cubicBezTo>
                      <a:pt x="19" y="41"/>
                      <a:pt x="15" y="44"/>
                      <a:pt x="12" y="46"/>
                    </a:cubicBezTo>
                    <a:cubicBezTo>
                      <a:pt x="12" y="8"/>
                      <a:pt x="12" y="8"/>
                      <a:pt x="12" y="8"/>
                    </a:cubicBezTo>
                    <a:cubicBezTo>
                      <a:pt x="15" y="6"/>
                      <a:pt x="19" y="4"/>
                      <a:pt x="24" y="4"/>
                    </a:cubicBezTo>
                    <a:cubicBezTo>
                      <a:pt x="29" y="4"/>
                      <a:pt x="33" y="5"/>
                      <a:pt x="36" y="7"/>
                    </a:cubicBezTo>
                    <a:cubicBezTo>
                      <a:pt x="39" y="9"/>
                      <a:pt x="43" y="11"/>
                      <a:pt x="48" y="11"/>
                    </a:cubicBezTo>
                    <a:close/>
                    <a:moveTo>
                      <a:pt x="4" y="0"/>
                    </a:moveTo>
                    <a:cubicBezTo>
                      <a:pt x="6" y="0"/>
                      <a:pt x="8" y="1"/>
                      <a:pt x="8" y="4"/>
                    </a:cubicBezTo>
                    <a:cubicBezTo>
                      <a:pt x="8" y="65"/>
                      <a:pt x="8" y="65"/>
                      <a:pt x="8" y="65"/>
                    </a:cubicBezTo>
                    <a:cubicBezTo>
                      <a:pt x="0" y="65"/>
                      <a:pt x="0" y="65"/>
                      <a:pt x="0" y="65"/>
                    </a:cubicBezTo>
                    <a:cubicBezTo>
                      <a:pt x="0" y="4"/>
                      <a:pt x="0" y="4"/>
                      <a:pt x="0" y="4"/>
                    </a:cubicBezTo>
                    <a:cubicBezTo>
                      <a:pt x="0" y="1"/>
                      <a:pt x="1" y="0"/>
                      <a:pt x="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41" name="Freeform 42">
                <a:extLst>
                  <a:ext uri="{FF2B5EF4-FFF2-40B4-BE49-F238E27FC236}">
                    <a16:creationId xmlns:a16="http://schemas.microsoft.com/office/drawing/2014/main" id="{289BE170-8997-4448-AE55-92B302CCAD62}"/>
                  </a:ext>
                </a:extLst>
              </p:cNvPr>
              <p:cNvSpPr>
                <a:spLocks noEditPoints="1"/>
              </p:cNvSpPr>
              <p:nvPr/>
            </p:nvSpPr>
            <p:spPr bwMode="auto">
              <a:xfrm>
                <a:off x="10575795" y="1424562"/>
                <a:ext cx="203562" cy="207477"/>
              </a:xfrm>
              <a:custGeom>
                <a:avLst/>
                <a:gdLst>
                  <a:gd name="T0" fmla="*/ 54 w 64"/>
                  <a:gd name="T1" fmla="*/ 0 h 65"/>
                  <a:gd name="T2" fmla="*/ 44 w 64"/>
                  <a:gd name="T3" fmla="*/ 11 h 65"/>
                  <a:gd name="T4" fmla="*/ 44 w 64"/>
                  <a:gd name="T5" fmla="*/ 41 h 65"/>
                  <a:gd name="T6" fmla="*/ 52 w 64"/>
                  <a:gd name="T7" fmla="*/ 41 h 65"/>
                  <a:gd name="T8" fmla="*/ 52 w 64"/>
                  <a:gd name="T9" fmla="*/ 65 h 65"/>
                  <a:gd name="T10" fmla="*/ 64 w 64"/>
                  <a:gd name="T11" fmla="*/ 65 h 65"/>
                  <a:gd name="T12" fmla="*/ 64 w 64"/>
                  <a:gd name="T13" fmla="*/ 11 h 65"/>
                  <a:gd name="T14" fmla="*/ 54 w 64"/>
                  <a:gd name="T15" fmla="*/ 0 h 65"/>
                  <a:gd name="T16" fmla="*/ 26 w 64"/>
                  <a:gd name="T17" fmla="*/ 0 h 65"/>
                  <a:gd name="T18" fmla="*/ 24 w 64"/>
                  <a:gd name="T19" fmla="*/ 2 h 65"/>
                  <a:gd name="T20" fmla="*/ 24 w 64"/>
                  <a:gd name="T21" fmla="*/ 17 h 65"/>
                  <a:gd name="T22" fmla="*/ 22 w 64"/>
                  <a:gd name="T23" fmla="*/ 18 h 65"/>
                  <a:gd name="T24" fmla="*/ 20 w 64"/>
                  <a:gd name="T25" fmla="*/ 17 h 65"/>
                  <a:gd name="T26" fmla="*/ 20 w 64"/>
                  <a:gd name="T27" fmla="*/ 2 h 65"/>
                  <a:gd name="T28" fmla="*/ 18 w 64"/>
                  <a:gd name="T29" fmla="*/ 0 h 65"/>
                  <a:gd name="T30" fmla="*/ 16 w 64"/>
                  <a:gd name="T31" fmla="*/ 2 h 65"/>
                  <a:gd name="T32" fmla="*/ 16 w 64"/>
                  <a:gd name="T33" fmla="*/ 17 h 65"/>
                  <a:gd name="T34" fmla="*/ 14 w 64"/>
                  <a:gd name="T35" fmla="*/ 18 h 65"/>
                  <a:gd name="T36" fmla="*/ 12 w 64"/>
                  <a:gd name="T37" fmla="*/ 17 h 65"/>
                  <a:gd name="T38" fmla="*/ 12 w 64"/>
                  <a:gd name="T39" fmla="*/ 2 h 65"/>
                  <a:gd name="T40" fmla="*/ 10 w 64"/>
                  <a:gd name="T41" fmla="*/ 0 h 65"/>
                  <a:gd name="T42" fmla="*/ 8 w 64"/>
                  <a:gd name="T43" fmla="*/ 2 h 65"/>
                  <a:gd name="T44" fmla="*/ 8 w 64"/>
                  <a:gd name="T45" fmla="*/ 17 h 65"/>
                  <a:gd name="T46" fmla="*/ 6 w 64"/>
                  <a:gd name="T47" fmla="*/ 18 h 65"/>
                  <a:gd name="T48" fmla="*/ 4 w 64"/>
                  <a:gd name="T49" fmla="*/ 17 h 65"/>
                  <a:gd name="T50" fmla="*/ 4 w 64"/>
                  <a:gd name="T51" fmla="*/ 2 h 65"/>
                  <a:gd name="T52" fmla="*/ 2 w 64"/>
                  <a:gd name="T53" fmla="*/ 0 h 65"/>
                  <a:gd name="T54" fmla="*/ 0 w 64"/>
                  <a:gd name="T55" fmla="*/ 2 h 65"/>
                  <a:gd name="T56" fmla="*/ 0 w 64"/>
                  <a:gd name="T57" fmla="*/ 17 h 65"/>
                  <a:gd name="T58" fmla="*/ 0 w 64"/>
                  <a:gd name="T59" fmla="*/ 21 h 65"/>
                  <a:gd name="T60" fmla="*/ 3 w 64"/>
                  <a:gd name="T61" fmla="*/ 25 h 65"/>
                  <a:gd name="T62" fmla="*/ 8 w 64"/>
                  <a:gd name="T63" fmla="*/ 33 h 65"/>
                  <a:gd name="T64" fmla="*/ 8 w 64"/>
                  <a:gd name="T65" fmla="*/ 65 h 65"/>
                  <a:gd name="T66" fmla="*/ 20 w 64"/>
                  <a:gd name="T67" fmla="*/ 65 h 65"/>
                  <a:gd name="T68" fmla="*/ 20 w 64"/>
                  <a:gd name="T69" fmla="*/ 33 h 65"/>
                  <a:gd name="T70" fmla="*/ 25 w 64"/>
                  <a:gd name="T71" fmla="*/ 25 h 65"/>
                  <a:gd name="T72" fmla="*/ 28 w 64"/>
                  <a:gd name="T73" fmla="*/ 21 h 65"/>
                  <a:gd name="T74" fmla="*/ 28 w 64"/>
                  <a:gd name="T75" fmla="*/ 17 h 65"/>
                  <a:gd name="T76" fmla="*/ 28 w 64"/>
                  <a:gd name="T77" fmla="*/ 2 h 65"/>
                  <a:gd name="T78" fmla="*/ 26 w 64"/>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5">
                    <a:moveTo>
                      <a:pt x="54" y="0"/>
                    </a:moveTo>
                    <a:cubicBezTo>
                      <a:pt x="49" y="0"/>
                      <a:pt x="44" y="5"/>
                      <a:pt x="44" y="11"/>
                    </a:cubicBezTo>
                    <a:cubicBezTo>
                      <a:pt x="44" y="41"/>
                      <a:pt x="44" y="41"/>
                      <a:pt x="44" y="41"/>
                    </a:cubicBezTo>
                    <a:cubicBezTo>
                      <a:pt x="52" y="41"/>
                      <a:pt x="52" y="41"/>
                      <a:pt x="52" y="41"/>
                    </a:cubicBezTo>
                    <a:cubicBezTo>
                      <a:pt x="52" y="65"/>
                      <a:pt x="52" y="65"/>
                      <a:pt x="52" y="65"/>
                    </a:cubicBezTo>
                    <a:cubicBezTo>
                      <a:pt x="64" y="65"/>
                      <a:pt x="64" y="65"/>
                      <a:pt x="64" y="65"/>
                    </a:cubicBezTo>
                    <a:cubicBezTo>
                      <a:pt x="64" y="11"/>
                      <a:pt x="64" y="11"/>
                      <a:pt x="64" y="11"/>
                    </a:cubicBezTo>
                    <a:cubicBezTo>
                      <a:pt x="64" y="5"/>
                      <a:pt x="60" y="0"/>
                      <a:pt x="54" y="0"/>
                    </a:cubicBezTo>
                    <a:close/>
                    <a:moveTo>
                      <a:pt x="26" y="0"/>
                    </a:moveTo>
                    <a:cubicBezTo>
                      <a:pt x="25" y="0"/>
                      <a:pt x="24" y="1"/>
                      <a:pt x="24" y="2"/>
                    </a:cubicBezTo>
                    <a:cubicBezTo>
                      <a:pt x="24" y="17"/>
                      <a:pt x="24" y="17"/>
                      <a:pt x="24" y="17"/>
                    </a:cubicBezTo>
                    <a:cubicBezTo>
                      <a:pt x="24" y="17"/>
                      <a:pt x="23" y="18"/>
                      <a:pt x="22" y="18"/>
                    </a:cubicBezTo>
                    <a:cubicBezTo>
                      <a:pt x="21" y="18"/>
                      <a:pt x="20" y="17"/>
                      <a:pt x="20" y="17"/>
                    </a:cubicBezTo>
                    <a:cubicBezTo>
                      <a:pt x="20" y="2"/>
                      <a:pt x="20" y="2"/>
                      <a:pt x="20" y="2"/>
                    </a:cubicBezTo>
                    <a:cubicBezTo>
                      <a:pt x="20" y="1"/>
                      <a:pt x="19" y="0"/>
                      <a:pt x="18" y="0"/>
                    </a:cubicBezTo>
                    <a:cubicBezTo>
                      <a:pt x="17" y="0"/>
                      <a:pt x="16" y="1"/>
                      <a:pt x="16" y="2"/>
                    </a:cubicBezTo>
                    <a:cubicBezTo>
                      <a:pt x="16" y="17"/>
                      <a:pt x="16" y="17"/>
                      <a:pt x="16" y="17"/>
                    </a:cubicBezTo>
                    <a:cubicBezTo>
                      <a:pt x="16" y="17"/>
                      <a:pt x="15" y="18"/>
                      <a:pt x="14" y="18"/>
                    </a:cubicBezTo>
                    <a:cubicBezTo>
                      <a:pt x="13" y="18"/>
                      <a:pt x="12" y="17"/>
                      <a:pt x="12" y="17"/>
                    </a:cubicBezTo>
                    <a:cubicBezTo>
                      <a:pt x="12" y="2"/>
                      <a:pt x="12" y="2"/>
                      <a:pt x="12" y="2"/>
                    </a:cubicBezTo>
                    <a:cubicBezTo>
                      <a:pt x="12" y="1"/>
                      <a:pt x="11" y="0"/>
                      <a:pt x="10" y="0"/>
                    </a:cubicBezTo>
                    <a:cubicBezTo>
                      <a:pt x="9" y="0"/>
                      <a:pt x="8" y="1"/>
                      <a:pt x="8" y="2"/>
                    </a:cubicBezTo>
                    <a:cubicBezTo>
                      <a:pt x="8" y="17"/>
                      <a:pt x="8" y="17"/>
                      <a:pt x="8" y="17"/>
                    </a:cubicBezTo>
                    <a:cubicBezTo>
                      <a:pt x="8" y="17"/>
                      <a:pt x="7" y="18"/>
                      <a:pt x="6" y="18"/>
                    </a:cubicBezTo>
                    <a:cubicBezTo>
                      <a:pt x="5" y="18"/>
                      <a:pt x="4" y="17"/>
                      <a:pt x="4" y="17"/>
                    </a:cubicBezTo>
                    <a:cubicBezTo>
                      <a:pt x="4" y="2"/>
                      <a:pt x="4" y="2"/>
                      <a:pt x="4" y="2"/>
                    </a:cubicBezTo>
                    <a:cubicBezTo>
                      <a:pt x="4" y="1"/>
                      <a:pt x="3" y="0"/>
                      <a:pt x="2" y="0"/>
                    </a:cubicBezTo>
                    <a:cubicBezTo>
                      <a:pt x="0" y="0"/>
                      <a:pt x="0" y="1"/>
                      <a:pt x="0" y="2"/>
                    </a:cubicBezTo>
                    <a:cubicBezTo>
                      <a:pt x="0" y="17"/>
                      <a:pt x="0" y="17"/>
                      <a:pt x="0" y="17"/>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7"/>
                      <a:pt x="28" y="17"/>
                      <a:pt x="28" y="17"/>
                    </a:cubicBezTo>
                    <a:cubicBezTo>
                      <a:pt x="28" y="2"/>
                      <a:pt x="28" y="2"/>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42" name="Freeform 43">
                <a:extLst>
                  <a:ext uri="{FF2B5EF4-FFF2-40B4-BE49-F238E27FC236}">
                    <a16:creationId xmlns:a16="http://schemas.microsoft.com/office/drawing/2014/main" id="{A54203DC-4AA2-4F37-BCE5-7F73D3A0F7A4}"/>
                  </a:ext>
                </a:extLst>
              </p:cNvPr>
              <p:cNvSpPr>
                <a:spLocks noEditPoints="1"/>
              </p:cNvSpPr>
              <p:nvPr/>
            </p:nvSpPr>
            <p:spPr bwMode="auto">
              <a:xfrm>
                <a:off x="10977048" y="3327085"/>
                <a:ext cx="236837" cy="266197"/>
              </a:xfrm>
              <a:custGeom>
                <a:avLst/>
                <a:gdLst>
                  <a:gd name="T0" fmla="*/ 58 w 74"/>
                  <a:gd name="T1" fmla="*/ 25 h 83"/>
                  <a:gd name="T2" fmla="*/ 63 w 74"/>
                  <a:gd name="T3" fmla="*/ 22 h 83"/>
                  <a:gd name="T4" fmla="*/ 68 w 74"/>
                  <a:gd name="T5" fmla="*/ 12 h 83"/>
                  <a:gd name="T6" fmla="*/ 65 w 74"/>
                  <a:gd name="T7" fmla="*/ 3 h 83"/>
                  <a:gd name="T8" fmla="*/ 58 w 74"/>
                  <a:gd name="T9" fmla="*/ 0 h 83"/>
                  <a:gd name="T10" fmla="*/ 46 w 74"/>
                  <a:gd name="T11" fmla="*/ 6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7 h 83"/>
                  <a:gd name="T28" fmla="*/ 6 w 74"/>
                  <a:gd name="T29" fmla="*/ 47 h 83"/>
                  <a:gd name="T30" fmla="*/ 6 w 74"/>
                  <a:gd name="T31" fmla="*/ 83 h 83"/>
                  <a:gd name="T32" fmla="*/ 69 w 74"/>
                  <a:gd name="T33" fmla="*/ 83 h 83"/>
                  <a:gd name="T34" fmla="*/ 69 w 74"/>
                  <a:gd name="T35" fmla="*/ 47 h 83"/>
                  <a:gd name="T36" fmla="*/ 74 w 74"/>
                  <a:gd name="T37" fmla="*/ 47 h 83"/>
                  <a:gd name="T38" fmla="*/ 74 w 74"/>
                  <a:gd name="T39" fmla="*/ 25 h 83"/>
                  <a:gd name="T40" fmla="*/ 58 w 74"/>
                  <a:gd name="T41" fmla="*/ 25 h 83"/>
                  <a:gd name="T42" fmla="*/ 50 w 74"/>
                  <a:gd name="T43" fmla="*/ 10 h 83"/>
                  <a:gd name="T44" fmla="*/ 58 w 74"/>
                  <a:gd name="T45" fmla="*/ 6 h 83"/>
                  <a:gd name="T46" fmla="*/ 61 w 74"/>
                  <a:gd name="T47" fmla="*/ 7 h 83"/>
                  <a:gd name="T48" fmla="*/ 59 w 74"/>
                  <a:gd name="T49" fmla="*/ 18 h 83"/>
                  <a:gd name="T50" fmla="*/ 46 w 74"/>
                  <a:gd name="T51" fmla="*/ 25 h 83"/>
                  <a:gd name="T52" fmla="*/ 42 w 74"/>
                  <a:gd name="T53" fmla="*/ 25 h 83"/>
                  <a:gd name="T54" fmla="*/ 50 w 74"/>
                  <a:gd name="T55" fmla="*/ 10 h 83"/>
                  <a:gd name="T56" fmla="*/ 14 w 74"/>
                  <a:gd name="T57" fmla="*/ 12 h 83"/>
                  <a:gd name="T58" fmla="*/ 15 w 74"/>
                  <a:gd name="T59" fmla="*/ 9 h 83"/>
                  <a:gd name="T60" fmla="*/ 18 w 74"/>
                  <a:gd name="T61" fmla="*/ 8 h 83"/>
                  <a:gd name="T62" fmla="*/ 18 w 74"/>
                  <a:gd name="T63" fmla="*/ 8 h 83"/>
                  <a:gd name="T64" fmla="*/ 23 w 74"/>
                  <a:gd name="T65" fmla="*/ 10 h 83"/>
                  <a:gd name="T66" fmla="*/ 30 w 74"/>
                  <a:gd name="T67" fmla="*/ 23 h 83"/>
                  <a:gd name="T68" fmla="*/ 30 w 74"/>
                  <a:gd name="T69" fmla="*/ 24 h 83"/>
                  <a:gd name="T70" fmla="*/ 29 w 74"/>
                  <a:gd name="T71" fmla="*/ 24 h 83"/>
                  <a:gd name="T72" fmla="*/ 17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6 w 74"/>
                  <a:gd name="T89" fmla="*/ 41 h 83"/>
                  <a:gd name="T90" fmla="*/ 6 w 74"/>
                  <a:gd name="T91" fmla="*/ 31 h 83"/>
                  <a:gd name="T92" fmla="*/ 32 w 74"/>
                  <a:gd name="T93" fmla="*/ 31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9 w 74"/>
                  <a:gd name="T107" fmla="*/ 41 h 83"/>
                  <a:gd name="T108" fmla="*/ 42 w 74"/>
                  <a:gd name="T109" fmla="*/ 41 h 83"/>
                  <a:gd name="T110" fmla="*/ 42 w 74"/>
                  <a:gd name="T111" fmla="*/ 31 h 83"/>
                  <a:gd name="T112" fmla="*/ 69 w 74"/>
                  <a:gd name="T113" fmla="*/ 31 h 83"/>
                  <a:gd name="T114" fmla="*/ 69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6"/>
                    </a:cubicBezTo>
                    <a:cubicBezTo>
                      <a:pt x="41" y="11"/>
                      <a:pt x="38" y="19"/>
                      <a:pt x="36" y="24"/>
                    </a:cubicBezTo>
                    <a:cubicBezTo>
                      <a:pt x="35" y="19"/>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7"/>
                      <a:pt x="0" y="47"/>
                      <a:pt x="0" y="47"/>
                    </a:cubicBezTo>
                    <a:cubicBezTo>
                      <a:pt x="6" y="47"/>
                      <a:pt x="6" y="47"/>
                      <a:pt x="6" y="47"/>
                    </a:cubicBezTo>
                    <a:cubicBezTo>
                      <a:pt x="6" y="83"/>
                      <a:pt x="6" y="83"/>
                      <a:pt x="6" y="83"/>
                    </a:cubicBezTo>
                    <a:cubicBezTo>
                      <a:pt x="69" y="83"/>
                      <a:pt x="69" y="83"/>
                      <a:pt x="69" y="83"/>
                    </a:cubicBezTo>
                    <a:cubicBezTo>
                      <a:pt x="69" y="47"/>
                      <a:pt x="69" y="47"/>
                      <a:pt x="69" y="47"/>
                    </a:cubicBezTo>
                    <a:cubicBezTo>
                      <a:pt x="74" y="47"/>
                      <a:pt x="74" y="47"/>
                      <a:pt x="74" y="47"/>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4"/>
                      <a:pt x="30" y="24"/>
                    </a:cubicBezTo>
                    <a:cubicBezTo>
                      <a:pt x="30" y="24"/>
                      <a:pt x="29" y="24"/>
                      <a:pt x="29" y="24"/>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43" name="Freeform 44">
                <a:extLst>
                  <a:ext uri="{FF2B5EF4-FFF2-40B4-BE49-F238E27FC236}">
                    <a16:creationId xmlns:a16="http://schemas.microsoft.com/office/drawing/2014/main" id="{FE1A8C8D-6616-4402-B353-7D1946264DCD}"/>
                  </a:ext>
                </a:extLst>
              </p:cNvPr>
              <p:cNvSpPr>
                <a:spLocks noEditPoints="1"/>
              </p:cNvSpPr>
              <p:nvPr/>
            </p:nvSpPr>
            <p:spPr bwMode="auto">
              <a:xfrm>
                <a:off x="10906584" y="4526927"/>
                <a:ext cx="246623" cy="201604"/>
              </a:xfrm>
              <a:custGeom>
                <a:avLst/>
                <a:gdLst>
                  <a:gd name="T0" fmla="*/ 1 w 77"/>
                  <a:gd name="T1" fmla="*/ 42 h 63"/>
                  <a:gd name="T2" fmla="*/ 8 w 77"/>
                  <a:gd name="T3" fmla="*/ 55 h 63"/>
                  <a:gd name="T4" fmla="*/ 21 w 77"/>
                  <a:gd name="T5" fmla="*/ 61 h 63"/>
                  <a:gd name="T6" fmla="*/ 38 w 77"/>
                  <a:gd name="T7" fmla="*/ 63 h 63"/>
                  <a:gd name="T8" fmla="*/ 56 w 77"/>
                  <a:gd name="T9" fmla="*/ 61 h 63"/>
                  <a:gd name="T10" fmla="*/ 69 w 77"/>
                  <a:gd name="T11" fmla="*/ 55 h 63"/>
                  <a:gd name="T12" fmla="*/ 76 w 77"/>
                  <a:gd name="T13" fmla="*/ 42 h 63"/>
                  <a:gd name="T14" fmla="*/ 71 w 77"/>
                  <a:gd name="T15" fmla="*/ 16 h 63"/>
                  <a:gd name="T16" fmla="*/ 72 w 77"/>
                  <a:gd name="T17" fmla="*/ 11 h 63"/>
                  <a:gd name="T18" fmla="*/ 70 w 77"/>
                  <a:gd name="T19" fmla="*/ 0 h 63"/>
                  <a:gd name="T20" fmla="*/ 67 w 77"/>
                  <a:gd name="T21" fmla="*/ 0 h 63"/>
                  <a:gd name="T22" fmla="*/ 60 w 77"/>
                  <a:gd name="T23" fmla="*/ 3 h 63"/>
                  <a:gd name="T24" fmla="*/ 38 w 77"/>
                  <a:gd name="T25" fmla="*/ 5 h 63"/>
                  <a:gd name="T26" fmla="*/ 17 w 77"/>
                  <a:gd name="T27" fmla="*/ 3 h 63"/>
                  <a:gd name="T28" fmla="*/ 9 w 77"/>
                  <a:gd name="T29" fmla="*/ 0 h 63"/>
                  <a:gd name="T30" fmla="*/ 7 w 77"/>
                  <a:gd name="T31" fmla="*/ 0 h 63"/>
                  <a:gd name="T32" fmla="*/ 5 w 77"/>
                  <a:gd name="T33" fmla="*/ 11 h 63"/>
                  <a:gd name="T34" fmla="*/ 6 w 77"/>
                  <a:gd name="T35" fmla="*/ 16 h 63"/>
                  <a:gd name="T36" fmla="*/ 9 w 77"/>
                  <a:gd name="T37" fmla="*/ 42 h 63"/>
                  <a:gd name="T38" fmla="*/ 18 w 77"/>
                  <a:gd name="T39" fmla="*/ 30 h 63"/>
                  <a:gd name="T40" fmla="*/ 27 w 77"/>
                  <a:gd name="T41" fmla="*/ 29 h 63"/>
                  <a:gd name="T42" fmla="*/ 38 w 77"/>
                  <a:gd name="T43" fmla="*/ 30 h 63"/>
                  <a:gd name="T44" fmla="*/ 49 w 77"/>
                  <a:gd name="T45" fmla="*/ 29 h 63"/>
                  <a:gd name="T46" fmla="*/ 59 w 77"/>
                  <a:gd name="T47" fmla="*/ 30 h 63"/>
                  <a:gd name="T48" fmla="*/ 67 w 77"/>
                  <a:gd name="T49" fmla="*/ 42 h 63"/>
                  <a:gd name="T50" fmla="*/ 64 w 77"/>
                  <a:gd name="T51" fmla="*/ 52 h 63"/>
                  <a:gd name="T52" fmla="*/ 56 w 77"/>
                  <a:gd name="T53" fmla="*/ 57 h 63"/>
                  <a:gd name="T54" fmla="*/ 45 w 77"/>
                  <a:gd name="T55" fmla="*/ 58 h 63"/>
                  <a:gd name="T56" fmla="*/ 31 w 77"/>
                  <a:gd name="T57" fmla="*/ 58 h 63"/>
                  <a:gd name="T58" fmla="*/ 20 w 77"/>
                  <a:gd name="T59" fmla="*/ 57 h 63"/>
                  <a:gd name="T60" fmla="*/ 12 w 77"/>
                  <a:gd name="T61" fmla="*/ 52 h 63"/>
                  <a:gd name="T62" fmla="*/ 9 w 77"/>
                  <a:gd name="T63" fmla="*/ 42 h 63"/>
                  <a:gd name="T64" fmla="*/ 53 w 77"/>
                  <a:gd name="T65" fmla="*/ 48 h 63"/>
                  <a:gd name="T66" fmla="*/ 53 w 77"/>
                  <a:gd name="T67" fmla="*/ 34 h 63"/>
                  <a:gd name="T68" fmla="*/ 19 w 77"/>
                  <a:gd name="T69" fmla="*/ 41 h 63"/>
                  <a:gd name="T70" fmla="*/ 29 w 77"/>
                  <a:gd name="T71" fmla="*/ 41 h 63"/>
                  <a:gd name="T72" fmla="*/ 19 w 77"/>
                  <a:gd name="T7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63">
                    <a:moveTo>
                      <a:pt x="0" y="33"/>
                    </a:moveTo>
                    <a:cubicBezTo>
                      <a:pt x="0" y="36"/>
                      <a:pt x="0" y="39"/>
                      <a:pt x="1" y="42"/>
                    </a:cubicBezTo>
                    <a:cubicBezTo>
                      <a:pt x="1" y="45"/>
                      <a:pt x="2" y="47"/>
                      <a:pt x="3" y="49"/>
                    </a:cubicBezTo>
                    <a:cubicBezTo>
                      <a:pt x="5" y="51"/>
                      <a:pt x="6" y="53"/>
                      <a:pt x="8" y="55"/>
                    </a:cubicBezTo>
                    <a:cubicBezTo>
                      <a:pt x="10" y="56"/>
                      <a:pt x="12" y="58"/>
                      <a:pt x="14" y="59"/>
                    </a:cubicBezTo>
                    <a:cubicBezTo>
                      <a:pt x="16" y="60"/>
                      <a:pt x="18" y="61"/>
                      <a:pt x="21" y="61"/>
                    </a:cubicBezTo>
                    <a:cubicBezTo>
                      <a:pt x="23" y="62"/>
                      <a:pt x="26" y="62"/>
                      <a:pt x="29" y="63"/>
                    </a:cubicBezTo>
                    <a:cubicBezTo>
                      <a:pt x="32" y="63"/>
                      <a:pt x="35" y="63"/>
                      <a:pt x="38" y="63"/>
                    </a:cubicBezTo>
                    <a:cubicBezTo>
                      <a:pt x="42" y="63"/>
                      <a:pt x="45" y="63"/>
                      <a:pt x="47" y="63"/>
                    </a:cubicBezTo>
                    <a:cubicBezTo>
                      <a:pt x="50" y="62"/>
                      <a:pt x="53" y="62"/>
                      <a:pt x="56" y="61"/>
                    </a:cubicBezTo>
                    <a:cubicBezTo>
                      <a:pt x="58" y="61"/>
                      <a:pt x="61" y="60"/>
                      <a:pt x="63" y="59"/>
                    </a:cubicBezTo>
                    <a:cubicBezTo>
                      <a:pt x="65" y="58"/>
                      <a:pt x="67" y="56"/>
                      <a:pt x="69" y="55"/>
                    </a:cubicBezTo>
                    <a:cubicBezTo>
                      <a:pt x="71" y="53"/>
                      <a:pt x="72" y="51"/>
                      <a:pt x="73" y="49"/>
                    </a:cubicBezTo>
                    <a:cubicBezTo>
                      <a:pt x="74" y="47"/>
                      <a:pt x="75" y="45"/>
                      <a:pt x="76" y="42"/>
                    </a:cubicBezTo>
                    <a:cubicBezTo>
                      <a:pt x="77" y="39"/>
                      <a:pt x="77" y="36"/>
                      <a:pt x="77" y="33"/>
                    </a:cubicBezTo>
                    <a:cubicBezTo>
                      <a:pt x="77" y="26"/>
                      <a:pt x="75" y="21"/>
                      <a:pt x="71" y="16"/>
                    </a:cubicBezTo>
                    <a:cubicBezTo>
                      <a:pt x="71" y="16"/>
                      <a:pt x="71" y="15"/>
                      <a:pt x="71" y="14"/>
                    </a:cubicBezTo>
                    <a:cubicBezTo>
                      <a:pt x="71" y="13"/>
                      <a:pt x="72" y="12"/>
                      <a:pt x="72" y="11"/>
                    </a:cubicBezTo>
                    <a:cubicBezTo>
                      <a:pt x="72" y="10"/>
                      <a:pt x="72" y="8"/>
                      <a:pt x="72" y="6"/>
                    </a:cubicBezTo>
                    <a:cubicBezTo>
                      <a:pt x="71" y="4"/>
                      <a:pt x="71" y="2"/>
                      <a:pt x="70" y="0"/>
                    </a:cubicBezTo>
                    <a:cubicBezTo>
                      <a:pt x="69" y="0"/>
                      <a:pt x="69" y="0"/>
                      <a:pt x="69" y="0"/>
                    </a:cubicBezTo>
                    <a:cubicBezTo>
                      <a:pt x="69" y="0"/>
                      <a:pt x="68" y="0"/>
                      <a:pt x="67" y="0"/>
                    </a:cubicBezTo>
                    <a:cubicBezTo>
                      <a:pt x="67" y="0"/>
                      <a:pt x="65" y="1"/>
                      <a:pt x="64" y="1"/>
                    </a:cubicBezTo>
                    <a:cubicBezTo>
                      <a:pt x="63" y="1"/>
                      <a:pt x="61" y="2"/>
                      <a:pt x="60" y="3"/>
                    </a:cubicBezTo>
                    <a:cubicBezTo>
                      <a:pt x="58" y="4"/>
                      <a:pt x="56" y="5"/>
                      <a:pt x="53" y="7"/>
                    </a:cubicBezTo>
                    <a:cubicBezTo>
                      <a:pt x="50" y="6"/>
                      <a:pt x="45" y="5"/>
                      <a:pt x="38" y="5"/>
                    </a:cubicBezTo>
                    <a:cubicBezTo>
                      <a:pt x="32" y="5"/>
                      <a:pt x="27" y="6"/>
                      <a:pt x="23" y="7"/>
                    </a:cubicBezTo>
                    <a:cubicBezTo>
                      <a:pt x="21" y="5"/>
                      <a:pt x="19" y="4"/>
                      <a:pt x="17" y="3"/>
                    </a:cubicBezTo>
                    <a:cubicBezTo>
                      <a:pt x="15" y="2"/>
                      <a:pt x="14" y="1"/>
                      <a:pt x="12" y="1"/>
                    </a:cubicBezTo>
                    <a:cubicBezTo>
                      <a:pt x="11" y="1"/>
                      <a:pt x="10" y="0"/>
                      <a:pt x="9" y="0"/>
                    </a:cubicBezTo>
                    <a:cubicBezTo>
                      <a:pt x="8" y="0"/>
                      <a:pt x="8" y="0"/>
                      <a:pt x="7" y="0"/>
                    </a:cubicBezTo>
                    <a:cubicBezTo>
                      <a:pt x="7" y="0"/>
                      <a:pt x="7" y="0"/>
                      <a:pt x="7" y="0"/>
                    </a:cubicBezTo>
                    <a:cubicBezTo>
                      <a:pt x="6" y="2"/>
                      <a:pt x="5" y="4"/>
                      <a:pt x="5" y="6"/>
                    </a:cubicBezTo>
                    <a:cubicBezTo>
                      <a:pt x="5" y="8"/>
                      <a:pt x="5" y="10"/>
                      <a:pt x="5" y="11"/>
                    </a:cubicBezTo>
                    <a:cubicBezTo>
                      <a:pt x="5" y="12"/>
                      <a:pt x="5" y="13"/>
                      <a:pt x="5" y="14"/>
                    </a:cubicBezTo>
                    <a:cubicBezTo>
                      <a:pt x="6" y="15"/>
                      <a:pt x="6" y="16"/>
                      <a:pt x="6" y="16"/>
                    </a:cubicBezTo>
                    <a:cubicBezTo>
                      <a:pt x="2" y="21"/>
                      <a:pt x="0" y="26"/>
                      <a:pt x="0" y="33"/>
                    </a:cubicBezTo>
                    <a:close/>
                    <a:moveTo>
                      <a:pt x="9" y="42"/>
                    </a:moveTo>
                    <a:cubicBezTo>
                      <a:pt x="9" y="38"/>
                      <a:pt x="11" y="35"/>
                      <a:pt x="14" y="32"/>
                    </a:cubicBezTo>
                    <a:cubicBezTo>
                      <a:pt x="15" y="31"/>
                      <a:pt x="16" y="30"/>
                      <a:pt x="18" y="30"/>
                    </a:cubicBezTo>
                    <a:cubicBezTo>
                      <a:pt x="19" y="30"/>
                      <a:pt x="20" y="29"/>
                      <a:pt x="22" y="29"/>
                    </a:cubicBezTo>
                    <a:cubicBezTo>
                      <a:pt x="24" y="29"/>
                      <a:pt x="25" y="29"/>
                      <a:pt x="27" y="29"/>
                    </a:cubicBezTo>
                    <a:cubicBezTo>
                      <a:pt x="28" y="29"/>
                      <a:pt x="30" y="29"/>
                      <a:pt x="32" y="30"/>
                    </a:cubicBezTo>
                    <a:cubicBezTo>
                      <a:pt x="35" y="30"/>
                      <a:pt x="36" y="30"/>
                      <a:pt x="38" y="30"/>
                    </a:cubicBezTo>
                    <a:cubicBezTo>
                      <a:pt x="40" y="30"/>
                      <a:pt x="42" y="30"/>
                      <a:pt x="44" y="30"/>
                    </a:cubicBezTo>
                    <a:cubicBezTo>
                      <a:pt x="46" y="29"/>
                      <a:pt x="48" y="29"/>
                      <a:pt x="49" y="29"/>
                    </a:cubicBezTo>
                    <a:cubicBezTo>
                      <a:pt x="51" y="29"/>
                      <a:pt x="52" y="29"/>
                      <a:pt x="54" y="29"/>
                    </a:cubicBezTo>
                    <a:cubicBezTo>
                      <a:pt x="56" y="29"/>
                      <a:pt x="57" y="30"/>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6"/>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6"/>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44" name="Freeform 45">
                <a:extLst>
                  <a:ext uri="{FF2B5EF4-FFF2-40B4-BE49-F238E27FC236}">
                    <a16:creationId xmlns:a16="http://schemas.microsoft.com/office/drawing/2014/main" id="{99BE134E-DB63-420B-9452-6D170EC94583}"/>
                  </a:ext>
                </a:extLst>
              </p:cNvPr>
              <p:cNvSpPr>
                <a:spLocks noEditPoints="1"/>
              </p:cNvSpPr>
              <p:nvPr/>
            </p:nvSpPr>
            <p:spPr bwMode="auto">
              <a:xfrm>
                <a:off x="10654088" y="1900192"/>
                <a:ext cx="401253" cy="401252"/>
              </a:xfrm>
              <a:custGeom>
                <a:avLst/>
                <a:gdLst>
                  <a:gd name="T0" fmla="*/ 0 w 125"/>
                  <a:gd name="T1" fmla="*/ 63 h 125"/>
                  <a:gd name="T2" fmla="*/ 125 w 125"/>
                  <a:gd name="T3" fmla="*/ 63 h 125"/>
                  <a:gd name="T4" fmla="*/ 98 w 125"/>
                  <a:gd name="T5" fmla="*/ 83 h 125"/>
                  <a:gd name="T6" fmla="*/ 117 w 125"/>
                  <a:gd name="T7" fmla="*/ 67 h 125"/>
                  <a:gd name="T8" fmla="*/ 98 w 125"/>
                  <a:gd name="T9" fmla="*/ 83 h 125"/>
                  <a:gd name="T10" fmla="*/ 25 w 125"/>
                  <a:gd name="T11" fmla="*/ 59 h 125"/>
                  <a:gd name="T12" fmla="*/ 13 w 125"/>
                  <a:gd name="T13" fmla="*/ 42 h 125"/>
                  <a:gd name="T14" fmla="*/ 90 w 125"/>
                  <a:gd name="T15" fmla="*/ 42 h 125"/>
                  <a:gd name="T16" fmla="*/ 67 w 125"/>
                  <a:gd name="T17" fmla="*/ 59 h 125"/>
                  <a:gd name="T18" fmla="*/ 90 w 125"/>
                  <a:gd name="T19" fmla="*/ 42 h 125"/>
                  <a:gd name="T20" fmla="*/ 67 w 125"/>
                  <a:gd name="T21" fmla="*/ 9 h 125"/>
                  <a:gd name="T22" fmla="*/ 82 w 125"/>
                  <a:gd name="T23" fmla="*/ 23 h 125"/>
                  <a:gd name="T24" fmla="*/ 67 w 125"/>
                  <a:gd name="T25" fmla="*/ 34 h 125"/>
                  <a:gd name="T26" fmla="*/ 53 w 125"/>
                  <a:gd name="T27" fmla="*/ 12 h 125"/>
                  <a:gd name="T28" fmla="*/ 59 w 125"/>
                  <a:gd name="T29" fmla="*/ 34 h 125"/>
                  <a:gd name="T30" fmla="*/ 43 w 125"/>
                  <a:gd name="T31" fmla="*/ 23 h 125"/>
                  <a:gd name="T32" fmla="*/ 59 w 125"/>
                  <a:gd name="T33" fmla="*/ 59 h 125"/>
                  <a:gd name="T34" fmla="*/ 36 w 125"/>
                  <a:gd name="T35" fmla="*/ 42 h 125"/>
                  <a:gd name="T36" fmla="*/ 13 w 125"/>
                  <a:gd name="T37" fmla="*/ 83 h 125"/>
                  <a:gd name="T38" fmla="*/ 25 w 125"/>
                  <a:gd name="T39" fmla="*/ 67 h 125"/>
                  <a:gd name="T40" fmla="*/ 13 w 125"/>
                  <a:gd name="T41" fmla="*/ 83 h 125"/>
                  <a:gd name="T42" fmla="*/ 59 w 125"/>
                  <a:gd name="T43" fmla="*/ 67 h 125"/>
                  <a:gd name="T44" fmla="*/ 36 w 125"/>
                  <a:gd name="T45" fmla="*/ 83 h 125"/>
                  <a:gd name="T46" fmla="*/ 59 w 125"/>
                  <a:gd name="T47" fmla="*/ 92 h 125"/>
                  <a:gd name="T48" fmla="*/ 53 w 125"/>
                  <a:gd name="T49" fmla="*/ 113 h 125"/>
                  <a:gd name="T50" fmla="*/ 38 w 125"/>
                  <a:gd name="T51" fmla="*/ 92 h 125"/>
                  <a:gd name="T52" fmla="*/ 82 w 125"/>
                  <a:gd name="T53" fmla="*/ 102 h 125"/>
                  <a:gd name="T54" fmla="*/ 67 w 125"/>
                  <a:gd name="T55" fmla="*/ 116 h 125"/>
                  <a:gd name="T56" fmla="*/ 87 w 125"/>
                  <a:gd name="T57" fmla="*/ 92 h 125"/>
                  <a:gd name="T58" fmla="*/ 67 w 125"/>
                  <a:gd name="T59" fmla="*/ 83 h 125"/>
                  <a:gd name="T60" fmla="*/ 92 w 125"/>
                  <a:gd name="T61" fmla="*/ 67 h 125"/>
                  <a:gd name="T62" fmla="*/ 67 w 125"/>
                  <a:gd name="T63" fmla="*/ 83 h 125"/>
                  <a:gd name="T64" fmla="*/ 98 w 125"/>
                  <a:gd name="T65" fmla="*/ 42 h 125"/>
                  <a:gd name="T66" fmla="*/ 117 w 125"/>
                  <a:gd name="T67" fmla="*/ 59 h 125"/>
                  <a:gd name="T68" fmla="*/ 108 w 125"/>
                  <a:gd name="T69" fmla="*/ 34 h 125"/>
                  <a:gd name="T70" fmla="*/ 86 w 125"/>
                  <a:gd name="T71" fmla="*/ 14 h 125"/>
                  <a:gd name="T72" fmla="*/ 108 w 125"/>
                  <a:gd name="T73" fmla="*/ 34 h 125"/>
                  <a:gd name="T74" fmla="*/ 39 w 125"/>
                  <a:gd name="T75" fmla="*/ 14 h 125"/>
                  <a:gd name="T76" fmla="*/ 17 w 125"/>
                  <a:gd name="T77" fmla="*/ 34 h 125"/>
                  <a:gd name="T78" fmla="*/ 17 w 125"/>
                  <a:gd name="T79" fmla="*/ 92 h 125"/>
                  <a:gd name="T80" fmla="*/ 39 w 125"/>
                  <a:gd name="T81" fmla="*/ 111 h 125"/>
                  <a:gd name="T82" fmla="*/ 17 w 125"/>
                  <a:gd name="T83" fmla="*/ 92 h 125"/>
                  <a:gd name="T84" fmla="*/ 86 w 125"/>
                  <a:gd name="T85" fmla="*/ 111 h 125"/>
                  <a:gd name="T86" fmla="*/ 108 w 125"/>
                  <a:gd name="T87"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3"/>
                      <a:pt x="100" y="67"/>
                    </a:cubicBezTo>
                    <a:cubicBezTo>
                      <a:pt x="117" y="67"/>
                      <a:pt x="117" y="67"/>
                      <a:pt x="117" y="67"/>
                    </a:cubicBezTo>
                    <a:cubicBezTo>
                      <a:pt x="116" y="73"/>
                      <a:pt x="115" y="78"/>
                      <a:pt x="113" y="83"/>
                    </a:cubicBezTo>
                    <a:lnTo>
                      <a:pt x="98" y="83"/>
                    </a:lnTo>
                    <a:close/>
                    <a:moveTo>
                      <a:pt x="27" y="42"/>
                    </a:moveTo>
                    <a:cubicBezTo>
                      <a:pt x="26" y="47"/>
                      <a:pt x="26" y="53"/>
                      <a:pt x="25" y="59"/>
                    </a:cubicBezTo>
                    <a:cubicBezTo>
                      <a:pt x="9" y="59"/>
                      <a:pt x="9" y="59"/>
                      <a:pt x="9" y="59"/>
                    </a:cubicBezTo>
                    <a:cubicBezTo>
                      <a:pt x="9" y="53"/>
                      <a:pt x="11" y="47"/>
                      <a:pt x="13" y="42"/>
                    </a:cubicBezTo>
                    <a:lnTo>
                      <a:pt x="27" y="42"/>
                    </a:lnTo>
                    <a:close/>
                    <a:moveTo>
                      <a:pt x="90" y="42"/>
                    </a:moveTo>
                    <a:cubicBezTo>
                      <a:pt x="91" y="47"/>
                      <a:pt x="92" y="53"/>
                      <a:pt x="92" y="59"/>
                    </a:cubicBezTo>
                    <a:cubicBezTo>
                      <a:pt x="67" y="59"/>
                      <a:pt x="67" y="59"/>
                      <a:pt x="67" y="59"/>
                    </a:cubicBezTo>
                    <a:cubicBezTo>
                      <a:pt x="67" y="42"/>
                      <a:pt x="67" y="42"/>
                      <a:pt x="67" y="42"/>
                    </a:cubicBezTo>
                    <a:lnTo>
                      <a:pt x="90" y="42"/>
                    </a:lnTo>
                    <a:close/>
                    <a:moveTo>
                      <a:pt x="67" y="34"/>
                    </a:moveTo>
                    <a:cubicBezTo>
                      <a:pt x="67" y="9"/>
                      <a:pt x="67" y="9"/>
                      <a:pt x="67" y="9"/>
                    </a:cubicBezTo>
                    <a:cubicBezTo>
                      <a:pt x="69" y="10"/>
                      <a:pt x="71" y="11"/>
                      <a:pt x="73" y="12"/>
                    </a:cubicBezTo>
                    <a:cubicBezTo>
                      <a:pt x="76" y="14"/>
                      <a:pt x="79" y="18"/>
                      <a:pt x="82" y="23"/>
                    </a:cubicBezTo>
                    <a:cubicBezTo>
                      <a:pt x="84" y="26"/>
                      <a:pt x="86" y="30"/>
                      <a:pt x="87" y="34"/>
                    </a:cubicBezTo>
                    <a:cubicBezTo>
                      <a:pt x="67" y="34"/>
                      <a:pt x="67" y="34"/>
                      <a:pt x="67" y="34"/>
                    </a:cubicBezTo>
                    <a:close/>
                    <a:moveTo>
                      <a:pt x="43" y="23"/>
                    </a:moveTo>
                    <a:cubicBezTo>
                      <a:pt x="46" y="18"/>
                      <a:pt x="50" y="14"/>
                      <a:pt x="53" y="12"/>
                    </a:cubicBezTo>
                    <a:cubicBezTo>
                      <a:pt x="55" y="11"/>
                      <a:pt x="57" y="10"/>
                      <a:pt x="59" y="9"/>
                    </a:cubicBezTo>
                    <a:cubicBezTo>
                      <a:pt x="59" y="34"/>
                      <a:pt x="59" y="34"/>
                      <a:pt x="59" y="34"/>
                    </a:cubicBezTo>
                    <a:cubicBezTo>
                      <a:pt x="38" y="34"/>
                      <a:pt x="38" y="34"/>
                      <a:pt x="38" y="34"/>
                    </a:cubicBezTo>
                    <a:cubicBezTo>
                      <a:pt x="40" y="30"/>
                      <a:pt x="41" y="26"/>
                      <a:pt x="43" y="23"/>
                    </a:cubicBezTo>
                    <a:close/>
                    <a:moveTo>
                      <a:pt x="59" y="42"/>
                    </a:moveTo>
                    <a:cubicBezTo>
                      <a:pt x="59" y="59"/>
                      <a:pt x="59" y="59"/>
                      <a:pt x="59" y="59"/>
                    </a:cubicBezTo>
                    <a:cubicBezTo>
                      <a:pt x="34" y="59"/>
                      <a:pt x="34" y="59"/>
                      <a:pt x="34" y="59"/>
                    </a:cubicBezTo>
                    <a:cubicBezTo>
                      <a:pt x="34" y="53"/>
                      <a:pt x="35" y="47"/>
                      <a:pt x="36" y="42"/>
                    </a:cubicBezTo>
                    <a:lnTo>
                      <a:pt x="59" y="42"/>
                    </a:lnTo>
                    <a:close/>
                    <a:moveTo>
                      <a:pt x="13" y="83"/>
                    </a:moveTo>
                    <a:cubicBezTo>
                      <a:pt x="11" y="78"/>
                      <a:pt x="9" y="73"/>
                      <a:pt x="9" y="67"/>
                    </a:cubicBezTo>
                    <a:cubicBezTo>
                      <a:pt x="25" y="67"/>
                      <a:pt x="25" y="67"/>
                      <a:pt x="25" y="67"/>
                    </a:cubicBezTo>
                    <a:cubicBezTo>
                      <a:pt x="26" y="73"/>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3"/>
                      <a:pt x="34" y="67"/>
                    </a:cubicBezTo>
                    <a:close/>
                    <a:moveTo>
                      <a:pt x="59" y="92"/>
                    </a:moveTo>
                    <a:cubicBezTo>
                      <a:pt x="59" y="116"/>
                      <a:pt x="59" y="116"/>
                      <a:pt x="59" y="116"/>
                    </a:cubicBezTo>
                    <a:cubicBezTo>
                      <a:pt x="57" y="116"/>
                      <a:pt x="55" y="115"/>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5"/>
                      <a:pt x="69" y="116"/>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3"/>
                      <a:pt x="91" y="78"/>
                      <a:pt x="90" y="83"/>
                    </a:cubicBezTo>
                    <a:lnTo>
                      <a:pt x="67" y="83"/>
                    </a:lnTo>
                    <a:close/>
                    <a:moveTo>
                      <a:pt x="100" y="59"/>
                    </a:moveTo>
                    <a:cubicBezTo>
                      <a:pt x="100" y="53"/>
                      <a:pt x="99" y="47"/>
                      <a:pt x="98" y="42"/>
                    </a:cubicBezTo>
                    <a:cubicBezTo>
                      <a:pt x="113" y="42"/>
                      <a:pt x="113" y="42"/>
                      <a:pt x="113" y="42"/>
                    </a:cubicBezTo>
                    <a:cubicBezTo>
                      <a:pt x="115" y="47"/>
                      <a:pt x="116" y="53"/>
                      <a:pt x="117" y="59"/>
                    </a:cubicBezTo>
                    <a:lnTo>
                      <a:pt x="100" y="59"/>
                    </a:lnTo>
                    <a:close/>
                    <a:moveTo>
                      <a:pt x="108" y="34"/>
                    </a:moveTo>
                    <a:cubicBezTo>
                      <a:pt x="96" y="34"/>
                      <a:pt x="96" y="34"/>
                      <a:pt x="96" y="34"/>
                    </a:cubicBezTo>
                    <a:cubicBezTo>
                      <a:pt x="93" y="26"/>
                      <a:pt x="90" y="19"/>
                      <a:pt x="86" y="14"/>
                    </a:cubicBezTo>
                    <a:cubicBezTo>
                      <a:pt x="92" y="17"/>
                      <a:pt x="97" y="20"/>
                      <a:pt x="101" y="24"/>
                    </a:cubicBezTo>
                    <a:cubicBezTo>
                      <a:pt x="104" y="27"/>
                      <a:pt x="106" y="30"/>
                      <a:pt x="108" y="34"/>
                    </a:cubicBezTo>
                    <a:close/>
                    <a:moveTo>
                      <a:pt x="25" y="24"/>
                    </a:moveTo>
                    <a:cubicBezTo>
                      <a:pt x="29" y="20"/>
                      <a:pt x="34" y="17"/>
                      <a:pt x="39" y="14"/>
                    </a:cubicBezTo>
                    <a:cubicBezTo>
                      <a:pt x="35" y="19"/>
                      <a:pt x="32" y="26"/>
                      <a:pt x="30" y="34"/>
                    </a:cubicBezTo>
                    <a:cubicBezTo>
                      <a:pt x="17" y="34"/>
                      <a:pt x="17" y="34"/>
                      <a:pt x="17" y="34"/>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45" name="Freeform 46">
                <a:extLst>
                  <a:ext uri="{FF2B5EF4-FFF2-40B4-BE49-F238E27FC236}">
                    <a16:creationId xmlns:a16="http://schemas.microsoft.com/office/drawing/2014/main" id="{ADE7BAB0-1134-41BA-80DF-170CDC73B7DA}"/>
                  </a:ext>
                </a:extLst>
              </p:cNvPr>
              <p:cNvSpPr>
                <a:spLocks noEditPoints="1"/>
              </p:cNvSpPr>
              <p:nvPr/>
            </p:nvSpPr>
            <p:spPr bwMode="auto">
              <a:xfrm>
                <a:off x="10577753" y="1690759"/>
                <a:ext cx="189861" cy="187904"/>
              </a:xfrm>
              <a:custGeom>
                <a:avLst/>
                <a:gdLst>
                  <a:gd name="T0" fmla="*/ 49 w 59"/>
                  <a:gd name="T1" fmla="*/ 0 h 59"/>
                  <a:gd name="T2" fmla="*/ 9 w 59"/>
                  <a:gd name="T3" fmla="*/ 0 h 59"/>
                  <a:gd name="T4" fmla="*/ 0 w 59"/>
                  <a:gd name="T5" fmla="*/ 10 h 59"/>
                  <a:gd name="T6" fmla="*/ 0 w 59"/>
                  <a:gd name="T7" fmla="*/ 49 h 59"/>
                  <a:gd name="T8" fmla="*/ 9 w 59"/>
                  <a:gd name="T9" fmla="*/ 59 h 59"/>
                  <a:gd name="T10" fmla="*/ 49 w 59"/>
                  <a:gd name="T11" fmla="*/ 59 h 59"/>
                  <a:gd name="T12" fmla="*/ 59 w 59"/>
                  <a:gd name="T13" fmla="*/ 49 h 59"/>
                  <a:gd name="T14" fmla="*/ 59 w 59"/>
                  <a:gd name="T15" fmla="*/ 10 h 59"/>
                  <a:gd name="T16" fmla="*/ 49 w 59"/>
                  <a:gd name="T17" fmla="*/ 0 h 59"/>
                  <a:gd name="T18" fmla="*/ 40 w 59"/>
                  <a:gd name="T19" fmla="*/ 2 h 59"/>
                  <a:gd name="T20" fmla="*/ 40 w 59"/>
                  <a:gd name="T21" fmla="*/ 11 h 59"/>
                  <a:gd name="T22" fmla="*/ 31 w 59"/>
                  <a:gd name="T23" fmla="*/ 11 h 59"/>
                  <a:gd name="T24" fmla="*/ 31 w 59"/>
                  <a:gd name="T25" fmla="*/ 2 h 59"/>
                  <a:gd name="T26" fmla="*/ 40 w 59"/>
                  <a:gd name="T27" fmla="*/ 2 h 59"/>
                  <a:gd name="T28" fmla="*/ 27 w 59"/>
                  <a:gd name="T29" fmla="*/ 2 h 59"/>
                  <a:gd name="T30" fmla="*/ 27 w 59"/>
                  <a:gd name="T31" fmla="*/ 11 h 59"/>
                  <a:gd name="T32" fmla="*/ 18 w 59"/>
                  <a:gd name="T33" fmla="*/ 11 h 59"/>
                  <a:gd name="T34" fmla="*/ 18 w 59"/>
                  <a:gd name="T35" fmla="*/ 2 h 59"/>
                  <a:gd name="T36" fmla="*/ 27 w 59"/>
                  <a:gd name="T37" fmla="*/ 2 h 59"/>
                  <a:gd name="T38" fmla="*/ 1 w 59"/>
                  <a:gd name="T39" fmla="*/ 11 h 59"/>
                  <a:gd name="T40" fmla="*/ 1 w 59"/>
                  <a:gd name="T41" fmla="*/ 10 h 59"/>
                  <a:gd name="T42" fmla="*/ 9 w 59"/>
                  <a:gd name="T43" fmla="*/ 2 h 59"/>
                  <a:gd name="T44" fmla="*/ 14 w 59"/>
                  <a:gd name="T45" fmla="*/ 2 h 59"/>
                  <a:gd name="T46" fmla="*/ 14 w 59"/>
                  <a:gd name="T47" fmla="*/ 11 h 59"/>
                  <a:gd name="T48" fmla="*/ 1 w 59"/>
                  <a:gd name="T49" fmla="*/ 11 h 59"/>
                  <a:gd name="T50" fmla="*/ 44 w 59"/>
                  <a:gd name="T51" fmla="*/ 37 h 59"/>
                  <a:gd name="T52" fmla="*/ 33 w 59"/>
                  <a:gd name="T53" fmla="*/ 37 h 59"/>
                  <a:gd name="T54" fmla="*/ 33 w 59"/>
                  <a:gd name="T55" fmla="*/ 48 h 59"/>
                  <a:gd name="T56" fmla="*/ 25 w 59"/>
                  <a:gd name="T57" fmla="*/ 48 h 59"/>
                  <a:gd name="T58" fmla="*/ 25 w 59"/>
                  <a:gd name="T59" fmla="*/ 37 h 59"/>
                  <a:gd name="T60" fmla="*/ 14 w 59"/>
                  <a:gd name="T61" fmla="*/ 37 h 59"/>
                  <a:gd name="T62" fmla="*/ 14 w 59"/>
                  <a:gd name="T63" fmla="*/ 30 h 59"/>
                  <a:gd name="T64" fmla="*/ 25 w 59"/>
                  <a:gd name="T65" fmla="*/ 30 h 59"/>
                  <a:gd name="T66" fmla="*/ 25 w 59"/>
                  <a:gd name="T67" fmla="*/ 18 h 59"/>
                  <a:gd name="T68" fmla="*/ 33 w 59"/>
                  <a:gd name="T69" fmla="*/ 18 h 59"/>
                  <a:gd name="T70" fmla="*/ 33 w 59"/>
                  <a:gd name="T71" fmla="*/ 30 h 59"/>
                  <a:gd name="T72" fmla="*/ 44 w 59"/>
                  <a:gd name="T73" fmla="*/ 30 h 59"/>
                  <a:gd name="T74" fmla="*/ 44 w 59"/>
                  <a:gd name="T75" fmla="*/ 37 h 59"/>
                  <a:gd name="T76" fmla="*/ 57 w 59"/>
                  <a:gd name="T77" fmla="*/ 11 h 59"/>
                  <a:gd name="T78" fmla="*/ 44 w 59"/>
                  <a:gd name="T79" fmla="*/ 11 h 59"/>
                  <a:gd name="T80" fmla="*/ 44 w 59"/>
                  <a:gd name="T81" fmla="*/ 2 h 59"/>
                  <a:gd name="T82" fmla="*/ 49 w 59"/>
                  <a:gd name="T83" fmla="*/ 2 h 59"/>
                  <a:gd name="T84" fmla="*/ 57 w 59"/>
                  <a:gd name="T85" fmla="*/ 10 h 59"/>
                  <a:gd name="T86" fmla="*/ 57 w 59"/>
                  <a:gd name="T8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30"/>
                      <a:pt x="14" y="30"/>
                      <a:pt x="14" y="30"/>
                    </a:cubicBezTo>
                    <a:cubicBezTo>
                      <a:pt x="25" y="30"/>
                      <a:pt x="25" y="30"/>
                      <a:pt x="25" y="30"/>
                    </a:cubicBezTo>
                    <a:cubicBezTo>
                      <a:pt x="25" y="18"/>
                      <a:pt x="25" y="18"/>
                      <a:pt x="25" y="18"/>
                    </a:cubicBezTo>
                    <a:cubicBezTo>
                      <a:pt x="33" y="18"/>
                      <a:pt x="33" y="18"/>
                      <a:pt x="33" y="18"/>
                    </a:cubicBezTo>
                    <a:cubicBezTo>
                      <a:pt x="33" y="30"/>
                      <a:pt x="33" y="30"/>
                      <a:pt x="33" y="30"/>
                    </a:cubicBezTo>
                    <a:cubicBezTo>
                      <a:pt x="44" y="30"/>
                      <a:pt x="44" y="30"/>
                      <a:pt x="44" y="30"/>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46" name="Freeform 47">
                <a:extLst>
                  <a:ext uri="{FF2B5EF4-FFF2-40B4-BE49-F238E27FC236}">
                    <a16:creationId xmlns:a16="http://schemas.microsoft.com/office/drawing/2014/main" id="{899688C5-C2C5-4A49-BB36-1394D43ADE75}"/>
                  </a:ext>
                </a:extLst>
              </p:cNvPr>
              <p:cNvSpPr>
                <a:spLocks noEditPoints="1"/>
              </p:cNvSpPr>
              <p:nvPr/>
            </p:nvSpPr>
            <p:spPr bwMode="auto">
              <a:xfrm>
                <a:off x="10793059" y="1731862"/>
                <a:ext cx="176160" cy="137013"/>
              </a:xfrm>
              <a:custGeom>
                <a:avLst/>
                <a:gdLst>
                  <a:gd name="T0" fmla="*/ 34 w 90"/>
                  <a:gd name="T1" fmla="*/ 70 h 70"/>
                  <a:gd name="T2" fmla="*/ 0 w 90"/>
                  <a:gd name="T3" fmla="*/ 36 h 70"/>
                  <a:gd name="T4" fmla="*/ 18 w 90"/>
                  <a:gd name="T5" fmla="*/ 19 h 70"/>
                  <a:gd name="T6" fmla="*/ 34 w 90"/>
                  <a:gd name="T7" fmla="*/ 36 h 70"/>
                  <a:gd name="T8" fmla="*/ 72 w 90"/>
                  <a:gd name="T9" fmla="*/ 0 h 70"/>
                  <a:gd name="T10" fmla="*/ 90 w 90"/>
                  <a:gd name="T11" fmla="*/ 16 h 70"/>
                  <a:gd name="T12" fmla="*/ 34 w 90"/>
                  <a:gd name="T13" fmla="*/ 70 h 70"/>
                  <a:gd name="T14" fmla="*/ 9 w 90"/>
                  <a:gd name="T15" fmla="*/ 36 h 70"/>
                  <a:gd name="T16" fmla="*/ 34 w 90"/>
                  <a:gd name="T17" fmla="*/ 60 h 70"/>
                  <a:gd name="T18" fmla="*/ 80 w 90"/>
                  <a:gd name="T19" fmla="*/ 16 h 70"/>
                  <a:gd name="T20" fmla="*/ 72 w 90"/>
                  <a:gd name="T21" fmla="*/ 8 h 70"/>
                  <a:gd name="T22" fmla="*/ 34 w 90"/>
                  <a:gd name="T23" fmla="*/ 46 h 70"/>
                  <a:gd name="T24" fmla="*/ 18 w 90"/>
                  <a:gd name="T25" fmla="*/ 28 h 70"/>
                  <a:gd name="T26" fmla="*/ 9 w 90"/>
                  <a:gd name="T27" fmla="*/ 3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0">
                    <a:moveTo>
                      <a:pt x="34" y="70"/>
                    </a:moveTo>
                    <a:lnTo>
                      <a:pt x="0" y="36"/>
                    </a:lnTo>
                    <a:lnTo>
                      <a:pt x="18" y="19"/>
                    </a:lnTo>
                    <a:lnTo>
                      <a:pt x="34" y="36"/>
                    </a:lnTo>
                    <a:lnTo>
                      <a:pt x="72" y="0"/>
                    </a:lnTo>
                    <a:lnTo>
                      <a:pt x="90" y="16"/>
                    </a:lnTo>
                    <a:lnTo>
                      <a:pt x="34" y="70"/>
                    </a:lnTo>
                    <a:close/>
                    <a:moveTo>
                      <a:pt x="9" y="36"/>
                    </a:moveTo>
                    <a:lnTo>
                      <a:pt x="34" y="60"/>
                    </a:lnTo>
                    <a:lnTo>
                      <a:pt x="80" y="16"/>
                    </a:lnTo>
                    <a:lnTo>
                      <a:pt x="72" y="8"/>
                    </a:lnTo>
                    <a:lnTo>
                      <a:pt x="34" y="46"/>
                    </a:lnTo>
                    <a:lnTo>
                      <a:pt x="18" y="28"/>
                    </a:lnTo>
                    <a:lnTo>
                      <a:pt x="9"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47" name="Freeform 93">
                <a:extLst>
                  <a:ext uri="{FF2B5EF4-FFF2-40B4-BE49-F238E27FC236}">
                    <a16:creationId xmlns:a16="http://schemas.microsoft.com/office/drawing/2014/main" id="{3F7410BB-585F-4EC1-9B7B-A5B3F103AF73}"/>
                  </a:ext>
                </a:extLst>
              </p:cNvPr>
              <p:cNvSpPr>
                <a:spLocks noEditPoints="1"/>
              </p:cNvSpPr>
              <p:nvPr/>
            </p:nvSpPr>
            <p:spPr bwMode="auto">
              <a:xfrm>
                <a:off x="10789144" y="4738319"/>
                <a:ext cx="252496" cy="258367"/>
              </a:xfrm>
              <a:custGeom>
                <a:avLst/>
                <a:gdLst>
                  <a:gd name="T0" fmla="*/ 69 w 79"/>
                  <a:gd name="T1" fmla="*/ 22 h 81"/>
                  <a:gd name="T2" fmla="*/ 22 w 79"/>
                  <a:gd name="T3" fmla="*/ 14 h 81"/>
                  <a:gd name="T4" fmla="*/ 19 w 79"/>
                  <a:gd name="T5" fmla="*/ 3 h 81"/>
                  <a:gd name="T6" fmla="*/ 0 w 79"/>
                  <a:gd name="T7" fmla="*/ 5 h 81"/>
                  <a:gd name="T8" fmla="*/ 12 w 79"/>
                  <a:gd name="T9" fmla="*/ 12 h 81"/>
                  <a:gd name="T10" fmla="*/ 14 w 79"/>
                  <a:gd name="T11" fmla="*/ 54 h 81"/>
                  <a:gd name="T12" fmla="*/ 61 w 79"/>
                  <a:gd name="T13" fmla="*/ 59 h 81"/>
                  <a:gd name="T14" fmla="*/ 76 w 79"/>
                  <a:gd name="T15" fmla="*/ 20 h 81"/>
                  <a:gd name="T16" fmla="*/ 36 w 79"/>
                  <a:gd name="T17" fmla="*/ 32 h 81"/>
                  <a:gd name="T18" fmla="*/ 45 w 79"/>
                  <a:gd name="T19" fmla="*/ 39 h 81"/>
                  <a:gd name="T20" fmla="*/ 44 w 79"/>
                  <a:gd name="T21" fmla="*/ 44 h 81"/>
                  <a:gd name="T22" fmla="*/ 33 w 79"/>
                  <a:gd name="T23" fmla="*/ 47 h 81"/>
                  <a:gd name="T24" fmla="*/ 44 w 79"/>
                  <a:gd name="T25" fmla="*/ 44 h 81"/>
                  <a:gd name="T26" fmla="*/ 38 w 79"/>
                  <a:gd name="T27" fmla="*/ 23 h 81"/>
                  <a:gd name="T28" fmla="*/ 47 w 79"/>
                  <a:gd name="T29" fmla="*/ 29 h 81"/>
                  <a:gd name="T30" fmla="*/ 22 w 79"/>
                  <a:gd name="T31" fmla="*/ 19 h 81"/>
                  <a:gd name="T32" fmla="*/ 32 w 79"/>
                  <a:gd name="T33" fmla="*/ 27 h 81"/>
                  <a:gd name="T34" fmla="*/ 22 w 79"/>
                  <a:gd name="T35" fmla="*/ 19 h 81"/>
                  <a:gd name="T36" fmla="*/ 31 w 79"/>
                  <a:gd name="T37" fmla="*/ 32 h 81"/>
                  <a:gd name="T38" fmla="*/ 21 w 79"/>
                  <a:gd name="T39" fmla="*/ 35 h 81"/>
                  <a:gd name="T40" fmla="*/ 20 w 79"/>
                  <a:gd name="T41" fmla="*/ 40 h 81"/>
                  <a:gd name="T42" fmla="*/ 28 w 79"/>
                  <a:gd name="T43" fmla="*/ 46 h 81"/>
                  <a:gd name="T44" fmla="*/ 20 w 79"/>
                  <a:gd name="T45" fmla="*/ 40 h 81"/>
                  <a:gd name="T46" fmla="*/ 48 w 79"/>
                  <a:gd name="T47" fmla="*/ 50 h 81"/>
                  <a:gd name="T48" fmla="*/ 57 w 79"/>
                  <a:gd name="T49" fmla="*/ 47 h 81"/>
                  <a:gd name="T50" fmla="*/ 59 w 79"/>
                  <a:gd name="T51" fmla="*/ 42 h 81"/>
                  <a:gd name="T52" fmla="*/ 51 w 79"/>
                  <a:gd name="T53" fmla="*/ 35 h 81"/>
                  <a:gd name="T54" fmla="*/ 59 w 79"/>
                  <a:gd name="T55" fmla="*/ 42 h 81"/>
                  <a:gd name="T56" fmla="*/ 52 w 79"/>
                  <a:gd name="T57" fmla="*/ 30 h 81"/>
                  <a:gd name="T58" fmla="*/ 66 w 79"/>
                  <a:gd name="T59" fmla="*/ 28 h 81"/>
                  <a:gd name="T60" fmla="*/ 9 w 79"/>
                  <a:gd name="T61" fmla="*/ 66 h 81"/>
                  <a:gd name="T62" fmla="*/ 24 w 79"/>
                  <a:gd name="T63" fmla="*/ 69 h 81"/>
                  <a:gd name="T64" fmla="*/ 18 w 79"/>
                  <a:gd name="T65" fmla="*/ 60 h 81"/>
                  <a:gd name="T66" fmla="*/ 39 w 79"/>
                  <a:gd name="T67" fmla="*/ 72 h 81"/>
                  <a:gd name="T68" fmla="*/ 54 w 79"/>
                  <a:gd name="T69" fmla="*/ 75 h 81"/>
                  <a:gd name="T70" fmla="*/ 48 w 79"/>
                  <a:gd name="T71"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1">
                    <a:moveTo>
                      <a:pt x="76" y="20"/>
                    </a:moveTo>
                    <a:cubicBezTo>
                      <a:pt x="73" y="19"/>
                      <a:pt x="70" y="20"/>
                      <a:pt x="69" y="22"/>
                    </a:cubicBezTo>
                    <a:cubicBezTo>
                      <a:pt x="68" y="23"/>
                      <a:pt x="68" y="23"/>
                      <a:pt x="68" y="23"/>
                    </a:cubicBezTo>
                    <a:cubicBezTo>
                      <a:pt x="22" y="14"/>
                      <a:pt x="22" y="14"/>
                      <a:pt x="22" y="14"/>
                    </a:cubicBezTo>
                    <a:cubicBezTo>
                      <a:pt x="23" y="9"/>
                      <a:pt x="23" y="9"/>
                      <a:pt x="23" y="9"/>
                    </a:cubicBezTo>
                    <a:cubicBezTo>
                      <a:pt x="23" y="6"/>
                      <a:pt x="21" y="4"/>
                      <a:pt x="19" y="3"/>
                    </a:cubicBezTo>
                    <a:cubicBezTo>
                      <a:pt x="6" y="1"/>
                      <a:pt x="6" y="1"/>
                      <a:pt x="6" y="1"/>
                    </a:cubicBezTo>
                    <a:cubicBezTo>
                      <a:pt x="3" y="0"/>
                      <a:pt x="1" y="2"/>
                      <a:pt x="0" y="5"/>
                    </a:cubicBezTo>
                    <a:cubicBezTo>
                      <a:pt x="0" y="8"/>
                      <a:pt x="1" y="10"/>
                      <a:pt x="4" y="11"/>
                    </a:cubicBezTo>
                    <a:cubicBezTo>
                      <a:pt x="12" y="12"/>
                      <a:pt x="12" y="12"/>
                      <a:pt x="12" y="12"/>
                    </a:cubicBezTo>
                    <a:cubicBezTo>
                      <a:pt x="10" y="49"/>
                      <a:pt x="10" y="49"/>
                      <a:pt x="10" y="49"/>
                    </a:cubicBezTo>
                    <a:cubicBezTo>
                      <a:pt x="10" y="51"/>
                      <a:pt x="11" y="53"/>
                      <a:pt x="14" y="54"/>
                    </a:cubicBezTo>
                    <a:cubicBezTo>
                      <a:pt x="56" y="62"/>
                      <a:pt x="56" y="62"/>
                      <a:pt x="56" y="62"/>
                    </a:cubicBezTo>
                    <a:cubicBezTo>
                      <a:pt x="58" y="63"/>
                      <a:pt x="60" y="62"/>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8"/>
                    </a:moveTo>
                    <a:cubicBezTo>
                      <a:pt x="38" y="23"/>
                      <a:pt x="38" y="23"/>
                      <a:pt x="38" y="23"/>
                    </a:cubicBezTo>
                    <a:cubicBezTo>
                      <a:pt x="48" y="25"/>
                      <a:pt x="48" y="25"/>
                      <a:pt x="48" y="25"/>
                    </a:cubicBezTo>
                    <a:cubicBezTo>
                      <a:pt x="47" y="29"/>
                      <a:pt x="47" y="29"/>
                      <a:pt x="47" y="29"/>
                    </a:cubicBezTo>
                    <a:lnTo>
                      <a:pt x="37" y="28"/>
                    </a:lnTo>
                    <a:close/>
                    <a:moveTo>
                      <a:pt x="22" y="19"/>
                    </a:moveTo>
                    <a:cubicBezTo>
                      <a:pt x="33" y="22"/>
                      <a:pt x="33" y="22"/>
                      <a:pt x="33" y="22"/>
                    </a:cubicBezTo>
                    <a:cubicBezTo>
                      <a:pt x="32" y="27"/>
                      <a:pt x="32" y="27"/>
                      <a:pt x="32" y="27"/>
                    </a:cubicBezTo>
                    <a:cubicBezTo>
                      <a:pt x="21" y="25"/>
                      <a:pt x="21" y="25"/>
                      <a:pt x="21" y="25"/>
                    </a:cubicBezTo>
                    <a:lnTo>
                      <a:pt x="22" y="19"/>
                    </a:lnTo>
                    <a:close/>
                    <a:moveTo>
                      <a:pt x="21" y="30"/>
                    </a:moveTo>
                    <a:cubicBezTo>
                      <a:pt x="31" y="32"/>
                      <a:pt x="31" y="32"/>
                      <a:pt x="31" y="32"/>
                    </a:cubicBezTo>
                    <a:cubicBezTo>
                      <a:pt x="30" y="36"/>
                      <a:pt x="30" y="36"/>
                      <a:pt x="30" y="36"/>
                    </a:cubicBezTo>
                    <a:cubicBezTo>
                      <a:pt x="21" y="35"/>
                      <a:pt x="21" y="35"/>
                      <a:pt x="21" y="35"/>
                    </a:cubicBezTo>
                    <a:lnTo>
                      <a:pt x="21" y="30"/>
                    </a:lnTo>
                    <a:close/>
                    <a:moveTo>
                      <a:pt x="20" y="40"/>
                    </a:moveTo>
                    <a:cubicBezTo>
                      <a:pt x="29" y="41"/>
                      <a:pt x="29" y="41"/>
                      <a:pt x="29" y="41"/>
                    </a:cubicBezTo>
                    <a:cubicBezTo>
                      <a:pt x="28" y="46"/>
                      <a:pt x="28" y="46"/>
                      <a:pt x="28" y="46"/>
                    </a:cubicBezTo>
                    <a:cubicBezTo>
                      <a:pt x="20" y="45"/>
                      <a:pt x="20" y="45"/>
                      <a:pt x="20" y="45"/>
                    </a:cubicBezTo>
                    <a:lnTo>
                      <a:pt x="20" y="40"/>
                    </a:lnTo>
                    <a:close/>
                    <a:moveTo>
                      <a:pt x="54" y="52"/>
                    </a:moveTo>
                    <a:cubicBezTo>
                      <a:pt x="48" y="50"/>
                      <a:pt x="48" y="50"/>
                      <a:pt x="48" y="50"/>
                    </a:cubicBezTo>
                    <a:cubicBezTo>
                      <a:pt x="49" y="45"/>
                      <a:pt x="49" y="45"/>
                      <a:pt x="49" y="45"/>
                    </a:cubicBezTo>
                    <a:cubicBezTo>
                      <a:pt x="57" y="47"/>
                      <a:pt x="57" y="47"/>
                      <a:pt x="57" y="47"/>
                    </a:cubicBezTo>
                    <a:lnTo>
                      <a:pt x="54" y="52"/>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6"/>
                      <a:pt x="23" y="73"/>
                      <a:pt x="24" y="69"/>
                    </a:cubicBezTo>
                    <a:cubicBezTo>
                      <a:pt x="24" y="69"/>
                      <a:pt x="24" y="69"/>
                      <a:pt x="24" y="69"/>
                    </a:cubicBezTo>
                    <a:cubicBezTo>
                      <a:pt x="25" y="65"/>
                      <a:pt x="22" y="61"/>
                      <a:pt x="18" y="60"/>
                    </a:cubicBezTo>
                    <a:cubicBezTo>
                      <a:pt x="14" y="59"/>
                      <a:pt x="10" y="62"/>
                      <a:pt x="9" y="66"/>
                    </a:cubicBezTo>
                    <a:close/>
                    <a:moveTo>
                      <a:pt x="39" y="72"/>
                    </a:moveTo>
                    <a:cubicBezTo>
                      <a:pt x="38" y="76"/>
                      <a:pt x="41" y="80"/>
                      <a:pt x="45" y="81"/>
                    </a:cubicBezTo>
                    <a:cubicBezTo>
                      <a:pt x="49" y="81"/>
                      <a:pt x="53" y="79"/>
                      <a:pt x="54" y="75"/>
                    </a:cubicBezTo>
                    <a:cubicBezTo>
                      <a:pt x="54" y="75"/>
                      <a:pt x="54" y="75"/>
                      <a:pt x="54" y="75"/>
                    </a:cubicBezTo>
                    <a:cubicBezTo>
                      <a:pt x="54" y="70"/>
                      <a:pt x="52" y="66"/>
                      <a:pt x="48" y="66"/>
                    </a:cubicBezTo>
                    <a:cubicBezTo>
                      <a:pt x="43" y="65"/>
                      <a:pt x="39" y="68"/>
                      <a:pt x="39"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48" name="Freeform 94">
                <a:extLst>
                  <a:ext uri="{FF2B5EF4-FFF2-40B4-BE49-F238E27FC236}">
                    <a16:creationId xmlns:a16="http://schemas.microsoft.com/office/drawing/2014/main" id="{7F331776-B126-4339-9B00-A29265574ED9}"/>
                  </a:ext>
                </a:extLst>
              </p:cNvPr>
              <p:cNvSpPr>
                <a:spLocks noEditPoints="1"/>
              </p:cNvSpPr>
              <p:nvPr/>
            </p:nvSpPr>
            <p:spPr bwMode="auto">
              <a:xfrm>
                <a:off x="10975090" y="4354682"/>
                <a:ext cx="150715" cy="152672"/>
              </a:xfrm>
              <a:custGeom>
                <a:avLst/>
                <a:gdLst>
                  <a:gd name="T0" fmla="*/ 24 w 47"/>
                  <a:gd name="T1" fmla="*/ 0 h 48"/>
                  <a:gd name="T2" fmla="*/ 0 w 47"/>
                  <a:gd name="T3" fmla="*/ 24 h 48"/>
                  <a:gd name="T4" fmla="*/ 24 w 47"/>
                  <a:gd name="T5" fmla="*/ 48 h 48"/>
                  <a:gd name="T6" fmla="*/ 47 w 47"/>
                  <a:gd name="T7" fmla="*/ 24 h 48"/>
                  <a:gd name="T8" fmla="*/ 24 w 47"/>
                  <a:gd name="T9" fmla="*/ 0 h 48"/>
                  <a:gd name="T10" fmla="*/ 6 w 47"/>
                  <a:gd name="T11" fmla="*/ 24 h 48"/>
                  <a:gd name="T12" fmla="*/ 24 w 47"/>
                  <a:gd name="T13" fmla="*/ 6 h 48"/>
                  <a:gd name="T14" fmla="*/ 24 w 47"/>
                  <a:gd name="T15" fmla="*/ 42 h 48"/>
                  <a:gd name="T16" fmla="*/ 6 w 47"/>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49" name="Freeform 95">
                <a:extLst>
                  <a:ext uri="{FF2B5EF4-FFF2-40B4-BE49-F238E27FC236}">
                    <a16:creationId xmlns:a16="http://schemas.microsoft.com/office/drawing/2014/main" id="{19168406-BFCD-465D-A2CA-CFA8A9389C26}"/>
                  </a:ext>
                </a:extLst>
              </p:cNvPr>
              <p:cNvSpPr>
                <a:spLocks noEditPoints="1"/>
              </p:cNvSpPr>
              <p:nvPr/>
            </p:nvSpPr>
            <p:spPr bwMode="auto">
              <a:xfrm>
                <a:off x="10642344" y="3839905"/>
                <a:ext cx="379722" cy="369934"/>
              </a:xfrm>
              <a:custGeom>
                <a:avLst/>
                <a:gdLst>
                  <a:gd name="T0" fmla="*/ 22 w 119"/>
                  <a:gd name="T1" fmla="*/ 19 h 116"/>
                  <a:gd name="T2" fmla="*/ 58 w 119"/>
                  <a:gd name="T3" fmla="*/ 33 h 116"/>
                  <a:gd name="T4" fmla="*/ 62 w 119"/>
                  <a:gd name="T5" fmla="*/ 12 h 116"/>
                  <a:gd name="T6" fmla="*/ 82 w 119"/>
                  <a:gd name="T7" fmla="*/ 3 h 116"/>
                  <a:gd name="T8" fmla="*/ 91 w 119"/>
                  <a:gd name="T9" fmla="*/ 23 h 116"/>
                  <a:gd name="T10" fmla="*/ 95 w 119"/>
                  <a:gd name="T11" fmla="*/ 49 h 116"/>
                  <a:gd name="T12" fmla="*/ 95 w 119"/>
                  <a:gd name="T13" fmla="*/ 50 h 116"/>
                  <a:gd name="T14" fmla="*/ 99 w 119"/>
                  <a:gd name="T15" fmla="*/ 41 h 116"/>
                  <a:gd name="T16" fmla="*/ 119 w 119"/>
                  <a:gd name="T17" fmla="*/ 49 h 116"/>
                  <a:gd name="T18" fmla="*/ 93 w 119"/>
                  <a:gd name="T19" fmla="*/ 116 h 116"/>
                  <a:gd name="T20" fmla="*/ 73 w 119"/>
                  <a:gd name="T21" fmla="*/ 109 h 116"/>
                  <a:gd name="T22" fmla="*/ 75 w 119"/>
                  <a:gd name="T23" fmla="*/ 103 h 116"/>
                  <a:gd name="T24" fmla="*/ 63 w 119"/>
                  <a:gd name="T25" fmla="*/ 103 h 116"/>
                  <a:gd name="T26" fmla="*/ 53 w 119"/>
                  <a:gd name="T27" fmla="*/ 106 h 116"/>
                  <a:gd name="T28" fmla="*/ 35 w 119"/>
                  <a:gd name="T29" fmla="*/ 102 h 116"/>
                  <a:gd name="T30" fmla="*/ 30 w 119"/>
                  <a:gd name="T31" fmla="*/ 100 h 116"/>
                  <a:gd name="T32" fmla="*/ 28 w 119"/>
                  <a:gd name="T33" fmla="*/ 99 h 116"/>
                  <a:gd name="T34" fmla="*/ 21 w 119"/>
                  <a:gd name="T35" fmla="*/ 83 h 116"/>
                  <a:gd name="T36" fmla="*/ 22 w 119"/>
                  <a:gd name="T37" fmla="*/ 80 h 116"/>
                  <a:gd name="T38" fmla="*/ 22 w 119"/>
                  <a:gd name="T39" fmla="*/ 70 h 116"/>
                  <a:gd name="T40" fmla="*/ 24 w 119"/>
                  <a:gd name="T41" fmla="*/ 67 h 116"/>
                  <a:gd name="T42" fmla="*/ 24 w 119"/>
                  <a:gd name="T43" fmla="*/ 57 h 116"/>
                  <a:gd name="T44" fmla="*/ 27 w 119"/>
                  <a:gd name="T45" fmla="*/ 52 h 116"/>
                  <a:gd name="T46" fmla="*/ 11 w 119"/>
                  <a:gd name="T47" fmla="*/ 46 h 116"/>
                  <a:gd name="T48" fmla="*/ 3 w 119"/>
                  <a:gd name="T49" fmla="*/ 28 h 116"/>
                  <a:gd name="T50" fmla="*/ 22 w 119"/>
                  <a:gd name="T51" fmla="*/ 19 h 116"/>
                  <a:gd name="T52" fmla="*/ 86 w 119"/>
                  <a:gd name="T53" fmla="*/ 106 h 116"/>
                  <a:gd name="T54" fmla="*/ 90 w 119"/>
                  <a:gd name="T55" fmla="*/ 104 h 116"/>
                  <a:gd name="T56" fmla="*/ 88 w 119"/>
                  <a:gd name="T57" fmla="*/ 99 h 116"/>
                  <a:gd name="T58" fmla="*/ 84 w 119"/>
                  <a:gd name="T59" fmla="*/ 101 h 116"/>
                  <a:gd name="T60" fmla="*/ 86 w 119"/>
                  <a:gd name="T61" fmla="*/ 106 h 116"/>
                  <a:gd name="T62" fmla="*/ 15 w 119"/>
                  <a:gd name="T63" fmla="*/ 40 h 116"/>
                  <a:gd name="T64" fmla="*/ 41 w 119"/>
                  <a:gd name="T65" fmla="*/ 50 h 116"/>
                  <a:gd name="T66" fmla="*/ 42 w 119"/>
                  <a:gd name="T67" fmla="*/ 50 h 116"/>
                  <a:gd name="T68" fmla="*/ 39 w 119"/>
                  <a:gd name="T69" fmla="*/ 57 h 116"/>
                  <a:gd name="T70" fmla="*/ 38 w 119"/>
                  <a:gd name="T71" fmla="*/ 57 h 116"/>
                  <a:gd name="T72" fmla="*/ 31 w 119"/>
                  <a:gd name="T73" fmla="*/ 60 h 116"/>
                  <a:gd name="T74" fmla="*/ 32 w 119"/>
                  <a:gd name="T75" fmla="*/ 66 h 116"/>
                  <a:gd name="T76" fmla="*/ 34 w 119"/>
                  <a:gd name="T77" fmla="*/ 68 h 116"/>
                  <a:gd name="T78" fmla="*/ 31 w 119"/>
                  <a:gd name="T79" fmla="*/ 70 h 116"/>
                  <a:gd name="T80" fmla="*/ 30 w 119"/>
                  <a:gd name="T81" fmla="*/ 73 h 116"/>
                  <a:gd name="T82" fmla="*/ 30 w 119"/>
                  <a:gd name="T83" fmla="*/ 78 h 116"/>
                  <a:gd name="T84" fmla="*/ 32 w 119"/>
                  <a:gd name="T85" fmla="*/ 81 h 116"/>
                  <a:gd name="T86" fmla="*/ 30 w 119"/>
                  <a:gd name="T87" fmla="*/ 83 h 116"/>
                  <a:gd name="T88" fmla="*/ 28 w 119"/>
                  <a:gd name="T89" fmla="*/ 85 h 116"/>
                  <a:gd name="T90" fmla="*/ 31 w 119"/>
                  <a:gd name="T91" fmla="*/ 93 h 116"/>
                  <a:gd name="T92" fmla="*/ 33 w 119"/>
                  <a:gd name="T93" fmla="*/ 93 h 116"/>
                  <a:gd name="T94" fmla="*/ 38 w 119"/>
                  <a:gd name="T95" fmla="*/ 95 h 116"/>
                  <a:gd name="T96" fmla="*/ 60 w 119"/>
                  <a:gd name="T97" fmla="*/ 96 h 116"/>
                  <a:gd name="T98" fmla="*/ 78 w 119"/>
                  <a:gd name="T99" fmla="*/ 95 h 116"/>
                  <a:gd name="T100" fmla="*/ 92 w 119"/>
                  <a:gd name="T101" fmla="*/ 59 h 116"/>
                  <a:gd name="T102" fmla="*/ 88 w 119"/>
                  <a:gd name="T103" fmla="*/ 55 h 116"/>
                  <a:gd name="T104" fmla="*/ 83 w 119"/>
                  <a:gd name="T105" fmla="*/ 20 h 116"/>
                  <a:gd name="T106" fmla="*/ 79 w 119"/>
                  <a:gd name="T107" fmla="*/ 12 h 116"/>
                  <a:gd name="T108" fmla="*/ 70 w 119"/>
                  <a:gd name="T109" fmla="*/ 15 h 116"/>
                  <a:gd name="T110" fmla="*/ 67 w 119"/>
                  <a:gd name="T111" fmla="*/ 37 h 116"/>
                  <a:gd name="T112" fmla="*/ 66 w 119"/>
                  <a:gd name="T113" fmla="*/ 44 h 116"/>
                  <a:gd name="T114" fmla="*/ 20 w 119"/>
                  <a:gd name="T115" fmla="*/ 26 h 116"/>
                  <a:gd name="T116" fmla="*/ 10 w 119"/>
                  <a:gd name="T117" fmla="*/ 31 h 116"/>
                  <a:gd name="T118" fmla="*/ 15 w 119"/>
                  <a:gd name="T119"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16">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1"/>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2"/>
                      <a:pt x="22" y="81"/>
                      <a:pt x="22" y="80"/>
                    </a:cubicBezTo>
                    <a:cubicBezTo>
                      <a:pt x="21" y="77"/>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4"/>
                      <a:pt x="0" y="35"/>
                      <a:pt x="3" y="28"/>
                    </a:cubicBezTo>
                    <a:cubicBezTo>
                      <a:pt x="6" y="20"/>
                      <a:pt x="14" y="16"/>
                      <a:pt x="22" y="19"/>
                    </a:cubicBezTo>
                    <a:close/>
                    <a:moveTo>
                      <a:pt x="86" y="106"/>
                    </a:moveTo>
                    <a:cubicBezTo>
                      <a:pt x="88" y="106"/>
                      <a:pt x="90" y="106"/>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6"/>
                      <a:pt x="32" y="57"/>
                      <a:pt x="31" y="60"/>
                    </a:cubicBezTo>
                    <a:cubicBezTo>
                      <a:pt x="31" y="62"/>
                      <a:pt x="31" y="64"/>
                      <a:pt x="32" y="66"/>
                    </a:cubicBezTo>
                    <a:cubicBezTo>
                      <a:pt x="34" y="68"/>
                      <a:pt x="34" y="68"/>
                      <a:pt x="34" y="68"/>
                    </a:cubicBezTo>
                    <a:cubicBezTo>
                      <a:pt x="31" y="70"/>
                      <a:pt x="31" y="70"/>
                      <a:pt x="31" y="70"/>
                    </a:cubicBezTo>
                    <a:cubicBezTo>
                      <a:pt x="31" y="71"/>
                      <a:pt x="30" y="72"/>
                      <a:pt x="30" y="73"/>
                    </a:cubicBezTo>
                    <a:cubicBezTo>
                      <a:pt x="29" y="75"/>
                      <a:pt x="29" y="77"/>
                      <a:pt x="30" y="78"/>
                    </a:cubicBezTo>
                    <a:cubicBezTo>
                      <a:pt x="32" y="81"/>
                      <a:pt x="32" y="81"/>
                      <a:pt x="32" y="81"/>
                    </a:cubicBezTo>
                    <a:cubicBezTo>
                      <a:pt x="30" y="83"/>
                      <a:pt x="30" y="83"/>
                      <a:pt x="30" y="83"/>
                    </a:cubicBezTo>
                    <a:cubicBezTo>
                      <a:pt x="29" y="84"/>
                      <a:pt x="28" y="85"/>
                      <a:pt x="28" y="85"/>
                    </a:cubicBezTo>
                    <a:cubicBezTo>
                      <a:pt x="27" y="88"/>
                      <a:pt x="28" y="92"/>
                      <a:pt x="31" y="93"/>
                    </a:cubicBezTo>
                    <a:cubicBezTo>
                      <a:pt x="33" y="93"/>
                      <a:pt x="33" y="93"/>
                      <a:pt x="33" y="93"/>
                    </a:cubicBezTo>
                    <a:cubicBezTo>
                      <a:pt x="38" y="95"/>
                      <a:pt x="38" y="95"/>
                      <a:pt x="38" y="95"/>
                    </a:cubicBezTo>
                    <a:cubicBezTo>
                      <a:pt x="51" y="100"/>
                      <a:pt x="56" y="97"/>
                      <a:pt x="60" y="96"/>
                    </a:cubicBezTo>
                    <a:cubicBezTo>
                      <a:pt x="64" y="94"/>
                      <a:pt x="68" y="92"/>
                      <a:pt x="78" y="95"/>
                    </a:cubicBezTo>
                    <a:cubicBezTo>
                      <a:pt x="92" y="59"/>
                      <a:pt x="92" y="59"/>
                      <a:pt x="92" y="59"/>
                    </a:cubicBezTo>
                    <a:cubicBezTo>
                      <a:pt x="90" y="58"/>
                      <a:pt x="89" y="56"/>
                      <a:pt x="88" y="55"/>
                    </a:cubicBezTo>
                    <a:cubicBezTo>
                      <a:pt x="81" y="43"/>
                      <a:pt x="78" y="34"/>
                      <a:pt x="83" y="20"/>
                    </a:cubicBezTo>
                    <a:cubicBezTo>
                      <a:pt x="85" y="17"/>
                      <a:pt x="83" y="13"/>
                      <a:pt x="79" y="12"/>
                    </a:cubicBezTo>
                    <a:cubicBezTo>
                      <a:pt x="76" y="10"/>
                      <a:pt x="72" y="12"/>
                      <a:pt x="70" y="15"/>
                    </a:cubicBezTo>
                    <a:cubicBezTo>
                      <a:pt x="67" y="24"/>
                      <a:pt x="67" y="27"/>
                      <a:pt x="67" y="37"/>
                    </a:cubicBezTo>
                    <a:cubicBezTo>
                      <a:pt x="67" y="39"/>
                      <a:pt x="66" y="42"/>
                      <a:pt x="66" y="44"/>
                    </a:cubicBezTo>
                    <a:cubicBezTo>
                      <a:pt x="20" y="26"/>
                      <a:pt x="20" y="26"/>
                      <a:pt x="20" y="26"/>
                    </a:cubicBezTo>
                    <a:cubicBezTo>
                      <a:pt x="16" y="25"/>
                      <a:pt x="12" y="27"/>
                      <a:pt x="10" y="31"/>
                    </a:cubicBezTo>
                    <a:cubicBezTo>
                      <a:pt x="9" y="34"/>
                      <a:pt x="11" y="38"/>
                      <a:pt x="15"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50" name="Freeform 96">
                <a:extLst>
                  <a:ext uri="{FF2B5EF4-FFF2-40B4-BE49-F238E27FC236}">
                    <a16:creationId xmlns:a16="http://schemas.microsoft.com/office/drawing/2014/main" id="{E94DE2F5-6141-425A-AC07-D9DB34591B49}"/>
                  </a:ext>
                </a:extLst>
              </p:cNvPr>
              <p:cNvSpPr>
                <a:spLocks noEditPoints="1"/>
              </p:cNvSpPr>
              <p:nvPr/>
            </p:nvSpPr>
            <p:spPr bwMode="auto">
              <a:xfrm>
                <a:off x="10495545" y="4229413"/>
                <a:ext cx="459973" cy="403210"/>
              </a:xfrm>
              <a:custGeom>
                <a:avLst/>
                <a:gdLst>
                  <a:gd name="T0" fmla="*/ 144 w 144"/>
                  <a:gd name="T1" fmla="*/ 41 h 126"/>
                  <a:gd name="T2" fmla="*/ 102 w 144"/>
                  <a:gd name="T3" fmla="*/ 0 h 126"/>
                  <a:gd name="T4" fmla="*/ 72 w 144"/>
                  <a:gd name="T5" fmla="*/ 14 h 126"/>
                  <a:gd name="T6" fmla="*/ 41 w 144"/>
                  <a:gd name="T7" fmla="*/ 0 h 126"/>
                  <a:gd name="T8" fmla="*/ 0 w 144"/>
                  <a:gd name="T9" fmla="*/ 41 h 126"/>
                  <a:gd name="T10" fmla="*/ 13 w 144"/>
                  <a:gd name="T11" fmla="*/ 72 h 126"/>
                  <a:gd name="T12" fmla="*/ 13 w 144"/>
                  <a:gd name="T13" fmla="*/ 72 h 126"/>
                  <a:gd name="T14" fmla="*/ 58 w 144"/>
                  <a:gd name="T15" fmla="*/ 117 h 126"/>
                  <a:gd name="T16" fmla="*/ 72 w 144"/>
                  <a:gd name="T17" fmla="*/ 126 h 126"/>
                  <a:gd name="T18" fmla="*/ 85 w 144"/>
                  <a:gd name="T19" fmla="*/ 117 h 126"/>
                  <a:gd name="T20" fmla="*/ 130 w 144"/>
                  <a:gd name="T21" fmla="*/ 72 h 126"/>
                  <a:gd name="T22" fmla="*/ 130 w 144"/>
                  <a:gd name="T23" fmla="*/ 72 h 126"/>
                  <a:gd name="T24" fmla="*/ 144 w 144"/>
                  <a:gd name="T25" fmla="*/ 41 h 126"/>
                  <a:gd name="T26" fmla="*/ 118 w 144"/>
                  <a:gd name="T27" fmla="*/ 59 h 126"/>
                  <a:gd name="T28" fmla="*/ 73 w 144"/>
                  <a:gd name="T29" fmla="*/ 104 h 126"/>
                  <a:gd name="T30" fmla="*/ 72 w 144"/>
                  <a:gd name="T31" fmla="*/ 105 h 126"/>
                  <a:gd name="T32" fmla="*/ 71 w 144"/>
                  <a:gd name="T33" fmla="*/ 104 h 126"/>
                  <a:gd name="T34" fmla="*/ 25 w 144"/>
                  <a:gd name="T35" fmla="*/ 59 h 126"/>
                  <a:gd name="T36" fmla="*/ 18 w 144"/>
                  <a:gd name="T37" fmla="*/ 41 h 126"/>
                  <a:gd name="T38" fmla="*/ 41 w 144"/>
                  <a:gd name="T39" fmla="*/ 18 h 126"/>
                  <a:gd name="T40" fmla="*/ 58 w 144"/>
                  <a:gd name="T41" fmla="*/ 26 h 126"/>
                  <a:gd name="T42" fmla="*/ 72 w 144"/>
                  <a:gd name="T43" fmla="*/ 40 h 126"/>
                  <a:gd name="T44" fmla="*/ 85 w 144"/>
                  <a:gd name="T45" fmla="*/ 26 h 126"/>
                  <a:gd name="T46" fmla="*/ 102 w 144"/>
                  <a:gd name="T47" fmla="*/ 18 h 126"/>
                  <a:gd name="T48" fmla="*/ 126 w 144"/>
                  <a:gd name="T49" fmla="*/ 41 h 126"/>
                  <a:gd name="T50" fmla="*/ 118 w 144"/>
                  <a:gd name="T5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6">
                    <a:moveTo>
                      <a:pt x="144" y="41"/>
                    </a:moveTo>
                    <a:cubicBezTo>
                      <a:pt x="144" y="19"/>
                      <a:pt x="125" y="0"/>
                      <a:pt x="102" y="0"/>
                    </a:cubicBezTo>
                    <a:cubicBezTo>
                      <a:pt x="90" y="0"/>
                      <a:pt x="79" y="5"/>
                      <a:pt x="72" y="14"/>
                    </a:cubicBezTo>
                    <a:cubicBezTo>
                      <a:pt x="64" y="5"/>
                      <a:pt x="53" y="0"/>
                      <a:pt x="41" y="0"/>
                    </a:cubicBezTo>
                    <a:cubicBezTo>
                      <a:pt x="18" y="0"/>
                      <a:pt x="0" y="19"/>
                      <a:pt x="0" y="41"/>
                    </a:cubicBezTo>
                    <a:cubicBezTo>
                      <a:pt x="0" y="54"/>
                      <a:pt x="5" y="65"/>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5"/>
                      <a:pt x="144" y="54"/>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9"/>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9"/>
                      <a:pt x="126" y="41"/>
                    </a:cubicBezTo>
                    <a:cubicBezTo>
                      <a:pt x="126" y="48"/>
                      <a:pt x="123" y="54"/>
                      <a:pt x="11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51" name="Freeform 97">
                <a:extLst>
                  <a:ext uri="{FF2B5EF4-FFF2-40B4-BE49-F238E27FC236}">
                    <a16:creationId xmlns:a16="http://schemas.microsoft.com/office/drawing/2014/main" id="{EE3BB1D7-2293-49DE-855A-2274F56055B2}"/>
                  </a:ext>
                </a:extLst>
              </p:cNvPr>
              <p:cNvSpPr>
                <a:spLocks noEditPoints="1"/>
              </p:cNvSpPr>
              <p:nvPr/>
            </p:nvSpPr>
            <p:spPr bwMode="auto">
              <a:xfrm>
                <a:off x="10558179" y="4663940"/>
                <a:ext cx="195733" cy="195733"/>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55 h 61"/>
                  <a:gd name="T12" fmla="*/ 6 w 61"/>
                  <a:gd name="T13" fmla="*/ 30 h 61"/>
                  <a:gd name="T14" fmla="*/ 31 w 61"/>
                  <a:gd name="T15" fmla="*/ 6 h 61"/>
                  <a:gd name="T16" fmla="*/ 55 w 61"/>
                  <a:gd name="T17" fmla="*/ 30 h 61"/>
                  <a:gd name="T18" fmla="*/ 31 w 61"/>
                  <a:gd name="T19" fmla="*/ 55 h 61"/>
                  <a:gd name="T20" fmla="*/ 27 w 61"/>
                  <a:gd name="T21" fmla="*/ 15 h 61"/>
                  <a:gd name="T22" fmla="*/ 34 w 61"/>
                  <a:gd name="T23" fmla="*/ 15 h 61"/>
                  <a:gd name="T24" fmla="*/ 34 w 61"/>
                  <a:gd name="T25" fmla="*/ 23 h 61"/>
                  <a:gd name="T26" fmla="*/ 27 w 61"/>
                  <a:gd name="T27" fmla="*/ 23 h 61"/>
                  <a:gd name="T28" fmla="*/ 27 w 61"/>
                  <a:gd name="T29" fmla="*/ 15 h 61"/>
                  <a:gd name="T30" fmla="*/ 38 w 61"/>
                  <a:gd name="T31" fmla="*/ 46 h 61"/>
                  <a:gd name="T32" fmla="*/ 23 w 61"/>
                  <a:gd name="T33" fmla="*/ 46 h 61"/>
                  <a:gd name="T34" fmla="*/ 23 w 61"/>
                  <a:gd name="T35" fmla="*/ 42 h 61"/>
                  <a:gd name="T36" fmla="*/ 27 w 61"/>
                  <a:gd name="T37" fmla="*/ 42 h 61"/>
                  <a:gd name="T38" fmla="*/ 27 w 61"/>
                  <a:gd name="T39" fmla="*/ 30 h 61"/>
                  <a:gd name="T40" fmla="*/ 23 w 61"/>
                  <a:gd name="T41" fmla="*/ 30 h 61"/>
                  <a:gd name="T42" fmla="*/ 23 w 61"/>
                  <a:gd name="T43" fmla="*/ 27 h 61"/>
                  <a:gd name="T44" fmla="*/ 34 w 61"/>
                  <a:gd name="T45" fmla="*/ 27 h 61"/>
                  <a:gd name="T46" fmla="*/ 34 w 61"/>
                  <a:gd name="T47" fmla="*/ 42 h 61"/>
                  <a:gd name="T48" fmla="*/ 38 w 61"/>
                  <a:gd name="T49" fmla="*/ 42 h 61"/>
                  <a:gd name="T50" fmla="*/ 38 w 61"/>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1">
                    <a:moveTo>
                      <a:pt x="31" y="0"/>
                    </a:moveTo>
                    <a:cubicBezTo>
                      <a:pt x="14" y="0"/>
                      <a:pt x="0" y="14"/>
                      <a:pt x="0" y="30"/>
                    </a:cubicBezTo>
                    <a:cubicBezTo>
                      <a:pt x="0" y="47"/>
                      <a:pt x="14" y="61"/>
                      <a:pt x="31" y="61"/>
                    </a:cubicBezTo>
                    <a:cubicBezTo>
                      <a:pt x="47" y="61"/>
                      <a:pt x="61" y="47"/>
                      <a:pt x="61" y="30"/>
                    </a:cubicBezTo>
                    <a:cubicBezTo>
                      <a:pt x="61" y="14"/>
                      <a:pt x="47" y="0"/>
                      <a:pt x="31" y="0"/>
                    </a:cubicBezTo>
                    <a:close/>
                    <a:moveTo>
                      <a:pt x="31" y="55"/>
                    </a:moveTo>
                    <a:cubicBezTo>
                      <a:pt x="17" y="55"/>
                      <a:pt x="6" y="44"/>
                      <a:pt x="6" y="30"/>
                    </a:cubicBezTo>
                    <a:cubicBezTo>
                      <a:pt x="6" y="17"/>
                      <a:pt x="17" y="6"/>
                      <a:pt x="31" y="6"/>
                    </a:cubicBezTo>
                    <a:cubicBezTo>
                      <a:pt x="44" y="6"/>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6"/>
                    </a:moveTo>
                    <a:cubicBezTo>
                      <a:pt x="23" y="46"/>
                      <a:pt x="23" y="46"/>
                      <a:pt x="23" y="46"/>
                    </a:cubicBezTo>
                    <a:cubicBezTo>
                      <a:pt x="23" y="42"/>
                      <a:pt x="23" y="42"/>
                      <a:pt x="23" y="42"/>
                    </a:cubicBezTo>
                    <a:cubicBezTo>
                      <a:pt x="27" y="42"/>
                      <a:pt x="27" y="42"/>
                      <a:pt x="27" y="42"/>
                    </a:cubicBezTo>
                    <a:cubicBezTo>
                      <a:pt x="27" y="30"/>
                      <a:pt x="27" y="30"/>
                      <a:pt x="27" y="30"/>
                    </a:cubicBezTo>
                    <a:cubicBezTo>
                      <a:pt x="23" y="30"/>
                      <a:pt x="23" y="30"/>
                      <a:pt x="23" y="30"/>
                    </a:cubicBezTo>
                    <a:cubicBezTo>
                      <a:pt x="23" y="27"/>
                      <a:pt x="23" y="27"/>
                      <a:pt x="23" y="27"/>
                    </a:cubicBezTo>
                    <a:cubicBezTo>
                      <a:pt x="34" y="27"/>
                      <a:pt x="34" y="27"/>
                      <a:pt x="34" y="27"/>
                    </a:cubicBezTo>
                    <a:cubicBezTo>
                      <a:pt x="34" y="42"/>
                      <a:pt x="34" y="42"/>
                      <a:pt x="34" y="42"/>
                    </a:cubicBezTo>
                    <a:cubicBezTo>
                      <a:pt x="38" y="42"/>
                      <a:pt x="38" y="42"/>
                      <a:pt x="38" y="42"/>
                    </a:cubicBezTo>
                    <a:lnTo>
                      <a:pt x="3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52" name="Freeform 98">
                <a:extLst>
                  <a:ext uri="{FF2B5EF4-FFF2-40B4-BE49-F238E27FC236}">
                    <a16:creationId xmlns:a16="http://schemas.microsoft.com/office/drawing/2014/main" id="{E5E1E562-664D-47B3-B528-1802E1CBFC7F}"/>
                  </a:ext>
                </a:extLst>
              </p:cNvPr>
              <p:cNvSpPr>
                <a:spLocks noEditPoints="1"/>
              </p:cNvSpPr>
              <p:nvPr/>
            </p:nvSpPr>
            <p:spPr bwMode="auto">
              <a:xfrm>
                <a:off x="10607112" y="4990815"/>
                <a:ext cx="299472" cy="301429"/>
              </a:xfrm>
              <a:custGeom>
                <a:avLst/>
                <a:gdLst>
                  <a:gd name="T0" fmla="*/ 85 w 94"/>
                  <a:gd name="T1" fmla="*/ 20 h 94"/>
                  <a:gd name="T2" fmla="*/ 37 w 94"/>
                  <a:gd name="T3" fmla="*/ 2 h 94"/>
                  <a:gd name="T4" fmla="*/ 20 w 94"/>
                  <a:gd name="T5" fmla="*/ 10 h 94"/>
                  <a:gd name="T6" fmla="*/ 2 w 94"/>
                  <a:gd name="T7" fmla="*/ 57 h 94"/>
                  <a:gd name="T8" fmla="*/ 10 w 94"/>
                  <a:gd name="T9" fmla="*/ 74 h 94"/>
                  <a:gd name="T10" fmla="*/ 57 w 94"/>
                  <a:gd name="T11" fmla="*/ 92 h 94"/>
                  <a:gd name="T12" fmla="*/ 74 w 94"/>
                  <a:gd name="T13" fmla="*/ 84 h 94"/>
                  <a:gd name="T14" fmla="*/ 92 w 94"/>
                  <a:gd name="T15" fmla="*/ 37 h 94"/>
                  <a:gd name="T16" fmla="*/ 85 w 94"/>
                  <a:gd name="T17" fmla="*/ 20 h 94"/>
                  <a:gd name="T18" fmla="*/ 36 w 94"/>
                  <a:gd name="T19" fmla="*/ 38 h 94"/>
                  <a:gd name="T20" fmla="*/ 62 w 94"/>
                  <a:gd name="T21" fmla="*/ 47 h 94"/>
                  <a:gd name="T22" fmla="*/ 61 w 94"/>
                  <a:gd name="T23" fmla="*/ 52 h 94"/>
                  <a:gd name="T24" fmla="*/ 42 w 94"/>
                  <a:gd name="T25" fmla="*/ 61 h 94"/>
                  <a:gd name="T26" fmla="*/ 33 w 94"/>
                  <a:gd name="T27" fmla="*/ 42 h 94"/>
                  <a:gd name="T28" fmla="*/ 36 w 94"/>
                  <a:gd name="T29" fmla="*/ 38 h 94"/>
                  <a:gd name="T30" fmla="*/ 76 w 94"/>
                  <a:gd name="T31" fmla="*/ 53 h 94"/>
                  <a:gd name="T32" fmla="*/ 69 w 94"/>
                  <a:gd name="T33" fmla="*/ 71 h 94"/>
                  <a:gd name="T34" fmla="*/ 66 w 94"/>
                  <a:gd name="T35" fmla="*/ 80 h 94"/>
                  <a:gd name="T36" fmla="*/ 59 w 94"/>
                  <a:gd name="T37" fmla="*/ 82 h 94"/>
                  <a:gd name="T38" fmla="*/ 15 w 94"/>
                  <a:gd name="T39" fmla="*/ 65 h 94"/>
                  <a:gd name="T40" fmla="*/ 12 w 94"/>
                  <a:gd name="T41" fmla="*/ 59 h 94"/>
                  <a:gd name="T42" fmla="*/ 15 w 94"/>
                  <a:gd name="T43" fmla="*/ 50 h 94"/>
                  <a:gd name="T44" fmla="*/ 22 w 94"/>
                  <a:gd name="T45" fmla="*/ 32 h 94"/>
                  <a:gd name="T46" fmla="*/ 22 w 94"/>
                  <a:gd name="T47" fmla="*/ 32 h 94"/>
                  <a:gd name="T48" fmla="*/ 29 w 94"/>
                  <a:gd name="T49" fmla="*/ 35 h 94"/>
                  <a:gd name="T50" fmla="*/ 27 w 94"/>
                  <a:gd name="T51" fmla="*/ 39 h 94"/>
                  <a:gd name="T52" fmla="*/ 39 w 94"/>
                  <a:gd name="T53" fmla="*/ 67 h 94"/>
                  <a:gd name="T54" fmla="*/ 67 w 94"/>
                  <a:gd name="T55" fmla="*/ 55 h 94"/>
                  <a:gd name="T56" fmla="*/ 69 w 94"/>
                  <a:gd name="T57" fmla="*/ 50 h 94"/>
                  <a:gd name="T58" fmla="*/ 76 w 94"/>
                  <a:gd name="T59" fmla="*/ 53 h 94"/>
                  <a:gd name="T60" fmla="*/ 82 w 94"/>
                  <a:gd name="T61" fmla="*/ 37 h 94"/>
                  <a:gd name="T62" fmla="*/ 79 w 94"/>
                  <a:gd name="T63" fmla="*/ 38 h 94"/>
                  <a:gd name="T64" fmla="*/ 74 w 94"/>
                  <a:gd name="T65" fmla="*/ 37 h 94"/>
                  <a:gd name="T66" fmla="*/ 73 w 94"/>
                  <a:gd name="T67" fmla="*/ 34 h 94"/>
                  <a:gd name="T68" fmla="*/ 74 w 94"/>
                  <a:gd name="T69" fmla="*/ 29 h 94"/>
                  <a:gd name="T70" fmla="*/ 77 w 94"/>
                  <a:gd name="T71" fmla="*/ 28 h 94"/>
                  <a:gd name="T72" fmla="*/ 82 w 94"/>
                  <a:gd name="T73" fmla="*/ 29 h 94"/>
                  <a:gd name="T74" fmla="*/ 83 w 94"/>
                  <a:gd name="T75" fmla="*/ 33 h 94"/>
                  <a:gd name="T76" fmla="*/ 82 w 94"/>
                  <a:gd name="T7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4">
                    <a:moveTo>
                      <a:pt x="85" y="20"/>
                    </a:moveTo>
                    <a:cubicBezTo>
                      <a:pt x="37" y="2"/>
                      <a:pt x="37" y="2"/>
                      <a:pt x="37" y="2"/>
                    </a:cubicBezTo>
                    <a:cubicBezTo>
                      <a:pt x="30" y="0"/>
                      <a:pt x="23" y="3"/>
                      <a:pt x="20" y="10"/>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1"/>
                      <a:pt x="61" y="52"/>
                    </a:cubicBezTo>
                    <a:cubicBezTo>
                      <a:pt x="58" y="60"/>
                      <a:pt x="49" y="64"/>
                      <a:pt x="42" y="61"/>
                    </a:cubicBezTo>
                    <a:cubicBezTo>
                      <a:pt x="34" y="58"/>
                      <a:pt x="31" y="49"/>
                      <a:pt x="33" y="42"/>
                    </a:cubicBezTo>
                    <a:cubicBezTo>
                      <a:pt x="34" y="40"/>
                      <a:pt x="35" y="39"/>
                      <a:pt x="36" y="38"/>
                    </a:cubicBezTo>
                    <a:close/>
                    <a:moveTo>
                      <a:pt x="76" y="53"/>
                    </a:moveTo>
                    <a:cubicBezTo>
                      <a:pt x="69" y="71"/>
                      <a:pt x="69" y="71"/>
                      <a:pt x="69" y="71"/>
                    </a:cubicBezTo>
                    <a:cubicBezTo>
                      <a:pt x="66" y="80"/>
                      <a:pt x="66" y="80"/>
                      <a:pt x="66" y="80"/>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1"/>
                      <a:pt x="28" y="63"/>
                      <a:pt x="39" y="67"/>
                    </a:cubicBezTo>
                    <a:cubicBezTo>
                      <a:pt x="51" y="72"/>
                      <a:pt x="63" y="66"/>
                      <a:pt x="67" y="55"/>
                    </a:cubicBezTo>
                    <a:cubicBezTo>
                      <a:pt x="68" y="53"/>
                      <a:pt x="68" y="52"/>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3"/>
                    </a:cubicBezTo>
                    <a:lnTo>
                      <a:pt x="82"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53" name="Freeform 99">
                <a:extLst>
                  <a:ext uri="{FF2B5EF4-FFF2-40B4-BE49-F238E27FC236}">
                    <a16:creationId xmlns:a16="http://schemas.microsoft.com/office/drawing/2014/main" id="{F6CDC130-13A7-4CD7-838E-2538115AD5C4}"/>
                  </a:ext>
                </a:extLst>
              </p:cNvPr>
              <p:cNvSpPr>
                <a:spLocks noEditPoints="1"/>
              </p:cNvSpPr>
              <p:nvPr/>
            </p:nvSpPr>
            <p:spPr bwMode="auto">
              <a:xfrm>
                <a:off x="10793059" y="3628514"/>
                <a:ext cx="168330" cy="168330"/>
              </a:xfrm>
              <a:custGeom>
                <a:avLst/>
                <a:gdLst>
                  <a:gd name="T0" fmla="*/ 44 w 53"/>
                  <a:gd name="T1" fmla="*/ 0 h 53"/>
                  <a:gd name="T2" fmla="*/ 9 w 53"/>
                  <a:gd name="T3" fmla="*/ 0 h 53"/>
                  <a:gd name="T4" fmla="*/ 0 w 53"/>
                  <a:gd name="T5" fmla="*/ 9 h 53"/>
                  <a:gd name="T6" fmla="*/ 0 w 53"/>
                  <a:gd name="T7" fmla="*/ 44 h 53"/>
                  <a:gd name="T8" fmla="*/ 9 w 53"/>
                  <a:gd name="T9" fmla="*/ 53 h 53"/>
                  <a:gd name="T10" fmla="*/ 44 w 53"/>
                  <a:gd name="T11" fmla="*/ 53 h 53"/>
                  <a:gd name="T12" fmla="*/ 53 w 53"/>
                  <a:gd name="T13" fmla="*/ 44 h 53"/>
                  <a:gd name="T14" fmla="*/ 53 w 53"/>
                  <a:gd name="T15" fmla="*/ 9 h 53"/>
                  <a:gd name="T16" fmla="*/ 44 w 53"/>
                  <a:gd name="T17" fmla="*/ 0 h 53"/>
                  <a:gd name="T18" fmla="*/ 20 w 53"/>
                  <a:gd name="T19" fmla="*/ 43 h 53"/>
                  <a:gd name="T20" fmla="*/ 13 w 53"/>
                  <a:gd name="T21" fmla="*/ 43 h 53"/>
                  <a:gd name="T22" fmla="*/ 13 w 53"/>
                  <a:gd name="T23" fmla="*/ 20 h 53"/>
                  <a:gd name="T24" fmla="*/ 20 w 53"/>
                  <a:gd name="T25" fmla="*/ 20 h 53"/>
                  <a:gd name="T26" fmla="*/ 20 w 53"/>
                  <a:gd name="T27" fmla="*/ 43 h 53"/>
                  <a:gd name="T28" fmla="*/ 17 w 53"/>
                  <a:gd name="T29" fmla="*/ 16 h 53"/>
                  <a:gd name="T30" fmla="*/ 13 w 53"/>
                  <a:gd name="T31" fmla="*/ 13 h 53"/>
                  <a:gd name="T32" fmla="*/ 17 w 53"/>
                  <a:gd name="T33" fmla="*/ 10 h 53"/>
                  <a:gd name="T34" fmla="*/ 20 w 53"/>
                  <a:gd name="T35" fmla="*/ 13 h 53"/>
                  <a:gd name="T36" fmla="*/ 17 w 53"/>
                  <a:gd name="T37" fmla="*/ 16 h 53"/>
                  <a:gd name="T38" fmla="*/ 43 w 53"/>
                  <a:gd name="T39" fmla="*/ 43 h 53"/>
                  <a:gd name="T40" fmla="*/ 37 w 53"/>
                  <a:gd name="T41" fmla="*/ 43 h 53"/>
                  <a:gd name="T42" fmla="*/ 37 w 53"/>
                  <a:gd name="T43" fmla="*/ 30 h 53"/>
                  <a:gd name="T44" fmla="*/ 33 w 53"/>
                  <a:gd name="T45" fmla="*/ 26 h 53"/>
                  <a:gd name="T46" fmla="*/ 30 w 53"/>
                  <a:gd name="T47" fmla="*/ 30 h 53"/>
                  <a:gd name="T48" fmla="*/ 30 w 53"/>
                  <a:gd name="T49" fmla="*/ 43 h 53"/>
                  <a:gd name="T50" fmla="*/ 23 w 53"/>
                  <a:gd name="T51" fmla="*/ 43 h 53"/>
                  <a:gd name="T52" fmla="*/ 23 w 53"/>
                  <a:gd name="T53" fmla="*/ 20 h 53"/>
                  <a:gd name="T54" fmla="*/ 30 w 53"/>
                  <a:gd name="T55" fmla="*/ 20 h 53"/>
                  <a:gd name="T56" fmla="*/ 30 w 53"/>
                  <a:gd name="T57" fmla="*/ 24 h 53"/>
                  <a:gd name="T58" fmla="*/ 36 w 53"/>
                  <a:gd name="T59" fmla="*/ 20 h 53"/>
                  <a:gd name="T60" fmla="*/ 43 w 53"/>
                  <a:gd name="T61" fmla="*/ 28 h 53"/>
                  <a:gd name="T62" fmla="*/ 43 w 53"/>
                  <a:gd name="T6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3">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54" name="Freeform 100">
                <a:extLst>
                  <a:ext uri="{FF2B5EF4-FFF2-40B4-BE49-F238E27FC236}">
                    <a16:creationId xmlns:a16="http://schemas.microsoft.com/office/drawing/2014/main" id="{43978BD3-E6AF-4922-9B71-045F457F51A4}"/>
                  </a:ext>
                </a:extLst>
              </p:cNvPr>
              <p:cNvSpPr>
                <a:spLocks noEditPoints="1"/>
              </p:cNvSpPr>
              <p:nvPr/>
            </p:nvSpPr>
            <p:spPr bwMode="auto">
              <a:xfrm>
                <a:off x="10646259" y="3395591"/>
                <a:ext cx="309258" cy="193775"/>
              </a:xfrm>
              <a:custGeom>
                <a:avLst/>
                <a:gdLst>
                  <a:gd name="T0" fmla="*/ 49 w 158"/>
                  <a:gd name="T1" fmla="*/ 70 h 99"/>
                  <a:gd name="T2" fmla="*/ 49 w 158"/>
                  <a:gd name="T3" fmla="*/ 39 h 99"/>
                  <a:gd name="T4" fmla="*/ 78 w 158"/>
                  <a:gd name="T5" fmla="*/ 39 h 99"/>
                  <a:gd name="T6" fmla="*/ 39 w 158"/>
                  <a:gd name="T7" fmla="*/ 0 h 99"/>
                  <a:gd name="T8" fmla="*/ 0 w 158"/>
                  <a:gd name="T9" fmla="*/ 39 h 99"/>
                  <a:gd name="T10" fmla="*/ 29 w 158"/>
                  <a:gd name="T11" fmla="*/ 39 h 99"/>
                  <a:gd name="T12" fmla="*/ 29 w 158"/>
                  <a:gd name="T13" fmla="*/ 89 h 99"/>
                  <a:gd name="T14" fmla="*/ 88 w 158"/>
                  <a:gd name="T15" fmla="*/ 89 h 99"/>
                  <a:gd name="T16" fmla="*/ 68 w 158"/>
                  <a:gd name="T17" fmla="*/ 70 h 99"/>
                  <a:gd name="T18" fmla="*/ 49 w 158"/>
                  <a:gd name="T19" fmla="*/ 70 h 99"/>
                  <a:gd name="T20" fmla="*/ 129 w 158"/>
                  <a:gd name="T21" fmla="*/ 58 h 99"/>
                  <a:gd name="T22" fmla="*/ 129 w 158"/>
                  <a:gd name="T23" fmla="*/ 9 h 99"/>
                  <a:gd name="T24" fmla="*/ 68 w 158"/>
                  <a:gd name="T25" fmla="*/ 9 h 99"/>
                  <a:gd name="T26" fmla="*/ 88 w 158"/>
                  <a:gd name="T27" fmla="*/ 29 h 99"/>
                  <a:gd name="T28" fmla="*/ 107 w 158"/>
                  <a:gd name="T29" fmla="*/ 29 h 99"/>
                  <a:gd name="T30" fmla="*/ 107 w 158"/>
                  <a:gd name="T31" fmla="*/ 58 h 99"/>
                  <a:gd name="T32" fmla="*/ 78 w 158"/>
                  <a:gd name="T33" fmla="*/ 58 h 99"/>
                  <a:gd name="T34" fmla="*/ 119 w 158"/>
                  <a:gd name="T35" fmla="*/ 99 h 99"/>
                  <a:gd name="T36" fmla="*/ 158 w 158"/>
                  <a:gd name="T37" fmla="*/ 58 h 99"/>
                  <a:gd name="T38" fmla="*/ 129 w 158"/>
                  <a:gd name="T39" fmla="*/ 5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99">
                    <a:moveTo>
                      <a:pt x="49" y="70"/>
                    </a:moveTo>
                    <a:lnTo>
                      <a:pt x="49" y="39"/>
                    </a:lnTo>
                    <a:lnTo>
                      <a:pt x="78" y="39"/>
                    </a:lnTo>
                    <a:lnTo>
                      <a:pt x="39" y="0"/>
                    </a:lnTo>
                    <a:lnTo>
                      <a:pt x="0" y="39"/>
                    </a:lnTo>
                    <a:lnTo>
                      <a:pt x="29" y="39"/>
                    </a:lnTo>
                    <a:lnTo>
                      <a:pt x="29" y="89"/>
                    </a:lnTo>
                    <a:lnTo>
                      <a:pt x="88" y="89"/>
                    </a:lnTo>
                    <a:lnTo>
                      <a:pt x="68" y="70"/>
                    </a:lnTo>
                    <a:lnTo>
                      <a:pt x="49" y="70"/>
                    </a:lnTo>
                    <a:close/>
                    <a:moveTo>
                      <a:pt x="129" y="58"/>
                    </a:moveTo>
                    <a:lnTo>
                      <a:pt x="129" y="9"/>
                    </a:lnTo>
                    <a:lnTo>
                      <a:pt x="68" y="9"/>
                    </a:lnTo>
                    <a:lnTo>
                      <a:pt x="88" y="29"/>
                    </a:lnTo>
                    <a:lnTo>
                      <a:pt x="107" y="29"/>
                    </a:lnTo>
                    <a:lnTo>
                      <a:pt x="107" y="58"/>
                    </a:lnTo>
                    <a:lnTo>
                      <a:pt x="78" y="58"/>
                    </a:lnTo>
                    <a:lnTo>
                      <a:pt x="119" y="99"/>
                    </a:lnTo>
                    <a:lnTo>
                      <a:pt x="158" y="58"/>
                    </a:lnTo>
                    <a:lnTo>
                      <a:pt x="129"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55" name="Freeform 101">
                <a:extLst>
                  <a:ext uri="{FF2B5EF4-FFF2-40B4-BE49-F238E27FC236}">
                    <a16:creationId xmlns:a16="http://schemas.microsoft.com/office/drawing/2014/main" id="{A12184D0-C64B-4071-B409-9250C4C04E68}"/>
                  </a:ext>
                </a:extLst>
              </p:cNvPr>
              <p:cNvSpPr>
                <a:spLocks noEditPoints="1"/>
              </p:cNvSpPr>
              <p:nvPr/>
            </p:nvSpPr>
            <p:spPr bwMode="auto">
              <a:xfrm>
                <a:off x="10910498" y="2367994"/>
                <a:ext cx="321002" cy="322959"/>
              </a:xfrm>
              <a:custGeom>
                <a:avLst/>
                <a:gdLst>
                  <a:gd name="T0" fmla="*/ 96 w 100"/>
                  <a:gd name="T1" fmla="*/ 85 h 101"/>
                  <a:gd name="T2" fmla="*/ 73 w 100"/>
                  <a:gd name="T3" fmla="*/ 65 h 101"/>
                  <a:gd name="T4" fmla="*/ 66 w 100"/>
                  <a:gd name="T5" fmla="*/ 62 h 101"/>
                  <a:gd name="T6" fmla="*/ 74 w 100"/>
                  <a:gd name="T7" fmla="*/ 37 h 101"/>
                  <a:gd name="T8" fmla="*/ 37 w 100"/>
                  <a:gd name="T9" fmla="*/ 0 h 101"/>
                  <a:gd name="T10" fmla="*/ 0 w 100"/>
                  <a:gd name="T11" fmla="*/ 37 h 101"/>
                  <a:gd name="T12" fmla="*/ 37 w 100"/>
                  <a:gd name="T13" fmla="*/ 75 h 101"/>
                  <a:gd name="T14" fmla="*/ 61 w 100"/>
                  <a:gd name="T15" fmla="*/ 66 h 101"/>
                  <a:gd name="T16" fmla="*/ 64 w 100"/>
                  <a:gd name="T17" fmla="*/ 73 h 101"/>
                  <a:gd name="T18" fmla="*/ 84 w 100"/>
                  <a:gd name="T19" fmla="*/ 96 h 101"/>
                  <a:gd name="T20" fmla="*/ 97 w 100"/>
                  <a:gd name="T21" fmla="*/ 97 h 101"/>
                  <a:gd name="T22" fmla="*/ 96 w 100"/>
                  <a:gd name="T23" fmla="*/ 85 h 101"/>
                  <a:gd name="T24" fmla="*/ 37 w 100"/>
                  <a:gd name="T25" fmla="*/ 62 h 101"/>
                  <a:gd name="T26" fmla="*/ 12 w 100"/>
                  <a:gd name="T27" fmla="*/ 37 h 101"/>
                  <a:gd name="T28" fmla="*/ 37 w 100"/>
                  <a:gd name="T29" fmla="*/ 12 h 101"/>
                  <a:gd name="T30" fmla="*/ 62 w 100"/>
                  <a:gd name="T31" fmla="*/ 37 h 101"/>
                  <a:gd name="T32" fmla="*/ 37 w 100"/>
                  <a:gd name="T33"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1">
                    <a:moveTo>
                      <a:pt x="96" y="85"/>
                    </a:moveTo>
                    <a:cubicBezTo>
                      <a:pt x="73" y="65"/>
                      <a:pt x="73" y="65"/>
                      <a:pt x="73" y="65"/>
                    </a:cubicBezTo>
                    <a:cubicBezTo>
                      <a:pt x="70" y="62"/>
                      <a:pt x="68" y="61"/>
                      <a:pt x="66" y="62"/>
                    </a:cubicBezTo>
                    <a:cubicBezTo>
                      <a:pt x="71" y="55"/>
                      <a:pt x="74" y="47"/>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1"/>
                      <a:pt x="97" y="97"/>
                    </a:cubicBezTo>
                    <a:cubicBezTo>
                      <a:pt x="100" y="94"/>
                      <a:pt x="100" y="88"/>
                      <a:pt x="96" y="85"/>
                    </a:cubicBezTo>
                    <a:close/>
                    <a:moveTo>
                      <a:pt x="37" y="62"/>
                    </a:moveTo>
                    <a:cubicBezTo>
                      <a:pt x="23" y="62"/>
                      <a:pt x="12" y="51"/>
                      <a:pt x="12" y="37"/>
                    </a:cubicBezTo>
                    <a:cubicBezTo>
                      <a:pt x="12" y="24"/>
                      <a:pt x="23" y="12"/>
                      <a:pt x="37" y="12"/>
                    </a:cubicBezTo>
                    <a:cubicBezTo>
                      <a:pt x="51" y="12"/>
                      <a:pt x="62" y="24"/>
                      <a:pt x="62" y="37"/>
                    </a:cubicBezTo>
                    <a:cubicBezTo>
                      <a:pt x="62" y="51"/>
                      <a:pt x="51" y="62"/>
                      <a:pt x="37"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56" name="Freeform 102">
                <a:extLst>
                  <a:ext uri="{FF2B5EF4-FFF2-40B4-BE49-F238E27FC236}">
                    <a16:creationId xmlns:a16="http://schemas.microsoft.com/office/drawing/2014/main" id="{1EBFC576-26C5-49A1-9ABB-509262511F12}"/>
                  </a:ext>
                </a:extLst>
              </p:cNvPr>
              <p:cNvSpPr>
                <a:spLocks/>
              </p:cNvSpPr>
              <p:nvPr/>
            </p:nvSpPr>
            <p:spPr bwMode="auto">
              <a:xfrm>
                <a:off x="10581667" y="2328848"/>
                <a:ext cx="395380" cy="383636"/>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2"/>
                      <a:pt x="89" y="37"/>
                    </a:cubicBezTo>
                    <a:cubicBezTo>
                      <a:pt x="89" y="32"/>
                      <a:pt x="96" y="0"/>
                      <a:pt x="62" y="0"/>
                    </a:cubicBezTo>
                    <a:cubicBezTo>
                      <a:pt x="29" y="0"/>
                      <a:pt x="36" y="32"/>
                      <a:pt x="36" y="37"/>
                    </a:cubicBezTo>
                    <a:cubicBezTo>
                      <a:pt x="31" y="42"/>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57" name="Freeform 103">
                <a:extLst>
                  <a:ext uri="{FF2B5EF4-FFF2-40B4-BE49-F238E27FC236}">
                    <a16:creationId xmlns:a16="http://schemas.microsoft.com/office/drawing/2014/main" id="{1701211C-BC2A-4632-B7D2-47F83677C280}"/>
                  </a:ext>
                </a:extLst>
              </p:cNvPr>
              <p:cNvSpPr>
                <a:spLocks noEditPoints="1"/>
              </p:cNvSpPr>
              <p:nvPr/>
            </p:nvSpPr>
            <p:spPr bwMode="auto">
              <a:xfrm>
                <a:off x="10658002" y="5303987"/>
                <a:ext cx="131142" cy="207477"/>
              </a:xfrm>
              <a:custGeom>
                <a:avLst/>
                <a:gdLst>
                  <a:gd name="T0" fmla="*/ 21 w 41"/>
                  <a:gd name="T1" fmla="*/ 0 h 65"/>
                  <a:gd name="T2" fmla="*/ 0 w 41"/>
                  <a:gd name="T3" fmla="*/ 20 h 65"/>
                  <a:gd name="T4" fmla="*/ 21 w 41"/>
                  <a:gd name="T5" fmla="*/ 65 h 65"/>
                  <a:gd name="T6" fmla="*/ 41 w 41"/>
                  <a:gd name="T7" fmla="*/ 20 h 65"/>
                  <a:gd name="T8" fmla="*/ 21 w 41"/>
                  <a:gd name="T9" fmla="*/ 0 h 65"/>
                  <a:gd name="T10" fmla="*/ 21 w 41"/>
                  <a:gd name="T11" fmla="*/ 33 h 65"/>
                  <a:gd name="T12" fmla="*/ 8 w 41"/>
                  <a:gd name="T13" fmla="*/ 20 h 65"/>
                  <a:gd name="T14" fmla="*/ 21 w 41"/>
                  <a:gd name="T15" fmla="*/ 8 h 65"/>
                  <a:gd name="T16" fmla="*/ 33 w 41"/>
                  <a:gd name="T17" fmla="*/ 20 h 65"/>
                  <a:gd name="T18" fmla="*/ 21 w 41"/>
                  <a:gd name="T19" fmla="*/ 33 h 65"/>
                  <a:gd name="T20" fmla="*/ 13 w 41"/>
                  <a:gd name="T21" fmla="*/ 20 h 65"/>
                  <a:gd name="T22" fmla="*/ 21 w 41"/>
                  <a:gd name="T23" fmla="*/ 28 h 65"/>
                  <a:gd name="T24" fmla="*/ 29 w 41"/>
                  <a:gd name="T25" fmla="*/ 20 h 65"/>
                  <a:gd name="T26" fmla="*/ 21 w 41"/>
                  <a:gd name="T27" fmla="*/ 12 h 65"/>
                  <a:gd name="T28" fmla="*/ 13 w 41"/>
                  <a:gd name="T29"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5">
                    <a:moveTo>
                      <a:pt x="21" y="0"/>
                    </a:moveTo>
                    <a:cubicBezTo>
                      <a:pt x="9" y="0"/>
                      <a:pt x="0" y="9"/>
                      <a:pt x="0" y="20"/>
                    </a:cubicBezTo>
                    <a:cubicBezTo>
                      <a:pt x="0" y="41"/>
                      <a:pt x="21" y="65"/>
                      <a:pt x="21" y="65"/>
                    </a:cubicBezTo>
                    <a:cubicBezTo>
                      <a:pt x="21" y="65"/>
                      <a:pt x="41" y="41"/>
                      <a:pt x="41" y="20"/>
                    </a:cubicBezTo>
                    <a:cubicBezTo>
                      <a:pt x="41" y="9"/>
                      <a:pt x="32" y="0"/>
                      <a:pt x="21" y="0"/>
                    </a:cubicBezTo>
                    <a:close/>
                    <a:moveTo>
                      <a:pt x="21" y="33"/>
                    </a:moveTo>
                    <a:cubicBezTo>
                      <a:pt x="14" y="33"/>
                      <a:pt x="8" y="27"/>
                      <a:pt x="8" y="20"/>
                    </a:cubicBezTo>
                    <a:cubicBezTo>
                      <a:pt x="8" y="13"/>
                      <a:pt x="14" y="8"/>
                      <a:pt x="21" y="8"/>
                    </a:cubicBezTo>
                    <a:cubicBezTo>
                      <a:pt x="28" y="8"/>
                      <a:pt x="33" y="13"/>
                      <a:pt x="33" y="20"/>
                    </a:cubicBezTo>
                    <a:cubicBezTo>
                      <a:pt x="33" y="27"/>
                      <a:pt x="28" y="33"/>
                      <a:pt x="21" y="33"/>
                    </a:cubicBezTo>
                    <a:close/>
                    <a:moveTo>
                      <a:pt x="13" y="20"/>
                    </a:moveTo>
                    <a:cubicBezTo>
                      <a:pt x="13" y="25"/>
                      <a:pt x="16" y="28"/>
                      <a:pt x="21" y="28"/>
                    </a:cubicBezTo>
                    <a:cubicBezTo>
                      <a:pt x="25" y="28"/>
                      <a:pt x="29" y="25"/>
                      <a:pt x="29" y="20"/>
                    </a:cubicBezTo>
                    <a:cubicBezTo>
                      <a:pt x="29" y="16"/>
                      <a:pt x="25" y="12"/>
                      <a:pt x="21" y="12"/>
                    </a:cubicBezTo>
                    <a:cubicBezTo>
                      <a:pt x="16" y="12"/>
                      <a:pt x="13" y="16"/>
                      <a:pt x="1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58" name="Freeform 104">
                <a:extLst>
                  <a:ext uri="{FF2B5EF4-FFF2-40B4-BE49-F238E27FC236}">
                    <a16:creationId xmlns:a16="http://schemas.microsoft.com/office/drawing/2014/main" id="{19094DB7-F23F-41F3-8290-D82A64D77E35}"/>
                  </a:ext>
                </a:extLst>
              </p:cNvPr>
              <p:cNvSpPr>
                <a:spLocks noEditPoints="1"/>
              </p:cNvSpPr>
              <p:nvPr/>
            </p:nvSpPr>
            <p:spPr bwMode="auto">
              <a:xfrm>
                <a:off x="10515118" y="5527123"/>
                <a:ext cx="203562" cy="275983"/>
              </a:xfrm>
              <a:custGeom>
                <a:avLst/>
                <a:gdLst>
                  <a:gd name="T0" fmla="*/ 58 w 64"/>
                  <a:gd name="T1" fmla="*/ 9 h 86"/>
                  <a:gd name="T2" fmla="*/ 24 w 64"/>
                  <a:gd name="T3" fmla="*/ 1 h 86"/>
                  <a:gd name="T4" fmla="*/ 16 w 64"/>
                  <a:gd name="T5" fmla="*/ 7 h 86"/>
                  <a:gd name="T6" fmla="*/ 1 w 64"/>
                  <a:gd name="T7" fmla="*/ 68 h 86"/>
                  <a:gd name="T8" fmla="*/ 6 w 64"/>
                  <a:gd name="T9" fmla="*/ 77 h 86"/>
                  <a:gd name="T10" fmla="*/ 39 w 64"/>
                  <a:gd name="T11" fmla="*/ 85 h 86"/>
                  <a:gd name="T12" fmla="*/ 48 w 64"/>
                  <a:gd name="T13" fmla="*/ 80 h 86"/>
                  <a:gd name="T14" fmla="*/ 63 w 64"/>
                  <a:gd name="T15" fmla="*/ 18 h 86"/>
                  <a:gd name="T16" fmla="*/ 58 w 64"/>
                  <a:gd name="T17" fmla="*/ 9 h 86"/>
                  <a:gd name="T18" fmla="*/ 31 w 64"/>
                  <a:gd name="T19" fmla="*/ 7 h 86"/>
                  <a:gd name="T20" fmla="*/ 50 w 64"/>
                  <a:gd name="T21" fmla="*/ 11 h 86"/>
                  <a:gd name="T22" fmla="*/ 49 w 64"/>
                  <a:gd name="T23" fmla="*/ 14 h 86"/>
                  <a:gd name="T24" fmla="*/ 30 w 64"/>
                  <a:gd name="T25" fmla="*/ 9 h 86"/>
                  <a:gd name="T26" fmla="*/ 31 w 64"/>
                  <a:gd name="T27" fmla="*/ 7 h 86"/>
                  <a:gd name="T28" fmla="*/ 24 w 64"/>
                  <a:gd name="T29" fmla="*/ 76 h 86"/>
                  <a:gd name="T30" fmla="*/ 20 w 64"/>
                  <a:gd name="T31" fmla="*/ 71 h 86"/>
                  <a:gd name="T32" fmla="*/ 26 w 64"/>
                  <a:gd name="T33" fmla="*/ 67 h 86"/>
                  <a:gd name="T34" fmla="*/ 30 w 64"/>
                  <a:gd name="T35" fmla="*/ 73 h 86"/>
                  <a:gd name="T36" fmla="*/ 24 w 64"/>
                  <a:gd name="T37" fmla="*/ 76 h 86"/>
                  <a:gd name="T38" fmla="*/ 46 w 64"/>
                  <a:gd name="T39" fmla="*/ 67 h 86"/>
                  <a:gd name="T40" fmla="*/ 8 w 64"/>
                  <a:gd name="T41" fmla="*/ 58 h 86"/>
                  <a:gd name="T42" fmla="*/ 20 w 64"/>
                  <a:gd name="T43" fmla="*/ 10 h 86"/>
                  <a:gd name="T44" fmla="*/ 58 w 64"/>
                  <a:gd name="T45" fmla="*/ 19 h 86"/>
                  <a:gd name="T46" fmla="*/ 46 w 64"/>
                  <a:gd name="T47"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6">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4"/>
                      <a:pt x="49" y="14"/>
                      <a:pt x="49" y="14"/>
                    </a:cubicBezTo>
                    <a:cubicBezTo>
                      <a:pt x="30" y="9"/>
                      <a:pt x="30" y="9"/>
                      <a:pt x="30" y="9"/>
                    </a:cubicBezTo>
                    <a:lnTo>
                      <a:pt x="31" y="7"/>
                    </a:lnTo>
                    <a:close/>
                    <a:moveTo>
                      <a:pt x="24" y="76"/>
                    </a:moveTo>
                    <a:cubicBezTo>
                      <a:pt x="21" y="76"/>
                      <a:pt x="19" y="73"/>
                      <a:pt x="20" y="71"/>
                    </a:cubicBezTo>
                    <a:cubicBezTo>
                      <a:pt x="21" y="68"/>
                      <a:pt x="23" y="66"/>
                      <a:pt x="26" y="67"/>
                    </a:cubicBezTo>
                    <a:cubicBezTo>
                      <a:pt x="29" y="68"/>
                      <a:pt x="30" y="70"/>
                      <a:pt x="30" y="73"/>
                    </a:cubicBezTo>
                    <a:cubicBezTo>
                      <a:pt x="29" y="75"/>
                      <a:pt x="26" y="77"/>
                      <a:pt x="24" y="76"/>
                    </a:cubicBezTo>
                    <a:close/>
                    <a:moveTo>
                      <a:pt x="46" y="67"/>
                    </a:moveTo>
                    <a:cubicBezTo>
                      <a:pt x="8" y="58"/>
                      <a:pt x="8" y="58"/>
                      <a:pt x="8" y="58"/>
                    </a:cubicBezTo>
                    <a:cubicBezTo>
                      <a:pt x="20" y="10"/>
                      <a:pt x="20" y="10"/>
                      <a:pt x="20" y="10"/>
                    </a:cubicBezTo>
                    <a:cubicBezTo>
                      <a:pt x="58" y="19"/>
                      <a:pt x="58" y="19"/>
                      <a:pt x="58" y="19"/>
                    </a:cubicBezTo>
                    <a:lnTo>
                      <a:pt x="4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59" name="Freeform 105">
                <a:extLst>
                  <a:ext uri="{FF2B5EF4-FFF2-40B4-BE49-F238E27FC236}">
                    <a16:creationId xmlns:a16="http://schemas.microsoft.com/office/drawing/2014/main" id="{94A91E49-FF32-42D1-9159-D247652F4CD5}"/>
                  </a:ext>
                </a:extLst>
              </p:cNvPr>
              <p:cNvSpPr>
                <a:spLocks noEditPoints="1"/>
              </p:cNvSpPr>
              <p:nvPr/>
            </p:nvSpPr>
            <p:spPr bwMode="auto">
              <a:xfrm>
                <a:off x="10470099" y="3638300"/>
                <a:ext cx="274026" cy="207477"/>
              </a:xfrm>
              <a:custGeom>
                <a:avLst/>
                <a:gdLst>
                  <a:gd name="T0" fmla="*/ 75 w 86"/>
                  <a:gd name="T1" fmla="*/ 11 h 65"/>
                  <a:gd name="T2" fmla="*/ 75 w 86"/>
                  <a:gd name="T3" fmla="*/ 0 h 65"/>
                  <a:gd name="T4" fmla="*/ 0 w 86"/>
                  <a:gd name="T5" fmla="*/ 0 h 65"/>
                  <a:gd name="T6" fmla="*/ 0 w 86"/>
                  <a:gd name="T7" fmla="*/ 60 h 65"/>
                  <a:gd name="T8" fmla="*/ 5 w 86"/>
                  <a:gd name="T9" fmla="*/ 65 h 65"/>
                  <a:gd name="T10" fmla="*/ 78 w 86"/>
                  <a:gd name="T11" fmla="*/ 65 h 65"/>
                  <a:gd name="T12" fmla="*/ 86 w 86"/>
                  <a:gd name="T13" fmla="*/ 57 h 65"/>
                  <a:gd name="T14" fmla="*/ 86 w 86"/>
                  <a:gd name="T15" fmla="*/ 11 h 65"/>
                  <a:gd name="T16" fmla="*/ 75 w 86"/>
                  <a:gd name="T17" fmla="*/ 11 h 65"/>
                  <a:gd name="T18" fmla="*/ 70 w 86"/>
                  <a:gd name="T19" fmla="*/ 60 h 65"/>
                  <a:gd name="T20" fmla="*/ 5 w 86"/>
                  <a:gd name="T21" fmla="*/ 60 h 65"/>
                  <a:gd name="T22" fmla="*/ 5 w 86"/>
                  <a:gd name="T23" fmla="*/ 5 h 65"/>
                  <a:gd name="T24" fmla="*/ 70 w 86"/>
                  <a:gd name="T25" fmla="*/ 5 h 65"/>
                  <a:gd name="T26" fmla="*/ 70 w 86"/>
                  <a:gd name="T27" fmla="*/ 60 h 65"/>
                  <a:gd name="T28" fmla="*/ 10 w 86"/>
                  <a:gd name="T29" fmla="*/ 16 h 65"/>
                  <a:gd name="T30" fmla="*/ 64 w 86"/>
                  <a:gd name="T31" fmla="*/ 16 h 65"/>
                  <a:gd name="T32" fmla="*/ 64 w 86"/>
                  <a:gd name="T33" fmla="*/ 22 h 65"/>
                  <a:gd name="T34" fmla="*/ 10 w 86"/>
                  <a:gd name="T35" fmla="*/ 22 h 65"/>
                  <a:gd name="T36" fmla="*/ 10 w 86"/>
                  <a:gd name="T37" fmla="*/ 16 h 65"/>
                  <a:gd name="T38" fmla="*/ 43 w 86"/>
                  <a:gd name="T39" fmla="*/ 27 h 65"/>
                  <a:gd name="T40" fmla="*/ 64 w 86"/>
                  <a:gd name="T41" fmla="*/ 27 h 65"/>
                  <a:gd name="T42" fmla="*/ 64 w 86"/>
                  <a:gd name="T43" fmla="*/ 32 h 65"/>
                  <a:gd name="T44" fmla="*/ 43 w 86"/>
                  <a:gd name="T45" fmla="*/ 32 h 65"/>
                  <a:gd name="T46" fmla="*/ 43 w 86"/>
                  <a:gd name="T47" fmla="*/ 27 h 65"/>
                  <a:gd name="T48" fmla="*/ 43 w 86"/>
                  <a:gd name="T49" fmla="*/ 38 h 65"/>
                  <a:gd name="T50" fmla="*/ 64 w 86"/>
                  <a:gd name="T51" fmla="*/ 38 h 65"/>
                  <a:gd name="T52" fmla="*/ 64 w 86"/>
                  <a:gd name="T53" fmla="*/ 43 h 65"/>
                  <a:gd name="T54" fmla="*/ 43 w 86"/>
                  <a:gd name="T55" fmla="*/ 43 h 65"/>
                  <a:gd name="T56" fmla="*/ 43 w 86"/>
                  <a:gd name="T57" fmla="*/ 38 h 65"/>
                  <a:gd name="T58" fmla="*/ 43 w 86"/>
                  <a:gd name="T59" fmla="*/ 49 h 65"/>
                  <a:gd name="T60" fmla="*/ 59 w 86"/>
                  <a:gd name="T61" fmla="*/ 49 h 65"/>
                  <a:gd name="T62" fmla="*/ 59 w 86"/>
                  <a:gd name="T63" fmla="*/ 54 h 65"/>
                  <a:gd name="T64" fmla="*/ 43 w 86"/>
                  <a:gd name="T65" fmla="*/ 54 h 65"/>
                  <a:gd name="T66" fmla="*/ 43 w 86"/>
                  <a:gd name="T67" fmla="*/ 49 h 65"/>
                  <a:gd name="T68" fmla="*/ 10 w 86"/>
                  <a:gd name="T69" fmla="*/ 27 h 65"/>
                  <a:gd name="T70" fmla="*/ 37 w 86"/>
                  <a:gd name="T71" fmla="*/ 27 h 65"/>
                  <a:gd name="T72" fmla="*/ 37 w 86"/>
                  <a:gd name="T73" fmla="*/ 54 h 65"/>
                  <a:gd name="T74" fmla="*/ 10 w 86"/>
                  <a:gd name="T75" fmla="*/ 54 h 65"/>
                  <a:gd name="T76" fmla="*/ 10 w 86"/>
                  <a:gd name="T7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65">
                    <a:moveTo>
                      <a:pt x="75" y="11"/>
                    </a:moveTo>
                    <a:cubicBezTo>
                      <a:pt x="75" y="0"/>
                      <a:pt x="75" y="0"/>
                      <a:pt x="75" y="0"/>
                    </a:cubicBezTo>
                    <a:cubicBezTo>
                      <a:pt x="0" y="0"/>
                      <a:pt x="0" y="0"/>
                      <a:pt x="0" y="0"/>
                    </a:cubicBezTo>
                    <a:cubicBezTo>
                      <a:pt x="0" y="60"/>
                      <a:pt x="0" y="60"/>
                      <a:pt x="0" y="60"/>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60"/>
                    </a:moveTo>
                    <a:cubicBezTo>
                      <a:pt x="5" y="60"/>
                      <a:pt x="5" y="60"/>
                      <a:pt x="5" y="60"/>
                    </a:cubicBezTo>
                    <a:cubicBezTo>
                      <a:pt x="5" y="5"/>
                      <a:pt x="5" y="5"/>
                      <a:pt x="5" y="5"/>
                    </a:cubicBezTo>
                    <a:cubicBezTo>
                      <a:pt x="70" y="5"/>
                      <a:pt x="70" y="5"/>
                      <a:pt x="70" y="5"/>
                    </a:cubicBezTo>
                    <a:lnTo>
                      <a:pt x="70" y="60"/>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60" name="Freeform 106">
                <a:extLst>
                  <a:ext uri="{FF2B5EF4-FFF2-40B4-BE49-F238E27FC236}">
                    <a16:creationId xmlns:a16="http://schemas.microsoft.com/office/drawing/2014/main" id="{F2E7DD99-F96F-4B37-93A3-DA140DF95188}"/>
                  </a:ext>
                </a:extLst>
              </p:cNvPr>
              <p:cNvSpPr>
                <a:spLocks noEditPoints="1"/>
              </p:cNvSpPr>
              <p:nvPr/>
            </p:nvSpPr>
            <p:spPr bwMode="auto">
              <a:xfrm>
                <a:off x="10763698" y="2767289"/>
                <a:ext cx="256411" cy="256409"/>
              </a:xfrm>
              <a:custGeom>
                <a:avLst/>
                <a:gdLst>
                  <a:gd name="T0" fmla="*/ 0 w 131"/>
                  <a:gd name="T1" fmla="*/ 131 h 131"/>
                  <a:gd name="T2" fmla="*/ 65 w 131"/>
                  <a:gd name="T3" fmla="*/ 131 h 131"/>
                  <a:gd name="T4" fmla="*/ 65 w 131"/>
                  <a:gd name="T5" fmla="*/ 0 h 131"/>
                  <a:gd name="T6" fmla="*/ 0 w 131"/>
                  <a:gd name="T7" fmla="*/ 0 h 131"/>
                  <a:gd name="T8" fmla="*/ 0 w 131"/>
                  <a:gd name="T9" fmla="*/ 131 h 131"/>
                  <a:gd name="T10" fmla="*/ 41 w 131"/>
                  <a:gd name="T11" fmla="*/ 17 h 131"/>
                  <a:gd name="T12" fmla="*/ 57 w 131"/>
                  <a:gd name="T13" fmla="*/ 17 h 131"/>
                  <a:gd name="T14" fmla="*/ 57 w 131"/>
                  <a:gd name="T15" fmla="*/ 33 h 131"/>
                  <a:gd name="T16" fmla="*/ 41 w 131"/>
                  <a:gd name="T17" fmla="*/ 33 h 131"/>
                  <a:gd name="T18" fmla="*/ 41 w 131"/>
                  <a:gd name="T19" fmla="*/ 17 h 131"/>
                  <a:gd name="T20" fmla="*/ 41 w 131"/>
                  <a:gd name="T21" fmla="*/ 49 h 131"/>
                  <a:gd name="T22" fmla="*/ 57 w 131"/>
                  <a:gd name="T23" fmla="*/ 49 h 131"/>
                  <a:gd name="T24" fmla="*/ 57 w 131"/>
                  <a:gd name="T25" fmla="*/ 66 h 131"/>
                  <a:gd name="T26" fmla="*/ 41 w 131"/>
                  <a:gd name="T27" fmla="*/ 66 h 131"/>
                  <a:gd name="T28" fmla="*/ 41 w 131"/>
                  <a:gd name="T29" fmla="*/ 49 h 131"/>
                  <a:gd name="T30" fmla="*/ 41 w 131"/>
                  <a:gd name="T31" fmla="*/ 82 h 131"/>
                  <a:gd name="T32" fmla="*/ 57 w 131"/>
                  <a:gd name="T33" fmla="*/ 82 h 131"/>
                  <a:gd name="T34" fmla="*/ 57 w 131"/>
                  <a:gd name="T35" fmla="*/ 98 h 131"/>
                  <a:gd name="T36" fmla="*/ 41 w 131"/>
                  <a:gd name="T37" fmla="*/ 98 h 131"/>
                  <a:gd name="T38" fmla="*/ 41 w 131"/>
                  <a:gd name="T39" fmla="*/ 82 h 131"/>
                  <a:gd name="T40" fmla="*/ 8 w 131"/>
                  <a:gd name="T41" fmla="*/ 17 h 131"/>
                  <a:gd name="T42" fmla="*/ 24 w 131"/>
                  <a:gd name="T43" fmla="*/ 17 h 131"/>
                  <a:gd name="T44" fmla="*/ 24 w 131"/>
                  <a:gd name="T45" fmla="*/ 33 h 131"/>
                  <a:gd name="T46" fmla="*/ 8 w 131"/>
                  <a:gd name="T47" fmla="*/ 33 h 131"/>
                  <a:gd name="T48" fmla="*/ 8 w 131"/>
                  <a:gd name="T49" fmla="*/ 17 h 131"/>
                  <a:gd name="T50" fmla="*/ 8 w 131"/>
                  <a:gd name="T51" fmla="*/ 49 h 131"/>
                  <a:gd name="T52" fmla="*/ 24 w 131"/>
                  <a:gd name="T53" fmla="*/ 49 h 131"/>
                  <a:gd name="T54" fmla="*/ 24 w 131"/>
                  <a:gd name="T55" fmla="*/ 66 h 131"/>
                  <a:gd name="T56" fmla="*/ 8 w 131"/>
                  <a:gd name="T57" fmla="*/ 66 h 131"/>
                  <a:gd name="T58" fmla="*/ 8 w 131"/>
                  <a:gd name="T59" fmla="*/ 49 h 131"/>
                  <a:gd name="T60" fmla="*/ 8 w 131"/>
                  <a:gd name="T61" fmla="*/ 82 h 131"/>
                  <a:gd name="T62" fmla="*/ 24 w 131"/>
                  <a:gd name="T63" fmla="*/ 82 h 131"/>
                  <a:gd name="T64" fmla="*/ 24 w 131"/>
                  <a:gd name="T65" fmla="*/ 98 h 131"/>
                  <a:gd name="T66" fmla="*/ 8 w 131"/>
                  <a:gd name="T67" fmla="*/ 98 h 131"/>
                  <a:gd name="T68" fmla="*/ 8 w 131"/>
                  <a:gd name="T69" fmla="*/ 82 h 131"/>
                  <a:gd name="T70" fmla="*/ 73 w 131"/>
                  <a:gd name="T71" fmla="*/ 41 h 131"/>
                  <a:gd name="T72" fmla="*/ 131 w 131"/>
                  <a:gd name="T73" fmla="*/ 41 h 131"/>
                  <a:gd name="T74" fmla="*/ 131 w 131"/>
                  <a:gd name="T75" fmla="*/ 49 h 131"/>
                  <a:gd name="T76" fmla="*/ 73 w 131"/>
                  <a:gd name="T77" fmla="*/ 49 h 131"/>
                  <a:gd name="T78" fmla="*/ 73 w 131"/>
                  <a:gd name="T79" fmla="*/ 41 h 131"/>
                  <a:gd name="T80" fmla="*/ 73 w 131"/>
                  <a:gd name="T81" fmla="*/ 131 h 131"/>
                  <a:gd name="T82" fmla="*/ 90 w 131"/>
                  <a:gd name="T83" fmla="*/ 131 h 131"/>
                  <a:gd name="T84" fmla="*/ 90 w 131"/>
                  <a:gd name="T85" fmla="*/ 98 h 131"/>
                  <a:gd name="T86" fmla="*/ 114 w 131"/>
                  <a:gd name="T87" fmla="*/ 98 h 131"/>
                  <a:gd name="T88" fmla="*/ 114 w 131"/>
                  <a:gd name="T89" fmla="*/ 131 h 131"/>
                  <a:gd name="T90" fmla="*/ 131 w 131"/>
                  <a:gd name="T91" fmla="*/ 131 h 131"/>
                  <a:gd name="T92" fmla="*/ 131 w 131"/>
                  <a:gd name="T93" fmla="*/ 57 h 131"/>
                  <a:gd name="T94" fmla="*/ 73 w 131"/>
                  <a:gd name="T95" fmla="*/ 57 h 131"/>
                  <a:gd name="T96" fmla="*/ 73 w 131"/>
                  <a:gd name="T9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1">
                    <a:moveTo>
                      <a:pt x="0" y="131"/>
                    </a:moveTo>
                    <a:lnTo>
                      <a:pt x="65" y="131"/>
                    </a:lnTo>
                    <a:lnTo>
                      <a:pt x="65" y="0"/>
                    </a:lnTo>
                    <a:lnTo>
                      <a:pt x="0" y="0"/>
                    </a:lnTo>
                    <a:lnTo>
                      <a:pt x="0" y="131"/>
                    </a:lnTo>
                    <a:close/>
                    <a:moveTo>
                      <a:pt x="41" y="17"/>
                    </a:moveTo>
                    <a:lnTo>
                      <a:pt x="57" y="17"/>
                    </a:lnTo>
                    <a:lnTo>
                      <a:pt x="57" y="33"/>
                    </a:lnTo>
                    <a:lnTo>
                      <a:pt x="41" y="33"/>
                    </a:lnTo>
                    <a:lnTo>
                      <a:pt x="41" y="17"/>
                    </a:lnTo>
                    <a:close/>
                    <a:moveTo>
                      <a:pt x="41" y="49"/>
                    </a:moveTo>
                    <a:lnTo>
                      <a:pt x="57" y="49"/>
                    </a:lnTo>
                    <a:lnTo>
                      <a:pt x="57" y="66"/>
                    </a:lnTo>
                    <a:lnTo>
                      <a:pt x="41" y="66"/>
                    </a:lnTo>
                    <a:lnTo>
                      <a:pt x="41" y="49"/>
                    </a:lnTo>
                    <a:close/>
                    <a:moveTo>
                      <a:pt x="41" y="82"/>
                    </a:moveTo>
                    <a:lnTo>
                      <a:pt x="57" y="82"/>
                    </a:lnTo>
                    <a:lnTo>
                      <a:pt x="57" y="98"/>
                    </a:lnTo>
                    <a:lnTo>
                      <a:pt x="41" y="98"/>
                    </a:lnTo>
                    <a:lnTo>
                      <a:pt x="41" y="82"/>
                    </a:lnTo>
                    <a:close/>
                    <a:moveTo>
                      <a:pt x="8" y="17"/>
                    </a:moveTo>
                    <a:lnTo>
                      <a:pt x="24" y="17"/>
                    </a:lnTo>
                    <a:lnTo>
                      <a:pt x="24" y="33"/>
                    </a:lnTo>
                    <a:lnTo>
                      <a:pt x="8" y="33"/>
                    </a:lnTo>
                    <a:lnTo>
                      <a:pt x="8" y="17"/>
                    </a:lnTo>
                    <a:close/>
                    <a:moveTo>
                      <a:pt x="8" y="49"/>
                    </a:moveTo>
                    <a:lnTo>
                      <a:pt x="24" y="49"/>
                    </a:lnTo>
                    <a:lnTo>
                      <a:pt x="24" y="66"/>
                    </a:lnTo>
                    <a:lnTo>
                      <a:pt x="8" y="66"/>
                    </a:lnTo>
                    <a:lnTo>
                      <a:pt x="8" y="49"/>
                    </a:lnTo>
                    <a:close/>
                    <a:moveTo>
                      <a:pt x="8" y="82"/>
                    </a:moveTo>
                    <a:lnTo>
                      <a:pt x="24" y="82"/>
                    </a:lnTo>
                    <a:lnTo>
                      <a:pt x="24" y="98"/>
                    </a:lnTo>
                    <a:lnTo>
                      <a:pt x="8" y="98"/>
                    </a:lnTo>
                    <a:lnTo>
                      <a:pt x="8" y="82"/>
                    </a:lnTo>
                    <a:close/>
                    <a:moveTo>
                      <a:pt x="73" y="41"/>
                    </a:moveTo>
                    <a:lnTo>
                      <a:pt x="131" y="41"/>
                    </a:lnTo>
                    <a:lnTo>
                      <a:pt x="131" y="49"/>
                    </a:lnTo>
                    <a:lnTo>
                      <a:pt x="73" y="49"/>
                    </a:lnTo>
                    <a:lnTo>
                      <a:pt x="73" y="41"/>
                    </a:lnTo>
                    <a:close/>
                    <a:moveTo>
                      <a:pt x="73" y="131"/>
                    </a:moveTo>
                    <a:lnTo>
                      <a:pt x="90" y="131"/>
                    </a:lnTo>
                    <a:lnTo>
                      <a:pt x="90" y="98"/>
                    </a:lnTo>
                    <a:lnTo>
                      <a:pt x="114" y="98"/>
                    </a:lnTo>
                    <a:lnTo>
                      <a:pt x="114" y="131"/>
                    </a:lnTo>
                    <a:lnTo>
                      <a:pt x="131" y="131"/>
                    </a:lnTo>
                    <a:lnTo>
                      <a:pt x="131" y="57"/>
                    </a:lnTo>
                    <a:lnTo>
                      <a:pt x="73" y="57"/>
                    </a:lnTo>
                    <a:lnTo>
                      <a:pt x="73"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61" name="Freeform 107">
                <a:extLst>
                  <a:ext uri="{FF2B5EF4-FFF2-40B4-BE49-F238E27FC236}">
                    <a16:creationId xmlns:a16="http://schemas.microsoft.com/office/drawing/2014/main" id="{B45BC328-7EE3-4854-9B4F-AD917584FA38}"/>
                  </a:ext>
                </a:extLst>
              </p:cNvPr>
              <p:cNvSpPr>
                <a:spLocks noEditPoints="1"/>
              </p:cNvSpPr>
              <p:nvPr/>
            </p:nvSpPr>
            <p:spPr bwMode="auto">
              <a:xfrm>
                <a:off x="10712808" y="3080462"/>
                <a:ext cx="272069" cy="272068"/>
              </a:xfrm>
              <a:custGeom>
                <a:avLst/>
                <a:gdLst>
                  <a:gd name="T0" fmla="*/ 79 w 85"/>
                  <a:gd name="T1" fmla="*/ 24 h 85"/>
                  <a:gd name="T2" fmla="*/ 61 w 85"/>
                  <a:gd name="T3" fmla="*/ 6 h 85"/>
                  <a:gd name="T4" fmla="*/ 66 w 85"/>
                  <a:gd name="T5" fmla="*/ 0 h 85"/>
                  <a:gd name="T6" fmla="*/ 85 w 85"/>
                  <a:gd name="T7" fmla="*/ 19 h 85"/>
                  <a:gd name="T8" fmla="*/ 79 w 85"/>
                  <a:gd name="T9" fmla="*/ 24 h 85"/>
                  <a:gd name="T10" fmla="*/ 74 w 85"/>
                  <a:gd name="T11" fmla="*/ 30 h 85"/>
                  <a:gd name="T12" fmla="*/ 71 w 85"/>
                  <a:gd name="T13" fmla="*/ 59 h 85"/>
                  <a:gd name="T14" fmla="*/ 13 w 85"/>
                  <a:gd name="T15" fmla="*/ 85 h 85"/>
                  <a:gd name="T16" fmla="*/ 8 w 85"/>
                  <a:gd name="T17" fmla="*/ 81 h 85"/>
                  <a:gd name="T18" fmla="*/ 31 w 85"/>
                  <a:gd name="T19" fmla="*/ 58 h 85"/>
                  <a:gd name="T20" fmla="*/ 34 w 85"/>
                  <a:gd name="T21" fmla="*/ 59 h 85"/>
                  <a:gd name="T22" fmla="*/ 42 w 85"/>
                  <a:gd name="T23" fmla="*/ 51 h 85"/>
                  <a:gd name="T24" fmla="*/ 34 w 85"/>
                  <a:gd name="T25" fmla="*/ 43 h 85"/>
                  <a:gd name="T26" fmla="*/ 26 w 85"/>
                  <a:gd name="T27" fmla="*/ 51 h 85"/>
                  <a:gd name="T28" fmla="*/ 27 w 85"/>
                  <a:gd name="T29" fmla="*/ 54 h 85"/>
                  <a:gd name="T30" fmla="*/ 4 w 85"/>
                  <a:gd name="T31" fmla="*/ 76 h 85"/>
                  <a:gd name="T32" fmla="*/ 0 w 85"/>
                  <a:gd name="T33" fmla="*/ 72 h 85"/>
                  <a:gd name="T34" fmla="*/ 26 w 85"/>
                  <a:gd name="T35" fmla="*/ 14 h 85"/>
                  <a:gd name="T36" fmla="*/ 55 w 85"/>
                  <a:gd name="T37" fmla="*/ 11 h 85"/>
                  <a:gd name="T38" fmla="*/ 74 w 85"/>
                  <a:gd name="T39" fmla="*/ 3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85">
                    <a:moveTo>
                      <a:pt x="79" y="24"/>
                    </a:moveTo>
                    <a:cubicBezTo>
                      <a:pt x="61" y="6"/>
                      <a:pt x="61" y="6"/>
                      <a:pt x="61" y="6"/>
                    </a:cubicBezTo>
                    <a:cubicBezTo>
                      <a:pt x="66" y="0"/>
                      <a:pt x="66" y="0"/>
                      <a:pt x="66" y="0"/>
                    </a:cubicBezTo>
                    <a:cubicBezTo>
                      <a:pt x="85" y="19"/>
                      <a:pt x="85" y="19"/>
                      <a:pt x="85" y="19"/>
                    </a:cubicBezTo>
                    <a:lnTo>
                      <a:pt x="79" y="24"/>
                    </a:lnTo>
                    <a:close/>
                    <a:moveTo>
                      <a:pt x="74" y="30"/>
                    </a:moveTo>
                    <a:cubicBezTo>
                      <a:pt x="71" y="59"/>
                      <a:pt x="71" y="59"/>
                      <a:pt x="71" y="59"/>
                    </a:cubicBezTo>
                    <a:cubicBezTo>
                      <a:pt x="47" y="59"/>
                      <a:pt x="13" y="85"/>
                      <a:pt x="13" y="85"/>
                    </a:cubicBezTo>
                    <a:cubicBezTo>
                      <a:pt x="8" y="81"/>
                      <a:pt x="8" y="81"/>
                      <a:pt x="8" y="81"/>
                    </a:cubicBezTo>
                    <a:cubicBezTo>
                      <a:pt x="31" y="58"/>
                      <a:pt x="31" y="58"/>
                      <a:pt x="31" y="58"/>
                    </a:cubicBezTo>
                    <a:cubicBezTo>
                      <a:pt x="32" y="59"/>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4"/>
                    </a:cubicBezTo>
                    <a:cubicBezTo>
                      <a:pt x="55" y="11"/>
                      <a:pt x="55" y="11"/>
                      <a:pt x="55" y="11"/>
                    </a:cubicBezTo>
                    <a:lnTo>
                      <a:pt x="74"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62" name="Freeform 108">
                <a:extLst>
                  <a:ext uri="{FF2B5EF4-FFF2-40B4-BE49-F238E27FC236}">
                    <a16:creationId xmlns:a16="http://schemas.microsoft.com/office/drawing/2014/main" id="{DB21D73B-DD57-4808-8556-010508D29AA9}"/>
                  </a:ext>
                </a:extLst>
              </p:cNvPr>
              <p:cNvSpPr>
                <a:spLocks noEditPoints="1"/>
              </p:cNvSpPr>
              <p:nvPr/>
            </p:nvSpPr>
            <p:spPr bwMode="auto">
              <a:xfrm>
                <a:off x="10466184" y="2757502"/>
                <a:ext cx="246623" cy="246623"/>
              </a:xfrm>
              <a:custGeom>
                <a:avLst/>
                <a:gdLst>
                  <a:gd name="T0" fmla="*/ 53 w 77"/>
                  <a:gd name="T1" fmla="*/ 30 h 77"/>
                  <a:gd name="T2" fmla="*/ 26 w 77"/>
                  <a:gd name="T3" fmla="*/ 2 h 77"/>
                  <a:gd name="T4" fmla="*/ 39 w 77"/>
                  <a:gd name="T5" fmla="*/ 0 h 77"/>
                  <a:gd name="T6" fmla="*/ 53 w 77"/>
                  <a:gd name="T7" fmla="*/ 3 h 77"/>
                  <a:gd name="T8" fmla="*/ 53 w 77"/>
                  <a:gd name="T9" fmla="*/ 30 h 77"/>
                  <a:gd name="T10" fmla="*/ 58 w 77"/>
                  <a:gd name="T11" fmla="*/ 53 h 77"/>
                  <a:gd name="T12" fmla="*/ 58 w 77"/>
                  <a:gd name="T13" fmla="*/ 5 h 77"/>
                  <a:gd name="T14" fmla="*/ 77 w 77"/>
                  <a:gd name="T15" fmla="*/ 38 h 77"/>
                  <a:gd name="T16" fmla="*/ 74 w 77"/>
                  <a:gd name="T17" fmla="*/ 53 h 77"/>
                  <a:gd name="T18" fmla="*/ 58 w 77"/>
                  <a:gd name="T19" fmla="*/ 53 h 77"/>
                  <a:gd name="T20" fmla="*/ 24 w 77"/>
                  <a:gd name="T21" fmla="*/ 58 h 77"/>
                  <a:gd name="T22" fmla="*/ 72 w 77"/>
                  <a:gd name="T23" fmla="*/ 58 h 77"/>
                  <a:gd name="T24" fmla="*/ 39 w 77"/>
                  <a:gd name="T25" fmla="*/ 77 h 77"/>
                  <a:gd name="T26" fmla="*/ 24 w 77"/>
                  <a:gd name="T27" fmla="*/ 74 h 77"/>
                  <a:gd name="T28" fmla="*/ 24 w 77"/>
                  <a:gd name="T29" fmla="*/ 58 h 77"/>
                  <a:gd name="T30" fmla="*/ 32 w 77"/>
                  <a:gd name="T31" fmla="*/ 17 h 77"/>
                  <a:gd name="T32" fmla="*/ 1 w 77"/>
                  <a:gd name="T33" fmla="*/ 48 h 77"/>
                  <a:gd name="T34" fmla="*/ 0 w 77"/>
                  <a:gd name="T35" fmla="*/ 38 h 77"/>
                  <a:gd name="T36" fmla="*/ 20 w 77"/>
                  <a:gd name="T37" fmla="*/ 5 h 77"/>
                  <a:gd name="T38" fmla="*/ 32 w 77"/>
                  <a:gd name="T39" fmla="*/ 17 h 77"/>
                  <a:gd name="T40" fmla="*/ 20 w 77"/>
                  <a:gd name="T41" fmla="*/ 38 h 77"/>
                  <a:gd name="T42" fmla="*/ 20 w 77"/>
                  <a:gd name="T43" fmla="*/ 72 h 77"/>
                  <a:gd name="T44" fmla="*/ 4 w 77"/>
                  <a:gd name="T45" fmla="*/ 54 h 77"/>
                  <a:gd name="T46" fmla="*/ 20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6" y="2"/>
                      <a:pt x="26" y="2"/>
                      <a:pt x="26" y="2"/>
                    </a:cubicBezTo>
                    <a:cubicBezTo>
                      <a:pt x="30" y="1"/>
                      <a:pt x="34" y="0"/>
                      <a:pt x="39" y="0"/>
                    </a:cubicBezTo>
                    <a:cubicBezTo>
                      <a:pt x="44" y="0"/>
                      <a:pt x="49" y="1"/>
                      <a:pt x="53" y="3"/>
                    </a:cubicBezTo>
                    <a:lnTo>
                      <a:pt x="53" y="30"/>
                    </a:lnTo>
                    <a:close/>
                    <a:moveTo>
                      <a:pt x="58" y="53"/>
                    </a:moveTo>
                    <a:cubicBezTo>
                      <a:pt x="58" y="5"/>
                      <a:pt x="58" y="5"/>
                      <a:pt x="58" y="5"/>
                    </a:cubicBezTo>
                    <a:cubicBezTo>
                      <a:pt x="69" y="12"/>
                      <a:pt x="77" y="24"/>
                      <a:pt x="77" y="38"/>
                    </a:cubicBezTo>
                    <a:cubicBezTo>
                      <a:pt x="77" y="43"/>
                      <a:pt x="76" y="48"/>
                      <a:pt x="74" y="53"/>
                    </a:cubicBezTo>
                    <a:lnTo>
                      <a:pt x="58" y="53"/>
                    </a:lnTo>
                    <a:close/>
                    <a:moveTo>
                      <a:pt x="24" y="58"/>
                    </a:moveTo>
                    <a:cubicBezTo>
                      <a:pt x="72" y="58"/>
                      <a:pt x="72" y="58"/>
                      <a:pt x="72" y="58"/>
                    </a:cubicBezTo>
                    <a:cubicBezTo>
                      <a:pt x="65" y="69"/>
                      <a:pt x="53" y="77"/>
                      <a:pt x="39" y="77"/>
                    </a:cubicBezTo>
                    <a:cubicBezTo>
                      <a:pt x="34" y="77"/>
                      <a:pt x="29" y="76"/>
                      <a:pt x="24" y="74"/>
                    </a:cubicBezTo>
                    <a:lnTo>
                      <a:pt x="24" y="58"/>
                    </a:lnTo>
                    <a:close/>
                    <a:moveTo>
                      <a:pt x="32" y="17"/>
                    </a:moveTo>
                    <a:cubicBezTo>
                      <a:pt x="1" y="48"/>
                      <a:pt x="1" y="48"/>
                      <a:pt x="1" y="48"/>
                    </a:cubicBezTo>
                    <a:cubicBezTo>
                      <a:pt x="1" y="45"/>
                      <a:pt x="0" y="42"/>
                      <a:pt x="0" y="38"/>
                    </a:cubicBezTo>
                    <a:cubicBezTo>
                      <a:pt x="0" y="24"/>
                      <a:pt x="8" y="11"/>
                      <a:pt x="20" y="5"/>
                    </a:cubicBezTo>
                    <a:lnTo>
                      <a:pt x="32" y="17"/>
                    </a:lnTo>
                    <a:close/>
                    <a:moveTo>
                      <a:pt x="20" y="38"/>
                    </a:moveTo>
                    <a:cubicBezTo>
                      <a:pt x="20" y="72"/>
                      <a:pt x="20" y="72"/>
                      <a:pt x="20" y="72"/>
                    </a:cubicBezTo>
                    <a:cubicBezTo>
                      <a:pt x="12" y="68"/>
                      <a:pt x="7" y="61"/>
                      <a:pt x="4" y="54"/>
                    </a:cubicBezTo>
                    <a:lnTo>
                      <a:pt x="20"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63" name="Freeform 109">
                <a:extLst>
                  <a:ext uri="{FF2B5EF4-FFF2-40B4-BE49-F238E27FC236}">
                    <a16:creationId xmlns:a16="http://schemas.microsoft.com/office/drawing/2014/main" id="{BB999700-D981-46A9-BEB4-CB5762BB44EB}"/>
                  </a:ext>
                </a:extLst>
              </p:cNvPr>
              <p:cNvSpPr>
                <a:spLocks noEditPoints="1"/>
              </p:cNvSpPr>
              <p:nvPr/>
            </p:nvSpPr>
            <p:spPr bwMode="auto">
              <a:xfrm>
                <a:off x="10462270" y="3049145"/>
                <a:ext cx="230965" cy="185946"/>
              </a:xfrm>
              <a:custGeom>
                <a:avLst/>
                <a:gdLst>
                  <a:gd name="T0" fmla="*/ 0 w 72"/>
                  <a:gd name="T1" fmla="*/ 0 h 58"/>
                  <a:gd name="T2" fmla="*/ 0 w 72"/>
                  <a:gd name="T3" fmla="*/ 58 h 58"/>
                  <a:gd name="T4" fmla="*/ 72 w 72"/>
                  <a:gd name="T5" fmla="*/ 58 h 58"/>
                  <a:gd name="T6" fmla="*/ 72 w 72"/>
                  <a:gd name="T7" fmla="*/ 0 h 58"/>
                  <a:gd name="T8" fmla="*/ 0 w 72"/>
                  <a:gd name="T9" fmla="*/ 0 h 58"/>
                  <a:gd name="T10" fmla="*/ 67 w 72"/>
                  <a:gd name="T11" fmla="*/ 53 h 58"/>
                  <a:gd name="T12" fmla="*/ 4 w 72"/>
                  <a:gd name="T13" fmla="*/ 53 h 58"/>
                  <a:gd name="T14" fmla="*/ 4 w 72"/>
                  <a:gd name="T15" fmla="*/ 4 h 58"/>
                  <a:gd name="T16" fmla="*/ 67 w 72"/>
                  <a:gd name="T17" fmla="*/ 4 h 58"/>
                  <a:gd name="T18" fmla="*/ 67 w 72"/>
                  <a:gd name="T19" fmla="*/ 53 h 58"/>
                  <a:gd name="T20" fmla="*/ 49 w 72"/>
                  <a:gd name="T21" fmla="*/ 15 h 58"/>
                  <a:gd name="T22" fmla="*/ 56 w 72"/>
                  <a:gd name="T23" fmla="*/ 22 h 58"/>
                  <a:gd name="T24" fmla="*/ 63 w 72"/>
                  <a:gd name="T25" fmla="*/ 15 h 58"/>
                  <a:gd name="T26" fmla="*/ 56 w 72"/>
                  <a:gd name="T27" fmla="*/ 9 h 58"/>
                  <a:gd name="T28" fmla="*/ 49 w 72"/>
                  <a:gd name="T29" fmla="*/ 15 h 58"/>
                  <a:gd name="T30" fmla="*/ 63 w 72"/>
                  <a:gd name="T31" fmla="*/ 49 h 58"/>
                  <a:gd name="T32" fmla="*/ 9 w 72"/>
                  <a:gd name="T33" fmla="*/ 49 h 58"/>
                  <a:gd name="T34" fmla="*/ 22 w 72"/>
                  <a:gd name="T35" fmla="*/ 13 h 58"/>
                  <a:gd name="T36" fmla="*/ 40 w 72"/>
                  <a:gd name="T37" fmla="*/ 35 h 58"/>
                  <a:gd name="T38" fmla="*/ 49 w 72"/>
                  <a:gd name="T39" fmla="*/ 29 h 58"/>
                  <a:gd name="T40" fmla="*/ 63 w 72"/>
                  <a:gd name="T41" fmla="*/ 4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8">
                    <a:moveTo>
                      <a:pt x="0" y="0"/>
                    </a:moveTo>
                    <a:cubicBezTo>
                      <a:pt x="0" y="58"/>
                      <a:pt x="0" y="58"/>
                      <a:pt x="0" y="58"/>
                    </a:cubicBezTo>
                    <a:cubicBezTo>
                      <a:pt x="72" y="58"/>
                      <a:pt x="72" y="58"/>
                      <a:pt x="72" y="58"/>
                    </a:cubicBezTo>
                    <a:cubicBezTo>
                      <a:pt x="72" y="0"/>
                      <a:pt x="72" y="0"/>
                      <a:pt x="72" y="0"/>
                    </a:cubicBezTo>
                    <a:lnTo>
                      <a:pt x="0" y="0"/>
                    </a:lnTo>
                    <a:close/>
                    <a:moveTo>
                      <a:pt x="67" y="53"/>
                    </a:moveTo>
                    <a:cubicBezTo>
                      <a:pt x="4" y="53"/>
                      <a:pt x="4" y="53"/>
                      <a:pt x="4" y="53"/>
                    </a:cubicBezTo>
                    <a:cubicBezTo>
                      <a:pt x="4" y="4"/>
                      <a:pt x="4" y="4"/>
                      <a:pt x="4" y="4"/>
                    </a:cubicBezTo>
                    <a:cubicBezTo>
                      <a:pt x="67" y="4"/>
                      <a:pt x="67" y="4"/>
                      <a:pt x="67" y="4"/>
                    </a:cubicBezTo>
                    <a:lnTo>
                      <a:pt x="67" y="53"/>
                    </a:lnTo>
                    <a:close/>
                    <a:moveTo>
                      <a:pt x="49" y="15"/>
                    </a:moveTo>
                    <a:cubicBezTo>
                      <a:pt x="49" y="19"/>
                      <a:pt x="52" y="22"/>
                      <a:pt x="56" y="22"/>
                    </a:cubicBezTo>
                    <a:cubicBezTo>
                      <a:pt x="60" y="22"/>
                      <a:pt x="63" y="19"/>
                      <a:pt x="63" y="15"/>
                    </a:cubicBezTo>
                    <a:cubicBezTo>
                      <a:pt x="63" y="12"/>
                      <a:pt x="60" y="9"/>
                      <a:pt x="56" y="9"/>
                    </a:cubicBezTo>
                    <a:cubicBezTo>
                      <a:pt x="52" y="9"/>
                      <a:pt x="49" y="12"/>
                      <a:pt x="49" y="15"/>
                    </a:cubicBezTo>
                    <a:close/>
                    <a:moveTo>
                      <a:pt x="63" y="49"/>
                    </a:moveTo>
                    <a:cubicBezTo>
                      <a:pt x="9" y="49"/>
                      <a:pt x="9" y="49"/>
                      <a:pt x="9" y="49"/>
                    </a:cubicBezTo>
                    <a:cubicBezTo>
                      <a:pt x="22" y="13"/>
                      <a:pt x="22" y="13"/>
                      <a:pt x="22" y="13"/>
                    </a:cubicBezTo>
                    <a:cubicBezTo>
                      <a:pt x="40" y="35"/>
                      <a:pt x="40" y="35"/>
                      <a:pt x="40" y="35"/>
                    </a:cubicBezTo>
                    <a:cubicBezTo>
                      <a:pt x="49" y="29"/>
                      <a:pt x="49" y="29"/>
                      <a:pt x="49" y="29"/>
                    </a:cubicBezTo>
                    <a:lnTo>
                      <a:pt x="63"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64" name="Freeform 110">
                <a:extLst>
                  <a:ext uri="{FF2B5EF4-FFF2-40B4-BE49-F238E27FC236}">
                    <a16:creationId xmlns:a16="http://schemas.microsoft.com/office/drawing/2014/main" id="{A7F03676-03C5-4ADA-9589-B4853860962D}"/>
                  </a:ext>
                </a:extLst>
              </p:cNvPr>
              <p:cNvSpPr>
                <a:spLocks noEditPoints="1"/>
              </p:cNvSpPr>
              <p:nvPr/>
            </p:nvSpPr>
            <p:spPr bwMode="auto">
              <a:xfrm>
                <a:off x="10370276" y="3305554"/>
                <a:ext cx="242709" cy="281855"/>
              </a:xfrm>
              <a:custGeom>
                <a:avLst/>
                <a:gdLst>
                  <a:gd name="T0" fmla="*/ 54 w 76"/>
                  <a:gd name="T1" fmla="*/ 0 h 88"/>
                  <a:gd name="T2" fmla="*/ 14 w 76"/>
                  <a:gd name="T3" fmla="*/ 28 h 88"/>
                  <a:gd name="T4" fmla="*/ 16 w 76"/>
                  <a:gd name="T5" fmla="*/ 65 h 88"/>
                  <a:gd name="T6" fmla="*/ 49 w 76"/>
                  <a:gd name="T7" fmla="*/ 27 h 88"/>
                  <a:gd name="T8" fmla="*/ 32 w 76"/>
                  <a:gd name="T9" fmla="*/ 75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0" y="23"/>
                      <a:pt x="30" y="12"/>
                      <a:pt x="14" y="28"/>
                    </a:cubicBezTo>
                    <a:cubicBezTo>
                      <a:pt x="0" y="42"/>
                      <a:pt x="5" y="60"/>
                      <a:pt x="16" y="65"/>
                    </a:cubicBezTo>
                    <a:cubicBezTo>
                      <a:pt x="28" y="60"/>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1"/>
                      <a:pt x="6" y="78"/>
                      <a:pt x="4"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65" name="Freeform 111">
                <a:extLst>
                  <a:ext uri="{FF2B5EF4-FFF2-40B4-BE49-F238E27FC236}">
                    <a16:creationId xmlns:a16="http://schemas.microsoft.com/office/drawing/2014/main" id="{FB2B5AC2-BC8C-4214-BA98-A7C8D7500D75}"/>
                  </a:ext>
                </a:extLst>
              </p:cNvPr>
              <p:cNvSpPr>
                <a:spLocks noEditPoints="1"/>
              </p:cNvSpPr>
              <p:nvPr/>
            </p:nvSpPr>
            <p:spPr bwMode="auto">
              <a:xfrm>
                <a:off x="10303727" y="2346463"/>
                <a:ext cx="328831" cy="244665"/>
              </a:xfrm>
              <a:custGeom>
                <a:avLst/>
                <a:gdLst>
                  <a:gd name="T0" fmla="*/ 99 w 103"/>
                  <a:gd name="T1" fmla="*/ 3 h 77"/>
                  <a:gd name="T2" fmla="*/ 52 w 103"/>
                  <a:gd name="T3" fmla="*/ 0 h 77"/>
                  <a:gd name="T4" fmla="*/ 4 w 103"/>
                  <a:gd name="T5" fmla="*/ 3 h 77"/>
                  <a:gd name="T6" fmla="*/ 0 w 103"/>
                  <a:gd name="T7" fmla="*/ 38 h 77"/>
                  <a:gd name="T8" fmla="*/ 4 w 103"/>
                  <a:gd name="T9" fmla="*/ 73 h 77"/>
                  <a:gd name="T10" fmla="*/ 52 w 103"/>
                  <a:gd name="T11" fmla="*/ 77 h 77"/>
                  <a:gd name="T12" fmla="*/ 99 w 103"/>
                  <a:gd name="T13" fmla="*/ 73 h 77"/>
                  <a:gd name="T14" fmla="*/ 103 w 103"/>
                  <a:gd name="T15" fmla="*/ 38 h 77"/>
                  <a:gd name="T16" fmla="*/ 99 w 103"/>
                  <a:gd name="T17" fmla="*/ 3 h 77"/>
                  <a:gd name="T18" fmla="*/ 39 w 103"/>
                  <a:gd name="T19" fmla="*/ 57 h 77"/>
                  <a:gd name="T20" fmla="*/ 39 w 103"/>
                  <a:gd name="T21" fmla="*/ 19 h 77"/>
                  <a:gd name="T22" fmla="*/ 71 w 103"/>
                  <a:gd name="T23" fmla="*/ 38 h 77"/>
                  <a:gd name="T24" fmla="*/ 39 w 103"/>
                  <a:gd name="T25"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7">
                    <a:moveTo>
                      <a:pt x="99" y="3"/>
                    </a:moveTo>
                    <a:cubicBezTo>
                      <a:pt x="84" y="1"/>
                      <a:pt x="68" y="0"/>
                      <a:pt x="52" y="0"/>
                    </a:cubicBezTo>
                    <a:cubicBezTo>
                      <a:pt x="35" y="0"/>
                      <a:pt x="19" y="1"/>
                      <a:pt x="4" y="3"/>
                    </a:cubicBezTo>
                    <a:cubicBezTo>
                      <a:pt x="2" y="14"/>
                      <a:pt x="0" y="26"/>
                      <a:pt x="0" y="38"/>
                    </a:cubicBezTo>
                    <a:cubicBezTo>
                      <a:pt x="0" y="51"/>
                      <a:pt x="2" y="63"/>
                      <a:pt x="4" y="73"/>
                    </a:cubicBezTo>
                    <a:cubicBezTo>
                      <a:pt x="19" y="75"/>
                      <a:pt x="35" y="77"/>
                      <a:pt x="52" y="77"/>
                    </a:cubicBezTo>
                    <a:cubicBezTo>
                      <a:pt x="68" y="77"/>
                      <a:pt x="84" y="75"/>
                      <a:pt x="99" y="73"/>
                    </a:cubicBezTo>
                    <a:cubicBezTo>
                      <a:pt x="101" y="63"/>
                      <a:pt x="103" y="51"/>
                      <a:pt x="103" y="38"/>
                    </a:cubicBezTo>
                    <a:cubicBezTo>
                      <a:pt x="103" y="26"/>
                      <a:pt x="101" y="14"/>
                      <a:pt x="99" y="3"/>
                    </a:cubicBezTo>
                    <a:close/>
                    <a:moveTo>
                      <a:pt x="39" y="57"/>
                    </a:moveTo>
                    <a:cubicBezTo>
                      <a:pt x="39" y="19"/>
                      <a:pt x="39" y="19"/>
                      <a:pt x="39" y="19"/>
                    </a:cubicBezTo>
                    <a:cubicBezTo>
                      <a:pt x="71" y="38"/>
                      <a:pt x="71" y="38"/>
                      <a:pt x="71" y="38"/>
                    </a:cubicBezTo>
                    <a:lnTo>
                      <a:pt x="3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66" name="Freeform 112">
                <a:extLst>
                  <a:ext uri="{FF2B5EF4-FFF2-40B4-BE49-F238E27FC236}">
                    <a16:creationId xmlns:a16="http://schemas.microsoft.com/office/drawing/2014/main" id="{3E8A5465-2B7B-479C-AD62-019C2E216543}"/>
                  </a:ext>
                </a:extLst>
              </p:cNvPr>
              <p:cNvSpPr>
                <a:spLocks noEditPoints="1"/>
              </p:cNvSpPr>
              <p:nvPr/>
            </p:nvSpPr>
            <p:spPr bwMode="auto">
              <a:xfrm>
                <a:off x="10278281" y="3927985"/>
                <a:ext cx="367978" cy="367978"/>
              </a:xfrm>
              <a:custGeom>
                <a:avLst/>
                <a:gdLst>
                  <a:gd name="T0" fmla="*/ 115 w 115"/>
                  <a:gd name="T1" fmla="*/ 32 h 115"/>
                  <a:gd name="T2" fmla="*/ 104 w 115"/>
                  <a:gd name="T3" fmla="*/ 22 h 115"/>
                  <a:gd name="T4" fmla="*/ 84 w 115"/>
                  <a:gd name="T5" fmla="*/ 42 h 115"/>
                  <a:gd name="T6" fmla="*/ 73 w 115"/>
                  <a:gd name="T7" fmla="*/ 30 h 115"/>
                  <a:gd name="T8" fmla="*/ 93 w 115"/>
                  <a:gd name="T9" fmla="*/ 10 h 115"/>
                  <a:gd name="T10" fmla="*/ 83 w 115"/>
                  <a:gd name="T11" fmla="*/ 0 h 115"/>
                  <a:gd name="T12" fmla="*/ 63 w 115"/>
                  <a:gd name="T13" fmla="*/ 20 h 115"/>
                  <a:gd name="T14" fmla="*/ 50 w 115"/>
                  <a:gd name="T15" fmla="*/ 7 h 115"/>
                  <a:gd name="T16" fmla="*/ 40 w 115"/>
                  <a:gd name="T17" fmla="*/ 17 h 115"/>
                  <a:gd name="T18" fmla="*/ 98 w 115"/>
                  <a:gd name="T19" fmla="*/ 74 h 115"/>
                  <a:gd name="T20" fmla="*/ 107 w 115"/>
                  <a:gd name="T21" fmla="*/ 65 h 115"/>
                  <a:gd name="T22" fmla="*/ 95 w 115"/>
                  <a:gd name="T23" fmla="*/ 52 h 115"/>
                  <a:gd name="T24" fmla="*/ 115 w 115"/>
                  <a:gd name="T25" fmla="*/ 32 h 115"/>
                  <a:gd name="T26" fmla="*/ 31 w 115"/>
                  <a:gd name="T27" fmla="*/ 84 h 115"/>
                  <a:gd name="T28" fmla="*/ 89 w 115"/>
                  <a:gd name="T29" fmla="*/ 76 h 115"/>
                  <a:gd name="T30" fmla="*/ 39 w 115"/>
                  <a:gd name="T31" fmla="*/ 26 h 115"/>
                  <a:gd name="T32" fmla="*/ 31 w 115"/>
                  <a:gd name="T33" fmla="*/ 84 h 115"/>
                  <a:gd name="T34" fmla="*/ 21 w 115"/>
                  <a:gd name="T35" fmla="*/ 79 h 115"/>
                  <a:gd name="T36" fmla="*/ 36 w 115"/>
                  <a:gd name="T37" fmla="*/ 93 h 115"/>
                  <a:gd name="T38" fmla="*/ 14 w 115"/>
                  <a:gd name="T39" fmla="*/ 115 h 115"/>
                  <a:gd name="T40" fmla="*/ 0 w 115"/>
                  <a:gd name="T41" fmla="*/ 100 h 115"/>
                  <a:gd name="T42" fmla="*/ 21 w 115"/>
                  <a:gd name="T43"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3"/>
                      <a:pt x="74" y="88"/>
                      <a:pt x="89" y="76"/>
                    </a:cubicBezTo>
                    <a:cubicBezTo>
                      <a:pt x="39" y="26"/>
                      <a:pt x="39" y="26"/>
                      <a:pt x="39" y="26"/>
                    </a:cubicBezTo>
                    <a:cubicBezTo>
                      <a:pt x="27" y="41"/>
                      <a:pt x="12" y="66"/>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67" name="Freeform 113">
                <a:extLst>
                  <a:ext uri="{FF2B5EF4-FFF2-40B4-BE49-F238E27FC236}">
                    <a16:creationId xmlns:a16="http://schemas.microsoft.com/office/drawing/2014/main" id="{D669F9B8-AC7D-4861-89B7-B622BC161508}"/>
                  </a:ext>
                </a:extLst>
              </p:cNvPr>
              <p:cNvSpPr>
                <a:spLocks noEditPoints="1"/>
              </p:cNvSpPr>
              <p:nvPr/>
            </p:nvSpPr>
            <p:spPr bwMode="auto">
              <a:xfrm>
                <a:off x="10217604" y="4376214"/>
                <a:ext cx="270111" cy="313173"/>
              </a:xfrm>
              <a:custGeom>
                <a:avLst/>
                <a:gdLst>
                  <a:gd name="T0" fmla="*/ 55 w 85"/>
                  <a:gd name="T1" fmla="*/ 14 h 98"/>
                  <a:gd name="T2" fmla="*/ 55 w 85"/>
                  <a:gd name="T3" fmla="*/ 27 h 98"/>
                  <a:gd name="T4" fmla="*/ 64 w 85"/>
                  <a:gd name="T5" fmla="*/ 33 h 98"/>
                  <a:gd name="T6" fmla="*/ 73 w 85"/>
                  <a:gd name="T7" fmla="*/ 55 h 98"/>
                  <a:gd name="T8" fmla="*/ 64 w 85"/>
                  <a:gd name="T9" fmla="*/ 77 h 98"/>
                  <a:gd name="T10" fmla="*/ 43 w 85"/>
                  <a:gd name="T11" fmla="*/ 86 h 98"/>
                  <a:gd name="T12" fmla="*/ 21 w 85"/>
                  <a:gd name="T13" fmla="*/ 77 h 98"/>
                  <a:gd name="T14" fmla="*/ 12 w 85"/>
                  <a:gd name="T15" fmla="*/ 55 h 98"/>
                  <a:gd name="T16" fmla="*/ 21 w 85"/>
                  <a:gd name="T17" fmla="*/ 33 h 98"/>
                  <a:gd name="T18" fmla="*/ 30 w 85"/>
                  <a:gd name="T19" fmla="*/ 27 h 98"/>
                  <a:gd name="T20" fmla="*/ 30 w 85"/>
                  <a:gd name="T21" fmla="*/ 14 h 98"/>
                  <a:gd name="T22" fmla="*/ 0 w 85"/>
                  <a:gd name="T23" fmla="*/ 55 h 98"/>
                  <a:gd name="T24" fmla="*/ 43 w 85"/>
                  <a:gd name="T25" fmla="*/ 98 h 98"/>
                  <a:gd name="T26" fmla="*/ 85 w 85"/>
                  <a:gd name="T27" fmla="*/ 55 h 98"/>
                  <a:gd name="T28" fmla="*/ 55 w 85"/>
                  <a:gd name="T29" fmla="*/ 14 h 98"/>
                  <a:gd name="T30" fmla="*/ 37 w 85"/>
                  <a:gd name="T31" fmla="*/ 0 h 98"/>
                  <a:gd name="T32" fmla="*/ 49 w 85"/>
                  <a:gd name="T33" fmla="*/ 0 h 98"/>
                  <a:gd name="T34" fmla="*/ 49 w 85"/>
                  <a:gd name="T35" fmla="*/ 49 h 98"/>
                  <a:gd name="T36" fmla="*/ 37 w 85"/>
                  <a:gd name="T37" fmla="*/ 49 h 98"/>
                  <a:gd name="T38" fmla="*/ 37 w 85"/>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98">
                    <a:moveTo>
                      <a:pt x="55" y="14"/>
                    </a:moveTo>
                    <a:cubicBezTo>
                      <a:pt x="55" y="27"/>
                      <a:pt x="55" y="27"/>
                      <a:pt x="55" y="27"/>
                    </a:cubicBezTo>
                    <a:cubicBezTo>
                      <a:pt x="58" y="29"/>
                      <a:pt x="62" y="31"/>
                      <a:pt x="64" y="33"/>
                    </a:cubicBezTo>
                    <a:cubicBezTo>
                      <a:pt x="70" y="39"/>
                      <a:pt x="73" y="47"/>
                      <a:pt x="73" y="55"/>
                    </a:cubicBezTo>
                    <a:cubicBezTo>
                      <a:pt x="73" y="63"/>
                      <a:pt x="70" y="71"/>
                      <a:pt x="64" y="77"/>
                    </a:cubicBezTo>
                    <a:cubicBezTo>
                      <a:pt x="58" y="82"/>
                      <a:pt x="51" y="86"/>
                      <a:pt x="43" y="86"/>
                    </a:cubicBezTo>
                    <a:cubicBezTo>
                      <a:pt x="34" y="86"/>
                      <a:pt x="27" y="82"/>
                      <a:pt x="21" y="77"/>
                    </a:cubicBezTo>
                    <a:cubicBezTo>
                      <a:pt x="15" y="71"/>
                      <a:pt x="12" y="63"/>
                      <a:pt x="12" y="55"/>
                    </a:cubicBezTo>
                    <a:cubicBezTo>
                      <a:pt x="12" y="47"/>
                      <a:pt x="15" y="39"/>
                      <a:pt x="21" y="33"/>
                    </a:cubicBezTo>
                    <a:cubicBezTo>
                      <a:pt x="24" y="31"/>
                      <a:pt x="27" y="29"/>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68" name="Freeform 114">
                <a:extLst>
                  <a:ext uri="{FF2B5EF4-FFF2-40B4-BE49-F238E27FC236}">
                    <a16:creationId xmlns:a16="http://schemas.microsoft.com/office/drawing/2014/main" id="{45F2F77B-45B7-4799-9A21-FF49FAE03FB4}"/>
                  </a:ext>
                </a:extLst>
              </p:cNvPr>
              <p:cNvSpPr>
                <a:spLocks/>
              </p:cNvSpPr>
              <p:nvPr/>
            </p:nvSpPr>
            <p:spPr bwMode="auto">
              <a:xfrm>
                <a:off x="10248921" y="3640258"/>
                <a:ext cx="146800" cy="256409"/>
              </a:xfrm>
              <a:custGeom>
                <a:avLst/>
                <a:gdLst>
                  <a:gd name="T0" fmla="*/ 0 w 75"/>
                  <a:gd name="T1" fmla="*/ 131 h 131"/>
                  <a:gd name="T2" fmla="*/ 0 w 75"/>
                  <a:gd name="T3" fmla="*/ 0 h 131"/>
                  <a:gd name="T4" fmla="*/ 21 w 75"/>
                  <a:gd name="T5" fmla="*/ 0 h 131"/>
                  <a:gd name="T6" fmla="*/ 21 w 75"/>
                  <a:gd name="T7" fmla="*/ 59 h 131"/>
                  <a:gd name="T8" fmla="*/ 75 w 75"/>
                  <a:gd name="T9" fmla="*/ 5 h 131"/>
                  <a:gd name="T10" fmla="*/ 75 w 75"/>
                  <a:gd name="T11" fmla="*/ 125 h 131"/>
                  <a:gd name="T12" fmla="*/ 21 w 75"/>
                  <a:gd name="T13" fmla="*/ 71 h 131"/>
                  <a:gd name="T14" fmla="*/ 21 w 75"/>
                  <a:gd name="T15" fmla="*/ 131 h 131"/>
                  <a:gd name="T16" fmla="*/ 0 w 75"/>
                  <a:gd name="T17"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131">
                    <a:moveTo>
                      <a:pt x="0" y="131"/>
                    </a:moveTo>
                    <a:lnTo>
                      <a:pt x="0" y="0"/>
                    </a:lnTo>
                    <a:lnTo>
                      <a:pt x="21" y="0"/>
                    </a:lnTo>
                    <a:lnTo>
                      <a:pt x="21" y="59"/>
                    </a:lnTo>
                    <a:lnTo>
                      <a:pt x="75" y="5"/>
                    </a:lnTo>
                    <a:lnTo>
                      <a:pt x="75" y="125"/>
                    </a:lnTo>
                    <a:lnTo>
                      <a:pt x="21" y="71"/>
                    </a:lnTo>
                    <a:lnTo>
                      <a:pt x="21" y="131"/>
                    </a:lnTo>
                    <a:lnTo>
                      <a:pt x="0"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69" name="Freeform 115">
                <a:extLst>
                  <a:ext uri="{FF2B5EF4-FFF2-40B4-BE49-F238E27FC236}">
                    <a16:creationId xmlns:a16="http://schemas.microsoft.com/office/drawing/2014/main" id="{12174036-CF79-4FD4-889D-67A1486DD4DD}"/>
                  </a:ext>
                </a:extLst>
              </p:cNvPr>
              <p:cNvSpPr>
                <a:spLocks noEditPoints="1"/>
              </p:cNvSpPr>
              <p:nvPr/>
            </p:nvSpPr>
            <p:spPr bwMode="auto">
              <a:xfrm>
                <a:off x="10156926" y="2651806"/>
                <a:ext cx="279899" cy="250538"/>
              </a:xfrm>
              <a:custGeom>
                <a:avLst/>
                <a:gdLst>
                  <a:gd name="T0" fmla="*/ 22 w 88"/>
                  <a:gd name="T1" fmla="*/ 0 h 78"/>
                  <a:gd name="T2" fmla="*/ 66 w 88"/>
                  <a:gd name="T3" fmla="*/ 0 h 78"/>
                  <a:gd name="T4" fmla="*/ 66 w 88"/>
                  <a:gd name="T5" fmla="*/ 11 h 78"/>
                  <a:gd name="T6" fmla="*/ 22 w 88"/>
                  <a:gd name="T7" fmla="*/ 11 h 78"/>
                  <a:gd name="T8" fmla="*/ 22 w 88"/>
                  <a:gd name="T9" fmla="*/ 0 h 78"/>
                  <a:gd name="T10" fmla="*/ 83 w 88"/>
                  <a:gd name="T11" fmla="*/ 17 h 78"/>
                  <a:gd name="T12" fmla="*/ 5 w 88"/>
                  <a:gd name="T13" fmla="*/ 17 h 78"/>
                  <a:gd name="T14" fmla="*/ 0 w 88"/>
                  <a:gd name="T15" fmla="*/ 22 h 78"/>
                  <a:gd name="T16" fmla="*/ 0 w 88"/>
                  <a:gd name="T17" fmla="*/ 50 h 78"/>
                  <a:gd name="T18" fmla="*/ 5 w 88"/>
                  <a:gd name="T19" fmla="*/ 56 h 78"/>
                  <a:gd name="T20" fmla="*/ 22 w 88"/>
                  <a:gd name="T21" fmla="*/ 56 h 78"/>
                  <a:gd name="T22" fmla="*/ 22 w 88"/>
                  <a:gd name="T23" fmla="*/ 78 h 78"/>
                  <a:gd name="T24" fmla="*/ 66 w 88"/>
                  <a:gd name="T25" fmla="*/ 78 h 78"/>
                  <a:gd name="T26" fmla="*/ 66 w 88"/>
                  <a:gd name="T27" fmla="*/ 56 h 78"/>
                  <a:gd name="T28" fmla="*/ 83 w 88"/>
                  <a:gd name="T29" fmla="*/ 56 h 78"/>
                  <a:gd name="T30" fmla="*/ 88 w 88"/>
                  <a:gd name="T31" fmla="*/ 50 h 78"/>
                  <a:gd name="T32" fmla="*/ 88 w 88"/>
                  <a:gd name="T33" fmla="*/ 22 h 78"/>
                  <a:gd name="T34" fmla="*/ 83 w 88"/>
                  <a:gd name="T35" fmla="*/ 17 h 78"/>
                  <a:gd name="T36" fmla="*/ 60 w 88"/>
                  <a:gd name="T37" fmla="*/ 72 h 78"/>
                  <a:gd name="T38" fmla="*/ 27 w 88"/>
                  <a:gd name="T39" fmla="*/ 72 h 78"/>
                  <a:gd name="T40" fmla="*/ 27 w 88"/>
                  <a:gd name="T41" fmla="*/ 45 h 78"/>
                  <a:gd name="T42" fmla="*/ 60 w 88"/>
                  <a:gd name="T43" fmla="*/ 45 h 78"/>
                  <a:gd name="T44" fmla="*/ 60 w 88"/>
                  <a:gd name="T45" fmla="*/ 72 h 78"/>
                  <a:gd name="T46" fmla="*/ 84 w 88"/>
                  <a:gd name="T47" fmla="*/ 25 h 78"/>
                  <a:gd name="T48" fmla="*/ 80 w 88"/>
                  <a:gd name="T49" fmla="*/ 29 h 78"/>
                  <a:gd name="T50" fmla="*/ 76 w 88"/>
                  <a:gd name="T51" fmla="*/ 25 h 78"/>
                  <a:gd name="T52" fmla="*/ 80 w 88"/>
                  <a:gd name="T53" fmla="*/ 21 h 78"/>
                  <a:gd name="T54" fmla="*/ 84 w 88"/>
                  <a:gd name="T5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7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6"/>
                      <a:pt x="5" y="56"/>
                    </a:cubicBezTo>
                    <a:cubicBezTo>
                      <a:pt x="22" y="56"/>
                      <a:pt x="22" y="56"/>
                      <a:pt x="22" y="56"/>
                    </a:cubicBezTo>
                    <a:cubicBezTo>
                      <a:pt x="22" y="78"/>
                      <a:pt x="22" y="78"/>
                      <a:pt x="22" y="78"/>
                    </a:cubicBezTo>
                    <a:cubicBezTo>
                      <a:pt x="66" y="78"/>
                      <a:pt x="66" y="78"/>
                      <a:pt x="66" y="78"/>
                    </a:cubicBezTo>
                    <a:cubicBezTo>
                      <a:pt x="66" y="56"/>
                      <a:pt x="66" y="56"/>
                      <a:pt x="66" y="56"/>
                    </a:cubicBezTo>
                    <a:cubicBezTo>
                      <a:pt x="83" y="56"/>
                      <a:pt x="83" y="56"/>
                      <a:pt x="83" y="56"/>
                    </a:cubicBezTo>
                    <a:cubicBezTo>
                      <a:pt x="86" y="56"/>
                      <a:pt x="88" y="53"/>
                      <a:pt x="88" y="50"/>
                    </a:cubicBezTo>
                    <a:cubicBezTo>
                      <a:pt x="88" y="22"/>
                      <a:pt x="88" y="22"/>
                      <a:pt x="88" y="22"/>
                    </a:cubicBezTo>
                    <a:cubicBezTo>
                      <a:pt x="88" y="19"/>
                      <a:pt x="86" y="17"/>
                      <a:pt x="83" y="17"/>
                    </a:cubicBezTo>
                    <a:close/>
                    <a:moveTo>
                      <a:pt x="60" y="72"/>
                    </a:moveTo>
                    <a:cubicBezTo>
                      <a:pt x="27" y="72"/>
                      <a:pt x="27" y="72"/>
                      <a:pt x="27" y="72"/>
                    </a:cubicBezTo>
                    <a:cubicBezTo>
                      <a:pt x="27" y="45"/>
                      <a:pt x="27" y="45"/>
                      <a:pt x="27" y="45"/>
                    </a:cubicBezTo>
                    <a:cubicBezTo>
                      <a:pt x="60" y="45"/>
                      <a:pt x="60" y="45"/>
                      <a:pt x="60" y="45"/>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70" name="Freeform 116">
                <a:extLst>
                  <a:ext uri="{FF2B5EF4-FFF2-40B4-BE49-F238E27FC236}">
                    <a16:creationId xmlns:a16="http://schemas.microsoft.com/office/drawing/2014/main" id="{C2C70CD1-854D-4C26-93D1-EC9C531DDFF0}"/>
                  </a:ext>
                </a:extLst>
              </p:cNvPr>
              <p:cNvSpPr>
                <a:spLocks noEditPoints="1"/>
              </p:cNvSpPr>
              <p:nvPr/>
            </p:nvSpPr>
            <p:spPr bwMode="auto">
              <a:xfrm>
                <a:off x="10164756" y="2953235"/>
                <a:ext cx="244667" cy="258367"/>
              </a:xfrm>
              <a:custGeom>
                <a:avLst/>
                <a:gdLst>
                  <a:gd name="T0" fmla="*/ 69 w 76"/>
                  <a:gd name="T1" fmla="*/ 0 h 81"/>
                  <a:gd name="T2" fmla="*/ 8 w 76"/>
                  <a:gd name="T3" fmla="*/ 0 h 81"/>
                  <a:gd name="T4" fmla="*/ 0 w 76"/>
                  <a:gd name="T5" fmla="*/ 7 h 81"/>
                  <a:gd name="T6" fmla="*/ 0 w 76"/>
                  <a:gd name="T7" fmla="*/ 73 h 81"/>
                  <a:gd name="T8" fmla="*/ 8 w 76"/>
                  <a:gd name="T9" fmla="*/ 81 h 81"/>
                  <a:gd name="T10" fmla="*/ 69 w 76"/>
                  <a:gd name="T11" fmla="*/ 81 h 81"/>
                  <a:gd name="T12" fmla="*/ 76 w 76"/>
                  <a:gd name="T13" fmla="*/ 73 h 81"/>
                  <a:gd name="T14" fmla="*/ 76 w 76"/>
                  <a:gd name="T15" fmla="*/ 7 h 81"/>
                  <a:gd name="T16" fmla="*/ 69 w 76"/>
                  <a:gd name="T17" fmla="*/ 0 h 81"/>
                  <a:gd name="T18" fmla="*/ 66 w 76"/>
                  <a:gd name="T19" fmla="*/ 71 h 81"/>
                  <a:gd name="T20" fmla="*/ 11 w 76"/>
                  <a:gd name="T21" fmla="*/ 71 h 81"/>
                  <a:gd name="T22" fmla="*/ 11 w 76"/>
                  <a:gd name="T23" fmla="*/ 10 h 81"/>
                  <a:gd name="T24" fmla="*/ 66 w 76"/>
                  <a:gd name="T25" fmla="*/ 10 h 81"/>
                  <a:gd name="T26" fmla="*/ 66 w 76"/>
                  <a:gd name="T27" fmla="*/ 71 h 81"/>
                  <a:gd name="T28" fmla="*/ 21 w 76"/>
                  <a:gd name="T29" fmla="*/ 45 h 81"/>
                  <a:gd name="T30" fmla="*/ 56 w 76"/>
                  <a:gd name="T31" fmla="*/ 45 h 81"/>
                  <a:gd name="T32" fmla="*/ 56 w 76"/>
                  <a:gd name="T33" fmla="*/ 50 h 81"/>
                  <a:gd name="T34" fmla="*/ 21 w 76"/>
                  <a:gd name="T35" fmla="*/ 50 h 81"/>
                  <a:gd name="T36" fmla="*/ 21 w 76"/>
                  <a:gd name="T37" fmla="*/ 45 h 81"/>
                  <a:gd name="T38" fmla="*/ 21 w 76"/>
                  <a:gd name="T39" fmla="*/ 55 h 81"/>
                  <a:gd name="T40" fmla="*/ 56 w 76"/>
                  <a:gd name="T41" fmla="*/ 55 h 81"/>
                  <a:gd name="T42" fmla="*/ 56 w 76"/>
                  <a:gd name="T43" fmla="*/ 60 h 81"/>
                  <a:gd name="T44" fmla="*/ 21 w 76"/>
                  <a:gd name="T45" fmla="*/ 60 h 81"/>
                  <a:gd name="T46" fmla="*/ 21 w 76"/>
                  <a:gd name="T47" fmla="*/ 55 h 81"/>
                  <a:gd name="T48" fmla="*/ 26 w 76"/>
                  <a:gd name="T49" fmla="*/ 23 h 81"/>
                  <a:gd name="T50" fmla="*/ 33 w 76"/>
                  <a:gd name="T51" fmla="*/ 30 h 81"/>
                  <a:gd name="T52" fmla="*/ 41 w 76"/>
                  <a:gd name="T53" fmla="*/ 23 h 81"/>
                  <a:gd name="T54" fmla="*/ 33 w 76"/>
                  <a:gd name="T55" fmla="*/ 15 h 81"/>
                  <a:gd name="T56" fmla="*/ 26 w 76"/>
                  <a:gd name="T57" fmla="*/ 23 h 81"/>
                  <a:gd name="T58" fmla="*/ 38 w 76"/>
                  <a:gd name="T59" fmla="*/ 30 h 81"/>
                  <a:gd name="T60" fmla="*/ 28 w 76"/>
                  <a:gd name="T61" fmla="*/ 30 h 81"/>
                  <a:gd name="T62" fmla="*/ 21 w 76"/>
                  <a:gd name="T63" fmla="*/ 35 h 81"/>
                  <a:gd name="T64" fmla="*/ 21 w 76"/>
                  <a:gd name="T65" fmla="*/ 40 h 81"/>
                  <a:gd name="T66" fmla="*/ 46 w 76"/>
                  <a:gd name="T67" fmla="*/ 40 h 81"/>
                  <a:gd name="T68" fmla="*/ 46 w 76"/>
                  <a:gd name="T69" fmla="*/ 35 h 81"/>
                  <a:gd name="T70" fmla="*/ 38 w 76"/>
                  <a:gd name="T71"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1">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1"/>
                    </a:moveTo>
                    <a:cubicBezTo>
                      <a:pt x="11" y="71"/>
                      <a:pt x="11" y="71"/>
                      <a:pt x="11" y="71"/>
                    </a:cubicBezTo>
                    <a:cubicBezTo>
                      <a:pt x="11" y="10"/>
                      <a:pt x="11" y="10"/>
                      <a:pt x="11" y="10"/>
                    </a:cubicBezTo>
                    <a:cubicBezTo>
                      <a:pt x="66" y="10"/>
                      <a:pt x="66" y="10"/>
                      <a:pt x="66" y="10"/>
                    </a:cubicBezTo>
                    <a:lnTo>
                      <a:pt x="66" y="71"/>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3"/>
                    </a:moveTo>
                    <a:cubicBezTo>
                      <a:pt x="26" y="27"/>
                      <a:pt x="29" y="30"/>
                      <a:pt x="33" y="30"/>
                    </a:cubicBezTo>
                    <a:cubicBezTo>
                      <a:pt x="37" y="30"/>
                      <a:pt x="41" y="27"/>
                      <a:pt x="41" y="23"/>
                    </a:cubicBezTo>
                    <a:cubicBezTo>
                      <a:pt x="41" y="18"/>
                      <a:pt x="37" y="15"/>
                      <a:pt x="33" y="15"/>
                    </a:cubicBezTo>
                    <a:cubicBezTo>
                      <a:pt x="29" y="15"/>
                      <a:pt x="26" y="18"/>
                      <a:pt x="26" y="23"/>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71" name="Freeform 117">
                <a:extLst>
                  <a:ext uri="{FF2B5EF4-FFF2-40B4-BE49-F238E27FC236}">
                    <a16:creationId xmlns:a16="http://schemas.microsoft.com/office/drawing/2014/main" id="{67CF519F-BD71-4304-92C3-841056EB35D7}"/>
                  </a:ext>
                </a:extLst>
              </p:cNvPr>
              <p:cNvSpPr>
                <a:spLocks noEditPoints="1"/>
              </p:cNvSpPr>
              <p:nvPr/>
            </p:nvSpPr>
            <p:spPr bwMode="auto">
              <a:xfrm>
                <a:off x="10383977" y="2054822"/>
                <a:ext cx="248581" cy="248580"/>
              </a:xfrm>
              <a:custGeom>
                <a:avLst/>
                <a:gdLst>
                  <a:gd name="T0" fmla="*/ 67 w 127"/>
                  <a:gd name="T1" fmla="*/ 0 h 127"/>
                  <a:gd name="T2" fmla="*/ 55 w 127"/>
                  <a:gd name="T3" fmla="*/ 11 h 127"/>
                  <a:gd name="T4" fmla="*/ 67 w 127"/>
                  <a:gd name="T5" fmla="*/ 24 h 127"/>
                  <a:gd name="T6" fmla="*/ 39 w 127"/>
                  <a:gd name="T7" fmla="*/ 55 h 127"/>
                  <a:gd name="T8" fmla="*/ 11 w 127"/>
                  <a:gd name="T9" fmla="*/ 55 h 127"/>
                  <a:gd name="T10" fmla="*/ 34 w 127"/>
                  <a:gd name="T11" fmla="*/ 77 h 127"/>
                  <a:gd name="T12" fmla="*/ 0 w 127"/>
                  <a:gd name="T13" fmla="*/ 122 h 127"/>
                  <a:gd name="T14" fmla="*/ 0 w 127"/>
                  <a:gd name="T15" fmla="*/ 127 h 127"/>
                  <a:gd name="T16" fmla="*/ 4 w 127"/>
                  <a:gd name="T17" fmla="*/ 127 h 127"/>
                  <a:gd name="T18" fmla="*/ 49 w 127"/>
                  <a:gd name="T19" fmla="*/ 93 h 127"/>
                  <a:gd name="T20" fmla="*/ 71 w 127"/>
                  <a:gd name="T21" fmla="*/ 114 h 127"/>
                  <a:gd name="T22" fmla="*/ 71 w 127"/>
                  <a:gd name="T23" fmla="*/ 86 h 127"/>
                  <a:gd name="T24" fmla="*/ 102 w 127"/>
                  <a:gd name="T25" fmla="*/ 59 h 127"/>
                  <a:gd name="T26" fmla="*/ 114 w 127"/>
                  <a:gd name="T27" fmla="*/ 72 h 127"/>
                  <a:gd name="T28" fmla="*/ 127 w 127"/>
                  <a:gd name="T29" fmla="*/ 59 h 127"/>
                  <a:gd name="T30" fmla="*/ 67 w 127"/>
                  <a:gd name="T31" fmla="*/ 0 h 127"/>
                  <a:gd name="T32" fmla="*/ 55 w 127"/>
                  <a:gd name="T33" fmla="*/ 67 h 127"/>
                  <a:gd name="T34" fmla="*/ 47 w 127"/>
                  <a:gd name="T35" fmla="*/ 59 h 127"/>
                  <a:gd name="T36" fmla="*/ 75 w 127"/>
                  <a:gd name="T37" fmla="*/ 31 h 127"/>
                  <a:gd name="T38" fmla="*/ 83 w 127"/>
                  <a:gd name="T39" fmla="*/ 39 h 127"/>
                  <a:gd name="T40" fmla="*/ 55 w 127"/>
                  <a:gd name="T41" fmla="*/ 6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7">
                    <a:moveTo>
                      <a:pt x="67" y="0"/>
                    </a:moveTo>
                    <a:lnTo>
                      <a:pt x="55" y="11"/>
                    </a:lnTo>
                    <a:lnTo>
                      <a:pt x="67" y="24"/>
                    </a:lnTo>
                    <a:lnTo>
                      <a:pt x="39" y="55"/>
                    </a:lnTo>
                    <a:lnTo>
                      <a:pt x="11" y="55"/>
                    </a:lnTo>
                    <a:lnTo>
                      <a:pt x="34" y="77"/>
                    </a:lnTo>
                    <a:lnTo>
                      <a:pt x="0" y="122"/>
                    </a:lnTo>
                    <a:lnTo>
                      <a:pt x="0" y="127"/>
                    </a:lnTo>
                    <a:lnTo>
                      <a:pt x="4" y="127"/>
                    </a:lnTo>
                    <a:lnTo>
                      <a:pt x="49" y="93"/>
                    </a:lnTo>
                    <a:lnTo>
                      <a:pt x="71" y="114"/>
                    </a:lnTo>
                    <a:lnTo>
                      <a:pt x="71" y="86"/>
                    </a:lnTo>
                    <a:lnTo>
                      <a:pt x="102" y="59"/>
                    </a:lnTo>
                    <a:lnTo>
                      <a:pt x="114" y="72"/>
                    </a:lnTo>
                    <a:lnTo>
                      <a:pt x="127" y="59"/>
                    </a:lnTo>
                    <a:lnTo>
                      <a:pt x="67" y="0"/>
                    </a:lnTo>
                    <a:close/>
                    <a:moveTo>
                      <a:pt x="55" y="67"/>
                    </a:moveTo>
                    <a:lnTo>
                      <a:pt x="47" y="59"/>
                    </a:lnTo>
                    <a:lnTo>
                      <a:pt x="75" y="31"/>
                    </a:lnTo>
                    <a:lnTo>
                      <a:pt x="83" y="39"/>
                    </a:lnTo>
                    <a:lnTo>
                      <a:pt x="55"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72" name="Freeform 118">
                <a:extLst>
                  <a:ext uri="{FF2B5EF4-FFF2-40B4-BE49-F238E27FC236}">
                    <a16:creationId xmlns:a16="http://schemas.microsoft.com/office/drawing/2014/main" id="{E0126E63-79EC-44F9-B5B9-35939BF95C48}"/>
                  </a:ext>
                </a:extLst>
              </p:cNvPr>
              <p:cNvSpPr>
                <a:spLocks noEditPoints="1"/>
              </p:cNvSpPr>
              <p:nvPr/>
            </p:nvSpPr>
            <p:spPr bwMode="auto">
              <a:xfrm>
                <a:off x="10274366" y="1367799"/>
                <a:ext cx="246623" cy="166372"/>
              </a:xfrm>
              <a:custGeom>
                <a:avLst/>
                <a:gdLst>
                  <a:gd name="T0" fmla="*/ 17 w 77"/>
                  <a:gd name="T1" fmla="*/ 19 h 52"/>
                  <a:gd name="T2" fmla="*/ 34 w 77"/>
                  <a:gd name="T3" fmla="*/ 36 h 52"/>
                  <a:gd name="T4" fmla="*/ 17 w 77"/>
                  <a:gd name="T5" fmla="*/ 52 h 52"/>
                  <a:gd name="T6" fmla="*/ 0 w 77"/>
                  <a:gd name="T7" fmla="*/ 36 h 52"/>
                  <a:gd name="T8" fmla="*/ 0 w 77"/>
                  <a:gd name="T9" fmla="*/ 33 h 52"/>
                  <a:gd name="T10" fmla="*/ 34 w 77"/>
                  <a:gd name="T11" fmla="*/ 0 h 52"/>
                  <a:gd name="T12" fmla="*/ 34 w 77"/>
                  <a:gd name="T13" fmla="*/ 9 h 52"/>
                  <a:gd name="T14" fmla="*/ 17 w 77"/>
                  <a:gd name="T15" fmla="*/ 16 h 52"/>
                  <a:gd name="T16" fmla="*/ 14 w 77"/>
                  <a:gd name="T17" fmla="*/ 19 h 52"/>
                  <a:gd name="T18" fmla="*/ 17 w 77"/>
                  <a:gd name="T19" fmla="*/ 19 h 52"/>
                  <a:gd name="T20" fmla="*/ 60 w 77"/>
                  <a:gd name="T21" fmla="*/ 19 h 52"/>
                  <a:gd name="T22" fmla="*/ 77 w 77"/>
                  <a:gd name="T23" fmla="*/ 36 h 52"/>
                  <a:gd name="T24" fmla="*/ 60 w 77"/>
                  <a:gd name="T25" fmla="*/ 52 h 52"/>
                  <a:gd name="T26" fmla="*/ 43 w 77"/>
                  <a:gd name="T27" fmla="*/ 36 h 52"/>
                  <a:gd name="T28" fmla="*/ 43 w 77"/>
                  <a:gd name="T29" fmla="*/ 33 h 52"/>
                  <a:gd name="T30" fmla="*/ 77 w 77"/>
                  <a:gd name="T31" fmla="*/ 0 h 52"/>
                  <a:gd name="T32" fmla="*/ 77 w 77"/>
                  <a:gd name="T33" fmla="*/ 9 h 52"/>
                  <a:gd name="T34" fmla="*/ 60 w 77"/>
                  <a:gd name="T35" fmla="*/ 16 h 52"/>
                  <a:gd name="T36" fmla="*/ 58 w 77"/>
                  <a:gd name="T37" fmla="*/ 19 h 52"/>
                  <a:gd name="T38" fmla="*/ 60 w 77"/>
                  <a:gd name="T3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2">
                    <a:moveTo>
                      <a:pt x="17" y="19"/>
                    </a:moveTo>
                    <a:cubicBezTo>
                      <a:pt x="26" y="19"/>
                      <a:pt x="34" y="26"/>
                      <a:pt x="34" y="36"/>
                    </a:cubicBezTo>
                    <a:cubicBezTo>
                      <a:pt x="34" y="45"/>
                      <a:pt x="26" y="52"/>
                      <a:pt x="17" y="52"/>
                    </a:cubicBezTo>
                    <a:cubicBezTo>
                      <a:pt x="8" y="52"/>
                      <a:pt x="0" y="45"/>
                      <a:pt x="0" y="36"/>
                    </a:cubicBezTo>
                    <a:cubicBezTo>
                      <a:pt x="0" y="33"/>
                      <a:pt x="0" y="33"/>
                      <a:pt x="0" y="33"/>
                    </a:cubicBezTo>
                    <a:cubicBezTo>
                      <a:pt x="0" y="15"/>
                      <a:pt x="15" y="0"/>
                      <a:pt x="34" y="0"/>
                    </a:cubicBezTo>
                    <a:cubicBezTo>
                      <a:pt x="34" y="9"/>
                      <a:pt x="34" y="9"/>
                      <a:pt x="34" y="9"/>
                    </a:cubicBezTo>
                    <a:cubicBezTo>
                      <a:pt x="27" y="9"/>
                      <a:pt x="21" y="12"/>
                      <a:pt x="17" y="16"/>
                    </a:cubicBezTo>
                    <a:cubicBezTo>
                      <a:pt x="16" y="17"/>
                      <a:pt x="15" y="18"/>
                      <a:pt x="14" y="19"/>
                    </a:cubicBezTo>
                    <a:cubicBezTo>
                      <a:pt x="15" y="19"/>
                      <a:pt x="16" y="19"/>
                      <a:pt x="17" y="19"/>
                    </a:cubicBezTo>
                    <a:close/>
                    <a:moveTo>
                      <a:pt x="60" y="19"/>
                    </a:moveTo>
                    <a:cubicBezTo>
                      <a:pt x="70" y="19"/>
                      <a:pt x="77" y="26"/>
                      <a:pt x="77" y="36"/>
                    </a:cubicBezTo>
                    <a:cubicBezTo>
                      <a:pt x="77" y="45"/>
                      <a:pt x="70" y="52"/>
                      <a:pt x="60" y="52"/>
                    </a:cubicBezTo>
                    <a:cubicBezTo>
                      <a:pt x="51" y="52"/>
                      <a:pt x="43" y="45"/>
                      <a:pt x="43" y="36"/>
                    </a:cubicBezTo>
                    <a:cubicBezTo>
                      <a:pt x="43" y="33"/>
                      <a:pt x="43" y="33"/>
                      <a:pt x="43" y="33"/>
                    </a:cubicBezTo>
                    <a:cubicBezTo>
                      <a:pt x="43" y="15"/>
                      <a:pt x="58" y="0"/>
                      <a:pt x="77" y="0"/>
                    </a:cubicBezTo>
                    <a:cubicBezTo>
                      <a:pt x="77" y="9"/>
                      <a:pt x="77" y="9"/>
                      <a:pt x="77" y="9"/>
                    </a:cubicBezTo>
                    <a:cubicBezTo>
                      <a:pt x="71" y="9"/>
                      <a:pt x="65" y="12"/>
                      <a:pt x="60" y="16"/>
                    </a:cubicBezTo>
                    <a:cubicBezTo>
                      <a:pt x="59" y="17"/>
                      <a:pt x="58" y="18"/>
                      <a:pt x="58" y="19"/>
                    </a:cubicBezTo>
                    <a:cubicBezTo>
                      <a:pt x="58" y="19"/>
                      <a:pt x="59" y="19"/>
                      <a:pt x="60"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73" name="Freeform 119">
                <a:extLst>
                  <a:ext uri="{FF2B5EF4-FFF2-40B4-BE49-F238E27FC236}">
                    <a16:creationId xmlns:a16="http://schemas.microsoft.com/office/drawing/2014/main" id="{71F75878-4E21-49B5-B052-BB0AAD92CB58}"/>
                  </a:ext>
                </a:extLst>
              </p:cNvPr>
              <p:cNvSpPr>
                <a:spLocks/>
              </p:cNvSpPr>
              <p:nvPr/>
            </p:nvSpPr>
            <p:spPr bwMode="auto">
              <a:xfrm>
                <a:off x="10213690" y="1782753"/>
                <a:ext cx="383636" cy="364063"/>
              </a:xfrm>
              <a:custGeom>
                <a:avLst/>
                <a:gdLst>
                  <a:gd name="T0" fmla="*/ 78 w 120"/>
                  <a:gd name="T1" fmla="*/ 29 h 114"/>
                  <a:gd name="T2" fmla="*/ 83 w 120"/>
                  <a:gd name="T3" fmla="*/ 0 h 114"/>
                  <a:gd name="T4" fmla="*/ 120 w 120"/>
                  <a:gd name="T5" fmla="*/ 52 h 114"/>
                  <a:gd name="T6" fmla="*/ 68 w 120"/>
                  <a:gd name="T7" fmla="*/ 90 h 114"/>
                  <a:gd name="T8" fmla="*/ 73 w 120"/>
                  <a:gd name="T9" fmla="*/ 60 h 114"/>
                  <a:gd name="T10" fmla="*/ 27 w 120"/>
                  <a:gd name="T11" fmla="*/ 114 h 114"/>
                  <a:gd name="T12" fmla="*/ 78 w 120"/>
                  <a:gd name="T13" fmla="*/ 29 h 114"/>
                </a:gdLst>
                <a:ahLst/>
                <a:cxnLst>
                  <a:cxn ang="0">
                    <a:pos x="T0" y="T1"/>
                  </a:cxn>
                  <a:cxn ang="0">
                    <a:pos x="T2" y="T3"/>
                  </a:cxn>
                  <a:cxn ang="0">
                    <a:pos x="T4" y="T5"/>
                  </a:cxn>
                  <a:cxn ang="0">
                    <a:pos x="T6" y="T7"/>
                  </a:cxn>
                  <a:cxn ang="0">
                    <a:pos x="T8" y="T9"/>
                  </a:cxn>
                  <a:cxn ang="0">
                    <a:pos x="T10" y="T11"/>
                  </a:cxn>
                  <a:cxn ang="0">
                    <a:pos x="T12" y="T13"/>
                  </a:cxn>
                </a:cxnLst>
                <a:rect l="0" t="0" r="r" b="b"/>
                <a:pathLst>
                  <a:path w="120" h="114">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74" name="Freeform 120">
                <a:extLst>
                  <a:ext uri="{FF2B5EF4-FFF2-40B4-BE49-F238E27FC236}">
                    <a16:creationId xmlns:a16="http://schemas.microsoft.com/office/drawing/2014/main" id="{4528E83D-66DB-4988-AE45-E8CFE9D026E3}"/>
                  </a:ext>
                </a:extLst>
              </p:cNvPr>
              <p:cNvSpPr>
                <a:spLocks/>
              </p:cNvSpPr>
              <p:nvPr/>
            </p:nvSpPr>
            <p:spPr bwMode="auto">
              <a:xfrm>
                <a:off x="10295897" y="1555702"/>
                <a:ext cx="240752" cy="252495"/>
              </a:xfrm>
              <a:custGeom>
                <a:avLst/>
                <a:gdLst>
                  <a:gd name="T0" fmla="*/ 59 w 123"/>
                  <a:gd name="T1" fmla="*/ 129 h 129"/>
                  <a:gd name="T2" fmla="*/ 59 w 123"/>
                  <a:gd name="T3" fmla="*/ 72 h 129"/>
                  <a:gd name="T4" fmla="*/ 0 w 123"/>
                  <a:gd name="T5" fmla="*/ 129 h 129"/>
                  <a:gd name="T6" fmla="*/ 0 w 123"/>
                  <a:gd name="T7" fmla="*/ 0 h 129"/>
                  <a:gd name="T8" fmla="*/ 59 w 123"/>
                  <a:gd name="T9" fmla="*/ 59 h 129"/>
                  <a:gd name="T10" fmla="*/ 59 w 123"/>
                  <a:gd name="T11" fmla="*/ 0 h 129"/>
                  <a:gd name="T12" fmla="*/ 123 w 123"/>
                  <a:gd name="T13" fmla="*/ 65 h 129"/>
                  <a:gd name="T14" fmla="*/ 59 w 123"/>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3" h="129">
                    <a:moveTo>
                      <a:pt x="59" y="129"/>
                    </a:moveTo>
                    <a:lnTo>
                      <a:pt x="59" y="72"/>
                    </a:lnTo>
                    <a:lnTo>
                      <a:pt x="0" y="129"/>
                    </a:lnTo>
                    <a:lnTo>
                      <a:pt x="0" y="0"/>
                    </a:lnTo>
                    <a:lnTo>
                      <a:pt x="59" y="59"/>
                    </a:lnTo>
                    <a:lnTo>
                      <a:pt x="59" y="0"/>
                    </a:lnTo>
                    <a:lnTo>
                      <a:pt x="123" y="65"/>
                    </a:lnTo>
                    <a:lnTo>
                      <a:pt x="5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75" name="Freeform 121">
                <a:extLst>
                  <a:ext uri="{FF2B5EF4-FFF2-40B4-BE49-F238E27FC236}">
                    <a16:creationId xmlns:a16="http://schemas.microsoft.com/office/drawing/2014/main" id="{1D88E410-6F38-44CE-8565-BC1900A8B66E}"/>
                  </a:ext>
                </a:extLst>
              </p:cNvPr>
              <p:cNvSpPr>
                <a:spLocks/>
              </p:cNvSpPr>
              <p:nvPr/>
            </p:nvSpPr>
            <p:spPr bwMode="auto">
              <a:xfrm>
                <a:off x="10051231" y="3280109"/>
                <a:ext cx="303387" cy="303385"/>
              </a:xfrm>
              <a:custGeom>
                <a:avLst/>
                <a:gdLst>
                  <a:gd name="T0" fmla="*/ 95 w 95"/>
                  <a:gd name="T1" fmla="*/ 35 h 95"/>
                  <a:gd name="T2" fmla="*/ 60 w 95"/>
                  <a:gd name="T3" fmla="*/ 35 h 95"/>
                  <a:gd name="T4" fmla="*/ 73 w 95"/>
                  <a:gd name="T5" fmla="*/ 22 h 95"/>
                  <a:gd name="T6" fmla="*/ 48 w 95"/>
                  <a:gd name="T7" fmla="*/ 12 h 95"/>
                  <a:gd name="T8" fmla="*/ 23 w 95"/>
                  <a:gd name="T9" fmla="*/ 22 h 95"/>
                  <a:gd name="T10" fmla="*/ 12 w 95"/>
                  <a:gd name="T11" fmla="*/ 47 h 95"/>
                  <a:gd name="T12" fmla="*/ 23 w 95"/>
                  <a:gd name="T13" fmla="*/ 72 h 95"/>
                  <a:gd name="T14" fmla="*/ 48 w 95"/>
                  <a:gd name="T15" fmla="*/ 83 h 95"/>
                  <a:gd name="T16" fmla="*/ 73 w 95"/>
                  <a:gd name="T17" fmla="*/ 72 h 95"/>
                  <a:gd name="T18" fmla="*/ 74 w 95"/>
                  <a:gd name="T19" fmla="*/ 71 h 95"/>
                  <a:gd name="T20" fmla="*/ 83 w 95"/>
                  <a:gd name="T21" fmla="*/ 78 h 95"/>
                  <a:gd name="T22" fmla="*/ 48 w 95"/>
                  <a:gd name="T23" fmla="*/ 95 h 95"/>
                  <a:gd name="T24" fmla="*/ 0 w 95"/>
                  <a:gd name="T25" fmla="*/ 47 h 95"/>
                  <a:gd name="T26" fmla="*/ 48 w 95"/>
                  <a:gd name="T27" fmla="*/ 0 h 95"/>
                  <a:gd name="T28" fmla="*/ 81 w 95"/>
                  <a:gd name="T29" fmla="*/ 14 h 95"/>
                  <a:gd name="T30" fmla="*/ 95 w 95"/>
                  <a:gd name="T31" fmla="*/ 0 h 95"/>
                  <a:gd name="T32" fmla="*/ 95 w 95"/>
                  <a:gd name="T33" fmla="*/ 3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6"/>
                      <a:pt x="23" y="72"/>
                    </a:cubicBezTo>
                    <a:cubicBezTo>
                      <a:pt x="29" y="79"/>
                      <a:pt x="38" y="83"/>
                      <a:pt x="48" y="83"/>
                    </a:cubicBezTo>
                    <a:cubicBezTo>
                      <a:pt x="57" y="83"/>
                      <a:pt x="66" y="79"/>
                      <a:pt x="73" y="72"/>
                    </a:cubicBezTo>
                    <a:cubicBezTo>
                      <a:pt x="73" y="72"/>
                      <a:pt x="74" y="71"/>
                      <a:pt x="74" y="71"/>
                    </a:cubicBezTo>
                    <a:cubicBezTo>
                      <a:pt x="83" y="78"/>
                      <a:pt x="83" y="78"/>
                      <a:pt x="83" y="78"/>
                    </a:cubicBezTo>
                    <a:cubicBezTo>
                      <a:pt x="75" y="88"/>
                      <a:pt x="62" y="95"/>
                      <a:pt x="48" y="95"/>
                    </a:cubicBezTo>
                    <a:cubicBezTo>
                      <a:pt x="22" y="95"/>
                      <a:pt x="0" y="73"/>
                      <a:pt x="0" y="47"/>
                    </a:cubicBezTo>
                    <a:cubicBezTo>
                      <a:pt x="0" y="21"/>
                      <a:pt x="22" y="0"/>
                      <a:pt x="48" y="0"/>
                    </a:cubicBezTo>
                    <a:cubicBezTo>
                      <a:pt x="61" y="0"/>
                      <a:pt x="73" y="5"/>
                      <a:pt x="81" y="14"/>
                    </a:cubicBezTo>
                    <a:cubicBezTo>
                      <a:pt x="95" y="0"/>
                      <a:pt x="95" y="0"/>
                      <a:pt x="95" y="0"/>
                    </a:cubicBezTo>
                    <a:lnTo>
                      <a:pt x="9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76" name="Freeform 122">
                <a:extLst>
                  <a:ext uri="{FF2B5EF4-FFF2-40B4-BE49-F238E27FC236}">
                    <a16:creationId xmlns:a16="http://schemas.microsoft.com/office/drawing/2014/main" id="{C32823A7-6E9B-4628-A5D2-FB2442FD333D}"/>
                  </a:ext>
                </a:extLst>
              </p:cNvPr>
              <p:cNvSpPr>
                <a:spLocks noEditPoints="1"/>
              </p:cNvSpPr>
              <p:nvPr/>
            </p:nvSpPr>
            <p:spPr bwMode="auto">
              <a:xfrm>
                <a:off x="9912261" y="2277957"/>
                <a:ext cx="332746" cy="336661"/>
              </a:xfrm>
              <a:custGeom>
                <a:avLst/>
                <a:gdLst>
                  <a:gd name="T0" fmla="*/ 86 w 104"/>
                  <a:gd name="T1" fmla="*/ 0 h 105"/>
                  <a:gd name="T2" fmla="*/ 17 w 104"/>
                  <a:gd name="T3" fmla="*/ 0 h 105"/>
                  <a:gd name="T4" fmla="*/ 0 w 104"/>
                  <a:gd name="T5" fmla="*/ 18 h 105"/>
                  <a:gd name="T6" fmla="*/ 0 w 104"/>
                  <a:gd name="T7" fmla="*/ 87 h 105"/>
                  <a:gd name="T8" fmla="*/ 17 w 104"/>
                  <a:gd name="T9" fmla="*/ 105 h 105"/>
                  <a:gd name="T10" fmla="*/ 86 w 104"/>
                  <a:gd name="T11" fmla="*/ 105 h 105"/>
                  <a:gd name="T12" fmla="*/ 104 w 104"/>
                  <a:gd name="T13" fmla="*/ 87 h 105"/>
                  <a:gd name="T14" fmla="*/ 104 w 104"/>
                  <a:gd name="T15" fmla="*/ 18 h 105"/>
                  <a:gd name="T16" fmla="*/ 86 w 104"/>
                  <a:gd name="T17" fmla="*/ 0 h 105"/>
                  <a:gd name="T18" fmla="*/ 28 w 104"/>
                  <a:gd name="T19" fmla="*/ 85 h 105"/>
                  <a:gd name="T20" fmla="*/ 19 w 104"/>
                  <a:gd name="T21" fmla="*/ 76 h 105"/>
                  <a:gd name="T22" fmla="*/ 28 w 104"/>
                  <a:gd name="T23" fmla="*/ 67 h 105"/>
                  <a:gd name="T24" fmla="*/ 37 w 104"/>
                  <a:gd name="T25" fmla="*/ 76 h 105"/>
                  <a:gd name="T26" fmla="*/ 28 w 104"/>
                  <a:gd name="T27" fmla="*/ 85 h 105"/>
                  <a:gd name="T28" fmla="*/ 50 w 104"/>
                  <a:gd name="T29" fmla="*/ 85 h 105"/>
                  <a:gd name="T30" fmla="*/ 41 w 104"/>
                  <a:gd name="T31" fmla="*/ 63 h 105"/>
                  <a:gd name="T32" fmla="*/ 19 w 104"/>
                  <a:gd name="T33" fmla="*/ 54 h 105"/>
                  <a:gd name="T34" fmla="*/ 19 w 104"/>
                  <a:gd name="T35" fmla="*/ 41 h 105"/>
                  <a:gd name="T36" fmla="*/ 63 w 104"/>
                  <a:gd name="T37" fmla="*/ 85 h 105"/>
                  <a:gd name="T38" fmla="*/ 50 w 104"/>
                  <a:gd name="T39" fmla="*/ 85 h 105"/>
                  <a:gd name="T40" fmla="*/ 73 w 104"/>
                  <a:gd name="T41" fmla="*/ 85 h 105"/>
                  <a:gd name="T42" fmla="*/ 19 w 104"/>
                  <a:gd name="T43" fmla="*/ 31 h 105"/>
                  <a:gd name="T44" fmla="*/ 19 w 104"/>
                  <a:gd name="T45" fmla="*/ 18 h 105"/>
                  <a:gd name="T46" fmla="*/ 86 w 104"/>
                  <a:gd name="T47" fmla="*/ 85 h 105"/>
                  <a:gd name="T48" fmla="*/ 73 w 104"/>
                  <a:gd name="T49" fmla="*/ 8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5">
                    <a:moveTo>
                      <a:pt x="86" y="0"/>
                    </a:moveTo>
                    <a:cubicBezTo>
                      <a:pt x="17" y="0"/>
                      <a:pt x="17" y="0"/>
                      <a:pt x="17" y="0"/>
                    </a:cubicBezTo>
                    <a:cubicBezTo>
                      <a:pt x="7" y="0"/>
                      <a:pt x="0" y="8"/>
                      <a:pt x="0" y="18"/>
                    </a:cubicBezTo>
                    <a:cubicBezTo>
                      <a:pt x="0" y="87"/>
                      <a:pt x="0" y="87"/>
                      <a:pt x="0" y="87"/>
                    </a:cubicBezTo>
                    <a:cubicBezTo>
                      <a:pt x="0" y="97"/>
                      <a:pt x="7" y="105"/>
                      <a:pt x="17" y="105"/>
                    </a:cubicBezTo>
                    <a:cubicBezTo>
                      <a:pt x="86" y="105"/>
                      <a:pt x="86" y="105"/>
                      <a:pt x="86" y="105"/>
                    </a:cubicBezTo>
                    <a:cubicBezTo>
                      <a:pt x="96" y="105"/>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77" name="Freeform 123">
                <a:extLst>
                  <a:ext uri="{FF2B5EF4-FFF2-40B4-BE49-F238E27FC236}">
                    <a16:creationId xmlns:a16="http://schemas.microsoft.com/office/drawing/2014/main" id="{CFF5B575-99A4-4AEA-8F6C-3F50C8AA8434}"/>
                  </a:ext>
                </a:extLst>
              </p:cNvPr>
              <p:cNvSpPr>
                <a:spLocks noEditPoints="1"/>
              </p:cNvSpPr>
              <p:nvPr/>
            </p:nvSpPr>
            <p:spPr bwMode="auto">
              <a:xfrm>
                <a:off x="9884858" y="3579580"/>
                <a:ext cx="307301" cy="322959"/>
              </a:xfrm>
              <a:custGeom>
                <a:avLst/>
                <a:gdLst>
                  <a:gd name="T0" fmla="*/ 41 w 96"/>
                  <a:gd name="T1" fmla="*/ 6 h 101"/>
                  <a:gd name="T2" fmla="*/ 42 w 96"/>
                  <a:gd name="T3" fmla="*/ 2 h 101"/>
                  <a:gd name="T4" fmla="*/ 36 w 96"/>
                  <a:gd name="T5" fmla="*/ 0 h 101"/>
                  <a:gd name="T6" fmla="*/ 35 w 96"/>
                  <a:gd name="T7" fmla="*/ 7 h 101"/>
                  <a:gd name="T8" fmla="*/ 0 w 96"/>
                  <a:gd name="T9" fmla="*/ 54 h 101"/>
                  <a:gd name="T10" fmla="*/ 96 w 96"/>
                  <a:gd name="T11" fmla="*/ 54 h 101"/>
                  <a:gd name="T12" fmla="*/ 33 w 96"/>
                  <a:gd name="T13" fmla="*/ 4 h 101"/>
                  <a:gd name="T14" fmla="*/ 38 w 96"/>
                  <a:gd name="T15" fmla="*/ 1 h 101"/>
                  <a:gd name="T16" fmla="*/ 40 w 96"/>
                  <a:gd name="T17" fmla="*/ 5 h 101"/>
                  <a:gd name="T18" fmla="*/ 35 w 96"/>
                  <a:gd name="T19" fmla="*/ 6 h 101"/>
                  <a:gd name="T20" fmla="*/ 73 w 96"/>
                  <a:gd name="T21" fmla="*/ 79 h 101"/>
                  <a:gd name="T22" fmla="*/ 54 w 96"/>
                  <a:gd name="T23" fmla="*/ 81 h 101"/>
                  <a:gd name="T24" fmla="*/ 48 w 96"/>
                  <a:gd name="T25" fmla="*/ 90 h 101"/>
                  <a:gd name="T26" fmla="*/ 13 w 96"/>
                  <a:gd name="T27" fmla="*/ 64 h 101"/>
                  <a:gd name="T28" fmla="*/ 12 w 96"/>
                  <a:gd name="T29" fmla="*/ 58 h 101"/>
                  <a:gd name="T30" fmla="*/ 22 w 96"/>
                  <a:gd name="T31" fmla="*/ 28 h 101"/>
                  <a:gd name="T32" fmla="*/ 42 w 96"/>
                  <a:gd name="T33" fmla="*/ 26 h 101"/>
                  <a:gd name="T34" fmla="*/ 48 w 96"/>
                  <a:gd name="T35" fmla="*/ 17 h 101"/>
                  <a:gd name="T36" fmla="*/ 83 w 96"/>
                  <a:gd name="T37" fmla="*/ 43 h 101"/>
                  <a:gd name="T38" fmla="*/ 84 w 96"/>
                  <a:gd name="T39" fmla="*/ 49 h 101"/>
                  <a:gd name="T40" fmla="*/ 73 w 96"/>
                  <a:gd name="T41" fmla="*/ 79 h 101"/>
                  <a:gd name="T42" fmla="*/ 53 w 96"/>
                  <a:gd name="T43" fmla="*/ 44 h 101"/>
                  <a:gd name="T44" fmla="*/ 43 w 96"/>
                  <a:gd name="T45" fmla="*/ 32 h 101"/>
                  <a:gd name="T46" fmla="*/ 40 w 96"/>
                  <a:gd name="T47" fmla="*/ 46 h 101"/>
                  <a:gd name="T48" fmla="*/ 38 w 96"/>
                  <a:gd name="T49" fmla="*/ 49 h 101"/>
                  <a:gd name="T50" fmla="*/ 26 w 96"/>
                  <a:gd name="T51" fmla="*/ 58 h 101"/>
                  <a:gd name="T52" fmla="*/ 38 w 96"/>
                  <a:gd name="T53" fmla="*/ 59 h 101"/>
                  <a:gd name="T54" fmla="*/ 43 w 96"/>
                  <a:gd name="T55" fmla="*/ 63 h 101"/>
                  <a:gd name="T56" fmla="*/ 53 w 96"/>
                  <a:gd name="T57" fmla="*/ 75 h 101"/>
                  <a:gd name="T58" fmla="*/ 56 w 96"/>
                  <a:gd name="T59" fmla="*/ 61 h 101"/>
                  <a:gd name="T60" fmla="*/ 58 w 96"/>
                  <a:gd name="T61" fmla="*/ 58 h 101"/>
                  <a:gd name="T62" fmla="*/ 70 w 96"/>
                  <a:gd name="T63" fmla="*/ 49 h 101"/>
                  <a:gd name="T64" fmla="*/ 58 w 96"/>
                  <a:gd name="T65" fmla="*/ 48 h 101"/>
                  <a:gd name="T66" fmla="*/ 48 w 96"/>
                  <a:gd name="T67" fmla="*/ 44 h 101"/>
                  <a:gd name="T68" fmla="*/ 48 w 96"/>
                  <a:gd name="T69" fmla="*/ 44 h 101"/>
                  <a:gd name="T70" fmla="*/ 48 w 96"/>
                  <a:gd name="T71" fmla="*/ 44 h 101"/>
                  <a:gd name="T72" fmla="*/ 49 w 96"/>
                  <a:gd name="T73" fmla="*/ 44 h 101"/>
                  <a:gd name="T74" fmla="*/ 52 w 96"/>
                  <a:gd name="T75" fmla="*/ 45 h 101"/>
                  <a:gd name="T76" fmla="*/ 39 w 96"/>
                  <a:gd name="T77" fmla="*/ 57 h 101"/>
                  <a:gd name="T78" fmla="*/ 46 w 96"/>
                  <a:gd name="T79" fmla="*/ 44 h 101"/>
                  <a:gd name="T80" fmla="*/ 53 w 96"/>
                  <a:gd name="T81" fmla="*/ 62 h 101"/>
                  <a:gd name="T82" fmla="*/ 50 w 96"/>
                  <a:gd name="T83" fmla="*/ 63 h 101"/>
                  <a:gd name="T84" fmla="*/ 47 w 96"/>
                  <a:gd name="T85" fmla="*/ 63 h 101"/>
                  <a:gd name="T86" fmla="*/ 47 w 96"/>
                  <a:gd name="T87" fmla="*/ 63 h 101"/>
                  <a:gd name="T88" fmla="*/ 51 w 96"/>
                  <a:gd name="T89" fmla="*/ 57 h 101"/>
                  <a:gd name="T90" fmla="*/ 57 w 96"/>
                  <a:gd name="T91" fmla="*/ 5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1">
                    <a:moveTo>
                      <a:pt x="48" y="6"/>
                    </a:moveTo>
                    <a:cubicBezTo>
                      <a:pt x="46" y="6"/>
                      <a:pt x="43" y="6"/>
                      <a:pt x="41" y="6"/>
                    </a:cubicBezTo>
                    <a:cubicBezTo>
                      <a:pt x="41" y="6"/>
                      <a:pt x="41" y="6"/>
                      <a:pt x="41" y="6"/>
                    </a:cubicBezTo>
                    <a:cubicBezTo>
                      <a:pt x="42" y="5"/>
                      <a:pt x="43" y="4"/>
                      <a:pt x="42" y="2"/>
                    </a:cubicBezTo>
                    <a:cubicBezTo>
                      <a:pt x="42" y="1"/>
                      <a:pt x="40" y="0"/>
                      <a:pt x="38" y="0"/>
                    </a:cubicBezTo>
                    <a:cubicBezTo>
                      <a:pt x="37" y="0"/>
                      <a:pt x="37" y="0"/>
                      <a:pt x="36" y="0"/>
                    </a:cubicBezTo>
                    <a:cubicBezTo>
                      <a:pt x="33" y="0"/>
                      <a:pt x="31" y="3"/>
                      <a:pt x="32" y="5"/>
                    </a:cubicBezTo>
                    <a:cubicBezTo>
                      <a:pt x="32" y="6"/>
                      <a:pt x="33" y="7"/>
                      <a:pt x="35" y="7"/>
                    </a:cubicBezTo>
                    <a:cubicBezTo>
                      <a:pt x="35" y="8"/>
                      <a:pt x="35" y="8"/>
                      <a:pt x="35" y="8"/>
                    </a:cubicBezTo>
                    <a:cubicBezTo>
                      <a:pt x="15" y="13"/>
                      <a:pt x="0" y="32"/>
                      <a:pt x="0" y="54"/>
                    </a:cubicBezTo>
                    <a:cubicBezTo>
                      <a:pt x="0" y="80"/>
                      <a:pt x="22" y="101"/>
                      <a:pt x="48" y="101"/>
                    </a:cubicBezTo>
                    <a:cubicBezTo>
                      <a:pt x="74" y="101"/>
                      <a:pt x="96" y="80"/>
                      <a:pt x="96" y="54"/>
                    </a:cubicBezTo>
                    <a:cubicBezTo>
                      <a:pt x="96" y="27"/>
                      <a:pt x="74" y="6"/>
                      <a:pt x="48" y="6"/>
                    </a:cubicBezTo>
                    <a:close/>
                    <a:moveTo>
                      <a:pt x="33" y="4"/>
                    </a:moveTo>
                    <a:cubicBezTo>
                      <a:pt x="33" y="3"/>
                      <a:pt x="35" y="2"/>
                      <a:pt x="37" y="1"/>
                    </a:cubicBezTo>
                    <a:cubicBezTo>
                      <a:pt x="37" y="1"/>
                      <a:pt x="37" y="1"/>
                      <a:pt x="38" y="1"/>
                    </a:cubicBezTo>
                    <a:cubicBezTo>
                      <a:pt x="39" y="1"/>
                      <a:pt x="41" y="2"/>
                      <a:pt x="41" y="3"/>
                    </a:cubicBezTo>
                    <a:cubicBezTo>
                      <a:pt x="41" y="4"/>
                      <a:pt x="41" y="4"/>
                      <a:pt x="40" y="5"/>
                    </a:cubicBezTo>
                    <a:cubicBezTo>
                      <a:pt x="39" y="4"/>
                      <a:pt x="38" y="4"/>
                      <a:pt x="37" y="4"/>
                    </a:cubicBezTo>
                    <a:cubicBezTo>
                      <a:pt x="36" y="5"/>
                      <a:pt x="36" y="5"/>
                      <a:pt x="35" y="6"/>
                    </a:cubicBezTo>
                    <a:cubicBezTo>
                      <a:pt x="34" y="6"/>
                      <a:pt x="33" y="5"/>
                      <a:pt x="33" y="4"/>
                    </a:cubicBezTo>
                    <a:close/>
                    <a:moveTo>
                      <a:pt x="73" y="79"/>
                    </a:moveTo>
                    <a:cubicBezTo>
                      <a:pt x="69" y="84"/>
                      <a:pt x="64" y="87"/>
                      <a:pt x="58" y="88"/>
                    </a:cubicBezTo>
                    <a:cubicBezTo>
                      <a:pt x="54" y="81"/>
                      <a:pt x="54" y="81"/>
                      <a:pt x="54" y="81"/>
                    </a:cubicBezTo>
                    <a:cubicBezTo>
                      <a:pt x="53" y="89"/>
                      <a:pt x="53" y="89"/>
                      <a:pt x="53" y="89"/>
                    </a:cubicBezTo>
                    <a:cubicBezTo>
                      <a:pt x="51" y="90"/>
                      <a:pt x="50" y="90"/>
                      <a:pt x="48" y="90"/>
                    </a:cubicBezTo>
                    <a:cubicBezTo>
                      <a:pt x="38" y="90"/>
                      <a:pt x="29" y="86"/>
                      <a:pt x="22" y="79"/>
                    </a:cubicBezTo>
                    <a:cubicBezTo>
                      <a:pt x="18" y="75"/>
                      <a:pt x="15" y="70"/>
                      <a:pt x="13" y="64"/>
                    </a:cubicBezTo>
                    <a:cubicBezTo>
                      <a:pt x="20" y="60"/>
                      <a:pt x="20" y="60"/>
                      <a:pt x="20" y="60"/>
                    </a:cubicBezTo>
                    <a:cubicBezTo>
                      <a:pt x="12" y="58"/>
                      <a:pt x="12" y="58"/>
                      <a:pt x="12" y="58"/>
                    </a:cubicBezTo>
                    <a:cubicBezTo>
                      <a:pt x="12" y="57"/>
                      <a:pt x="12" y="55"/>
                      <a:pt x="12" y="54"/>
                    </a:cubicBezTo>
                    <a:cubicBezTo>
                      <a:pt x="12" y="44"/>
                      <a:pt x="15" y="35"/>
                      <a:pt x="22" y="28"/>
                    </a:cubicBezTo>
                    <a:cubicBezTo>
                      <a:pt x="27" y="24"/>
                      <a:pt x="32" y="21"/>
                      <a:pt x="38" y="19"/>
                    </a:cubicBezTo>
                    <a:cubicBezTo>
                      <a:pt x="42" y="26"/>
                      <a:pt x="42" y="26"/>
                      <a:pt x="42" y="26"/>
                    </a:cubicBezTo>
                    <a:cubicBezTo>
                      <a:pt x="43" y="18"/>
                      <a:pt x="43" y="18"/>
                      <a:pt x="43" y="18"/>
                    </a:cubicBezTo>
                    <a:cubicBezTo>
                      <a:pt x="45" y="18"/>
                      <a:pt x="46" y="17"/>
                      <a:pt x="48" y="17"/>
                    </a:cubicBezTo>
                    <a:cubicBezTo>
                      <a:pt x="58" y="17"/>
                      <a:pt x="67" y="21"/>
                      <a:pt x="73" y="28"/>
                    </a:cubicBezTo>
                    <a:cubicBezTo>
                      <a:pt x="78" y="32"/>
                      <a:pt x="81" y="38"/>
                      <a:pt x="83" y="43"/>
                    </a:cubicBezTo>
                    <a:cubicBezTo>
                      <a:pt x="76" y="48"/>
                      <a:pt x="76" y="48"/>
                      <a:pt x="76" y="48"/>
                    </a:cubicBezTo>
                    <a:cubicBezTo>
                      <a:pt x="84" y="49"/>
                      <a:pt x="84" y="49"/>
                      <a:pt x="84" y="49"/>
                    </a:cubicBezTo>
                    <a:cubicBezTo>
                      <a:pt x="84" y="50"/>
                      <a:pt x="84" y="52"/>
                      <a:pt x="84" y="54"/>
                    </a:cubicBezTo>
                    <a:cubicBezTo>
                      <a:pt x="84" y="63"/>
                      <a:pt x="80" y="72"/>
                      <a:pt x="73" y="79"/>
                    </a:cubicBezTo>
                    <a:close/>
                    <a:moveTo>
                      <a:pt x="73" y="29"/>
                    </a:moveTo>
                    <a:cubicBezTo>
                      <a:pt x="53" y="44"/>
                      <a:pt x="53" y="44"/>
                      <a:pt x="53" y="44"/>
                    </a:cubicBezTo>
                    <a:cubicBezTo>
                      <a:pt x="52" y="43"/>
                      <a:pt x="50" y="43"/>
                      <a:pt x="48" y="42"/>
                    </a:cubicBezTo>
                    <a:cubicBezTo>
                      <a:pt x="43" y="32"/>
                      <a:pt x="43" y="32"/>
                      <a:pt x="43" y="32"/>
                    </a:cubicBezTo>
                    <a:cubicBezTo>
                      <a:pt x="43" y="44"/>
                      <a:pt x="43" y="44"/>
                      <a:pt x="43" y="44"/>
                    </a:cubicBezTo>
                    <a:cubicBezTo>
                      <a:pt x="42" y="44"/>
                      <a:pt x="40" y="45"/>
                      <a:pt x="40" y="46"/>
                    </a:cubicBezTo>
                    <a:cubicBezTo>
                      <a:pt x="33" y="44"/>
                      <a:pt x="33" y="44"/>
                      <a:pt x="33" y="44"/>
                    </a:cubicBezTo>
                    <a:cubicBezTo>
                      <a:pt x="38" y="49"/>
                      <a:pt x="38" y="49"/>
                      <a:pt x="38" y="49"/>
                    </a:cubicBezTo>
                    <a:cubicBezTo>
                      <a:pt x="37" y="50"/>
                      <a:pt x="37" y="52"/>
                      <a:pt x="37" y="53"/>
                    </a:cubicBezTo>
                    <a:cubicBezTo>
                      <a:pt x="26" y="58"/>
                      <a:pt x="26" y="58"/>
                      <a:pt x="26" y="58"/>
                    </a:cubicBezTo>
                    <a:cubicBezTo>
                      <a:pt x="38" y="59"/>
                      <a:pt x="38" y="59"/>
                      <a:pt x="38" y="59"/>
                    </a:cubicBezTo>
                    <a:cubicBezTo>
                      <a:pt x="38" y="59"/>
                      <a:pt x="38" y="59"/>
                      <a:pt x="38" y="59"/>
                    </a:cubicBezTo>
                    <a:cubicBezTo>
                      <a:pt x="23" y="78"/>
                      <a:pt x="23" y="78"/>
                      <a:pt x="23" y="78"/>
                    </a:cubicBezTo>
                    <a:cubicBezTo>
                      <a:pt x="43" y="63"/>
                      <a:pt x="43" y="63"/>
                      <a:pt x="43" y="63"/>
                    </a:cubicBezTo>
                    <a:cubicBezTo>
                      <a:pt x="44" y="64"/>
                      <a:pt x="46" y="65"/>
                      <a:pt x="47" y="65"/>
                    </a:cubicBezTo>
                    <a:cubicBezTo>
                      <a:pt x="53" y="75"/>
                      <a:pt x="53" y="75"/>
                      <a:pt x="53" y="75"/>
                    </a:cubicBezTo>
                    <a:cubicBezTo>
                      <a:pt x="53" y="64"/>
                      <a:pt x="53" y="64"/>
                      <a:pt x="53" y="64"/>
                    </a:cubicBezTo>
                    <a:cubicBezTo>
                      <a:pt x="54" y="63"/>
                      <a:pt x="55" y="62"/>
                      <a:pt x="56" y="61"/>
                    </a:cubicBezTo>
                    <a:cubicBezTo>
                      <a:pt x="63" y="63"/>
                      <a:pt x="63" y="63"/>
                      <a:pt x="63" y="63"/>
                    </a:cubicBezTo>
                    <a:cubicBezTo>
                      <a:pt x="58" y="58"/>
                      <a:pt x="58" y="58"/>
                      <a:pt x="58" y="58"/>
                    </a:cubicBezTo>
                    <a:cubicBezTo>
                      <a:pt x="59" y="57"/>
                      <a:pt x="59" y="56"/>
                      <a:pt x="59" y="54"/>
                    </a:cubicBezTo>
                    <a:cubicBezTo>
                      <a:pt x="70" y="49"/>
                      <a:pt x="70" y="49"/>
                      <a:pt x="70" y="49"/>
                    </a:cubicBezTo>
                    <a:cubicBezTo>
                      <a:pt x="58" y="49"/>
                      <a:pt x="58" y="49"/>
                      <a:pt x="58" y="49"/>
                    </a:cubicBezTo>
                    <a:cubicBezTo>
                      <a:pt x="58" y="49"/>
                      <a:pt x="58" y="49"/>
                      <a:pt x="58" y="48"/>
                    </a:cubicBezTo>
                    <a:lnTo>
                      <a:pt x="73" y="29"/>
                    </a:lnTo>
                    <a:close/>
                    <a:moveTo>
                      <a:pt x="48" y="44"/>
                    </a:moveTo>
                    <a:cubicBezTo>
                      <a:pt x="48" y="44"/>
                      <a:pt x="48" y="44"/>
                      <a:pt x="48" y="44"/>
                    </a:cubicBezTo>
                    <a:cubicBezTo>
                      <a:pt x="48" y="44"/>
                      <a:pt x="48" y="44"/>
                      <a:pt x="48" y="44"/>
                    </a:cubicBezTo>
                    <a:close/>
                    <a:moveTo>
                      <a:pt x="46" y="44"/>
                    </a:moveTo>
                    <a:cubicBezTo>
                      <a:pt x="47" y="44"/>
                      <a:pt x="47" y="44"/>
                      <a:pt x="48" y="44"/>
                    </a:cubicBezTo>
                    <a:cubicBezTo>
                      <a:pt x="48" y="44"/>
                      <a:pt x="49" y="44"/>
                      <a:pt x="49" y="44"/>
                    </a:cubicBezTo>
                    <a:cubicBezTo>
                      <a:pt x="49" y="44"/>
                      <a:pt x="49" y="44"/>
                      <a:pt x="49" y="44"/>
                    </a:cubicBezTo>
                    <a:cubicBezTo>
                      <a:pt x="49" y="44"/>
                      <a:pt x="49" y="44"/>
                      <a:pt x="49" y="44"/>
                    </a:cubicBezTo>
                    <a:cubicBezTo>
                      <a:pt x="50" y="44"/>
                      <a:pt x="51" y="44"/>
                      <a:pt x="52" y="45"/>
                    </a:cubicBezTo>
                    <a:cubicBezTo>
                      <a:pt x="45" y="50"/>
                      <a:pt x="45" y="50"/>
                      <a:pt x="45" y="50"/>
                    </a:cubicBezTo>
                    <a:cubicBezTo>
                      <a:pt x="39" y="57"/>
                      <a:pt x="39" y="57"/>
                      <a:pt x="39" y="57"/>
                    </a:cubicBezTo>
                    <a:cubicBezTo>
                      <a:pt x="39" y="57"/>
                      <a:pt x="39" y="56"/>
                      <a:pt x="39" y="56"/>
                    </a:cubicBezTo>
                    <a:cubicBezTo>
                      <a:pt x="37" y="50"/>
                      <a:pt x="41" y="45"/>
                      <a:pt x="46" y="44"/>
                    </a:cubicBezTo>
                    <a:close/>
                    <a:moveTo>
                      <a:pt x="53" y="62"/>
                    </a:moveTo>
                    <a:cubicBezTo>
                      <a:pt x="53" y="62"/>
                      <a:pt x="53" y="62"/>
                      <a:pt x="53" y="62"/>
                    </a:cubicBezTo>
                    <a:cubicBezTo>
                      <a:pt x="53" y="62"/>
                      <a:pt x="53" y="62"/>
                      <a:pt x="53" y="62"/>
                    </a:cubicBezTo>
                    <a:cubicBezTo>
                      <a:pt x="52" y="62"/>
                      <a:pt x="51" y="63"/>
                      <a:pt x="50" y="63"/>
                    </a:cubicBezTo>
                    <a:cubicBezTo>
                      <a:pt x="49" y="63"/>
                      <a:pt x="49" y="63"/>
                      <a:pt x="48" y="63"/>
                    </a:cubicBezTo>
                    <a:cubicBezTo>
                      <a:pt x="47" y="63"/>
                      <a:pt x="47" y="63"/>
                      <a:pt x="47" y="63"/>
                    </a:cubicBezTo>
                    <a:cubicBezTo>
                      <a:pt x="47" y="63"/>
                      <a:pt x="47" y="63"/>
                      <a:pt x="47" y="63"/>
                    </a:cubicBezTo>
                    <a:cubicBezTo>
                      <a:pt x="47" y="63"/>
                      <a:pt x="47" y="63"/>
                      <a:pt x="47" y="63"/>
                    </a:cubicBezTo>
                    <a:cubicBezTo>
                      <a:pt x="46" y="63"/>
                      <a:pt x="45" y="63"/>
                      <a:pt x="44" y="62"/>
                    </a:cubicBezTo>
                    <a:cubicBezTo>
                      <a:pt x="51" y="57"/>
                      <a:pt x="51" y="57"/>
                      <a:pt x="51" y="57"/>
                    </a:cubicBezTo>
                    <a:cubicBezTo>
                      <a:pt x="57" y="50"/>
                      <a:pt x="57" y="50"/>
                      <a:pt x="57" y="50"/>
                    </a:cubicBezTo>
                    <a:cubicBezTo>
                      <a:pt x="57" y="50"/>
                      <a:pt x="57" y="51"/>
                      <a:pt x="57" y="52"/>
                    </a:cubicBezTo>
                    <a:cubicBezTo>
                      <a:pt x="58" y="56"/>
                      <a:pt x="56" y="60"/>
                      <a:pt x="53"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78" name="Freeform 124">
                <a:extLst>
                  <a:ext uri="{FF2B5EF4-FFF2-40B4-BE49-F238E27FC236}">
                    <a16:creationId xmlns:a16="http://schemas.microsoft.com/office/drawing/2014/main" id="{400F4D17-C468-4BA9-94A6-444985D08D8B}"/>
                  </a:ext>
                </a:extLst>
              </p:cNvPr>
              <p:cNvSpPr>
                <a:spLocks/>
              </p:cNvSpPr>
              <p:nvPr/>
            </p:nvSpPr>
            <p:spPr bwMode="auto">
              <a:xfrm>
                <a:off x="9763504" y="2679209"/>
                <a:ext cx="340575" cy="340575"/>
              </a:xfrm>
              <a:custGeom>
                <a:avLst/>
                <a:gdLst>
                  <a:gd name="T0" fmla="*/ 90 w 107"/>
                  <a:gd name="T1" fmla="*/ 74 h 107"/>
                  <a:gd name="T2" fmla="*/ 78 w 107"/>
                  <a:gd name="T3" fmla="*/ 79 h 107"/>
                  <a:gd name="T4" fmla="*/ 33 w 107"/>
                  <a:gd name="T5" fmla="*/ 56 h 107"/>
                  <a:gd name="T6" fmla="*/ 34 w 107"/>
                  <a:gd name="T7" fmla="*/ 54 h 107"/>
                  <a:gd name="T8" fmla="*/ 33 w 107"/>
                  <a:gd name="T9" fmla="*/ 51 h 107"/>
                  <a:gd name="T10" fmla="*/ 78 w 107"/>
                  <a:gd name="T11" fmla="*/ 29 h 107"/>
                  <a:gd name="T12" fmla="*/ 90 w 107"/>
                  <a:gd name="T13" fmla="*/ 34 h 107"/>
                  <a:gd name="T14" fmla="*/ 107 w 107"/>
                  <a:gd name="T15" fmla="*/ 17 h 107"/>
                  <a:gd name="T16" fmla="*/ 90 w 107"/>
                  <a:gd name="T17" fmla="*/ 0 h 107"/>
                  <a:gd name="T18" fmla="*/ 74 w 107"/>
                  <a:gd name="T19" fmla="*/ 17 h 107"/>
                  <a:gd name="T20" fmla="*/ 74 w 107"/>
                  <a:gd name="T21" fmla="*/ 20 h 107"/>
                  <a:gd name="T22" fmla="*/ 29 w 107"/>
                  <a:gd name="T23" fmla="*/ 42 h 107"/>
                  <a:gd name="T24" fmla="*/ 17 w 107"/>
                  <a:gd name="T25" fmla="*/ 37 h 107"/>
                  <a:gd name="T26" fmla="*/ 0 w 107"/>
                  <a:gd name="T27" fmla="*/ 54 h 107"/>
                  <a:gd name="T28" fmla="*/ 17 w 107"/>
                  <a:gd name="T29" fmla="*/ 70 h 107"/>
                  <a:gd name="T30" fmla="*/ 29 w 107"/>
                  <a:gd name="T31" fmla="*/ 65 h 107"/>
                  <a:gd name="T32" fmla="*/ 74 w 107"/>
                  <a:gd name="T33" fmla="*/ 88 h 107"/>
                  <a:gd name="T34" fmla="*/ 74 w 107"/>
                  <a:gd name="T35" fmla="*/ 90 h 107"/>
                  <a:gd name="T36" fmla="*/ 90 w 107"/>
                  <a:gd name="T37" fmla="*/ 107 h 107"/>
                  <a:gd name="T38" fmla="*/ 107 w 107"/>
                  <a:gd name="T39" fmla="*/ 90 h 107"/>
                  <a:gd name="T40" fmla="*/ 90 w 107"/>
                  <a:gd name="T41"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90" y="74"/>
                    </a:moveTo>
                    <a:cubicBezTo>
                      <a:pt x="86" y="74"/>
                      <a:pt x="81" y="76"/>
                      <a:pt x="78" y="79"/>
                    </a:cubicBezTo>
                    <a:cubicBezTo>
                      <a:pt x="33" y="56"/>
                      <a:pt x="33" y="56"/>
                      <a:pt x="33" y="56"/>
                    </a:cubicBezTo>
                    <a:cubicBezTo>
                      <a:pt x="34" y="56"/>
                      <a:pt x="34" y="55"/>
                      <a:pt x="34" y="54"/>
                    </a:cubicBezTo>
                    <a:cubicBezTo>
                      <a:pt x="34" y="53"/>
                      <a:pt x="34" y="52"/>
                      <a:pt x="33" y="51"/>
                    </a:cubicBezTo>
                    <a:cubicBezTo>
                      <a:pt x="78" y="29"/>
                      <a:pt x="78" y="29"/>
                      <a:pt x="78" y="29"/>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5"/>
                      <a:pt x="0" y="54"/>
                    </a:cubicBezTo>
                    <a:cubicBezTo>
                      <a:pt x="0" y="63"/>
                      <a:pt x="8" y="70"/>
                      <a:pt x="17" y="70"/>
                    </a:cubicBezTo>
                    <a:cubicBezTo>
                      <a:pt x="22" y="70"/>
                      <a:pt x="26" y="68"/>
                      <a:pt x="29" y="65"/>
                    </a:cubicBezTo>
                    <a:cubicBezTo>
                      <a:pt x="74" y="88"/>
                      <a:pt x="74" y="88"/>
                      <a:pt x="74" y="88"/>
                    </a:cubicBezTo>
                    <a:cubicBezTo>
                      <a:pt x="74" y="89"/>
                      <a:pt x="74" y="90"/>
                      <a:pt x="74" y="90"/>
                    </a:cubicBezTo>
                    <a:cubicBezTo>
                      <a:pt x="74" y="100"/>
                      <a:pt x="81" y="107"/>
                      <a:pt x="90" y="107"/>
                    </a:cubicBezTo>
                    <a:cubicBezTo>
                      <a:pt x="100" y="107"/>
                      <a:pt x="107" y="100"/>
                      <a:pt x="107" y="90"/>
                    </a:cubicBezTo>
                    <a:cubicBezTo>
                      <a:pt x="107" y="81"/>
                      <a:pt x="100" y="74"/>
                      <a:pt x="90"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79" name="Freeform 125">
                <a:extLst>
                  <a:ext uri="{FF2B5EF4-FFF2-40B4-BE49-F238E27FC236}">
                    <a16:creationId xmlns:a16="http://schemas.microsoft.com/office/drawing/2014/main" id="{35106A6F-40BD-4DD1-ACDE-F35734B43D08}"/>
                  </a:ext>
                </a:extLst>
              </p:cNvPr>
              <p:cNvSpPr>
                <a:spLocks noEditPoints="1"/>
              </p:cNvSpPr>
              <p:nvPr/>
            </p:nvSpPr>
            <p:spPr bwMode="auto">
              <a:xfrm>
                <a:off x="9875071" y="1874748"/>
                <a:ext cx="324917" cy="352319"/>
              </a:xfrm>
              <a:custGeom>
                <a:avLst/>
                <a:gdLst>
                  <a:gd name="T0" fmla="*/ 13 w 102"/>
                  <a:gd name="T1" fmla="*/ 100 h 110"/>
                  <a:gd name="T2" fmla="*/ 24 w 102"/>
                  <a:gd name="T3" fmla="*/ 110 h 110"/>
                  <a:gd name="T4" fmla="*/ 34 w 102"/>
                  <a:gd name="T5" fmla="*/ 100 h 110"/>
                  <a:gd name="T6" fmla="*/ 34 w 102"/>
                  <a:gd name="T7" fmla="*/ 100 h 110"/>
                  <a:gd name="T8" fmla="*/ 24 w 102"/>
                  <a:gd name="T9" fmla="*/ 89 h 110"/>
                  <a:gd name="T10" fmla="*/ 13 w 102"/>
                  <a:gd name="T11" fmla="*/ 100 h 110"/>
                  <a:gd name="T12" fmla="*/ 82 w 102"/>
                  <a:gd name="T13" fmla="*/ 100 h 110"/>
                  <a:gd name="T14" fmla="*/ 92 w 102"/>
                  <a:gd name="T15" fmla="*/ 110 h 110"/>
                  <a:gd name="T16" fmla="*/ 102 w 102"/>
                  <a:gd name="T17" fmla="*/ 100 h 110"/>
                  <a:gd name="T18" fmla="*/ 102 w 102"/>
                  <a:gd name="T19" fmla="*/ 100 h 110"/>
                  <a:gd name="T20" fmla="*/ 92 w 102"/>
                  <a:gd name="T21" fmla="*/ 89 h 110"/>
                  <a:gd name="T22" fmla="*/ 82 w 102"/>
                  <a:gd name="T23" fmla="*/ 100 h 110"/>
                  <a:gd name="T24" fmla="*/ 102 w 102"/>
                  <a:gd name="T25" fmla="*/ 55 h 110"/>
                  <a:gd name="T26" fmla="*/ 102 w 102"/>
                  <a:gd name="T27" fmla="*/ 14 h 110"/>
                  <a:gd name="T28" fmla="*/ 13 w 102"/>
                  <a:gd name="T29" fmla="*/ 14 h 110"/>
                  <a:gd name="T30" fmla="*/ 0 w 102"/>
                  <a:gd name="T31" fmla="*/ 0 h 110"/>
                  <a:gd name="T32" fmla="*/ 0 w 102"/>
                  <a:gd name="T33" fmla="*/ 7 h 110"/>
                  <a:gd name="T34" fmla="*/ 7 w 102"/>
                  <a:gd name="T35" fmla="*/ 14 h 110"/>
                  <a:gd name="T36" fmla="*/ 12 w 102"/>
                  <a:gd name="T37" fmla="*/ 58 h 110"/>
                  <a:gd name="T38" fmla="*/ 7 w 102"/>
                  <a:gd name="T39" fmla="*/ 69 h 110"/>
                  <a:gd name="T40" fmla="*/ 20 w 102"/>
                  <a:gd name="T41" fmla="*/ 82 h 110"/>
                  <a:gd name="T42" fmla="*/ 102 w 102"/>
                  <a:gd name="T43" fmla="*/ 82 h 110"/>
                  <a:gd name="T44" fmla="*/ 102 w 102"/>
                  <a:gd name="T45" fmla="*/ 76 h 110"/>
                  <a:gd name="T46" fmla="*/ 20 w 102"/>
                  <a:gd name="T47" fmla="*/ 76 h 110"/>
                  <a:gd name="T48" fmla="*/ 13 w 102"/>
                  <a:gd name="T49" fmla="*/ 69 h 110"/>
                  <a:gd name="T50" fmla="*/ 13 w 102"/>
                  <a:gd name="T51" fmla="*/ 69 h 110"/>
                  <a:gd name="T52" fmla="*/ 102 w 10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10">
                    <a:moveTo>
                      <a:pt x="13" y="100"/>
                    </a:moveTo>
                    <a:cubicBezTo>
                      <a:pt x="13" y="105"/>
                      <a:pt x="18" y="110"/>
                      <a:pt x="24" y="110"/>
                    </a:cubicBezTo>
                    <a:cubicBezTo>
                      <a:pt x="29" y="110"/>
                      <a:pt x="34" y="105"/>
                      <a:pt x="34" y="100"/>
                    </a:cubicBezTo>
                    <a:cubicBezTo>
                      <a:pt x="34" y="100"/>
                      <a:pt x="34" y="100"/>
                      <a:pt x="34" y="100"/>
                    </a:cubicBezTo>
                    <a:cubicBezTo>
                      <a:pt x="34" y="94"/>
                      <a:pt x="29" y="89"/>
                      <a:pt x="24" y="89"/>
                    </a:cubicBezTo>
                    <a:cubicBezTo>
                      <a:pt x="18" y="89"/>
                      <a:pt x="13" y="94"/>
                      <a:pt x="13" y="100"/>
                    </a:cubicBezTo>
                    <a:close/>
                    <a:moveTo>
                      <a:pt x="82" y="100"/>
                    </a:moveTo>
                    <a:cubicBezTo>
                      <a:pt x="82" y="105"/>
                      <a:pt x="86" y="110"/>
                      <a:pt x="92" y="110"/>
                    </a:cubicBezTo>
                    <a:cubicBezTo>
                      <a:pt x="98" y="110"/>
                      <a:pt x="102" y="105"/>
                      <a:pt x="102" y="100"/>
                    </a:cubicBezTo>
                    <a:cubicBezTo>
                      <a:pt x="102" y="100"/>
                      <a:pt x="102" y="100"/>
                      <a:pt x="102" y="100"/>
                    </a:cubicBezTo>
                    <a:cubicBezTo>
                      <a:pt x="102" y="94"/>
                      <a:pt x="98" y="89"/>
                      <a:pt x="92" y="89"/>
                    </a:cubicBezTo>
                    <a:cubicBezTo>
                      <a:pt x="86" y="89"/>
                      <a:pt x="82" y="94"/>
                      <a:pt x="82" y="100"/>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1"/>
                      <a:pt x="7" y="64"/>
                      <a:pt x="7" y="69"/>
                    </a:cubicBezTo>
                    <a:cubicBezTo>
                      <a:pt x="7" y="76"/>
                      <a:pt x="13" y="82"/>
                      <a:pt x="20" y="82"/>
                    </a:cubicBezTo>
                    <a:cubicBezTo>
                      <a:pt x="102" y="82"/>
                      <a:pt x="102" y="82"/>
                      <a:pt x="102" y="82"/>
                    </a:cubicBezTo>
                    <a:cubicBezTo>
                      <a:pt x="102" y="76"/>
                      <a:pt x="102" y="76"/>
                      <a:pt x="102" y="76"/>
                    </a:cubicBezTo>
                    <a:cubicBezTo>
                      <a:pt x="20" y="76"/>
                      <a:pt x="20" y="76"/>
                      <a:pt x="20" y="76"/>
                    </a:cubicBezTo>
                    <a:cubicBezTo>
                      <a:pt x="16" y="76"/>
                      <a:pt x="13" y="73"/>
                      <a:pt x="13" y="69"/>
                    </a:cubicBezTo>
                    <a:cubicBezTo>
                      <a:pt x="13" y="69"/>
                      <a:pt x="13" y="69"/>
                      <a:pt x="13" y="69"/>
                    </a:cubicBezTo>
                    <a:lnTo>
                      <a:pt x="102"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80" name="Freeform 126">
                <a:extLst>
                  <a:ext uri="{FF2B5EF4-FFF2-40B4-BE49-F238E27FC236}">
                    <a16:creationId xmlns:a16="http://schemas.microsoft.com/office/drawing/2014/main" id="{938AC100-5BC1-44DF-8227-C1E20598DC3E}"/>
                  </a:ext>
                </a:extLst>
              </p:cNvPr>
              <p:cNvSpPr>
                <a:spLocks noEditPoints="1"/>
              </p:cNvSpPr>
              <p:nvPr/>
            </p:nvSpPr>
            <p:spPr bwMode="auto">
              <a:xfrm>
                <a:off x="9965108" y="1600722"/>
                <a:ext cx="274026" cy="268153"/>
              </a:xfrm>
              <a:custGeom>
                <a:avLst/>
                <a:gdLst>
                  <a:gd name="T0" fmla="*/ 82 w 86"/>
                  <a:gd name="T1" fmla="*/ 47 h 84"/>
                  <a:gd name="T2" fmla="*/ 82 w 86"/>
                  <a:gd name="T3" fmla="*/ 42 h 84"/>
                  <a:gd name="T4" fmla="*/ 43 w 86"/>
                  <a:gd name="T5" fmla="*/ 3 h 84"/>
                  <a:gd name="T6" fmla="*/ 36 w 86"/>
                  <a:gd name="T7" fmla="*/ 4 h 84"/>
                  <a:gd name="T8" fmla="*/ 24 w 86"/>
                  <a:gd name="T9" fmla="*/ 0 h 84"/>
                  <a:gd name="T10" fmla="*/ 0 w 86"/>
                  <a:gd name="T11" fmla="*/ 23 h 84"/>
                  <a:gd name="T12" fmla="*/ 4 w 86"/>
                  <a:gd name="T13" fmla="*/ 36 h 84"/>
                  <a:gd name="T14" fmla="*/ 4 w 86"/>
                  <a:gd name="T15" fmla="*/ 42 h 84"/>
                  <a:gd name="T16" fmla="*/ 43 w 86"/>
                  <a:gd name="T17" fmla="*/ 81 h 84"/>
                  <a:gd name="T18" fmla="*/ 50 w 86"/>
                  <a:gd name="T19" fmla="*/ 80 h 84"/>
                  <a:gd name="T20" fmla="*/ 62 w 86"/>
                  <a:gd name="T21" fmla="*/ 84 h 84"/>
                  <a:gd name="T22" fmla="*/ 86 w 86"/>
                  <a:gd name="T23" fmla="*/ 61 h 84"/>
                  <a:gd name="T24" fmla="*/ 82 w 86"/>
                  <a:gd name="T25" fmla="*/ 47 h 84"/>
                  <a:gd name="T26" fmla="*/ 46 w 86"/>
                  <a:gd name="T27" fmla="*/ 71 h 84"/>
                  <a:gd name="T28" fmla="*/ 23 w 86"/>
                  <a:gd name="T29" fmla="*/ 64 h 84"/>
                  <a:gd name="T30" fmla="*/ 24 w 86"/>
                  <a:gd name="T31" fmla="*/ 51 h 84"/>
                  <a:gd name="T32" fmla="*/ 34 w 86"/>
                  <a:gd name="T33" fmla="*/ 59 h 84"/>
                  <a:gd name="T34" fmla="*/ 52 w 86"/>
                  <a:gd name="T35" fmla="*/ 58 h 84"/>
                  <a:gd name="T36" fmla="*/ 41 w 86"/>
                  <a:gd name="T37" fmla="*/ 47 h 84"/>
                  <a:gd name="T38" fmla="*/ 20 w 86"/>
                  <a:gd name="T39" fmla="*/ 30 h 84"/>
                  <a:gd name="T40" fmla="*/ 37 w 86"/>
                  <a:gd name="T41" fmla="*/ 13 h 84"/>
                  <a:gd name="T42" fmla="*/ 61 w 86"/>
                  <a:gd name="T43" fmla="*/ 19 h 84"/>
                  <a:gd name="T44" fmla="*/ 59 w 86"/>
                  <a:gd name="T45" fmla="*/ 31 h 84"/>
                  <a:gd name="T46" fmla="*/ 42 w 86"/>
                  <a:gd name="T47" fmla="*/ 22 h 84"/>
                  <a:gd name="T48" fmla="*/ 38 w 86"/>
                  <a:gd name="T49" fmla="*/ 35 h 84"/>
                  <a:gd name="T50" fmla="*/ 66 w 86"/>
                  <a:gd name="T51" fmla="*/ 49 h 84"/>
                  <a:gd name="T52" fmla="*/ 46 w 86"/>
                  <a:gd name="T5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4">
                    <a:moveTo>
                      <a:pt x="82" y="47"/>
                    </a:moveTo>
                    <a:cubicBezTo>
                      <a:pt x="82" y="46"/>
                      <a:pt x="82" y="44"/>
                      <a:pt x="82" y="42"/>
                    </a:cubicBezTo>
                    <a:cubicBezTo>
                      <a:pt x="82" y="21"/>
                      <a:pt x="64" y="3"/>
                      <a:pt x="43" y="3"/>
                    </a:cubicBezTo>
                    <a:cubicBezTo>
                      <a:pt x="41" y="3"/>
                      <a:pt x="39" y="3"/>
                      <a:pt x="36" y="4"/>
                    </a:cubicBezTo>
                    <a:cubicBezTo>
                      <a:pt x="33" y="1"/>
                      <a:pt x="28" y="0"/>
                      <a:pt x="24" y="0"/>
                    </a:cubicBezTo>
                    <a:cubicBezTo>
                      <a:pt x="11" y="0"/>
                      <a:pt x="0" y="10"/>
                      <a:pt x="0" y="23"/>
                    </a:cubicBezTo>
                    <a:cubicBezTo>
                      <a:pt x="0" y="28"/>
                      <a:pt x="2" y="32"/>
                      <a:pt x="4" y="36"/>
                    </a:cubicBezTo>
                    <a:cubicBezTo>
                      <a:pt x="4" y="38"/>
                      <a:pt x="4" y="40"/>
                      <a:pt x="4" y="42"/>
                    </a:cubicBezTo>
                    <a:cubicBezTo>
                      <a:pt x="4" y="64"/>
                      <a:pt x="21" y="81"/>
                      <a:pt x="43" y="81"/>
                    </a:cubicBezTo>
                    <a:cubicBezTo>
                      <a:pt x="45" y="81"/>
                      <a:pt x="48" y="81"/>
                      <a:pt x="50" y="80"/>
                    </a:cubicBezTo>
                    <a:cubicBezTo>
                      <a:pt x="54" y="83"/>
                      <a:pt x="58" y="84"/>
                      <a:pt x="62" y="84"/>
                    </a:cubicBezTo>
                    <a:cubicBezTo>
                      <a:pt x="75" y="84"/>
                      <a:pt x="86" y="73"/>
                      <a:pt x="86" y="61"/>
                    </a:cubicBezTo>
                    <a:cubicBezTo>
                      <a:pt x="86" y="56"/>
                      <a:pt x="84" y="51"/>
                      <a:pt x="82" y="47"/>
                    </a:cubicBezTo>
                    <a:close/>
                    <a:moveTo>
                      <a:pt x="46" y="71"/>
                    </a:moveTo>
                    <a:cubicBezTo>
                      <a:pt x="34" y="71"/>
                      <a:pt x="28" y="69"/>
                      <a:pt x="23" y="64"/>
                    </a:cubicBezTo>
                    <a:cubicBezTo>
                      <a:pt x="17" y="58"/>
                      <a:pt x="19" y="52"/>
                      <a:pt x="24" y="51"/>
                    </a:cubicBezTo>
                    <a:cubicBezTo>
                      <a:pt x="29" y="51"/>
                      <a:pt x="32" y="57"/>
                      <a:pt x="34" y="59"/>
                    </a:cubicBezTo>
                    <a:cubicBezTo>
                      <a:pt x="37" y="60"/>
                      <a:pt x="47" y="64"/>
                      <a:pt x="52" y="58"/>
                    </a:cubicBezTo>
                    <a:cubicBezTo>
                      <a:pt x="58" y="51"/>
                      <a:pt x="48" y="48"/>
                      <a:pt x="41" y="47"/>
                    </a:cubicBezTo>
                    <a:cubicBezTo>
                      <a:pt x="32" y="46"/>
                      <a:pt x="19" y="40"/>
                      <a:pt x="20" y="30"/>
                    </a:cubicBezTo>
                    <a:cubicBezTo>
                      <a:pt x="21" y="19"/>
                      <a:pt x="29" y="14"/>
                      <a:pt x="37" y="13"/>
                    </a:cubicBezTo>
                    <a:cubicBezTo>
                      <a:pt x="48" y="12"/>
                      <a:pt x="55" y="15"/>
                      <a:pt x="61" y="19"/>
                    </a:cubicBezTo>
                    <a:cubicBezTo>
                      <a:pt x="67" y="25"/>
                      <a:pt x="63" y="31"/>
                      <a:pt x="59" y="31"/>
                    </a:cubicBezTo>
                    <a:cubicBezTo>
                      <a:pt x="55" y="32"/>
                      <a:pt x="51" y="22"/>
                      <a:pt x="42" y="22"/>
                    </a:cubicBezTo>
                    <a:cubicBezTo>
                      <a:pt x="33" y="22"/>
                      <a:pt x="27" y="32"/>
                      <a:pt x="38" y="35"/>
                    </a:cubicBezTo>
                    <a:cubicBezTo>
                      <a:pt x="49" y="37"/>
                      <a:pt x="61" y="38"/>
                      <a:pt x="66" y="49"/>
                    </a:cubicBezTo>
                    <a:cubicBezTo>
                      <a:pt x="70" y="59"/>
                      <a:pt x="59" y="70"/>
                      <a:pt x="46"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81" name="Freeform 127">
                <a:extLst>
                  <a:ext uri="{FF2B5EF4-FFF2-40B4-BE49-F238E27FC236}">
                    <a16:creationId xmlns:a16="http://schemas.microsoft.com/office/drawing/2014/main" id="{D03568CD-38E2-4069-9C17-217D98374B64}"/>
                  </a:ext>
                </a:extLst>
              </p:cNvPr>
              <p:cNvSpPr>
                <a:spLocks noEditPoints="1"/>
              </p:cNvSpPr>
              <p:nvPr/>
            </p:nvSpPr>
            <p:spPr bwMode="auto">
              <a:xfrm>
                <a:off x="10082548" y="1367799"/>
                <a:ext cx="152672" cy="199648"/>
              </a:xfrm>
              <a:custGeom>
                <a:avLst/>
                <a:gdLst>
                  <a:gd name="T0" fmla="*/ 42 w 48"/>
                  <a:gd name="T1" fmla="*/ 8 h 63"/>
                  <a:gd name="T2" fmla="*/ 6 w 48"/>
                  <a:gd name="T3" fmla="*/ 8 h 63"/>
                  <a:gd name="T4" fmla="*/ 0 w 48"/>
                  <a:gd name="T5" fmla="*/ 14 h 63"/>
                  <a:gd name="T6" fmla="*/ 0 w 48"/>
                  <a:gd name="T7" fmla="*/ 16 h 63"/>
                  <a:gd name="T8" fmla="*/ 48 w 48"/>
                  <a:gd name="T9" fmla="*/ 16 h 63"/>
                  <a:gd name="T10" fmla="*/ 48 w 48"/>
                  <a:gd name="T11" fmla="*/ 14 h 63"/>
                  <a:gd name="T12" fmla="*/ 42 w 48"/>
                  <a:gd name="T13" fmla="*/ 8 h 63"/>
                  <a:gd name="T14" fmla="*/ 31 w 48"/>
                  <a:gd name="T15" fmla="*/ 4 h 63"/>
                  <a:gd name="T16" fmla="*/ 32 w 48"/>
                  <a:gd name="T17" fmla="*/ 10 h 63"/>
                  <a:gd name="T18" fmla="*/ 16 w 48"/>
                  <a:gd name="T19" fmla="*/ 10 h 63"/>
                  <a:gd name="T20" fmla="*/ 17 w 48"/>
                  <a:gd name="T21" fmla="*/ 4 h 63"/>
                  <a:gd name="T22" fmla="*/ 31 w 48"/>
                  <a:gd name="T23" fmla="*/ 4 h 63"/>
                  <a:gd name="T24" fmla="*/ 32 w 48"/>
                  <a:gd name="T25" fmla="*/ 0 h 63"/>
                  <a:gd name="T26" fmla="*/ 16 w 48"/>
                  <a:gd name="T27" fmla="*/ 0 h 63"/>
                  <a:gd name="T28" fmla="*/ 13 w 48"/>
                  <a:gd name="T29" fmla="*/ 3 h 63"/>
                  <a:gd name="T30" fmla="*/ 12 w 48"/>
                  <a:gd name="T31" fmla="*/ 11 h 63"/>
                  <a:gd name="T32" fmla="*/ 14 w 48"/>
                  <a:gd name="T33" fmla="*/ 14 h 63"/>
                  <a:gd name="T34" fmla="*/ 34 w 48"/>
                  <a:gd name="T35" fmla="*/ 14 h 63"/>
                  <a:gd name="T36" fmla="*/ 36 w 48"/>
                  <a:gd name="T37" fmla="*/ 11 h 63"/>
                  <a:gd name="T38" fmla="*/ 35 w 48"/>
                  <a:gd name="T39" fmla="*/ 3 h 63"/>
                  <a:gd name="T40" fmla="*/ 32 w 48"/>
                  <a:gd name="T41" fmla="*/ 0 h 63"/>
                  <a:gd name="T42" fmla="*/ 43 w 48"/>
                  <a:gd name="T43" fmla="*/ 20 h 63"/>
                  <a:gd name="T44" fmla="*/ 5 w 48"/>
                  <a:gd name="T45" fmla="*/ 20 h 63"/>
                  <a:gd name="T46" fmla="*/ 2 w 48"/>
                  <a:gd name="T47" fmla="*/ 24 h 63"/>
                  <a:gd name="T48" fmla="*/ 5 w 48"/>
                  <a:gd name="T49" fmla="*/ 59 h 63"/>
                  <a:gd name="T50" fmla="*/ 9 w 48"/>
                  <a:gd name="T51" fmla="*/ 63 h 63"/>
                  <a:gd name="T52" fmla="*/ 39 w 48"/>
                  <a:gd name="T53" fmla="*/ 63 h 63"/>
                  <a:gd name="T54" fmla="*/ 43 w 48"/>
                  <a:gd name="T55" fmla="*/ 59 h 63"/>
                  <a:gd name="T56" fmla="*/ 46 w 48"/>
                  <a:gd name="T57" fmla="*/ 24 h 63"/>
                  <a:gd name="T58" fmla="*/ 43 w 48"/>
                  <a:gd name="T59" fmla="*/ 20 h 63"/>
                  <a:gd name="T60" fmla="*/ 16 w 48"/>
                  <a:gd name="T61" fmla="*/ 55 h 63"/>
                  <a:gd name="T62" fmla="*/ 10 w 48"/>
                  <a:gd name="T63" fmla="*/ 55 h 63"/>
                  <a:gd name="T64" fmla="*/ 8 w 48"/>
                  <a:gd name="T65" fmla="*/ 28 h 63"/>
                  <a:gd name="T66" fmla="*/ 16 w 48"/>
                  <a:gd name="T67" fmla="*/ 28 h 63"/>
                  <a:gd name="T68" fmla="*/ 16 w 48"/>
                  <a:gd name="T69" fmla="*/ 55 h 63"/>
                  <a:gd name="T70" fmla="*/ 28 w 48"/>
                  <a:gd name="T71" fmla="*/ 55 h 63"/>
                  <a:gd name="T72" fmla="*/ 20 w 48"/>
                  <a:gd name="T73" fmla="*/ 55 h 63"/>
                  <a:gd name="T74" fmla="*/ 20 w 48"/>
                  <a:gd name="T75" fmla="*/ 28 h 63"/>
                  <a:gd name="T76" fmla="*/ 28 w 48"/>
                  <a:gd name="T77" fmla="*/ 28 h 63"/>
                  <a:gd name="T78" fmla="*/ 28 w 48"/>
                  <a:gd name="T79" fmla="*/ 55 h 63"/>
                  <a:gd name="T80" fmla="*/ 38 w 48"/>
                  <a:gd name="T81" fmla="*/ 55 h 63"/>
                  <a:gd name="T82" fmla="*/ 32 w 48"/>
                  <a:gd name="T83" fmla="*/ 55 h 63"/>
                  <a:gd name="T84" fmla="*/ 32 w 48"/>
                  <a:gd name="T85" fmla="*/ 28 h 63"/>
                  <a:gd name="T86" fmla="*/ 40 w 48"/>
                  <a:gd name="T87" fmla="*/ 28 h 63"/>
                  <a:gd name="T88" fmla="*/ 38 w 48"/>
                  <a:gd name="T89"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63">
                    <a:moveTo>
                      <a:pt x="42" y="8"/>
                    </a:moveTo>
                    <a:cubicBezTo>
                      <a:pt x="6" y="8"/>
                      <a:pt x="6" y="8"/>
                      <a:pt x="6" y="8"/>
                    </a:cubicBezTo>
                    <a:cubicBezTo>
                      <a:pt x="3" y="8"/>
                      <a:pt x="0" y="11"/>
                      <a:pt x="0" y="14"/>
                    </a:cubicBezTo>
                    <a:cubicBezTo>
                      <a:pt x="0" y="16"/>
                      <a:pt x="0" y="16"/>
                      <a:pt x="0" y="16"/>
                    </a:cubicBezTo>
                    <a:cubicBezTo>
                      <a:pt x="48" y="16"/>
                      <a:pt x="48" y="16"/>
                      <a:pt x="48" y="16"/>
                    </a:cubicBezTo>
                    <a:cubicBezTo>
                      <a:pt x="48" y="14"/>
                      <a:pt x="48" y="14"/>
                      <a:pt x="48" y="14"/>
                    </a:cubicBezTo>
                    <a:cubicBezTo>
                      <a:pt x="48" y="11"/>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2"/>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2"/>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82" name="Freeform 128">
                <a:extLst>
                  <a:ext uri="{FF2B5EF4-FFF2-40B4-BE49-F238E27FC236}">
                    <a16:creationId xmlns:a16="http://schemas.microsoft.com/office/drawing/2014/main" id="{7B476D4D-A818-4477-BA29-119BE0ADA10F}"/>
                  </a:ext>
                </a:extLst>
              </p:cNvPr>
              <p:cNvSpPr>
                <a:spLocks noEditPoints="1"/>
              </p:cNvSpPr>
              <p:nvPr/>
            </p:nvSpPr>
            <p:spPr bwMode="auto">
              <a:xfrm>
                <a:off x="9634320" y="3002169"/>
                <a:ext cx="416912" cy="418868"/>
              </a:xfrm>
              <a:custGeom>
                <a:avLst/>
                <a:gdLst>
                  <a:gd name="T0" fmla="*/ 65 w 130"/>
                  <a:gd name="T1" fmla="*/ 0 h 131"/>
                  <a:gd name="T2" fmla="*/ 0 w 130"/>
                  <a:gd name="T3" fmla="*/ 65 h 131"/>
                  <a:gd name="T4" fmla="*/ 65 w 130"/>
                  <a:gd name="T5" fmla="*/ 131 h 131"/>
                  <a:gd name="T6" fmla="*/ 130 w 130"/>
                  <a:gd name="T7" fmla="*/ 65 h 131"/>
                  <a:gd name="T8" fmla="*/ 65 w 130"/>
                  <a:gd name="T9" fmla="*/ 0 h 131"/>
                  <a:gd name="T10" fmla="*/ 65 w 130"/>
                  <a:gd name="T11" fmla="*/ 114 h 131"/>
                  <a:gd name="T12" fmla="*/ 16 w 130"/>
                  <a:gd name="T13" fmla="*/ 65 h 131"/>
                  <a:gd name="T14" fmla="*/ 65 w 130"/>
                  <a:gd name="T15" fmla="*/ 17 h 131"/>
                  <a:gd name="T16" fmla="*/ 114 w 130"/>
                  <a:gd name="T17" fmla="*/ 65 h 131"/>
                  <a:gd name="T18" fmla="*/ 65 w 130"/>
                  <a:gd name="T19" fmla="*/ 114 h 131"/>
                  <a:gd name="T20" fmla="*/ 40 w 130"/>
                  <a:gd name="T21" fmla="*/ 65 h 131"/>
                  <a:gd name="T22" fmla="*/ 65 w 130"/>
                  <a:gd name="T23" fmla="*/ 90 h 131"/>
                  <a:gd name="T24" fmla="*/ 89 w 130"/>
                  <a:gd name="T25" fmla="*/ 65 h 131"/>
                  <a:gd name="T26" fmla="*/ 65 w 130"/>
                  <a:gd name="T27" fmla="*/ 41 h 131"/>
                  <a:gd name="T28" fmla="*/ 40 w 130"/>
                  <a:gd name="T29" fmla="*/ 6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1">
                    <a:moveTo>
                      <a:pt x="65" y="0"/>
                    </a:moveTo>
                    <a:cubicBezTo>
                      <a:pt x="29" y="0"/>
                      <a:pt x="0" y="29"/>
                      <a:pt x="0" y="65"/>
                    </a:cubicBezTo>
                    <a:cubicBezTo>
                      <a:pt x="0" y="101"/>
                      <a:pt x="29" y="131"/>
                      <a:pt x="65" y="131"/>
                    </a:cubicBezTo>
                    <a:cubicBezTo>
                      <a:pt x="101" y="131"/>
                      <a:pt x="130" y="101"/>
                      <a:pt x="130" y="65"/>
                    </a:cubicBezTo>
                    <a:cubicBezTo>
                      <a:pt x="130" y="29"/>
                      <a:pt x="101" y="0"/>
                      <a:pt x="65" y="0"/>
                    </a:cubicBezTo>
                    <a:close/>
                    <a:moveTo>
                      <a:pt x="65" y="114"/>
                    </a:moveTo>
                    <a:cubicBezTo>
                      <a:pt x="38" y="114"/>
                      <a:pt x="16" y="92"/>
                      <a:pt x="16" y="65"/>
                    </a:cubicBezTo>
                    <a:cubicBezTo>
                      <a:pt x="16" y="38"/>
                      <a:pt x="38" y="17"/>
                      <a:pt x="65" y="17"/>
                    </a:cubicBezTo>
                    <a:cubicBezTo>
                      <a:pt x="92" y="17"/>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83" name="Freeform 129">
                <a:extLst>
                  <a:ext uri="{FF2B5EF4-FFF2-40B4-BE49-F238E27FC236}">
                    <a16:creationId xmlns:a16="http://schemas.microsoft.com/office/drawing/2014/main" id="{6C822109-3328-4A91-9149-E8924E1C17CA}"/>
                  </a:ext>
                </a:extLst>
              </p:cNvPr>
              <p:cNvSpPr>
                <a:spLocks noEditPoints="1"/>
              </p:cNvSpPr>
              <p:nvPr/>
            </p:nvSpPr>
            <p:spPr bwMode="auto">
              <a:xfrm>
                <a:off x="9330934" y="1252317"/>
                <a:ext cx="690938" cy="299471"/>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84" name="Freeform 130">
                <a:extLst>
                  <a:ext uri="{FF2B5EF4-FFF2-40B4-BE49-F238E27FC236}">
                    <a16:creationId xmlns:a16="http://schemas.microsoft.com/office/drawing/2014/main" id="{1ABAB8B1-6BF2-4D0E-A574-B4BAD08D77B9}"/>
                  </a:ext>
                </a:extLst>
              </p:cNvPr>
              <p:cNvSpPr>
                <a:spLocks noEditPoints="1"/>
              </p:cNvSpPr>
              <p:nvPr/>
            </p:nvSpPr>
            <p:spPr bwMode="auto">
              <a:xfrm>
                <a:off x="9462075" y="1610508"/>
                <a:ext cx="383636" cy="342532"/>
              </a:xfrm>
              <a:custGeom>
                <a:avLst/>
                <a:gdLst>
                  <a:gd name="T0" fmla="*/ 50 w 120"/>
                  <a:gd name="T1" fmla="*/ 0 h 107"/>
                  <a:gd name="T2" fmla="*/ 50 w 120"/>
                  <a:gd name="T3" fmla="*/ 0 h 107"/>
                  <a:gd name="T4" fmla="*/ 100 w 120"/>
                  <a:gd name="T5" fmla="*/ 41 h 107"/>
                  <a:gd name="T6" fmla="*/ 50 w 120"/>
                  <a:gd name="T7" fmla="*/ 81 h 107"/>
                  <a:gd name="T8" fmla="*/ 42 w 120"/>
                  <a:gd name="T9" fmla="*/ 81 h 107"/>
                  <a:gd name="T10" fmla="*/ 7 w 120"/>
                  <a:gd name="T11" fmla="*/ 93 h 107"/>
                  <a:gd name="T12" fmla="*/ 7 w 120"/>
                  <a:gd name="T13" fmla="*/ 91 h 107"/>
                  <a:gd name="T14" fmla="*/ 19 w 120"/>
                  <a:gd name="T15" fmla="*/ 75 h 107"/>
                  <a:gd name="T16" fmla="*/ 19 w 120"/>
                  <a:gd name="T17" fmla="*/ 72 h 107"/>
                  <a:gd name="T18" fmla="*/ 0 w 120"/>
                  <a:gd name="T19" fmla="*/ 41 h 107"/>
                  <a:gd name="T20" fmla="*/ 50 w 120"/>
                  <a:gd name="T21" fmla="*/ 0 h 107"/>
                  <a:gd name="T22" fmla="*/ 104 w 120"/>
                  <a:gd name="T23" fmla="*/ 91 h 107"/>
                  <a:gd name="T24" fmla="*/ 113 w 120"/>
                  <a:gd name="T25" fmla="*/ 104 h 107"/>
                  <a:gd name="T26" fmla="*/ 113 w 120"/>
                  <a:gd name="T27" fmla="*/ 107 h 107"/>
                  <a:gd name="T28" fmla="*/ 83 w 120"/>
                  <a:gd name="T29" fmla="*/ 96 h 107"/>
                  <a:gd name="T30" fmla="*/ 77 w 120"/>
                  <a:gd name="T31" fmla="*/ 96 h 107"/>
                  <a:gd name="T32" fmla="*/ 50 w 120"/>
                  <a:gd name="T33" fmla="*/ 89 h 107"/>
                  <a:gd name="T34" fmla="*/ 90 w 120"/>
                  <a:gd name="T35" fmla="*/ 75 h 107"/>
                  <a:gd name="T36" fmla="*/ 103 w 120"/>
                  <a:gd name="T37" fmla="*/ 60 h 107"/>
                  <a:gd name="T38" fmla="*/ 108 w 120"/>
                  <a:gd name="T39" fmla="*/ 41 h 107"/>
                  <a:gd name="T40" fmla="*/ 108 w 120"/>
                  <a:gd name="T41" fmla="*/ 37 h 107"/>
                  <a:gd name="T42" fmla="*/ 120 w 120"/>
                  <a:gd name="T43" fmla="*/ 62 h 107"/>
                  <a:gd name="T44" fmla="*/ 104 w 120"/>
                  <a:gd name="T45" fmla="*/ 88 h 107"/>
                  <a:gd name="T46" fmla="*/ 104 w 120"/>
                  <a:gd name="T47" fmla="*/ 9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7">
                    <a:moveTo>
                      <a:pt x="50" y="0"/>
                    </a:moveTo>
                    <a:cubicBezTo>
                      <a:pt x="50" y="0"/>
                      <a:pt x="50" y="0"/>
                      <a:pt x="50" y="0"/>
                    </a:cubicBezTo>
                    <a:cubicBezTo>
                      <a:pt x="78" y="0"/>
                      <a:pt x="100" y="18"/>
                      <a:pt x="100" y="41"/>
                    </a:cubicBezTo>
                    <a:cubicBezTo>
                      <a:pt x="100" y="63"/>
                      <a:pt x="78" y="81"/>
                      <a:pt x="50" y="81"/>
                    </a:cubicBezTo>
                    <a:cubicBezTo>
                      <a:pt x="47" y="81"/>
                      <a:pt x="45" y="81"/>
                      <a:pt x="42" y="81"/>
                    </a:cubicBezTo>
                    <a:cubicBezTo>
                      <a:pt x="32" y="91"/>
                      <a:pt x="19" y="93"/>
                      <a:pt x="7" y="93"/>
                    </a:cubicBezTo>
                    <a:cubicBezTo>
                      <a:pt x="7" y="91"/>
                      <a:pt x="7" y="91"/>
                      <a:pt x="7" y="91"/>
                    </a:cubicBezTo>
                    <a:cubicBezTo>
                      <a:pt x="14" y="87"/>
                      <a:pt x="19" y="82"/>
                      <a:pt x="19" y="75"/>
                    </a:cubicBezTo>
                    <a:cubicBezTo>
                      <a:pt x="19" y="74"/>
                      <a:pt x="19" y="73"/>
                      <a:pt x="19" y="72"/>
                    </a:cubicBezTo>
                    <a:cubicBezTo>
                      <a:pt x="8" y="65"/>
                      <a:pt x="0" y="53"/>
                      <a:pt x="0" y="41"/>
                    </a:cubicBezTo>
                    <a:cubicBezTo>
                      <a:pt x="0" y="18"/>
                      <a:pt x="23" y="0"/>
                      <a:pt x="50" y="0"/>
                    </a:cubicBezTo>
                    <a:close/>
                    <a:moveTo>
                      <a:pt x="104" y="91"/>
                    </a:moveTo>
                    <a:cubicBezTo>
                      <a:pt x="104" y="97"/>
                      <a:pt x="107" y="102"/>
                      <a:pt x="113" y="104"/>
                    </a:cubicBezTo>
                    <a:cubicBezTo>
                      <a:pt x="113" y="107"/>
                      <a:pt x="113" y="107"/>
                      <a:pt x="113" y="107"/>
                    </a:cubicBezTo>
                    <a:cubicBezTo>
                      <a:pt x="102" y="106"/>
                      <a:pt x="93" y="105"/>
                      <a:pt x="83" y="96"/>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9"/>
                      <a:pt x="108" y="37"/>
                    </a:cubicBezTo>
                    <a:cubicBezTo>
                      <a:pt x="115" y="44"/>
                      <a:pt x="120" y="52"/>
                      <a:pt x="120" y="62"/>
                    </a:cubicBezTo>
                    <a:cubicBezTo>
                      <a:pt x="120" y="72"/>
                      <a:pt x="114" y="82"/>
                      <a:pt x="104" y="88"/>
                    </a:cubicBezTo>
                    <a:cubicBezTo>
                      <a:pt x="104" y="89"/>
                      <a:pt x="104" y="90"/>
                      <a:pt x="104"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85" name="Freeform 131">
                <a:extLst>
                  <a:ext uri="{FF2B5EF4-FFF2-40B4-BE49-F238E27FC236}">
                    <a16:creationId xmlns:a16="http://schemas.microsoft.com/office/drawing/2014/main" id="{912A5397-9C76-4F38-BB58-EF962CD4DC0C}"/>
                  </a:ext>
                </a:extLst>
              </p:cNvPr>
              <p:cNvSpPr>
                <a:spLocks noEditPoints="1"/>
              </p:cNvSpPr>
              <p:nvPr/>
            </p:nvSpPr>
            <p:spPr bwMode="auto">
              <a:xfrm>
                <a:off x="9501222" y="1990229"/>
                <a:ext cx="338618" cy="336661"/>
              </a:xfrm>
              <a:custGeom>
                <a:avLst/>
                <a:gdLst>
                  <a:gd name="T0" fmla="*/ 20 w 106"/>
                  <a:gd name="T1" fmla="*/ 53 h 105"/>
                  <a:gd name="T2" fmla="*/ 20 w 106"/>
                  <a:gd name="T3" fmla="*/ 49 h 105"/>
                  <a:gd name="T4" fmla="*/ 1 w 106"/>
                  <a:gd name="T5" fmla="*/ 43 h 105"/>
                  <a:gd name="T6" fmla="*/ 0 w 106"/>
                  <a:gd name="T7" fmla="*/ 53 h 105"/>
                  <a:gd name="T8" fmla="*/ 17 w 106"/>
                  <a:gd name="T9" fmla="*/ 91 h 105"/>
                  <a:gd name="T10" fmla="*/ 29 w 106"/>
                  <a:gd name="T11" fmla="*/ 75 h 105"/>
                  <a:gd name="T12" fmla="*/ 20 w 106"/>
                  <a:gd name="T13" fmla="*/ 53 h 105"/>
                  <a:gd name="T14" fmla="*/ 86 w 106"/>
                  <a:gd name="T15" fmla="*/ 53 h 105"/>
                  <a:gd name="T16" fmla="*/ 77 w 106"/>
                  <a:gd name="T17" fmla="*/ 75 h 105"/>
                  <a:gd name="T18" fmla="*/ 89 w 106"/>
                  <a:gd name="T19" fmla="*/ 91 h 105"/>
                  <a:gd name="T20" fmla="*/ 106 w 106"/>
                  <a:gd name="T21" fmla="*/ 53 h 105"/>
                  <a:gd name="T22" fmla="*/ 105 w 106"/>
                  <a:gd name="T23" fmla="*/ 43 h 105"/>
                  <a:gd name="T24" fmla="*/ 86 w 106"/>
                  <a:gd name="T25" fmla="*/ 49 h 105"/>
                  <a:gd name="T26" fmla="*/ 86 w 106"/>
                  <a:gd name="T27" fmla="*/ 53 h 105"/>
                  <a:gd name="T28" fmla="*/ 59 w 106"/>
                  <a:gd name="T29" fmla="*/ 20 h 105"/>
                  <a:gd name="T30" fmla="*/ 82 w 106"/>
                  <a:gd name="T31" fmla="*/ 36 h 105"/>
                  <a:gd name="T32" fmla="*/ 101 w 106"/>
                  <a:gd name="T33" fmla="*/ 30 h 105"/>
                  <a:gd name="T34" fmla="*/ 59 w 106"/>
                  <a:gd name="T35" fmla="*/ 0 h 105"/>
                  <a:gd name="T36" fmla="*/ 59 w 106"/>
                  <a:gd name="T37" fmla="*/ 20 h 105"/>
                  <a:gd name="T38" fmla="*/ 24 w 106"/>
                  <a:gd name="T39" fmla="*/ 36 h 105"/>
                  <a:gd name="T40" fmla="*/ 46 w 106"/>
                  <a:gd name="T41" fmla="*/ 20 h 105"/>
                  <a:gd name="T42" fmla="*/ 46 w 106"/>
                  <a:gd name="T43" fmla="*/ 0 h 105"/>
                  <a:gd name="T44" fmla="*/ 5 w 106"/>
                  <a:gd name="T45" fmla="*/ 30 h 105"/>
                  <a:gd name="T46" fmla="*/ 24 w 106"/>
                  <a:gd name="T47" fmla="*/ 36 h 105"/>
                  <a:gd name="T48" fmla="*/ 67 w 106"/>
                  <a:gd name="T49" fmla="*/ 83 h 105"/>
                  <a:gd name="T50" fmla="*/ 53 w 106"/>
                  <a:gd name="T51" fmla="*/ 85 h 105"/>
                  <a:gd name="T52" fmla="*/ 39 w 106"/>
                  <a:gd name="T53" fmla="*/ 83 h 105"/>
                  <a:gd name="T54" fmla="*/ 28 w 106"/>
                  <a:gd name="T55" fmla="*/ 99 h 105"/>
                  <a:gd name="T56" fmla="*/ 53 w 106"/>
                  <a:gd name="T57" fmla="*/ 105 h 105"/>
                  <a:gd name="T58" fmla="*/ 78 w 106"/>
                  <a:gd name="T59" fmla="*/ 99 h 105"/>
                  <a:gd name="T60" fmla="*/ 67 w 106"/>
                  <a:gd name="T61"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5">
                    <a:moveTo>
                      <a:pt x="20" y="53"/>
                    </a:moveTo>
                    <a:cubicBezTo>
                      <a:pt x="20" y="51"/>
                      <a:pt x="20" y="50"/>
                      <a:pt x="20" y="49"/>
                    </a:cubicBezTo>
                    <a:cubicBezTo>
                      <a:pt x="1" y="43"/>
                      <a:pt x="1" y="43"/>
                      <a:pt x="1" y="43"/>
                    </a:cubicBezTo>
                    <a:cubicBezTo>
                      <a:pt x="1" y="46"/>
                      <a:pt x="0" y="49"/>
                      <a:pt x="0" y="53"/>
                    </a:cubicBezTo>
                    <a:cubicBezTo>
                      <a:pt x="0" y="68"/>
                      <a:pt x="7" y="81"/>
                      <a:pt x="17" y="91"/>
                    </a:cubicBezTo>
                    <a:cubicBezTo>
                      <a:pt x="29" y="75"/>
                      <a:pt x="29" y="75"/>
                      <a:pt x="29" y="75"/>
                    </a:cubicBezTo>
                    <a:cubicBezTo>
                      <a:pt x="23" y="69"/>
                      <a:pt x="20" y="61"/>
                      <a:pt x="20" y="53"/>
                    </a:cubicBezTo>
                    <a:close/>
                    <a:moveTo>
                      <a:pt x="86" y="53"/>
                    </a:moveTo>
                    <a:cubicBezTo>
                      <a:pt x="86" y="61"/>
                      <a:pt x="83" y="69"/>
                      <a:pt x="77" y="75"/>
                    </a:cubicBezTo>
                    <a:cubicBezTo>
                      <a:pt x="89" y="91"/>
                      <a:pt x="89" y="91"/>
                      <a:pt x="89" y="91"/>
                    </a:cubicBezTo>
                    <a:cubicBezTo>
                      <a:pt x="99" y="81"/>
                      <a:pt x="106" y="68"/>
                      <a:pt x="106" y="53"/>
                    </a:cubicBezTo>
                    <a:cubicBezTo>
                      <a:pt x="106" y="49"/>
                      <a:pt x="105" y="46"/>
                      <a:pt x="105" y="43"/>
                    </a:cubicBezTo>
                    <a:cubicBezTo>
                      <a:pt x="86" y="49"/>
                      <a:pt x="86" y="49"/>
                      <a:pt x="86" y="49"/>
                    </a:cubicBezTo>
                    <a:cubicBezTo>
                      <a:pt x="86" y="50"/>
                      <a:pt x="86" y="51"/>
                      <a:pt x="86" y="53"/>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3"/>
                    </a:moveTo>
                    <a:cubicBezTo>
                      <a:pt x="62" y="84"/>
                      <a:pt x="58" y="85"/>
                      <a:pt x="53" y="85"/>
                    </a:cubicBezTo>
                    <a:cubicBezTo>
                      <a:pt x="48" y="85"/>
                      <a:pt x="43" y="84"/>
                      <a:pt x="39" y="83"/>
                    </a:cubicBezTo>
                    <a:cubicBezTo>
                      <a:pt x="28" y="99"/>
                      <a:pt x="28" y="99"/>
                      <a:pt x="28" y="99"/>
                    </a:cubicBezTo>
                    <a:cubicBezTo>
                      <a:pt x="35" y="103"/>
                      <a:pt x="44" y="105"/>
                      <a:pt x="53" y="105"/>
                    </a:cubicBezTo>
                    <a:cubicBezTo>
                      <a:pt x="62" y="105"/>
                      <a:pt x="71" y="103"/>
                      <a:pt x="78" y="99"/>
                    </a:cubicBezTo>
                    <a:lnTo>
                      <a:pt x="67"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86" name="Freeform 132">
                <a:extLst>
                  <a:ext uri="{FF2B5EF4-FFF2-40B4-BE49-F238E27FC236}">
                    <a16:creationId xmlns:a16="http://schemas.microsoft.com/office/drawing/2014/main" id="{3A35CCB4-80B6-41E2-B983-1BBF3829F01C}"/>
                  </a:ext>
                </a:extLst>
              </p:cNvPr>
              <p:cNvSpPr>
                <a:spLocks noEditPoints="1"/>
              </p:cNvSpPr>
              <p:nvPr/>
            </p:nvSpPr>
            <p:spPr bwMode="auto">
              <a:xfrm>
                <a:off x="9522752" y="2397354"/>
                <a:ext cx="317087" cy="334703"/>
              </a:xfrm>
              <a:custGeom>
                <a:avLst/>
                <a:gdLst>
                  <a:gd name="T0" fmla="*/ 75 w 162"/>
                  <a:gd name="T1" fmla="*/ 65 h 171"/>
                  <a:gd name="T2" fmla="*/ 54 w 162"/>
                  <a:gd name="T3" fmla="*/ 86 h 171"/>
                  <a:gd name="T4" fmla="*/ 87 w 162"/>
                  <a:gd name="T5" fmla="*/ 65 h 171"/>
                  <a:gd name="T6" fmla="*/ 108 w 162"/>
                  <a:gd name="T7" fmla="*/ 86 h 171"/>
                  <a:gd name="T8" fmla="*/ 87 w 162"/>
                  <a:gd name="T9" fmla="*/ 65 h 171"/>
                  <a:gd name="T10" fmla="*/ 139 w 162"/>
                  <a:gd name="T11" fmla="*/ 65 h 171"/>
                  <a:gd name="T12" fmla="*/ 118 w 162"/>
                  <a:gd name="T13" fmla="*/ 86 h 171"/>
                  <a:gd name="T14" fmla="*/ 21 w 162"/>
                  <a:gd name="T15" fmla="*/ 129 h 171"/>
                  <a:gd name="T16" fmla="*/ 43 w 162"/>
                  <a:gd name="T17" fmla="*/ 150 h 171"/>
                  <a:gd name="T18" fmla="*/ 21 w 162"/>
                  <a:gd name="T19" fmla="*/ 129 h 171"/>
                  <a:gd name="T20" fmla="*/ 75 w 162"/>
                  <a:gd name="T21" fmla="*/ 129 h 171"/>
                  <a:gd name="T22" fmla="*/ 54 w 162"/>
                  <a:gd name="T23" fmla="*/ 150 h 171"/>
                  <a:gd name="T24" fmla="*/ 87 w 162"/>
                  <a:gd name="T25" fmla="*/ 129 h 171"/>
                  <a:gd name="T26" fmla="*/ 108 w 162"/>
                  <a:gd name="T27" fmla="*/ 150 h 171"/>
                  <a:gd name="T28" fmla="*/ 87 w 162"/>
                  <a:gd name="T29" fmla="*/ 129 h 171"/>
                  <a:gd name="T30" fmla="*/ 75 w 162"/>
                  <a:gd name="T31" fmla="*/ 96 h 171"/>
                  <a:gd name="T32" fmla="*/ 54 w 162"/>
                  <a:gd name="T33" fmla="*/ 117 h 171"/>
                  <a:gd name="T34" fmla="*/ 87 w 162"/>
                  <a:gd name="T35" fmla="*/ 96 h 171"/>
                  <a:gd name="T36" fmla="*/ 108 w 162"/>
                  <a:gd name="T37" fmla="*/ 117 h 171"/>
                  <a:gd name="T38" fmla="*/ 87 w 162"/>
                  <a:gd name="T39" fmla="*/ 96 h 171"/>
                  <a:gd name="T40" fmla="*/ 139 w 162"/>
                  <a:gd name="T41" fmla="*/ 96 h 171"/>
                  <a:gd name="T42" fmla="*/ 118 w 162"/>
                  <a:gd name="T43" fmla="*/ 117 h 171"/>
                  <a:gd name="T44" fmla="*/ 21 w 162"/>
                  <a:gd name="T45" fmla="*/ 96 h 171"/>
                  <a:gd name="T46" fmla="*/ 43 w 162"/>
                  <a:gd name="T47" fmla="*/ 117 h 171"/>
                  <a:gd name="T48" fmla="*/ 21 w 162"/>
                  <a:gd name="T49" fmla="*/ 96 h 171"/>
                  <a:gd name="T50" fmla="*/ 139 w 162"/>
                  <a:gd name="T51" fmla="*/ 11 h 171"/>
                  <a:gd name="T52" fmla="*/ 118 w 162"/>
                  <a:gd name="T53" fmla="*/ 0 h 171"/>
                  <a:gd name="T54" fmla="*/ 43 w 162"/>
                  <a:gd name="T55" fmla="*/ 11 h 171"/>
                  <a:gd name="T56" fmla="*/ 21 w 162"/>
                  <a:gd name="T57" fmla="*/ 0 h 171"/>
                  <a:gd name="T58" fmla="*/ 0 w 162"/>
                  <a:gd name="T59" fmla="*/ 171 h 171"/>
                  <a:gd name="T60" fmla="*/ 162 w 162"/>
                  <a:gd name="T61" fmla="*/ 0 h 171"/>
                  <a:gd name="T62" fmla="*/ 150 w 162"/>
                  <a:gd name="T63" fmla="*/ 161 h 171"/>
                  <a:gd name="T64" fmla="*/ 11 w 162"/>
                  <a:gd name="T65" fmla="*/ 44 h 171"/>
                  <a:gd name="T66" fmla="*/ 150 w 162"/>
                  <a:gd name="T67" fmla="*/ 1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71">
                    <a:moveTo>
                      <a:pt x="54" y="65"/>
                    </a:moveTo>
                    <a:lnTo>
                      <a:pt x="75" y="65"/>
                    </a:lnTo>
                    <a:lnTo>
                      <a:pt x="75" y="86"/>
                    </a:lnTo>
                    <a:lnTo>
                      <a:pt x="54" y="86"/>
                    </a:lnTo>
                    <a:lnTo>
                      <a:pt x="54" y="65"/>
                    </a:lnTo>
                    <a:close/>
                    <a:moveTo>
                      <a:pt x="87" y="65"/>
                    </a:moveTo>
                    <a:lnTo>
                      <a:pt x="108" y="65"/>
                    </a:lnTo>
                    <a:lnTo>
                      <a:pt x="108" y="86"/>
                    </a:lnTo>
                    <a:lnTo>
                      <a:pt x="87" y="86"/>
                    </a:lnTo>
                    <a:lnTo>
                      <a:pt x="87" y="65"/>
                    </a:lnTo>
                    <a:close/>
                    <a:moveTo>
                      <a:pt x="118" y="65"/>
                    </a:moveTo>
                    <a:lnTo>
                      <a:pt x="139" y="65"/>
                    </a:lnTo>
                    <a:lnTo>
                      <a:pt x="139" y="86"/>
                    </a:lnTo>
                    <a:lnTo>
                      <a:pt x="118" y="86"/>
                    </a:lnTo>
                    <a:lnTo>
                      <a:pt x="118" y="65"/>
                    </a:lnTo>
                    <a:close/>
                    <a:moveTo>
                      <a:pt x="21" y="129"/>
                    </a:moveTo>
                    <a:lnTo>
                      <a:pt x="43" y="129"/>
                    </a:lnTo>
                    <a:lnTo>
                      <a:pt x="43" y="150"/>
                    </a:lnTo>
                    <a:lnTo>
                      <a:pt x="21" y="150"/>
                    </a:lnTo>
                    <a:lnTo>
                      <a:pt x="21" y="129"/>
                    </a:lnTo>
                    <a:close/>
                    <a:moveTo>
                      <a:pt x="54" y="129"/>
                    </a:moveTo>
                    <a:lnTo>
                      <a:pt x="75" y="129"/>
                    </a:lnTo>
                    <a:lnTo>
                      <a:pt x="75" y="150"/>
                    </a:lnTo>
                    <a:lnTo>
                      <a:pt x="54" y="150"/>
                    </a:lnTo>
                    <a:lnTo>
                      <a:pt x="54" y="129"/>
                    </a:lnTo>
                    <a:close/>
                    <a:moveTo>
                      <a:pt x="87" y="129"/>
                    </a:moveTo>
                    <a:lnTo>
                      <a:pt x="108" y="129"/>
                    </a:lnTo>
                    <a:lnTo>
                      <a:pt x="108" y="150"/>
                    </a:lnTo>
                    <a:lnTo>
                      <a:pt x="87" y="150"/>
                    </a:lnTo>
                    <a:lnTo>
                      <a:pt x="87" y="129"/>
                    </a:lnTo>
                    <a:close/>
                    <a:moveTo>
                      <a:pt x="54" y="96"/>
                    </a:moveTo>
                    <a:lnTo>
                      <a:pt x="75" y="96"/>
                    </a:lnTo>
                    <a:lnTo>
                      <a:pt x="75" y="117"/>
                    </a:lnTo>
                    <a:lnTo>
                      <a:pt x="54" y="117"/>
                    </a:lnTo>
                    <a:lnTo>
                      <a:pt x="54" y="96"/>
                    </a:lnTo>
                    <a:close/>
                    <a:moveTo>
                      <a:pt x="87" y="96"/>
                    </a:moveTo>
                    <a:lnTo>
                      <a:pt x="108" y="96"/>
                    </a:lnTo>
                    <a:lnTo>
                      <a:pt x="108" y="117"/>
                    </a:lnTo>
                    <a:lnTo>
                      <a:pt x="87" y="117"/>
                    </a:lnTo>
                    <a:lnTo>
                      <a:pt x="87" y="96"/>
                    </a:lnTo>
                    <a:close/>
                    <a:moveTo>
                      <a:pt x="118" y="96"/>
                    </a:moveTo>
                    <a:lnTo>
                      <a:pt x="139" y="96"/>
                    </a:lnTo>
                    <a:lnTo>
                      <a:pt x="139" y="117"/>
                    </a:lnTo>
                    <a:lnTo>
                      <a:pt x="118" y="117"/>
                    </a:lnTo>
                    <a:lnTo>
                      <a:pt x="118" y="96"/>
                    </a:lnTo>
                    <a:close/>
                    <a:moveTo>
                      <a:pt x="21" y="96"/>
                    </a:moveTo>
                    <a:lnTo>
                      <a:pt x="43" y="96"/>
                    </a:lnTo>
                    <a:lnTo>
                      <a:pt x="43" y="117"/>
                    </a:lnTo>
                    <a:lnTo>
                      <a:pt x="21" y="117"/>
                    </a:lnTo>
                    <a:lnTo>
                      <a:pt x="21" y="96"/>
                    </a:lnTo>
                    <a:close/>
                    <a:moveTo>
                      <a:pt x="139" y="0"/>
                    </a:moveTo>
                    <a:lnTo>
                      <a:pt x="139" y="11"/>
                    </a:lnTo>
                    <a:lnTo>
                      <a:pt x="118" y="11"/>
                    </a:lnTo>
                    <a:lnTo>
                      <a:pt x="118" y="0"/>
                    </a:lnTo>
                    <a:lnTo>
                      <a:pt x="43" y="0"/>
                    </a:lnTo>
                    <a:lnTo>
                      <a:pt x="43" y="11"/>
                    </a:lnTo>
                    <a:lnTo>
                      <a:pt x="21" y="11"/>
                    </a:lnTo>
                    <a:lnTo>
                      <a:pt x="21" y="0"/>
                    </a:lnTo>
                    <a:lnTo>
                      <a:pt x="0" y="0"/>
                    </a:lnTo>
                    <a:lnTo>
                      <a:pt x="0" y="171"/>
                    </a:lnTo>
                    <a:lnTo>
                      <a:pt x="162" y="171"/>
                    </a:lnTo>
                    <a:lnTo>
                      <a:pt x="162" y="0"/>
                    </a:lnTo>
                    <a:lnTo>
                      <a:pt x="139" y="0"/>
                    </a:lnTo>
                    <a:close/>
                    <a:moveTo>
                      <a:pt x="150" y="161"/>
                    </a:moveTo>
                    <a:lnTo>
                      <a:pt x="11" y="161"/>
                    </a:lnTo>
                    <a:lnTo>
                      <a:pt x="11" y="44"/>
                    </a:lnTo>
                    <a:lnTo>
                      <a:pt x="150" y="44"/>
                    </a:lnTo>
                    <a:lnTo>
                      <a:pt x="150" y="1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87" name="Freeform 133">
                <a:extLst>
                  <a:ext uri="{FF2B5EF4-FFF2-40B4-BE49-F238E27FC236}">
                    <a16:creationId xmlns:a16="http://schemas.microsoft.com/office/drawing/2014/main" id="{C5FD063D-0EB5-457F-8E16-32F58F87CEC7}"/>
                  </a:ext>
                </a:extLst>
              </p:cNvPr>
              <p:cNvSpPr>
                <a:spLocks noEditPoints="1"/>
              </p:cNvSpPr>
              <p:nvPr/>
            </p:nvSpPr>
            <p:spPr bwMode="auto">
              <a:xfrm>
                <a:off x="10025786" y="3945601"/>
                <a:ext cx="268155" cy="268153"/>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42 w 84"/>
                  <a:gd name="T11" fmla="*/ 76 h 84"/>
                  <a:gd name="T12" fmla="*/ 8 w 84"/>
                  <a:gd name="T13" fmla="*/ 42 h 84"/>
                  <a:gd name="T14" fmla="*/ 42 w 84"/>
                  <a:gd name="T15" fmla="*/ 8 h 84"/>
                  <a:gd name="T16" fmla="*/ 76 w 84"/>
                  <a:gd name="T17" fmla="*/ 42 h 84"/>
                  <a:gd name="T18" fmla="*/ 42 w 84"/>
                  <a:gd name="T19" fmla="*/ 76 h 84"/>
                  <a:gd name="T20" fmla="*/ 26 w 84"/>
                  <a:gd name="T21" fmla="*/ 26 h 84"/>
                  <a:gd name="T22" fmla="*/ 58 w 84"/>
                  <a:gd name="T23" fmla="*/ 26 h 84"/>
                  <a:gd name="T24" fmla="*/ 58 w 84"/>
                  <a:gd name="T25" fmla="*/ 58 h 84"/>
                  <a:gd name="T26" fmla="*/ 26 w 84"/>
                  <a:gd name="T27" fmla="*/ 58 h 84"/>
                  <a:gd name="T28" fmla="*/ 26 w 84"/>
                  <a:gd name="T2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88" name="Freeform 134">
                <a:extLst>
                  <a:ext uri="{FF2B5EF4-FFF2-40B4-BE49-F238E27FC236}">
                    <a16:creationId xmlns:a16="http://schemas.microsoft.com/office/drawing/2014/main" id="{080532FE-03C5-48A7-B818-48A6293100D4}"/>
                  </a:ext>
                </a:extLst>
              </p:cNvPr>
              <p:cNvSpPr>
                <a:spLocks noEditPoints="1"/>
              </p:cNvSpPr>
              <p:nvPr/>
            </p:nvSpPr>
            <p:spPr bwMode="auto">
              <a:xfrm>
                <a:off x="9634320" y="3906455"/>
                <a:ext cx="467802" cy="467801"/>
              </a:xfrm>
              <a:custGeom>
                <a:avLst/>
                <a:gdLst>
                  <a:gd name="T0" fmla="*/ 140 w 146"/>
                  <a:gd name="T1" fmla="*/ 123 h 146"/>
                  <a:gd name="T2" fmla="*/ 106 w 146"/>
                  <a:gd name="T3" fmla="*/ 94 h 146"/>
                  <a:gd name="T4" fmla="*/ 96 w 146"/>
                  <a:gd name="T5" fmla="*/ 89 h 146"/>
                  <a:gd name="T6" fmla="*/ 109 w 146"/>
                  <a:gd name="T7" fmla="*/ 54 h 146"/>
                  <a:gd name="T8" fmla="*/ 54 w 146"/>
                  <a:gd name="T9" fmla="*/ 0 h 146"/>
                  <a:gd name="T10" fmla="*/ 0 w 146"/>
                  <a:gd name="T11" fmla="*/ 54 h 146"/>
                  <a:gd name="T12" fmla="*/ 54 w 146"/>
                  <a:gd name="T13" fmla="*/ 108 h 146"/>
                  <a:gd name="T14" fmla="*/ 90 w 146"/>
                  <a:gd name="T15" fmla="*/ 95 h 146"/>
                  <a:gd name="T16" fmla="*/ 94 w 146"/>
                  <a:gd name="T17" fmla="*/ 106 h 146"/>
                  <a:gd name="T18" fmla="*/ 123 w 146"/>
                  <a:gd name="T19" fmla="*/ 140 h 146"/>
                  <a:gd name="T20" fmla="*/ 141 w 146"/>
                  <a:gd name="T21" fmla="*/ 141 h 146"/>
                  <a:gd name="T22" fmla="*/ 140 w 146"/>
                  <a:gd name="T23" fmla="*/ 123 h 146"/>
                  <a:gd name="T24" fmla="*/ 54 w 146"/>
                  <a:gd name="T25" fmla="*/ 90 h 146"/>
                  <a:gd name="T26" fmla="*/ 18 w 146"/>
                  <a:gd name="T27" fmla="*/ 54 h 146"/>
                  <a:gd name="T28" fmla="*/ 54 w 146"/>
                  <a:gd name="T29" fmla="*/ 18 h 146"/>
                  <a:gd name="T30" fmla="*/ 91 w 146"/>
                  <a:gd name="T31" fmla="*/ 54 h 146"/>
                  <a:gd name="T32" fmla="*/ 54 w 146"/>
                  <a:gd name="T33" fmla="*/ 90 h 146"/>
                  <a:gd name="T34" fmla="*/ 63 w 146"/>
                  <a:gd name="T35" fmla="*/ 27 h 146"/>
                  <a:gd name="T36" fmla="*/ 45 w 146"/>
                  <a:gd name="T37" fmla="*/ 27 h 146"/>
                  <a:gd name="T38" fmla="*/ 45 w 146"/>
                  <a:gd name="T39" fmla="*/ 45 h 146"/>
                  <a:gd name="T40" fmla="*/ 27 w 146"/>
                  <a:gd name="T41" fmla="*/ 45 h 146"/>
                  <a:gd name="T42" fmla="*/ 27 w 146"/>
                  <a:gd name="T43" fmla="*/ 63 h 146"/>
                  <a:gd name="T44" fmla="*/ 45 w 146"/>
                  <a:gd name="T45" fmla="*/ 63 h 146"/>
                  <a:gd name="T46" fmla="*/ 45 w 146"/>
                  <a:gd name="T47" fmla="*/ 81 h 146"/>
                  <a:gd name="T48" fmla="*/ 63 w 146"/>
                  <a:gd name="T49" fmla="*/ 81 h 146"/>
                  <a:gd name="T50" fmla="*/ 63 w 146"/>
                  <a:gd name="T51" fmla="*/ 63 h 146"/>
                  <a:gd name="T52" fmla="*/ 81 w 146"/>
                  <a:gd name="T53" fmla="*/ 63 h 146"/>
                  <a:gd name="T54" fmla="*/ 81 w 146"/>
                  <a:gd name="T55" fmla="*/ 45 h 146"/>
                  <a:gd name="T56" fmla="*/ 63 w 146"/>
                  <a:gd name="T57" fmla="*/ 45 h 146"/>
                  <a:gd name="T58" fmla="*/ 63 w 146"/>
                  <a:gd name="T5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0" y="123"/>
                    </a:moveTo>
                    <a:cubicBezTo>
                      <a:pt x="106" y="94"/>
                      <a:pt x="106" y="94"/>
                      <a:pt x="106" y="94"/>
                    </a:cubicBezTo>
                    <a:cubicBezTo>
                      <a:pt x="103" y="91"/>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6"/>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89" name="Freeform 135">
                <a:extLst>
                  <a:ext uri="{FF2B5EF4-FFF2-40B4-BE49-F238E27FC236}">
                    <a16:creationId xmlns:a16="http://schemas.microsoft.com/office/drawing/2014/main" id="{FD8A80B6-7630-4FBB-8E98-815BD6056E10}"/>
                  </a:ext>
                </a:extLst>
              </p:cNvPr>
              <p:cNvSpPr>
                <a:spLocks noEditPoints="1"/>
              </p:cNvSpPr>
              <p:nvPr/>
            </p:nvSpPr>
            <p:spPr bwMode="auto">
              <a:xfrm>
                <a:off x="10248921" y="4744191"/>
                <a:ext cx="272069" cy="275983"/>
              </a:xfrm>
              <a:custGeom>
                <a:avLst/>
                <a:gdLst>
                  <a:gd name="T0" fmla="*/ 16 w 85"/>
                  <a:gd name="T1" fmla="*/ 49 h 86"/>
                  <a:gd name="T2" fmla="*/ 16 w 85"/>
                  <a:gd name="T3" fmla="*/ 86 h 86"/>
                  <a:gd name="T4" fmla="*/ 18 w 85"/>
                  <a:gd name="T5" fmla="*/ 86 h 86"/>
                  <a:gd name="T6" fmla="*/ 21 w 85"/>
                  <a:gd name="T7" fmla="*/ 86 h 86"/>
                  <a:gd name="T8" fmla="*/ 21 w 85"/>
                  <a:gd name="T9" fmla="*/ 49 h 86"/>
                  <a:gd name="T10" fmla="*/ 18 w 85"/>
                  <a:gd name="T11" fmla="*/ 49 h 86"/>
                  <a:gd name="T12" fmla="*/ 16 w 85"/>
                  <a:gd name="T13" fmla="*/ 49 h 86"/>
                  <a:gd name="T14" fmla="*/ 64 w 85"/>
                  <a:gd name="T15" fmla="*/ 49 h 86"/>
                  <a:gd name="T16" fmla="*/ 64 w 85"/>
                  <a:gd name="T17" fmla="*/ 86 h 86"/>
                  <a:gd name="T18" fmla="*/ 67 w 85"/>
                  <a:gd name="T19" fmla="*/ 86 h 86"/>
                  <a:gd name="T20" fmla="*/ 69 w 85"/>
                  <a:gd name="T21" fmla="*/ 86 h 86"/>
                  <a:gd name="T22" fmla="*/ 69 w 85"/>
                  <a:gd name="T23" fmla="*/ 49 h 86"/>
                  <a:gd name="T24" fmla="*/ 67 w 85"/>
                  <a:gd name="T25" fmla="*/ 49 h 86"/>
                  <a:gd name="T26" fmla="*/ 64 w 85"/>
                  <a:gd name="T27" fmla="*/ 49 h 86"/>
                  <a:gd name="T28" fmla="*/ 85 w 85"/>
                  <a:gd name="T29" fmla="*/ 43 h 86"/>
                  <a:gd name="T30" fmla="*/ 42 w 85"/>
                  <a:gd name="T31" fmla="*/ 0 h 86"/>
                  <a:gd name="T32" fmla="*/ 0 w 85"/>
                  <a:gd name="T33" fmla="*/ 43 h 86"/>
                  <a:gd name="T34" fmla="*/ 2 w 85"/>
                  <a:gd name="T35" fmla="*/ 58 h 86"/>
                  <a:gd name="T36" fmla="*/ 0 w 85"/>
                  <a:gd name="T37" fmla="*/ 67 h 86"/>
                  <a:gd name="T38" fmla="*/ 10 w 85"/>
                  <a:gd name="T39" fmla="*/ 84 h 86"/>
                  <a:gd name="T40" fmla="*/ 10 w 85"/>
                  <a:gd name="T41" fmla="*/ 51 h 86"/>
                  <a:gd name="T42" fmla="*/ 6 w 85"/>
                  <a:gd name="T43" fmla="*/ 54 h 86"/>
                  <a:gd name="T44" fmla="*/ 5 w 85"/>
                  <a:gd name="T45" fmla="*/ 46 h 86"/>
                  <a:gd name="T46" fmla="*/ 42 w 85"/>
                  <a:gd name="T47" fmla="*/ 8 h 86"/>
                  <a:gd name="T48" fmla="*/ 80 w 85"/>
                  <a:gd name="T49" fmla="*/ 46 h 86"/>
                  <a:gd name="T50" fmla="*/ 79 w 85"/>
                  <a:gd name="T51" fmla="*/ 54 h 86"/>
                  <a:gd name="T52" fmla="*/ 75 w 85"/>
                  <a:gd name="T53" fmla="*/ 51 h 86"/>
                  <a:gd name="T54" fmla="*/ 75 w 85"/>
                  <a:gd name="T55" fmla="*/ 84 h 86"/>
                  <a:gd name="T56" fmla="*/ 85 w 85"/>
                  <a:gd name="T57" fmla="*/ 67 h 86"/>
                  <a:gd name="T58" fmla="*/ 83 w 85"/>
                  <a:gd name="T59" fmla="*/ 58 h 86"/>
                  <a:gd name="T60" fmla="*/ 85 w 85"/>
                  <a:gd name="T61"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86">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20"/>
                      <a:pt x="66" y="0"/>
                      <a:pt x="42" y="0"/>
                    </a:cubicBezTo>
                    <a:cubicBezTo>
                      <a:pt x="19" y="0"/>
                      <a:pt x="0" y="20"/>
                      <a:pt x="0" y="43"/>
                    </a:cubicBezTo>
                    <a:cubicBezTo>
                      <a:pt x="0" y="48"/>
                      <a:pt x="0" y="53"/>
                      <a:pt x="2" y="58"/>
                    </a:cubicBezTo>
                    <a:cubicBezTo>
                      <a:pt x="0" y="61"/>
                      <a:pt x="0" y="64"/>
                      <a:pt x="0" y="67"/>
                    </a:cubicBezTo>
                    <a:cubicBezTo>
                      <a:pt x="0" y="75"/>
                      <a:pt x="4" y="81"/>
                      <a:pt x="10" y="84"/>
                    </a:cubicBezTo>
                    <a:cubicBezTo>
                      <a:pt x="10" y="51"/>
                      <a:pt x="10" y="51"/>
                      <a:pt x="10" y="51"/>
                    </a:cubicBezTo>
                    <a:cubicBezTo>
                      <a:pt x="9" y="51"/>
                      <a:pt x="7" y="52"/>
                      <a:pt x="6" y="54"/>
                    </a:cubicBezTo>
                    <a:cubicBezTo>
                      <a:pt x="5" y="51"/>
                      <a:pt x="5" y="49"/>
                      <a:pt x="5" y="46"/>
                    </a:cubicBezTo>
                    <a:cubicBezTo>
                      <a:pt x="5" y="25"/>
                      <a:pt x="22" y="8"/>
                      <a:pt x="42" y="8"/>
                    </a:cubicBezTo>
                    <a:cubicBezTo>
                      <a:pt x="63" y="8"/>
                      <a:pt x="80" y="25"/>
                      <a:pt x="80" y="46"/>
                    </a:cubicBezTo>
                    <a:cubicBezTo>
                      <a:pt x="80" y="49"/>
                      <a:pt x="80" y="51"/>
                      <a:pt x="79" y="54"/>
                    </a:cubicBezTo>
                    <a:cubicBezTo>
                      <a:pt x="78" y="52"/>
                      <a:pt x="76" y="51"/>
                      <a:pt x="75" y="51"/>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90" name="Freeform 136">
                <a:extLst>
                  <a:ext uri="{FF2B5EF4-FFF2-40B4-BE49-F238E27FC236}">
                    <a16:creationId xmlns:a16="http://schemas.microsoft.com/office/drawing/2014/main" id="{EDFD5FB2-693B-4D8B-9AA4-6FAF9FC5600A}"/>
                  </a:ext>
                </a:extLst>
              </p:cNvPr>
              <p:cNvSpPr>
                <a:spLocks noEditPoints="1"/>
              </p:cNvSpPr>
              <p:nvPr/>
            </p:nvSpPr>
            <p:spPr bwMode="auto">
              <a:xfrm>
                <a:off x="9835925" y="4409487"/>
                <a:ext cx="332746" cy="330788"/>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32 w 104"/>
                  <a:gd name="T11" fmla="*/ 52 h 104"/>
                  <a:gd name="T12" fmla="*/ 52 w 104"/>
                  <a:gd name="T13" fmla="*/ 32 h 104"/>
                  <a:gd name="T14" fmla="*/ 72 w 104"/>
                  <a:gd name="T15" fmla="*/ 52 h 104"/>
                  <a:gd name="T16" fmla="*/ 52 w 104"/>
                  <a:gd name="T17" fmla="*/ 71 h 104"/>
                  <a:gd name="T18" fmla="*/ 32 w 104"/>
                  <a:gd name="T19" fmla="*/ 52 h 104"/>
                  <a:gd name="T20" fmla="*/ 94 w 104"/>
                  <a:gd name="T21" fmla="*/ 69 h 104"/>
                  <a:gd name="T22" fmla="*/ 94 w 104"/>
                  <a:gd name="T23" fmla="*/ 69 h 104"/>
                  <a:gd name="T24" fmla="*/ 76 w 104"/>
                  <a:gd name="T25" fmla="*/ 62 h 104"/>
                  <a:gd name="T26" fmla="*/ 78 w 104"/>
                  <a:gd name="T27" fmla="*/ 52 h 104"/>
                  <a:gd name="T28" fmla="*/ 76 w 104"/>
                  <a:gd name="T29" fmla="*/ 42 h 104"/>
                  <a:gd name="T30" fmla="*/ 89 w 104"/>
                  <a:gd name="T31" fmla="*/ 37 h 104"/>
                  <a:gd name="T32" fmla="*/ 94 w 104"/>
                  <a:gd name="T33" fmla="*/ 34 h 104"/>
                  <a:gd name="T34" fmla="*/ 98 w 104"/>
                  <a:gd name="T35" fmla="*/ 52 h 104"/>
                  <a:gd name="T36" fmla="*/ 94 w 104"/>
                  <a:gd name="T37" fmla="*/ 69 h 104"/>
                  <a:gd name="T38" fmla="*/ 69 w 104"/>
                  <a:gd name="T39" fmla="*/ 10 h 104"/>
                  <a:gd name="T40" fmla="*/ 69 w 104"/>
                  <a:gd name="T41" fmla="*/ 10 h 104"/>
                  <a:gd name="T42" fmla="*/ 69 w 104"/>
                  <a:gd name="T43" fmla="*/ 10 h 104"/>
                  <a:gd name="T44" fmla="*/ 62 w 104"/>
                  <a:gd name="T45" fmla="*/ 28 h 104"/>
                  <a:gd name="T46" fmla="*/ 52 w 104"/>
                  <a:gd name="T47" fmla="*/ 26 h 104"/>
                  <a:gd name="T48" fmla="*/ 42 w 104"/>
                  <a:gd name="T49" fmla="*/ 28 h 104"/>
                  <a:gd name="T50" fmla="*/ 38 w 104"/>
                  <a:gd name="T51" fmla="*/ 19 h 104"/>
                  <a:gd name="T52" fmla="*/ 35 w 104"/>
                  <a:gd name="T53" fmla="*/ 10 h 104"/>
                  <a:gd name="T54" fmla="*/ 52 w 104"/>
                  <a:gd name="T55" fmla="*/ 6 h 104"/>
                  <a:gd name="T56" fmla="*/ 69 w 104"/>
                  <a:gd name="T57" fmla="*/ 10 h 104"/>
                  <a:gd name="T58" fmla="*/ 10 w 104"/>
                  <a:gd name="T59" fmla="*/ 34 h 104"/>
                  <a:gd name="T60" fmla="*/ 19 w 104"/>
                  <a:gd name="T61" fmla="*/ 38 h 104"/>
                  <a:gd name="T62" fmla="*/ 28 w 104"/>
                  <a:gd name="T63" fmla="*/ 42 h 104"/>
                  <a:gd name="T64" fmla="*/ 26 w 104"/>
                  <a:gd name="T65" fmla="*/ 52 h 104"/>
                  <a:gd name="T66" fmla="*/ 28 w 104"/>
                  <a:gd name="T67" fmla="*/ 62 h 104"/>
                  <a:gd name="T68" fmla="*/ 10 w 104"/>
                  <a:gd name="T69" fmla="*/ 69 h 104"/>
                  <a:gd name="T70" fmla="*/ 6 w 104"/>
                  <a:gd name="T71" fmla="*/ 52 h 104"/>
                  <a:gd name="T72" fmla="*/ 10 w 104"/>
                  <a:gd name="T73" fmla="*/ 34 h 104"/>
                  <a:gd name="T74" fmla="*/ 35 w 104"/>
                  <a:gd name="T75" fmla="*/ 94 h 104"/>
                  <a:gd name="T76" fmla="*/ 37 w 104"/>
                  <a:gd name="T77" fmla="*/ 88 h 104"/>
                  <a:gd name="T78" fmla="*/ 42 w 104"/>
                  <a:gd name="T79" fmla="*/ 76 h 104"/>
                  <a:gd name="T80" fmla="*/ 52 w 104"/>
                  <a:gd name="T81" fmla="*/ 78 h 104"/>
                  <a:gd name="T82" fmla="*/ 62 w 104"/>
                  <a:gd name="T83" fmla="*/ 76 h 104"/>
                  <a:gd name="T84" fmla="*/ 69 w 104"/>
                  <a:gd name="T85" fmla="*/ 94 h 104"/>
                  <a:gd name="T86" fmla="*/ 69 w 104"/>
                  <a:gd name="T87" fmla="*/ 94 h 104"/>
                  <a:gd name="T88" fmla="*/ 69 w 104"/>
                  <a:gd name="T89" fmla="*/ 94 h 104"/>
                  <a:gd name="T90" fmla="*/ 52 w 104"/>
                  <a:gd name="T91" fmla="*/ 97 h 104"/>
                  <a:gd name="T92" fmla="*/ 35 w 104"/>
                  <a:gd name="T93" fmla="*/ 9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4">
                    <a:moveTo>
                      <a:pt x="52" y="0"/>
                    </a:moveTo>
                    <a:cubicBezTo>
                      <a:pt x="23" y="0"/>
                      <a:pt x="0" y="23"/>
                      <a:pt x="0" y="52"/>
                    </a:cubicBezTo>
                    <a:cubicBezTo>
                      <a:pt x="0" y="81"/>
                      <a:pt x="23" y="104"/>
                      <a:pt x="52" y="104"/>
                    </a:cubicBezTo>
                    <a:cubicBezTo>
                      <a:pt x="81" y="104"/>
                      <a:pt x="104" y="81"/>
                      <a:pt x="104" y="52"/>
                    </a:cubicBezTo>
                    <a:cubicBezTo>
                      <a:pt x="104" y="23"/>
                      <a:pt x="81" y="0"/>
                      <a:pt x="52" y="0"/>
                    </a:cubicBezTo>
                    <a:close/>
                    <a:moveTo>
                      <a:pt x="32" y="52"/>
                    </a:moveTo>
                    <a:cubicBezTo>
                      <a:pt x="32" y="41"/>
                      <a:pt x="41" y="32"/>
                      <a:pt x="52" y="32"/>
                    </a:cubicBezTo>
                    <a:cubicBezTo>
                      <a:pt x="63" y="32"/>
                      <a:pt x="72" y="41"/>
                      <a:pt x="72" y="52"/>
                    </a:cubicBezTo>
                    <a:cubicBezTo>
                      <a:pt x="72" y="63"/>
                      <a:pt x="63" y="71"/>
                      <a:pt x="52" y="71"/>
                    </a:cubicBezTo>
                    <a:cubicBezTo>
                      <a:pt x="41" y="71"/>
                      <a:pt x="32" y="63"/>
                      <a:pt x="32" y="52"/>
                    </a:cubicBezTo>
                    <a:close/>
                    <a:moveTo>
                      <a:pt x="94" y="69"/>
                    </a:moveTo>
                    <a:cubicBezTo>
                      <a:pt x="94" y="69"/>
                      <a:pt x="94" y="69"/>
                      <a:pt x="94" y="69"/>
                    </a:cubicBezTo>
                    <a:cubicBezTo>
                      <a:pt x="76" y="62"/>
                      <a:pt x="76" y="62"/>
                      <a:pt x="76" y="62"/>
                    </a:cubicBezTo>
                    <a:cubicBezTo>
                      <a:pt x="77" y="59"/>
                      <a:pt x="78" y="55"/>
                      <a:pt x="78" y="52"/>
                    </a:cubicBezTo>
                    <a:cubicBezTo>
                      <a:pt x="78" y="48"/>
                      <a:pt x="77" y="45"/>
                      <a:pt x="76" y="42"/>
                    </a:cubicBezTo>
                    <a:cubicBezTo>
                      <a:pt x="89" y="37"/>
                      <a:pt x="89" y="37"/>
                      <a:pt x="89" y="37"/>
                    </a:cubicBezTo>
                    <a:cubicBezTo>
                      <a:pt x="94" y="34"/>
                      <a:pt x="94" y="34"/>
                      <a:pt x="94" y="34"/>
                    </a:cubicBezTo>
                    <a:cubicBezTo>
                      <a:pt x="96" y="40"/>
                      <a:pt x="98" y="46"/>
                      <a:pt x="98" y="52"/>
                    </a:cubicBezTo>
                    <a:cubicBezTo>
                      <a:pt x="98" y="58"/>
                      <a:pt x="96" y="64"/>
                      <a:pt x="94" y="69"/>
                    </a:cubicBezTo>
                    <a:close/>
                    <a:moveTo>
                      <a:pt x="69" y="10"/>
                    </a:moveTo>
                    <a:cubicBezTo>
                      <a:pt x="69" y="10"/>
                      <a:pt x="69" y="10"/>
                      <a:pt x="69" y="10"/>
                    </a:cubicBezTo>
                    <a:cubicBezTo>
                      <a:pt x="69" y="10"/>
                      <a:pt x="69" y="10"/>
                      <a:pt x="69" y="10"/>
                    </a:cubicBezTo>
                    <a:cubicBezTo>
                      <a:pt x="62" y="28"/>
                      <a:pt x="62" y="28"/>
                      <a:pt x="62" y="28"/>
                    </a:cubicBezTo>
                    <a:cubicBezTo>
                      <a:pt x="59" y="26"/>
                      <a:pt x="56" y="26"/>
                      <a:pt x="52" y="26"/>
                    </a:cubicBezTo>
                    <a:cubicBezTo>
                      <a:pt x="48" y="26"/>
                      <a:pt x="45" y="26"/>
                      <a:pt x="42" y="28"/>
                    </a:cubicBezTo>
                    <a:cubicBezTo>
                      <a:pt x="38" y="19"/>
                      <a:pt x="38" y="19"/>
                      <a:pt x="38" y="19"/>
                    </a:cubicBezTo>
                    <a:cubicBezTo>
                      <a:pt x="35" y="10"/>
                      <a:pt x="35" y="10"/>
                      <a:pt x="35" y="10"/>
                    </a:cubicBezTo>
                    <a:cubicBezTo>
                      <a:pt x="40" y="7"/>
                      <a:pt x="46" y="6"/>
                      <a:pt x="52" y="6"/>
                    </a:cubicBezTo>
                    <a:cubicBezTo>
                      <a:pt x="58" y="6"/>
                      <a:pt x="64" y="7"/>
                      <a:pt x="69" y="10"/>
                    </a:cubicBezTo>
                    <a:close/>
                    <a:moveTo>
                      <a:pt x="10" y="34"/>
                    </a:moveTo>
                    <a:cubicBezTo>
                      <a:pt x="19" y="38"/>
                      <a:pt x="19" y="38"/>
                      <a:pt x="19" y="38"/>
                    </a:cubicBezTo>
                    <a:cubicBezTo>
                      <a:pt x="28" y="42"/>
                      <a:pt x="28" y="42"/>
                      <a:pt x="28" y="42"/>
                    </a:cubicBezTo>
                    <a:cubicBezTo>
                      <a:pt x="27" y="45"/>
                      <a:pt x="26" y="48"/>
                      <a:pt x="26" y="52"/>
                    </a:cubicBezTo>
                    <a:cubicBezTo>
                      <a:pt x="26" y="55"/>
                      <a:pt x="27" y="59"/>
                      <a:pt x="28" y="62"/>
                    </a:cubicBezTo>
                    <a:cubicBezTo>
                      <a:pt x="10" y="69"/>
                      <a:pt x="10" y="69"/>
                      <a:pt x="10" y="69"/>
                    </a:cubicBezTo>
                    <a:cubicBezTo>
                      <a:pt x="8" y="64"/>
                      <a:pt x="6" y="58"/>
                      <a:pt x="6" y="52"/>
                    </a:cubicBezTo>
                    <a:cubicBezTo>
                      <a:pt x="6" y="46"/>
                      <a:pt x="8" y="40"/>
                      <a:pt x="10" y="34"/>
                    </a:cubicBezTo>
                    <a:close/>
                    <a:moveTo>
                      <a:pt x="35" y="94"/>
                    </a:moveTo>
                    <a:cubicBezTo>
                      <a:pt x="37" y="88"/>
                      <a:pt x="37" y="88"/>
                      <a:pt x="37" y="88"/>
                    </a:cubicBezTo>
                    <a:cubicBezTo>
                      <a:pt x="42" y="76"/>
                      <a:pt x="42" y="76"/>
                      <a:pt x="42" y="76"/>
                    </a:cubicBezTo>
                    <a:cubicBezTo>
                      <a:pt x="45" y="77"/>
                      <a:pt x="48" y="78"/>
                      <a:pt x="52" y="78"/>
                    </a:cubicBezTo>
                    <a:cubicBezTo>
                      <a:pt x="56" y="78"/>
                      <a:pt x="59" y="77"/>
                      <a:pt x="62" y="76"/>
                    </a:cubicBezTo>
                    <a:cubicBezTo>
                      <a:pt x="69" y="94"/>
                      <a:pt x="69" y="94"/>
                      <a:pt x="69" y="94"/>
                    </a:cubicBezTo>
                    <a:cubicBezTo>
                      <a:pt x="69" y="94"/>
                      <a:pt x="69" y="94"/>
                      <a:pt x="69" y="94"/>
                    </a:cubicBezTo>
                    <a:cubicBezTo>
                      <a:pt x="69" y="94"/>
                      <a:pt x="69" y="94"/>
                      <a:pt x="69" y="94"/>
                    </a:cubicBezTo>
                    <a:cubicBezTo>
                      <a:pt x="64" y="96"/>
                      <a:pt x="58" y="97"/>
                      <a:pt x="52" y="97"/>
                    </a:cubicBezTo>
                    <a:cubicBezTo>
                      <a:pt x="46" y="97"/>
                      <a:pt x="40" y="96"/>
                      <a:pt x="35"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91" name="Freeform 137">
                <a:extLst>
                  <a:ext uri="{FF2B5EF4-FFF2-40B4-BE49-F238E27FC236}">
                    <a16:creationId xmlns:a16="http://schemas.microsoft.com/office/drawing/2014/main" id="{202A962D-E23F-4C78-8488-513104B8E1AF}"/>
                  </a:ext>
                </a:extLst>
              </p:cNvPr>
              <p:cNvSpPr>
                <a:spLocks/>
              </p:cNvSpPr>
              <p:nvPr/>
            </p:nvSpPr>
            <p:spPr bwMode="auto">
              <a:xfrm>
                <a:off x="9935749" y="4810740"/>
                <a:ext cx="383636" cy="387551"/>
              </a:xfrm>
              <a:custGeom>
                <a:avLst/>
                <a:gdLst>
                  <a:gd name="T0" fmla="*/ 0 w 120"/>
                  <a:gd name="T1" fmla="*/ 70 h 121"/>
                  <a:gd name="T2" fmla="*/ 10 w 120"/>
                  <a:gd name="T3" fmla="*/ 80 h 121"/>
                  <a:gd name="T4" fmla="*/ 20 w 120"/>
                  <a:gd name="T5" fmla="*/ 70 h 121"/>
                  <a:gd name="T6" fmla="*/ 20 w 120"/>
                  <a:gd name="T7" fmla="*/ 34 h 121"/>
                  <a:gd name="T8" fmla="*/ 103 w 120"/>
                  <a:gd name="T9" fmla="*/ 117 h 121"/>
                  <a:gd name="T10" fmla="*/ 117 w 120"/>
                  <a:gd name="T11" fmla="*/ 117 h 121"/>
                  <a:gd name="T12" fmla="*/ 120 w 120"/>
                  <a:gd name="T13" fmla="*/ 110 h 121"/>
                  <a:gd name="T14" fmla="*/ 117 w 120"/>
                  <a:gd name="T15" fmla="*/ 103 h 121"/>
                  <a:gd name="T16" fmla="*/ 34 w 120"/>
                  <a:gd name="T17" fmla="*/ 20 h 121"/>
                  <a:gd name="T18" fmla="*/ 70 w 120"/>
                  <a:gd name="T19" fmla="*/ 20 h 121"/>
                  <a:gd name="T20" fmla="*/ 80 w 120"/>
                  <a:gd name="T21" fmla="*/ 10 h 121"/>
                  <a:gd name="T22" fmla="*/ 70 w 120"/>
                  <a:gd name="T23" fmla="*/ 0 h 121"/>
                  <a:gd name="T24" fmla="*/ 0 w 120"/>
                  <a:gd name="T25" fmla="*/ 0 h 121"/>
                  <a:gd name="T26" fmla="*/ 0 w 120"/>
                  <a:gd name="T27"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1">
                    <a:moveTo>
                      <a:pt x="0" y="70"/>
                    </a:moveTo>
                    <a:cubicBezTo>
                      <a:pt x="0" y="76"/>
                      <a:pt x="4" y="80"/>
                      <a:pt x="10" y="80"/>
                    </a:cubicBezTo>
                    <a:cubicBezTo>
                      <a:pt x="15" y="80"/>
                      <a:pt x="20" y="76"/>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8"/>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92" name="Freeform 138">
                <a:extLst>
                  <a:ext uri="{FF2B5EF4-FFF2-40B4-BE49-F238E27FC236}">
                    <a16:creationId xmlns:a16="http://schemas.microsoft.com/office/drawing/2014/main" id="{B00EAC7A-7545-469E-B071-3DE6CD729AED}"/>
                  </a:ext>
                </a:extLst>
              </p:cNvPr>
              <p:cNvSpPr>
                <a:spLocks noEditPoints="1"/>
              </p:cNvSpPr>
              <p:nvPr/>
            </p:nvSpPr>
            <p:spPr bwMode="auto">
              <a:xfrm>
                <a:off x="9426843" y="3544348"/>
                <a:ext cx="399295" cy="330788"/>
              </a:xfrm>
              <a:custGeom>
                <a:avLst/>
                <a:gdLst>
                  <a:gd name="T0" fmla="*/ 125 w 125"/>
                  <a:gd name="T1" fmla="*/ 55 h 103"/>
                  <a:gd name="T2" fmla="*/ 110 w 125"/>
                  <a:gd name="T3" fmla="*/ 24 h 103"/>
                  <a:gd name="T4" fmla="*/ 86 w 125"/>
                  <a:gd name="T5" fmla="*/ 24 h 103"/>
                  <a:gd name="T6" fmla="*/ 86 w 125"/>
                  <a:gd name="T7" fmla="*/ 8 h 103"/>
                  <a:gd name="T8" fmla="*/ 78 w 125"/>
                  <a:gd name="T9" fmla="*/ 0 h 103"/>
                  <a:gd name="T10" fmla="*/ 8 w 125"/>
                  <a:gd name="T11" fmla="*/ 0 h 103"/>
                  <a:gd name="T12" fmla="*/ 0 w 125"/>
                  <a:gd name="T13" fmla="*/ 8 h 103"/>
                  <a:gd name="T14" fmla="*/ 0 w 125"/>
                  <a:gd name="T15" fmla="*/ 71 h 103"/>
                  <a:gd name="T16" fmla="*/ 8 w 125"/>
                  <a:gd name="T17" fmla="*/ 79 h 103"/>
                  <a:gd name="T18" fmla="*/ 18 w 125"/>
                  <a:gd name="T19" fmla="*/ 79 h 103"/>
                  <a:gd name="T20" fmla="*/ 16 w 125"/>
                  <a:gd name="T21" fmla="*/ 87 h 103"/>
                  <a:gd name="T22" fmla="*/ 31 w 125"/>
                  <a:gd name="T23" fmla="*/ 103 h 103"/>
                  <a:gd name="T24" fmla="*/ 47 w 125"/>
                  <a:gd name="T25" fmla="*/ 87 h 103"/>
                  <a:gd name="T26" fmla="*/ 45 w 125"/>
                  <a:gd name="T27" fmla="*/ 79 h 103"/>
                  <a:gd name="T28" fmla="*/ 88 w 125"/>
                  <a:gd name="T29" fmla="*/ 79 h 103"/>
                  <a:gd name="T30" fmla="*/ 86 w 125"/>
                  <a:gd name="T31" fmla="*/ 87 h 103"/>
                  <a:gd name="T32" fmla="*/ 102 w 125"/>
                  <a:gd name="T33" fmla="*/ 103 h 103"/>
                  <a:gd name="T34" fmla="*/ 118 w 125"/>
                  <a:gd name="T35" fmla="*/ 87 h 103"/>
                  <a:gd name="T36" fmla="*/ 115 w 125"/>
                  <a:gd name="T37" fmla="*/ 79 h 103"/>
                  <a:gd name="T38" fmla="*/ 125 w 125"/>
                  <a:gd name="T39" fmla="*/ 79 h 103"/>
                  <a:gd name="T40" fmla="*/ 125 w 125"/>
                  <a:gd name="T41" fmla="*/ 55 h 103"/>
                  <a:gd name="T42" fmla="*/ 86 w 125"/>
                  <a:gd name="T43" fmla="*/ 55 h 103"/>
                  <a:gd name="T44" fmla="*/ 86 w 125"/>
                  <a:gd name="T45" fmla="*/ 36 h 103"/>
                  <a:gd name="T46" fmla="*/ 102 w 125"/>
                  <a:gd name="T47" fmla="*/ 36 h 103"/>
                  <a:gd name="T48" fmla="*/ 112 w 125"/>
                  <a:gd name="T49" fmla="*/ 55 h 103"/>
                  <a:gd name="T50" fmla="*/ 86 w 125"/>
                  <a:gd name="T51" fmla="*/ 5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03">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6"/>
                      <a:pt x="23" y="103"/>
                      <a:pt x="31" y="103"/>
                    </a:cubicBezTo>
                    <a:cubicBezTo>
                      <a:pt x="40" y="103"/>
                      <a:pt x="47" y="96"/>
                      <a:pt x="47" y="87"/>
                    </a:cubicBezTo>
                    <a:cubicBezTo>
                      <a:pt x="47" y="84"/>
                      <a:pt x="46" y="81"/>
                      <a:pt x="45" y="79"/>
                    </a:cubicBezTo>
                    <a:cubicBezTo>
                      <a:pt x="88" y="79"/>
                      <a:pt x="88" y="79"/>
                      <a:pt x="88" y="79"/>
                    </a:cubicBezTo>
                    <a:cubicBezTo>
                      <a:pt x="87" y="81"/>
                      <a:pt x="86" y="84"/>
                      <a:pt x="86" y="87"/>
                    </a:cubicBezTo>
                    <a:cubicBezTo>
                      <a:pt x="86" y="96"/>
                      <a:pt x="93" y="103"/>
                      <a:pt x="102" y="103"/>
                    </a:cubicBezTo>
                    <a:cubicBezTo>
                      <a:pt x="111" y="103"/>
                      <a:pt x="118" y="96"/>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93" name="Freeform 139">
                <a:extLst>
                  <a:ext uri="{FF2B5EF4-FFF2-40B4-BE49-F238E27FC236}">
                    <a16:creationId xmlns:a16="http://schemas.microsoft.com/office/drawing/2014/main" id="{2F6ADAAC-6296-4B07-AD7A-D46B45B5D1AD}"/>
                  </a:ext>
                </a:extLst>
              </p:cNvPr>
              <p:cNvSpPr>
                <a:spLocks noEditPoints="1"/>
              </p:cNvSpPr>
              <p:nvPr/>
            </p:nvSpPr>
            <p:spPr bwMode="auto">
              <a:xfrm>
                <a:off x="9250684" y="3160712"/>
                <a:ext cx="336661" cy="336661"/>
              </a:xfrm>
              <a:custGeom>
                <a:avLst/>
                <a:gdLst>
                  <a:gd name="T0" fmla="*/ 101 w 105"/>
                  <a:gd name="T1" fmla="*/ 29 h 105"/>
                  <a:gd name="T2" fmla="*/ 72 w 105"/>
                  <a:gd name="T3" fmla="*/ 26 h 105"/>
                  <a:gd name="T4" fmla="*/ 89 w 105"/>
                  <a:gd name="T5" fmla="*/ 10 h 105"/>
                  <a:gd name="T6" fmla="*/ 82 w 105"/>
                  <a:gd name="T7" fmla="*/ 3 h 105"/>
                  <a:gd name="T8" fmla="*/ 59 w 105"/>
                  <a:gd name="T9" fmla="*/ 26 h 105"/>
                  <a:gd name="T10" fmla="*/ 53 w 105"/>
                  <a:gd name="T11" fmla="*/ 26 h 105"/>
                  <a:gd name="T12" fmla="*/ 53 w 105"/>
                  <a:gd name="T13" fmla="*/ 26 h 105"/>
                  <a:gd name="T14" fmla="*/ 26 w 105"/>
                  <a:gd name="T15" fmla="*/ 0 h 105"/>
                  <a:gd name="T16" fmla="*/ 20 w 105"/>
                  <a:gd name="T17" fmla="*/ 6 h 105"/>
                  <a:gd name="T18" fmla="*/ 40 w 105"/>
                  <a:gd name="T19" fmla="*/ 26 h 105"/>
                  <a:gd name="T20" fmla="*/ 4 w 105"/>
                  <a:gd name="T21" fmla="*/ 29 h 105"/>
                  <a:gd name="T22" fmla="*/ 0 w 105"/>
                  <a:gd name="T23" fmla="*/ 65 h 105"/>
                  <a:gd name="T24" fmla="*/ 4 w 105"/>
                  <a:gd name="T25" fmla="*/ 102 h 105"/>
                  <a:gd name="T26" fmla="*/ 53 w 105"/>
                  <a:gd name="T27" fmla="*/ 105 h 105"/>
                  <a:gd name="T28" fmla="*/ 101 w 105"/>
                  <a:gd name="T29" fmla="*/ 102 h 105"/>
                  <a:gd name="T30" fmla="*/ 105 w 105"/>
                  <a:gd name="T31" fmla="*/ 65 h 105"/>
                  <a:gd name="T32" fmla="*/ 101 w 105"/>
                  <a:gd name="T33" fmla="*/ 29 h 105"/>
                  <a:gd name="T34" fmla="*/ 89 w 105"/>
                  <a:gd name="T35" fmla="*/ 90 h 105"/>
                  <a:gd name="T36" fmla="*/ 53 w 105"/>
                  <a:gd name="T37" fmla="*/ 92 h 105"/>
                  <a:gd name="T38" fmla="*/ 16 w 105"/>
                  <a:gd name="T39" fmla="*/ 90 h 105"/>
                  <a:gd name="T40" fmla="*/ 13 w 105"/>
                  <a:gd name="T41" fmla="*/ 65 h 105"/>
                  <a:gd name="T42" fmla="*/ 16 w 105"/>
                  <a:gd name="T43" fmla="*/ 41 h 105"/>
                  <a:gd name="T44" fmla="*/ 53 w 105"/>
                  <a:gd name="T45" fmla="*/ 39 h 105"/>
                  <a:gd name="T46" fmla="*/ 89 w 105"/>
                  <a:gd name="T47" fmla="*/ 41 h 105"/>
                  <a:gd name="T48" fmla="*/ 92 w 105"/>
                  <a:gd name="T49" fmla="*/ 65 h 105"/>
                  <a:gd name="T50" fmla="*/ 89 w 105"/>
                  <a:gd name="T51" fmla="*/ 9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1" y="29"/>
                    </a:moveTo>
                    <a:cubicBezTo>
                      <a:pt x="92" y="28"/>
                      <a:pt x="82" y="27"/>
                      <a:pt x="72" y="26"/>
                    </a:cubicBezTo>
                    <a:cubicBezTo>
                      <a:pt x="89" y="10"/>
                      <a:pt x="89" y="10"/>
                      <a:pt x="89" y="10"/>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3"/>
                      <a:pt x="0" y="65"/>
                    </a:cubicBezTo>
                    <a:cubicBezTo>
                      <a:pt x="0" y="78"/>
                      <a:pt x="2" y="91"/>
                      <a:pt x="4" y="102"/>
                    </a:cubicBezTo>
                    <a:cubicBezTo>
                      <a:pt x="19" y="104"/>
                      <a:pt x="35" y="105"/>
                      <a:pt x="53" y="105"/>
                    </a:cubicBezTo>
                    <a:cubicBezTo>
                      <a:pt x="70" y="105"/>
                      <a:pt x="86" y="104"/>
                      <a:pt x="101" y="102"/>
                    </a:cubicBezTo>
                    <a:cubicBezTo>
                      <a:pt x="104" y="91"/>
                      <a:pt x="105" y="78"/>
                      <a:pt x="105" y="65"/>
                    </a:cubicBezTo>
                    <a:cubicBezTo>
                      <a:pt x="105" y="53"/>
                      <a:pt x="104" y="40"/>
                      <a:pt x="101" y="29"/>
                    </a:cubicBezTo>
                    <a:close/>
                    <a:moveTo>
                      <a:pt x="89" y="90"/>
                    </a:moveTo>
                    <a:cubicBezTo>
                      <a:pt x="78" y="91"/>
                      <a:pt x="65" y="92"/>
                      <a:pt x="53" y="92"/>
                    </a:cubicBezTo>
                    <a:cubicBezTo>
                      <a:pt x="40" y="92"/>
                      <a:pt x="27" y="91"/>
                      <a:pt x="16" y="90"/>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94" name="Freeform 140">
                <a:extLst>
                  <a:ext uri="{FF2B5EF4-FFF2-40B4-BE49-F238E27FC236}">
                    <a16:creationId xmlns:a16="http://schemas.microsoft.com/office/drawing/2014/main" id="{B765C949-75B5-4284-9875-C1F76B9F50CD}"/>
                  </a:ext>
                </a:extLst>
              </p:cNvPr>
              <p:cNvSpPr>
                <a:spLocks/>
              </p:cNvSpPr>
              <p:nvPr/>
            </p:nvSpPr>
            <p:spPr bwMode="auto">
              <a:xfrm>
                <a:off x="9274172" y="2775119"/>
                <a:ext cx="428656" cy="348404"/>
              </a:xfrm>
              <a:custGeom>
                <a:avLst/>
                <a:gdLst>
                  <a:gd name="T0" fmla="*/ 134 w 134"/>
                  <a:gd name="T1" fmla="*/ 13 h 109"/>
                  <a:gd name="T2" fmla="*/ 118 w 134"/>
                  <a:gd name="T3" fmla="*/ 17 h 109"/>
                  <a:gd name="T4" fmla="*/ 130 w 134"/>
                  <a:gd name="T5" fmla="*/ 2 h 109"/>
                  <a:gd name="T6" fmla="*/ 113 w 134"/>
                  <a:gd name="T7" fmla="*/ 9 h 109"/>
                  <a:gd name="T8" fmla="*/ 93 w 134"/>
                  <a:gd name="T9" fmla="*/ 0 h 109"/>
                  <a:gd name="T10" fmla="*/ 65 w 134"/>
                  <a:gd name="T11" fmla="*/ 28 h 109"/>
                  <a:gd name="T12" fmla="*/ 66 w 134"/>
                  <a:gd name="T13" fmla="*/ 34 h 109"/>
                  <a:gd name="T14" fmla="*/ 10 w 134"/>
                  <a:gd name="T15" fmla="*/ 5 h 109"/>
                  <a:gd name="T16" fmla="*/ 6 w 134"/>
                  <a:gd name="T17" fmla="*/ 19 h 109"/>
                  <a:gd name="T18" fmla="*/ 18 w 134"/>
                  <a:gd name="T19" fmla="*/ 42 h 109"/>
                  <a:gd name="T20" fmla="*/ 6 w 134"/>
                  <a:gd name="T21" fmla="*/ 38 h 109"/>
                  <a:gd name="T22" fmla="*/ 6 w 134"/>
                  <a:gd name="T23" fmla="*/ 39 h 109"/>
                  <a:gd name="T24" fmla="*/ 28 w 134"/>
                  <a:gd name="T25" fmla="*/ 66 h 109"/>
                  <a:gd name="T26" fmla="*/ 20 w 134"/>
                  <a:gd name="T27" fmla="*/ 67 h 109"/>
                  <a:gd name="T28" fmla="*/ 15 w 134"/>
                  <a:gd name="T29" fmla="*/ 66 h 109"/>
                  <a:gd name="T30" fmla="*/ 41 w 134"/>
                  <a:gd name="T31" fmla="*/ 85 h 109"/>
                  <a:gd name="T32" fmla="*/ 7 w 134"/>
                  <a:gd name="T33" fmla="*/ 97 h 109"/>
                  <a:gd name="T34" fmla="*/ 0 w 134"/>
                  <a:gd name="T35" fmla="*/ 96 h 109"/>
                  <a:gd name="T36" fmla="*/ 42 w 134"/>
                  <a:gd name="T37" fmla="*/ 109 h 109"/>
                  <a:gd name="T38" fmla="*/ 120 w 134"/>
                  <a:gd name="T39" fmla="*/ 31 h 109"/>
                  <a:gd name="T40" fmla="*/ 120 w 134"/>
                  <a:gd name="T41" fmla="*/ 27 h 109"/>
                  <a:gd name="T42" fmla="*/ 134 w 134"/>
                  <a:gd name="T43"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09">
                    <a:moveTo>
                      <a:pt x="134" y="13"/>
                    </a:moveTo>
                    <a:cubicBezTo>
                      <a:pt x="129" y="15"/>
                      <a:pt x="124" y="17"/>
                      <a:pt x="118" y="17"/>
                    </a:cubicBezTo>
                    <a:cubicBezTo>
                      <a:pt x="124" y="14"/>
                      <a:pt x="128" y="9"/>
                      <a:pt x="130" y="2"/>
                    </a:cubicBezTo>
                    <a:cubicBezTo>
                      <a:pt x="125" y="5"/>
                      <a:pt x="119" y="8"/>
                      <a:pt x="113" y="9"/>
                    </a:cubicBezTo>
                    <a:cubicBezTo>
                      <a:pt x="108" y="3"/>
                      <a:pt x="101" y="0"/>
                      <a:pt x="93" y="0"/>
                    </a:cubicBezTo>
                    <a:cubicBezTo>
                      <a:pt x="78" y="0"/>
                      <a:pt x="65" y="12"/>
                      <a:pt x="65" y="28"/>
                    </a:cubicBezTo>
                    <a:cubicBezTo>
                      <a:pt x="65" y="30"/>
                      <a:pt x="66" y="32"/>
                      <a:pt x="66" y="34"/>
                    </a:cubicBezTo>
                    <a:cubicBezTo>
                      <a:pt x="43" y="33"/>
                      <a:pt x="23" y="22"/>
                      <a:pt x="10" y="5"/>
                    </a:cubicBezTo>
                    <a:cubicBezTo>
                      <a:pt x="7" y="9"/>
                      <a:pt x="6" y="14"/>
                      <a:pt x="6" y="19"/>
                    </a:cubicBezTo>
                    <a:cubicBezTo>
                      <a:pt x="6" y="28"/>
                      <a:pt x="11" y="37"/>
                      <a:pt x="18" y="42"/>
                    </a:cubicBezTo>
                    <a:cubicBezTo>
                      <a:pt x="14" y="42"/>
                      <a:pt x="9" y="40"/>
                      <a:pt x="6" y="38"/>
                    </a:cubicBezTo>
                    <a:cubicBezTo>
                      <a:pt x="6" y="38"/>
                      <a:pt x="6" y="39"/>
                      <a:pt x="6" y="39"/>
                    </a:cubicBezTo>
                    <a:cubicBezTo>
                      <a:pt x="6" y="52"/>
                      <a:pt x="15" y="63"/>
                      <a:pt x="28" y="66"/>
                    </a:cubicBezTo>
                    <a:cubicBezTo>
                      <a:pt x="25" y="66"/>
                      <a:pt x="23" y="67"/>
                      <a:pt x="20" y="67"/>
                    </a:cubicBezTo>
                    <a:cubicBezTo>
                      <a:pt x="19" y="67"/>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30"/>
                      <a:pt x="120" y="28"/>
                      <a:pt x="120" y="27"/>
                    </a:cubicBezTo>
                    <a:cubicBezTo>
                      <a:pt x="126" y="23"/>
                      <a:pt x="130" y="18"/>
                      <a:pt x="13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95" name="Freeform 141">
                <a:extLst>
                  <a:ext uri="{FF2B5EF4-FFF2-40B4-BE49-F238E27FC236}">
                    <a16:creationId xmlns:a16="http://schemas.microsoft.com/office/drawing/2014/main" id="{10F1AE9D-13FA-459F-AC2D-25BBBF663C84}"/>
                  </a:ext>
                </a:extLst>
              </p:cNvPr>
              <p:cNvSpPr>
                <a:spLocks noEditPoints="1"/>
              </p:cNvSpPr>
              <p:nvPr/>
            </p:nvSpPr>
            <p:spPr bwMode="auto">
              <a:xfrm>
                <a:off x="9465990" y="4558244"/>
                <a:ext cx="414954" cy="391466"/>
              </a:xfrm>
              <a:custGeom>
                <a:avLst/>
                <a:gdLst>
                  <a:gd name="T0" fmla="*/ 93 w 212"/>
                  <a:gd name="T1" fmla="*/ 107 h 200"/>
                  <a:gd name="T2" fmla="*/ 119 w 212"/>
                  <a:gd name="T3" fmla="*/ 107 h 200"/>
                  <a:gd name="T4" fmla="*/ 119 w 212"/>
                  <a:gd name="T5" fmla="*/ 54 h 200"/>
                  <a:gd name="T6" fmla="*/ 158 w 212"/>
                  <a:gd name="T7" fmla="*/ 54 h 200"/>
                  <a:gd name="T8" fmla="*/ 106 w 212"/>
                  <a:gd name="T9" fmla="*/ 0 h 200"/>
                  <a:gd name="T10" fmla="*/ 52 w 212"/>
                  <a:gd name="T11" fmla="*/ 54 h 200"/>
                  <a:gd name="T12" fmla="*/ 93 w 212"/>
                  <a:gd name="T13" fmla="*/ 54 h 200"/>
                  <a:gd name="T14" fmla="*/ 93 w 212"/>
                  <a:gd name="T15" fmla="*/ 107 h 200"/>
                  <a:gd name="T16" fmla="*/ 132 w 212"/>
                  <a:gd name="T17" fmla="*/ 77 h 200"/>
                  <a:gd name="T18" fmla="*/ 132 w 212"/>
                  <a:gd name="T19" fmla="*/ 97 h 200"/>
                  <a:gd name="T20" fmla="*/ 192 w 212"/>
                  <a:gd name="T21" fmla="*/ 120 h 200"/>
                  <a:gd name="T22" fmla="*/ 106 w 212"/>
                  <a:gd name="T23" fmla="*/ 152 h 200"/>
                  <a:gd name="T24" fmla="*/ 18 w 212"/>
                  <a:gd name="T25" fmla="*/ 120 h 200"/>
                  <a:gd name="T26" fmla="*/ 78 w 212"/>
                  <a:gd name="T27" fmla="*/ 97 h 200"/>
                  <a:gd name="T28" fmla="*/ 78 w 212"/>
                  <a:gd name="T29" fmla="*/ 77 h 200"/>
                  <a:gd name="T30" fmla="*/ 0 w 212"/>
                  <a:gd name="T31" fmla="*/ 107 h 200"/>
                  <a:gd name="T32" fmla="*/ 0 w 212"/>
                  <a:gd name="T33" fmla="*/ 160 h 200"/>
                  <a:gd name="T34" fmla="*/ 106 w 212"/>
                  <a:gd name="T35" fmla="*/ 200 h 200"/>
                  <a:gd name="T36" fmla="*/ 212 w 212"/>
                  <a:gd name="T37" fmla="*/ 160 h 200"/>
                  <a:gd name="T38" fmla="*/ 212 w 212"/>
                  <a:gd name="T39" fmla="*/ 107 h 200"/>
                  <a:gd name="T40" fmla="*/ 132 w 212"/>
                  <a:gd name="T41" fmla="*/ 7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2" h="200">
                    <a:moveTo>
                      <a:pt x="93" y="107"/>
                    </a:moveTo>
                    <a:lnTo>
                      <a:pt x="119" y="107"/>
                    </a:lnTo>
                    <a:lnTo>
                      <a:pt x="119" y="54"/>
                    </a:lnTo>
                    <a:lnTo>
                      <a:pt x="158" y="54"/>
                    </a:lnTo>
                    <a:lnTo>
                      <a:pt x="106" y="0"/>
                    </a:lnTo>
                    <a:lnTo>
                      <a:pt x="52" y="54"/>
                    </a:lnTo>
                    <a:lnTo>
                      <a:pt x="93" y="54"/>
                    </a:lnTo>
                    <a:lnTo>
                      <a:pt x="93" y="107"/>
                    </a:lnTo>
                    <a:close/>
                    <a:moveTo>
                      <a:pt x="132" y="77"/>
                    </a:moveTo>
                    <a:lnTo>
                      <a:pt x="132" y="97"/>
                    </a:lnTo>
                    <a:lnTo>
                      <a:pt x="192" y="120"/>
                    </a:lnTo>
                    <a:lnTo>
                      <a:pt x="106" y="152"/>
                    </a:lnTo>
                    <a:lnTo>
                      <a:pt x="18" y="120"/>
                    </a:lnTo>
                    <a:lnTo>
                      <a:pt x="78" y="97"/>
                    </a:lnTo>
                    <a:lnTo>
                      <a:pt x="78" y="77"/>
                    </a:lnTo>
                    <a:lnTo>
                      <a:pt x="0" y="107"/>
                    </a:lnTo>
                    <a:lnTo>
                      <a:pt x="0" y="160"/>
                    </a:lnTo>
                    <a:lnTo>
                      <a:pt x="106" y="200"/>
                    </a:lnTo>
                    <a:lnTo>
                      <a:pt x="212" y="160"/>
                    </a:lnTo>
                    <a:lnTo>
                      <a:pt x="212" y="107"/>
                    </a:lnTo>
                    <a:lnTo>
                      <a:pt x="132"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96" name="Freeform 142">
                <a:extLst>
                  <a:ext uri="{FF2B5EF4-FFF2-40B4-BE49-F238E27FC236}">
                    <a16:creationId xmlns:a16="http://schemas.microsoft.com/office/drawing/2014/main" id="{ADDAE554-19C5-487B-8448-F9485C160A86}"/>
                  </a:ext>
                </a:extLst>
              </p:cNvPr>
              <p:cNvSpPr>
                <a:spLocks noEditPoints="1"/>
              </p:cNvSpPr>
              <p:nvPr/>
            </p:nvSpPr>
            <p:spPr bwMode="auto">
              <a:xfrm>
                <a:off x="9446417" y="4981027"/>
                <a:ext cx="317087" cy="240751"/>
              </a:xfrm>
              <a:custGeom>
                <a:avLst/>
                <a:gdLst>
                  <a:gd name="T0" fmla="*/ 37 w 99"/>
                  <a:gd name="T1" fmla="*/ 16 h 75"/>
                  <a:gd name="T2" fmla="*/ 53 w 99"/>
                  <a:gd name="T3" fmla="*/ 31 h 75"/>
                  <a:gd name="T4" fmla="*/ 68 w 99"/>
                  <a:gd name="T5" fmla="*/ 16 h 75"/>
                  <a:gd name="T6" fmla="*/ 53 w 99"/>
                  <a:gd name="T7" fmla="*/ 0 h 75"/>
                  <a:gd name="T8" fmla="*/ 37 w 99"/>
                  <a:gd name="T9" fmla="*/ 16 h 75"/>
                  <a:gd name="T10" fmla="*/ 0 w 99"/>
                  <a:gd name="T11" fmla="*/ 16 h 75"/>
                  <a:gd name="T12" fmla="*/ 16 w 99"/>
                  <a:gd name="T13" fmla="*/ 31 h 75"/>
                  <a:gd name="T14" fmla="*/ 31 w 99"/>
                  <a:gd name="T15" fmla="*/ 16 h 75"/>
                  <a:gd name="T16" fmla="*/ 16 w 99"/>
                  <a:gd name="T17" fmla="*/ 0 h 75"/>
                  <a:gd name="T18" fmla="*/ 0 w 99"/>
                  <a:gd name="T19" fmla="*/ 16 h 75"/>
                  <a:gd name="T20" fmla="*/ 74 w 99"/>
                  <a:gd name="T21" fmla="*/ 47 h 75"/>
                  <a:gd name="T22" fmla="*/ 74 w 99"/>
                  <a:gd name="T23" fmla="*/ 37 h 75"/>
                  <a:gd name="T24" fmla="*/ 68 w 99"/>
                  <a:gd name="T25" fmla="*/ 31 h 75"/>
                  <a:gd name="T26" fmla="*/ 53 w 99"/>
                  <a:gd name="T27" fmla="*/ 31 h 75"/>
                  <a:gd name="T28" fmla="*/ 16 w 99"/>
                  <a:gd name="T29" fmla="*/ 31 h 75"/>
                  <a:gd name="T30" fmla="*/ 6 w 99"/>
                  <a:gd name="T31" fmla="*/ 31 h 75"/>
                  <a:gd name="T32" fmla="*/ 0 w 99"/>
                  <a:gd name="T33" fmla="*/ 37 h 75"/>
                  <a:gd name="T34" fmla="*/ 0 w 99"/>
                  <a:gd name="T35" fmla="*/ 68 h 75"/>
                  <a:gd name="T36" fmla="*/ 6 w 99"/>
                  <a:gd name="T37" fmla="*/ 75 h 75"/>
                  <a:gd name="T38" fmla="*/ 68 w 99"/>
                  <a:gd name="T39" fmla="*/ 75 h 75"/>
                  <a:gd name="T40" fmla="*/ 74 w 99"/>
                  <a:gd name="T41" fmla="*/ 68 h 75"/>
                  <a:gd name="T42" fmla="*/ 74 w 99"/>
                  <a:gd name="T43" fmla="*/ 59 h 75"/>
                  <a:gd name="T44" fmla="*/ 99 w 99"/>
                  <a:gd name="T45" fmla="*/ 75 h 75"/>
                  <a:gd name="T46" fmla="*/ 99 w 99"/>
                  <a:gd name="T47" fmla="*/ 31 h 75"/>
                  <a:gd name="T48" fmla="*/ 74 w 99"/>
                  <a:gd name="T49" fmla="*/ 47 h 75"/>
                  <a:gd name="T50" fmla="*/ 62 w 99"/>
                  <a:gd name="T51" fmla="*/ 62 h 75"/>
                  <a:gd name="T52" fmla="*/ 13 w 99"/>
                  <a:gd name="T53" fmla="*/ 62 h 75"/>
                  <a:gd name="T54" fmla="*/ 13 w 99"/>
                  <a:gd name="T55" fmla="*/ 44 h 75"/>
                  <a:gd name="T56" fmla="*/ 62 w 99"/>
                  <a:gd name="T57" fmla="*/ 44 h 75"/>
                  <a:gd name="T58" fmla="*/ 62 w 99"/>
                  <a:gd name="T5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75">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5"/>
                      <a:pt x="6" y="75"/>
                    </a:cubicBezTo>
                    <a:cubicBezTo>
                      <a:pt x="68" y="75"/>
                      <a:pt x="68" y="75"/>
                      <a:pt x="68" y="75"/>
                    </a:cubicBezTo>
                    <a:cubicBezTo>
                      <a:pt x="72" y="75"/>
                      <a:pt x="74" y="72"/>
                      <a:pt x="74" y="68"/>
                    </a:cubicBezTo>
                    <a:cubicBezTo>
                      <a:pt x="74" y="59"/>
                      <a:pt x="74" y="59"/>
                      <a:pt x="74" y="59"/>
                    </a:cubicBezTo>
                    <a:cubicBezTo>
                      <a:pt x="99" y="75"/>
                      <a:pt x="99" y="75"/>
                      <a:pt x="99" y="75"/>
                    </a:cubicBezTo>
                    <a:cubicBezTo>
                      <a:pt x="99" y="31"/>
                      <a:pt x="99" y="31"/>
                      <a:pt x="99" y="31"/>
                    </a:cubicBezTo>
                    <a:lnTo>
                      <a:pt x="74" y="47"/>
                    </a:lnTo>
                    <a:close/>
                    <a:moveTo>
                      <a:pt x="62" y="62"/>
                    </a:moveTo>
                    <a:cubicBezTo>
                      <a:pt x="13" y="62"/>
                      <a:pt x="13" y="62"/>
                      <a:pt x="13" y="62"/>
                    </a:cubicBezTo>
                    <a:cubicBezTo>
                      <a:pt x="13" y="44"/>
                      <a:pt x="13" y="44"/>
                      <a:pt x="13" y="44"/>
                    </a:cubicBezTo>
                    <a:cubicBezTo>
                      <a:pt x="62" y="44"/>
                      <a:pt x="62" y="44"/>
                      <a:pt x="62" y="44"/>
                    </a:cubicBezTo>
                    <a:lnTo>
                      <a:pt x="62"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97" name="Freeform 143">
                <a:extLst>
                  <a:ext uri="{FF2B5EF4-FFF2-40B4-BE49-F238E27FC236}">
                    <a16:creationId xmlns:a16="http://schemas.microsoft.com/office/drawing/2014/main" id="{FDB04EE6-7E29-4BB9-AECC-C1C98D75E3E9}"/>
                  </a:ext>
                </a:extLst>
              </p:cNvPr>
              <p:cNvSpPr>
                <a:spLocks noEditPoints="1"/>
              </p:cNvSpPr>
              <p:nvPr/>
            </p:nvSpPr>
            <p:spPr bwMode="auto">
              <a:xfrm>
                <a:off x="9372038" y="4200054"/>
                <a:ext cx="336661" cy="340575"/>
              </a:xfrm>
              <a:custGeom>
                <a:avLst/>
                <a:gdLst>
                  <a:gd name="T0" fmla="*/ 53 w 105"/>
                  <a:gd name="T1" fmla="*/ 0 h 106"/>
                  <a:gd name="T2" fmla="*/ 0 w 105"/>
                  <a:gd name="T3" fmla="*/ 53 h 106"/>
                  <a:gd name="T4" fmla="*/ 53 w 105"/>
                  <a:gd name="T5" fmla="*/ 106 h 106"/>
                  <a:gd name="T6" fmla="*/ 105 w 105"/>
                  <a:gd name="T7" fmla="*/ 53 h 106"/>
                  <a:gd name="T8" fmla="*/ 53 w 105"/>
                  <a:gd name="T9" fmla="*/ 0 h 106"/>
                  <a:gd name="T10" fmla="*/ 84 w 105"/>
                  <a:gd name="T11" fmla="*/ 45 h 106"/>
                  <a:gd name="T12" fmla="*/ 55 w 105"/>
                  <a:gd name="T13" fmla="*/ 85 h 106"/>
                  <a:gd name="T14" fmla="*/ 41 w 105"/>
                  <a:gd name="T15" fmla="*/ 80 h 106"/>
                  <a:gd name="T16" fmla="*/ 31 w 105"/>
                  <a:gd name="T17" fmla="*/ 48 h 106"/>
                  <a:gd name="T18" fmla="*/ 24 w 105"/>
                  <a:gd name="T19" fmla="*/ 50 h 106"/>
                  <a:gd name="T20" fmla="*/ 21 w 105"/>
                  <a:gd name="T21" fmla="*/ 47 h 106"/>
                  <a:gd name="T22" fmla="*/ 40 w 105"/>
                  <a:gd name="T23" fmla="*/ 33 h 106"/>
                  <a:gd name="T24" fmla="*/ 51 w 105"/>
                  <a:gd name="T25" fmla="*/ 54 h 106"/>
                  <a:gd name="T26" fmla="*/ 56 w 105"/>
                  <a:gd name="T27" fmla="*/ 67 h 106"/>
                  <a:gd name="T28" fmla="*/ 64 w 105"/>
                  <a:gd name="T29" fmla="*/ 55 h 106"/>
                  <a:gd name="T30" fmla="*/ 57 w 105"/>
                  <a:gd name="T31" fmla="*/ 47 h 106"/>
                  <a:gd name="T32" fmla="*/ 84 w 105"/>
                  <a:gd name="T33"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6">
                    <a:moveTo>
                      <a:pt x="53" y="0"/>
                    </a:moveTo>
                    <a:cubicBezTo>
                      <a:pt x="23" y="0"/>
                      <a:pt x="0" y="24"/>
                      <a:pt x="0" y="53"/>
                    </a:cubicBezTo>
                    <a:cubicBezTo>
                      <a:pt x="0" y="82"/>
                      <a:pt x="23" y="106"/>
                      <a:pt x="53" y="106"/>
                    </a:cubicBezTo>
                    <a:cubicBezTo>
                      <a:pt x="82" y="106"/>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9"/>
                      <a:pt x="64" y="43"/>
                      <a:pt x="57" y="47"/>
                    </a:cubicBezTo>
                    <a:cubicBezTo>
                      <a:pt x="60" y="30"/>
                      <a:pt x="87" y="26"/>
                      <a:pt x="84"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98" name="Freeform 144">
                <a:extLst>
                  <a:ext uri="{FF2B5EF4-FFF2-40B4-BE49-F238E27FC236}">
                    <a16:creationId xmlns:a16="http://schemas.microsoft.com/office/drawing/2014/main" id="{872C0549-72D3-4961-ADE4-69BB637E8020}"/>
                  </a:ext>
                </a:extLst>
              </p:cNvPr>
              <p:cNvSpPr>
                <a:spLocks noEditPoints="1"/>
              </p:cNvSpPr>
              <p:nvPr/>
            </p:nvSpPr>
            <p:spPr bwMode="auto">
              <a:xfrm>
                <a:off x="9266343" y="3900582"/>
                <a:ext cx="326874" cy="277941"/>
              </a:xfrm>
              <a:custGeom>
                <a:avLst/>
                <a:gdLst>
                  <a:gd name="T0" fmla="*/ 84 w 102"/>
                  <a:gd name="T1" fmla="*/ 82 h 87"/>
                  <a:gd name="T2" fmla="*/ 81 w 102"/>
                  <a:gd name="T3" fmla="*/ 81 h 87"/>
                  <a:gd name="T4" fmla="*/ 81 w 102"/>
                  <a:gd name="T5" fmla="*/ 74 h 87"/>
                  <a:gd name="T6" fmla="*/ 93 w 102"/>
                  <a:gd name="T7" fmla="*/ 44 h 87"/>
                  <a:gd name="T8" fmla="*/ 81 w 102"/>
                  <a:gd name="T9" fmla="*/ 13 h 87"/>
                  <a:gd name="T10" fmla="*/ 81 w 102"/>
                  <a:gd name="T11" fmla="*/ 6 h 87"/>
                  <a:gd name="T12" fmla="*/ 87 w 102"/>
                  <a:gd name="T13" fmla="*/ 6 h 87"/>
                  <a:gd name="T14" fmla="*/ 102 w 102"/>
                  <a:gd name="T15" fmla="*/ 44 h 87"/>
                  <a:gd name="T16" fmla="*/ 87 w 102"/>
                  <a:gd name="T17" fmla="*/ 81 h 87"/>
                  <a:gd name="T18" fmla="*/ 84 w 102"/>
                  <a:gd name="T19" fmla="*/ 82 h 87"/>
                  <a:gd name="T20" fmla="*/ 68 w 102"/>
                  <a:gd name="T21" fmla="*/ 74 h 87"/>
                  <a:gd name="T22" fmla="*/ 65 w 102"/>
                  <a:gd name="T23" fmla="*/ 72 h 87"/>
                  <a:gd name="T24" fmla="*/ 65 w 102"/>
                  <a:gd name="T25" fmla="*/ 66 h 87"/>
                  <a:gd name="T26" fmla="*/ 65 w 102"/>
                  <a:gd name="T27" fmla="*/ 21 h 87"/>
                  <a:gd name="T28" fmla="*/ 65 w 102"/>
                  <a:gd name="T29" fmla="*/ 15 h 87"/>
                  <a:gd name="T30" fmla="*/ 71 w 102"/>
                  <a:gd name="T31" fmla="*/ 15 h 87"/>
                  <a:gd name="T32" fmla="*/ 83 w 102"/>
                  <a:gd name="T33" fmla="*/ 44 h 87"/>
                  <a:gd name="T34" fmla="*/ 71 w 102"/>
                  <a:gd name="T35" fmla="*/ 72 h 87"/>
                  <a:gd name="T36" fmla="*/ 68 w 102"/>
                  <a:gd name="T37" fmla="*/ 74 h 87"/>
                  <a:gd name="T38" fmla="*/ 52 w 102"/>
                  <a:gd name="T39" fmla="*/ 65 h 87"/>
                  <a:gd name="T40" fmla="*/ 49 w 102"/>
                  <a:gd name="T41" fmla="*/ 64 h 87"/>
                  <a:gd name="T42" fmla="*/ 49 w 102"/>
                  <a:gd name="T43" fmla="*/ 57 h 87"/>
                  <a:gd name="T44" fmla="*/ 49 w 102"/>
                  <a:gd name="T45" fmla="*/ 30 h 87"/>
                  <a:gd name="T46" fmla="*/ 49 w 102"/>
                  <a:gd name="T47" fmla="*/ 23 h 87"/>
                  <a:gd name="T48" fmla="*/ 55 w 102"/>
                  <a:gd name="T49" fmla="*/ 23 h 87"/>
                  <a:gd name="T50" fmla="*/ 55 w 102"/>
                  <a:gd name="T51" fmla="*/ 64 h 87"/>
                  <a:gd name="T52" fmla="*/ 52 w 102"/>
                  <a:gd name="T53" fmla="*/ 65 h 87"/>
                  <a:gd name="T54" fmla="*/ 38 w 102"/>
                  <a:gd name="T55" fmla="*/ 3 h 87"/>
                  <a:gd name="T56" fmla="*/ 42 w 102"/>
                  <a:gd name="T57" fmla="*/ 5 h 87"/>
                  <a:gd name="T58" fmla="*/ 42 w 102"/>
                  <a:gd name="T59" fmla="*/ 82 h 87"/>
                  <a:gd name="T60" fmla="*/ 38 w 102"/>
                  <a:gd name="T61" fmla="*/ 84 h 87"/>
                  <a:gd name="T62" fmla="*/ 15 w 102"/>
                  <a:gd name="T63" fmla="*/ 62 h 87"/>
                  <a:gd name="T64" fmla="*/ 0 w 102"/>
                  <a:gd name="T65" fmla="*/ 62 h 87"/>
                  <a:gd name="T66" fmla="*/ 0 w 102"/>
                  <a:gd name="T67" fmla="*/ 25 h 87"/>
                  <a:gd name="T68" fmla="*/ 15 w 102"/>
                  <a:gd name="T69" fmla="*/ 25 h 87"/>
                  <a:gd name="T70" fmla="*/ 38 w 102"/>
                  <a:gd name="T7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7">
                    <a:moveTo>
                      <a:pt x="84" y="82"/>
                    </a:moveTo>
                    <a:cubicBezTo>
                      <a:pt x="83" y="82"/>
                      <a:pt x="81" y="82"/>
                      <a:pt x="81" y="81"/>
                    </a:cubicBezTo>
                    <a:cubicBezTo>
                      <a:pt x="79" y="79"/>
                      <a:pt x="79" y="76"/>
                      <a:pt x="81" y="74"/>
                    </a:cubicBezTo>
                    <a:cubicBezTo>
                      <a:pt x="89" y="66"/>
                      <a:pt x="93" y="55"/>
                      <a:pt x="93" y="44"/>
                    </a:cubicBezTo>
                    <a:cubicBezTo>
                      <a:pt x="93" y="32"/>
                      <a:pt x="89" y="21"/>
                      <a:pt x="81" y="13"/>
                    </a:cubicBezTo>
                    <a:cubicBezTo>
                      <a:pt x="79" y="11"/>
                      <a:pt x="79" y="8"/>
                      <a:pt x="81" y="6"/>
                    </a:cubicBezTo>
                    <a:cubicBezTo>
                      <a:pt x="82" y="4"/>
                      <a:pt x="85" y="4"/>
                      <a:pt x="87" y="6"/>
                    </a:cubicBezTo>
                    <a:cubicBezTo>
                      <a:pt x="97" y="16"/>
                      <a:pt x="102" y="29"/>
                      <a:pt x="102" y="44"/>
                    </a:cubicBezTo>
                    <a:cubicBezTo>
                      <a:pt x="102" y="58"/>
                      <a:pt x="97" y="71"/>
                      <a:pt x="87" y="81"/>
                    </a:cubicBezTo>
                    <a:cubicBezTo>
                      <a:pt x="86" y="82"/>
                      <a:pt x="85" y="82"/>
                      <a:pt x="84" y="82"/>
                    </a:cubicBezTo>
                    <a:close/>
                    <a:moveTo>
                      <a:pt x="68" y="74"/>
                    </a:moveTo>
                    <a:cubicBezTo>
                      <a:pt x="67" y="74"/>
                      <a:pt x="65" y="73"/>
                      <a:pt x="65" y="72"/>
                    </a:cubicBezTo>
                    <a:cubicBezTo>
                      <a:pt x="63" y="70"/>
                      <a:pt x="63" y="68"/>
                      <a:pt x="65" y="66"/>
                    </a:cubicBezTo>
                    <a:cubicBezTo>
                      <a:pt x="77" y="54"/>
                      <a:pt x="77" y="33"/>
                      <a:pt x="65" y="21"/>
                    </a:cubicBezTo>
                    <a:cubicBezTo>
                      <a:pt x="63" y="19"/>
                      <a:pt x="63" y="17"/>
                      <a:pt x="65" y="15"/>
                    </a:cubicBezTo>
                    <a:cubicBezTo>
                      <a:pt x="66" y="13"/>
                      <a:pt x="69" y="13"/>
                      <a:pt x="71" y="15"/>
                    </a:cubicBezTo>
                    <a:cubicBezTo>
                      <a:pt x="79" y="22"/>
                      <a:pt x="83" y="33"/>
                      <a:pt x="83" y="44"/>
                    </a:cubicBezTo>
                    <a:cubicBezTo>
                      <a:pt x="83" y="54"/>
                      <a:pt x="79" y="65"/>
                      <a:pt x="71" y="72"/>
                    </a:cubicBezTo>
                    <a:cubicBezTo>
                      <a:pt x="70" y="73"/>
                      <a:pt x="69" y="74"/>
                      <a:pt x="68" y="74"/>
                    </a:cubicBezTo>
                    <a:close/>
                    <a:moveTo>
                      <a:pt x="52" y="65"/>
                    </a:moveTo>
                    <a:cubicBezTo>
                      <a:pt x="51" y="65"/>
                      <a:pt x="49" y="65"/>
                      <a:pt x="49" y="64"/>
                    </a:cubicBezTo>
                    <a:cubicBezTo>
                      <a:pt x="47" y="62"/>
                      <a:pt x="47" y="59"/>
                      <a:pt x="49" y="57"/>
                    </a:cubicBezTo>
                    <a:cubicBezTo>
                      <a:pt x="56" y="50"/>
                      <a:pt x="56" y="37"/>
                      <a:pt x="49" y="30"/>
                    </a:cubicBezTo>
                    <a:cubicBezTo>
                      <a:pt x="47" y="28"/>
                      <a:pt x="47" y="25"/>
                      <a:pt x="49" y="23"/>
                    </a:cubicBezTo>
                    <a:cubicBezTo>
                      <a:pt x="50" y="22"/>
                      <a:pt x="53" y="22"/>
                      <a:pt x="55" y="23"/>
                    </a:cubicBezTo>
                    <a:cubicBezTo>
                      <a:pt x="66" y="34"/>
                      <a:pt x="66" y="53"/>
                      <a:pt x="55" y="64"/>
                    </a:cubicBezTo>
                    <a:cubicBezTo>
                      <a:pt x="54" y="65"/>
                      <a:pt x="53" y="65"/>
                      <a:pt x="52" y="65"/>
                    </a:cubicBezTo>
                    <a:close/>
                    <a:moveTo>
                      <a:pt x="38" y="3"/>
                    </a:moveTo>
                    <a:cubicBezTo>
                      <a:pt x="40" y="0"/>
                      <a:pt x="42" y="1"/>
                      <a:pt x="42" y="5"/>
                    </a:cubicBezTo>
                    <a:cubicBezTo>
                      <a:pt x="42" y="82"/>
                      <a:pt x="42" y="82"/>
                      <a:pt x="42" y="82"/>
                    </a:cubicBezTo>
                    <a:cubicBezTo>
                      <a:pt x="42" y="86"/>
                      <a:pt x="40" y="87"/>
                      <a:pt x="38" y="84"/>
                    </a:cubicBezTo>
                    <a:cubicBezTo>
                      <a:pt x="15" y="62"/>
                      <a:pt x="15" y="62"/>
                      <a:pt x="15" y="62"/>
                    </a:cubicBezTo>
                    <a:cubicBezTo>
                      <a:pt x="0" y="62"/>
                      <a:pt x="0" y="62"/>
                      <a:pt x="0" y="62"/>
                    </a:cubicBezTo>
                    <a:cubicBezTo>
                      <a:pt x="0" y="25"/>
                      <a:pt x="0" y="25"/>
                      <a:pt x="0" y="25"/>
                    </a:cubicBezTo>
                    <a:cubicBezTo>
                      <a:pt x="15" y="25"/>
                      <a:pt x="15" y="25"/>
                      <a:pt x="15" y="25"/>
                    </a:cubicBezTo>
                    <a:lnTo>
                      <a:pt x="38"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99" name="Freeform 145">
                <a:extLst>
                  <a:ext uri="{FF2B5EF4-FFF2-40B4-BE49-F238E27FC236}">
                    <a16:creationId xmlns:a16="http://schemas.microsoft.com/office/drawing/2014/main" id="{A807B2F7-CA25-44D5-9275-29F9CBEAF629}"/>
                  </a:ext>
                </a:extLst>
              </p:cNvPr>
              <p:cNvSpPr>
                <a:spLocks noEditPoints="1"/>
              </p:cNvSpPr>
              <p:nvPr/>
            </p:nvSpPr>
            <p:spPr bwMode="auto">
              <a:xfrm>
                <a:off x="8986444" y="3544348"/>
                <a:ext cx="369936" cy="326873"/>
              </a:xfrm>
              <a:custGeom>
                <a:avLst/>
                <a:gdLst>
                  <a:gd name="T0" fmla="*/ 124 w 189"/>
                  <a:gd name="T1" fmla="*/ 23 h 167"/>
                  <a:gd name="T2" fmla="*/ 65 w 189"/>
                  <a:gd name="T3" fmla="*/ 0 h 167"/>
                  <a:gd name="T4" fmla="*/ 0 w 189"/>
                  <a:gd name="T5" fmla="*/ 23 h 167"/>
                  <a:gd name="T6" fmla="*/ 0 w 189"/>
                  <a:gd name="T7" fmla="*/ 167 h 167"/>
                  <a:gd name="T8" fmla="*/ 65 w 189"/>
                  <a:gd name="T9" fmla="*/ 142 h 167"/>
                  <a:gd name="T10" fmla="*/ 124 w 189"/>
                  <a:gd name="T11" fmla="*/ 167 h 167"/>
                  <a:gd name="T12" fmla="*/ 189 w 189"/>
                  <a:gd name="T13" fmla="*/ 142 h 167"/>
                  <a:gd name="T14" fmla="*/ 189 w 189"/>
                  <a:gd name="T15" fmla="*/ 0 h 167"/>
                  <a:gd name="T16" fmla="*/ 124 w 189"/>
                  <a:gd name="T17" fmla="*/ 23 h 167"/>
                  <a:gd name="T18" fmla="*/ 70 w 189"/>
                  <a:gd name="T19" fmla="*/ 15 h 167"/>
                  <a:gd name="T20" fmla="*/ 119 w 189"/>
                  <a:gd name="T21" fmla="*/ 35 h 167"/>
                  <a:gd name="T22" fmla="*/ 119 w 189"/>
                  <a:gd name="T23" fmla="*/ 152 h 167"/>
                  <a:gd name="T24" fmla="*/ 70 w 189"/>
                  <a:gd name="T25" fmla="*/ 133 h 167"/>
                  <a:gd name="T26" fmla="*/ 70 w 189"/>
                  <a:gd name="T27" fmla="*/ 15 h 167"/>
                  <a:gd name="T28" fmla="*/ 11 w 189"/>
                  <a:gd name="T29" fmla="*/ 31 h 167"/>
                  <a:gd name="T30" fmla="*/ 58 w 189"/>
                  <a:gd name="T31" fmla="*/ 15 h 167"/>
                  <a:gd name="T32" fmla="*/ 58 w 189"/>
                  <a:gd name="T33" fmla="*/ 133 h 167"/>
                  <a:gd name="T34" fmla="*/ 11 w 189"/>
                  <a:gd name="T35" fmla="*/ 151 h 167"/>
                  <a:gd name="T36" fmla="*/ 11 w 189"/>
                  <a:gd name="T37" fmla="*/ 31 h 167"/>
                  <a:gd name="T38" fmla="*/ 178 w 189"/>
                  <a:gd name="T39" fmla="*/ 134 h 167"/>
                  <a:gd name="T40" fmla="*/ 130 w 189"/>
                  <a:gd name="T41" fmla="*/ 152 h 167"/>
                  <a:gd name="T42" fmla="*/ 130 w 189"/>
                  <a:gd name="T43" fmla="*/ 35 h 167"/>
                  <a:gd name="T44" fmla="*/ 178 w 189"/>
                  <a:gd name="T45" fmla="*/ 17 h 167"/>
                  <a:gd name="T46" fmla="*/ 178 w 189"/>
                  <a:gd name="T47" fmla="*/ 13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9" h="167">
                    <a:moveTo>
                      <a:pt x="124" y="23"/>
                    </a:moveTo>
                    <a:lnTo>
                      <a:pt x="65" y="0"/>
                    </a:lnTo>
                    <a:lnTo>
                      <a:pt x="0" y="23"/>
                    </a:lnTo>
                    <a:lnTo>
                      <a:pt x="0" y="167"/>
                    </a:lnTo>
                    <a:lnTo>
                      <a:pt x="65" y="142"/>
                    </a:lnTo>
                    <a:lnTo>
                      <a:pt x="124" y="167"/>
                    </a:lnTo>
                    <a:lnTo>
                      <a:pt x="189" y="142"/>
                    </a:lnTo>
                    <a:lnTo>
                      <a:pt x="189" y="0"/>
                    </a:lnTo>
                    <a:lnTo>
                      <a:pt x="124" y="23"/>
                    </a:lnTo>
                    <a:close/>
                    <a:moveTo>
                      <a:pt x="70" y="15"/>
                    </a:moveTo>
                    <a:lnTo>
                      <a:pt x="119" y="35"/>
                    </a:lnTo>
                    <a:lnTo>
                      <a:pt x="119" y="152"/>
                    </a:lnTo>
                    <a:lnTo>
                      <a:pt x="70" y="133"/>
                    </a:lnTo>
                    <a:lnTo>
                      <a:pt x="70" y="15"/>
                    </a:lnTo>
                    <a:close/>
                    <a:moveTo>
                      <a:pt x="11" y="31"/>
                    </a:moveTo>
                    <a:lnTo>
                      <a:pt x="58" y="15"/>
                    </a:lnTo>
                    <a:lnTo>
                      <a:pt x="58" y="133"/>
                    </a:lnTo>
                    <a:lnTo>
                      <a:pt x="11" y="151"/>
                    </a:lnTo>
                    <a:lnTo>
                      <a:pt x="11" y="31"/>
                    </a:lnTo>
                    <a:close/>
                    <a:moveTo>
                      <a:pt x="178" y="134"/>
                    </a:moveTo>
                    <a:lnTo>
                      <a:pt x="130" y="152"/>
                    </a:lnTo>
                    <a:lnTo>
                      <a:pt x="130" y="35"/>
                    </a:lnTo>
                    <a:lnTo>
                      <a:pt x="178" y="17"/>
                    </a:lnTo>
                    <a:lnTo>
                      <a:pt x="178"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00" name="Freeform 146">
                <a:extLst>
                  <a:ext uri="{FF2B5EF4-FFF2-40B4-BE49-F238E27FC236}">
                    <a16:creationId xmlns:a16="http://schemas.microsoft.com/office/drawing/2014/main" id="{12711FDE-C8BF-4259-9BBE-5DD973F19381}"/>
                  </a:ext>
                </a:extLst>
              </p:cNvPr>
              <p:cNvSpPr>
                <a:spLocks noEditPoints="1"/>
              </p:cNvSpPr>
              <p:nvPr/>
            </p:nvSpPr>
            <p:spPr bwMode="auto">
              <a:xfrm>
                <a:off x="9078439" y="2322975"/>
                <a:ext cx="405168" cy="409081"/>
              </a:xfrm>
              <a:custGeom>
                <a:avLst/>
                <a:gdLst>
                  <a:gd name="T0" fmla="*/ 63 w 127"/>
                  <a:gd name="T1" fmla="*/ 0 h 128"/>
                  <a:gd name="T2" fmla="*/ 0 w 127"/>
                  <a:gd name="T3" fmla="*/ 64 h 128"/>
                  <a:gd name="T4" fmla="*/ 63 w 127"/>
                  <a:gd name="T5" fmla="*/ 128 h 128"/>
                  <a:gd name="T6" fmla="*/ 127 w 127"/>
                  <a:gd name="T7" fmla="*/ 64 h 128"/>
                  <a:gd name="T8" fmla="*/ 63 w 127"/>
                  <a:gd name="T9" fmla="*/ 0 h 128"/>
                  <a:gd name="T10" fmla="*/ 52 w 127"/>
                  <a:gd name="T11" fmla="*/ 104 h 128"/>
                  <a:gd name="T12" fmla="*/ 25 w 127"/>
                  <a:gd name="T13" fmla="*/ 69 h 128"/>
                  <a:gd name="T14" fmla="*/ 37 w 127"/>
                  <a:gd name="T15" fmla="*/ 57 h 128"/>
                  <a:gd name="T16" fmla="*/ 52 w 127"/>
                  <a:gd name="T17" fmla="*/ 76 h 128"/>
                  <a:gd name="T18" fmla="*/ 98 w 127"/>
                  <a:gd name="T19" fmla="*/ 38 h 128"/>
                  <a:gd name="T20" fmla="*/ 103 w 127"/>
                  <a:gd name="T21" fmla="*/ 44 h 128"/>
                  <a:gd name="T22" fmla="*/ 52 w 127"/>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3" y="0"/>
                    </a:moveTo>
                    <a:cubicBezTo>
                      <a:pt x="28" y="0"/>
                      <a:pt x="0" y="29"/>
                      <a:pt x="0" y="64"/>
                    </a:cubicBezTo>
                    <a:cubicBezTo>
                      <a:pt x="0" y="99"/>
                      <a:pt x="28" y="128"/>
                      <a:pt x="63" y="128"/>
                    </a:cubicBezTo>
                    <a:cubicBezTo>
                      <a:pt x="99" y="128"/>
                      <a:pt x="127" y="99"/>
                      <a:pt x="127" y="64"/>
                    </a:cubicBezTo>
                    <a:cubicBezTo>
                      <a:pt x="127" y="29"/>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01" name="Freeform 147">
                <a:extLst>
                  <a:ext uri="{FF2B5EF4-FFF2-40B4-BE49-F238E27FC236}">
                    <a16:creationId xmlns:a16="http://schemas.microsoft.com/office/drawing/2014/main" id="{F8946F2A-1390-4170-BF02-9679450C37D1}"/>
                  </a:ext>
                </a:extLst>
              </p:cNvPr>
              <p:cNvSpPr>
                <a:spLocks noEditPoints="1"/>
              </p:cNvSpPr>
              <p:nvPr/>
            </p:nvSpPr>
            <p:spPr bwMode="auto">
              <a:xfrm>
                <a:off x="10258707" y="5188504"/>
                <a:ext cx="307301" cy="307300"/>
              </a:xfrm>
              <a:custGeom>
                <a:avLst/>
                <a:gdLst>
                  <a:gd name="T0" fmla="*/ 0 w 157"/>
                  <a:gd name="T1" fmla="*/ 74 h 157"/>
                  <a:gd name="T2" fmla="*/ 0 w 157"/>
                  <a:gd name="T3" fmla="*/ 23 h 157"/>
                  <a:gd name="T4" fmla="*/ 64 w 157"/>
                  <a:gd name="T5" fmla="*/ 13 h 157"/>
                  <a:gd name="T6" fmla="*/ 64 w 157"/>
                  <a:gd name="T7" fmla="*/ 74 h 157"/>
                  <a:gd name="T8" fmla="*/ 0 w 157"/>
                  <a:gd name="T9" fmla="*/ 74 h 157"/>
                  <a:gd name="T10" fmla="*/ 73 w 157"/>
                  <a:gd name="T11" fmla="*/ 12 h 157"/>
                  <a:gd name="T12" fmla="*/ 157 w 157"/>
                  <a:gd name="T13" fmla="*/ 0 h 157"/>
                  <a:gd name="T14" fmla="*/ 157 w 157"/>
                  <a:gd name="T15" fmla="*/ 74 h 157"/>
                  <a:gd name="T16" fmla="*/ 73 w 157"/>
                  <a:gd name="T17" fmla="*/ 74 h 157"/>
                  <a:gd name="T18" fmla="*/ 73 w 157"/>
                  <a:gd name="T19" fmla="*/ 12 h 157"/>
                  <a:gd name="T20" fmla="*/ 157 w 157"/>
                  <a:gd name="T21" fmla="*/ 84 h 157"/>
                  <a:gd name="T22" fmla="*/ 157 w 157"/>
                  <a:gd name="T23" fmla="*/ 157 h 157"/>
                  <a:gd name="T24" fmla="*/ 73 w 157"/>
                  <a:gd name="T25" fmla="*/ 146 h 157"/>
                  <a:gd name="T26" fmla="*/ 73 w 157"/>
                  <a:gd name="T27" fmla="*/ 84 h 157"/>
                  <a:gd name="T28" fmla="*/ 157 w 157"/>
                  <a:gd name="T29" fmla="*/ 84 h 157"/>
                  <a:gd name="T30" fmla="*/ 64 w 157"/>
                  <a:gd name="T31" fmla="*/ 144 h 157"/>
                  <a:gd name="T32" fmla="*/ 0 w 157"/>
                  <a:gd name="T33" fmla="*/ 136 h 157"/>
                  <a:gd name="T34" fmla="*/ 0 w 157"/>
                  <a:gd name="T35" fmla="*/ 84 h 157"/>
                  <a:gd name="T36" fmla="*/ 64 w 157"/>
                  <a:gd name="T37" fmla="*/ 84 h 157"/>
                  <a:gd name="T38" fmla="*/ 64 w 157"/>
                  <a:gd name="T39" fmla="*/ 14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57">
                    <a:moveTo>
                      <a:pt x="0" y="74"/>
                    </a:moveTo>
                    <a:lnTo>
                      <a:pt x="0" y="23"/>
                    </a:lnTo>
                    <a:lnTo>
                      <a:pt x="64" y="13"/>
                    </a:lnTo>
                    <a:lnTo>
                      <a:pt x="64" y="74"/>
                    </a:lnTo>
                    <a:lnTo>
                      <a:pt x="0" y="74"/>
                    </a:lnTo>
                    <a:close/>
                    <a:moveTo>
                      <a:pt x="73" y="12"/>
                    </a:moveTo>
                    <a:lnTo>
                      <a:pt x="157" y="0"/>
                    </a:lnTo>
                    <a:lnTo>
                      <a:pt x="157" y="74"/>
                    </a:lnTo>
                    <a:lnTo>
                      <a:pt x="73" y="74"/>
                    </a:lnTo>
                    <a:lnTo>
                      <a:pt x="73" y="12"/>
                    </a:lnTo>
                    <a:close/>
                    <a:moveTo>
                      <a:pt x="157" y="84"/>
                    </a:moveTo>
                    <a:lnTo>
                      <a:pt x="157" y="157"/>
                    </a:lnTo>
                    <a:lnTo>
                      <a:pt x="73" y="146"/>
                    </a:lnTo>
                    <a:lnTo>
                      <a:pt x="73" y="84"/>
                    </a:lnTo>
                    <a:lnTo>
                      <a:pt x="157" y="84"/>
                    </a:lnTo>
                    <a:close/>
                    <a:moveTo>
                      <a:pt x="64" y="144"/>
                    </a:moveTo>
                    <a:lnTo>
                      <a:pt x="0" y="136"/>
                    </a:lnTo>
                    <a:lnTo>
                      <a:pt x="0" y="84"/>
                    </a:lnTo>
                    <a:lnTo>
                      <a:pt x="64" y="84"/>
                    </a:lnTo>
                    <a:lnTo>
                      <a:pt x="64"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02" name="Freeform 148">
                <a:extLst>
                  <a:ext uri="{FF2B5EF4-FFF2-40B4-BE49-F238E27FC236}">
                    <a16:creationId xmlns:a16="http://schemas.microsoft.com/office/drawing/2014/main" id="{C3C3D334-66CF-4568-AEA0-43EEDF91372B}"/>
                  </a:ext>
                </a:extLst>
              </p:cNvPr>
              <p:cNvSpPr>
                <a:spLocks noEditPoints="1"/>
              </p:cNvSpPr>
              <p:nvPr/>
            </p:nvSpPr>
            <p:spPr bwMode="auto">
              <a:xfrm>
                <a:off x="9922047" y="5121955"/>
                <a:ext cx="272069" cy="272068"/>
              </a:xfrm>
              <a:custGeom>
                <a:avLst/>
                <a:gdLst>
                  <a:gd name="T0" fmla="*/ 11 w 85"/>
                  <a:gd name="T1" fmla="*/ 42 h 85"/>
                  <a:gd name="T2" fmla="*/ 29 w 85"/>
                  <a:gd name="T3" fmla="*/ 70 h 85"/>
                  <a:gd name="T4" fmla="*/ 14 w 85"/>
                  <a:gd name="T5" fmla="*/ 30 h 85"/>
                  <a:gd name="T6" fmla="*/ 11 w 85"/>
                  <a:gd name="T7" fmla="*/ 42 h 85"/>
                  <a:gd name="T8" fmla="*/ 64 w 85"/>
                  <a:gd name="T9" fmla="*/ 41 h 85"/>
                  <a:gd name="T10" fmla="*/ 62 w 85"/>
                  <a:gd name="T11" fmla="*/ 32 h 85"/>
                  <a:gd name="T12" fmla="*/ 59 w 85"/>
                  <a:gd name="T13" fmla="*/ 25 h 85"/>
                  <a:gd name="T14" fmla="*/ 64 w 85"/>
                  <a:gd name="T15" fmla="*/ 20 h 85"/>
                  <a:gd name="T16" fmla="*/ 64 w 85"/>
                  <a:gd name="T17" fmla="*/ 20 h 85"/>
                  <a:gd name="T18" fmla="*/ 43 w 85"/>
                  <a:gd name="T19" fmla="*/ 11 h 85"/>
                  <a:gd name="T20" fmla="*/ 16 w 85"/>
                  <a:gd name="T21" fmla="*/ 25 h 85"/>
                  <a:gd name="T22" fmla="*/ 18 w 85"/>
                  <a:gd name="T23" fmla="*/ 25 h 85"/>
                  <a:gd name="T24" fmla="*/ 27 w 85"/>
                  <a:gd name="T25" fmla="*/ 25 h 85"/>
                  <a:gd name="T26" fmla="*/ 27 w 85"/>
                  <a:gd name="T27" fmla="*/ 28 h 85"/>
                  <a:gd name="T28" fmla="*/ 23 w 85"/>
                  <a:gd name="T29" fmla="*/ 28 h 85"/>
                  <a:gd name="T30" fmla="*/ 35 w 85"/>
                  <a:gd name="T31" fmla="*/ 61 h 85"/>
                  <a:gd name="T32" fmla="*/ 42 w 85"/>
                  <a:gd name="T33" fmla="*/ 41 h 85"/>
                  <a:gd name="T34" fmla="*/ 37 w 85"/>
                  <a:gd name="T35" fmla="*/ 28 h 85"/>
                  <a:gd name="T36" fmla="*/ 34 w 85"/>
                  <a:gd name="T37" fmla="*/ 28 h 85"/>
                  <a:gd name="T38" fmla="*/ 34 w 85"/>
                  <a:gd name="T39" fmla="*/ 25 h 85"/>
                  <a:gd name="T40" fmla="*/ 42 w 85"/>
                  <a:gd name="T41" fmla="*/ 25 h 85"/>
                  <a:gd name="T42" fmla="*/ 51 w 85"/>
                  <a:gd name="T43" fmla="*/ 25 h 85"/>
                  <a:gd name="T44" fmla="*/ 51 w 85"/>
                  <a:gd name="T45" fmla="*/ 28 h 85"/>
                  <a:gd name="T46" fmla="*/ 47 w 85"/>
                  <a:gd name="T47" fmla="*/ 28 h 85"/>
                  <a:gd name="T48" fmla="*/ 59 w 85"/>
                  <a:gd name="T49" fmla="*/ 61 h 85"/>
                  <a:gd name="T50" fmla="*/ 62 w 85"/>
                  <a:gd name="T51" fmla="*/ 51 h 85"/>
                  <a:gd name="T52" fmla="*/ 64 w 85"/>
                  <a:gd name="T53" fmla="*/ 41 h 85"/>
                  <a:gd name="T54" fmla="*/ 43 w 85"/>
                  <a:gd name="T55" fmla="*/ 45 h 85"/>
                  <a:gd name="T56" fmla="*/ 34 w 85"/>
                  <a:gd name="T57" fmla="*/ 72 h 85"/>
                  <a:gd name="T58" fmla="*/ 43 w 85"/>
                  <a:gd name="T59" fmla="*/ 73 h 85"/>
                  <a:gd name="T60" fmla="*/ 53 w 85"/>
                  <a:gd name="T61" fmla="*/ 72 h 85"/>
                  <a:gd name="T62" fmla="*/ 53 w 85"/>
                  <a:gd name="T63" fmla="*/ 71 h 85"/>
                  <a:gd name="T64" fmla="*/ 43 w 85"/>
                  <a:gd name="T65" fmla="*/ 45 h 85"/>
                  <a:gd name="T66" fmla="*/ 71 w 85"/>
                  <a:gd name="T67" fmla="*/ 28 h 85"/>
                  <a:gd name="T68" fmla="*/ 71 w 85"/>
                  <a:gd name="T69" fmla="*/ 31 h 85"/>
                  <a:gd name="T70" fmla="*/ 69 w 85"/>
                  <a:gd name="T71" fmla="*/ 42 h 85"/>
                  <a:gd name="T72" fmla="*/ 59 w 85"/>
                  <a:gd name="T73" fmla="*/ 69 h 85"/>
                  <a:gd name="T74" fmla="*/ 75 w 85"/>
                  <a:gd name="T75" fmla="*/ 42 h 85"/>
                  <a:gd name="T76" fmla="*/ 71 w 85"/>
                  <a:gd name="T77" fmla="*/ 28 h 85"/>
                  <a:gd name="T78" fmla="*/ 43 w 85"/>
                  <a:gd name="T79" fmla="*/ 0 h 85"/>
                  <a:gd name="T80" fmla="*/ 0 w 85"/>
                  <a:gd name="T81" fmla="*/ 42 h 85"/>
                  <a:gd name="T82" fmla="*/ 43 w 85"/>
                  <a:gd name="T83" fmla="*/ 85 h 85"/>
                  <a:gd name="T84" fmla="*/ 85 w 85"/>
                  <a:gd name="T85" fmla="*/ 42 h 85"/>
                  <a:gd name="T86" fmla="*/ 43 w 85"/>
                  <a:gd name="T87" fmla="*/ 0 h 85"/>
                  <a:gd name="T88" fmla="*/ 43 w 85"/>
                  <a:gd name="T89" fmla="*/ 79 h 85"/>
                  <a:gd name="T90" fmla="*/ 6 w 85"/>
                  <a:gd name="T91" fmla="*/ 42 h 85"/>
                  <a:gd name="T92" fmla="*/ 43 w 85"/>
                  <a:gd name="T93" fmla="*/ 5 h 85"/>
                  <a:gd name="T94" fmla="*/ 80 w 85"/>
                  <a:gd name="T95" fmla="*/ 42 h 85"/>
                  <a:gd name="T96" fmla="*/ 43 w 85"/>
                  <a:gd name="T9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85">
                    <a:moveTo>
                      <a:pt x="11" y="42"/>
                    </a:moveTo>
                    <a:cubicBezTo>
                      <a:pt x="11" y="55"/>
                      <a:pt x="18" y="65"/>
                      <a:pt x="29" y="70"/>
                    </a:cubicBezTo>
                    <a:cubicBezTo>
                      <a:pt x="14" y="30"/>
                      <a:pt x="14" y="30"/>
                      <a:pt x="14" y="30"/>
                    </a:cubicBezTo>
                    <a:cubicBezTo>
                      <a:pt x="12" y="34"/>
                      <a:pt x="11" y="38"/>
                      <a:pt x="11" y="42"/>
                    </a:cubicBezTo>
                    <a:close/>
                    <a:moveTo>
                      <a:pt x="64" y="41"/>
                    </a:moveTo>
                    <a:cubicBezTo>
                      <a:pt x="64" y="37"/>
                      <a:pt x="63" y="34"/>
                      <a:pt x="62" y="32"/>
                    </a:cubicBezTo>
                    <a:cubicBezTo>
                      <a:pt x="60" y="30"/>
                      <a:pt x="59" y="28"/>
                      <a:pt x="59" y="25"/>
                    </a:cubicBezTo>
                    <a:cubicBezTo>
                      <a:pt x="59" y="22"/>
                      <a:pt x="61" y="20"/>
                      <a:pt x="64" y="20"/>
                    </a:cubicBezTo>
                    <a:cubicBezTo>
                      <a:pt x="64" y="20"/>
                      <a:pt x="64" y="20"/>
                      <a:pt x="64" y="20"/>
                    </a:cubicBezTo>
                    <a:cubicBezTo>
                      <a:pt x="59" y="15"/>
                      <a:pt x="51" y="11"/>
                      <a:pt x="43" y="11"/>
                    </a:cubicBezTo>
                    <a:cubicBezTo>
                      <a:pt x="32" y="11"/>
                      <a:pt x="22" y="17"/>
                      <a:pt x="16" y="25"/>
                    </a:cubicBezTo>
                    <a:cubicBezTo>
                      <a:pt x="17" y="25"/>
                      <a:pt x="18" y="25"/>
                      <a:pt x="18" y="25"/>
                    </a:cubicBezTo>
                    <a:cubicBezTo>
                      <a:pt x="22" y="25"/>
                      <a:pt x="27" y="25"/>
                      <a:pt x="27" y="25"/>
                    </a:cubicBezTo>
                    <a:cubicBezTo>
                      <a:pt x="29" y="25"/>
                      <a:pt x="29" y="27"/>
                      <a:pt x="27" y="28"/>
                    </a:cubicBezTo>
                    <a:cubicBezTo>
                      <a:pt x="27" y="28"/>
                      <a:pt x="25" y="28"/>
                      <a:pt x="23" y="28"/>
                    </a:cubicBezTo>
                    <a:cubicBezTo>
                      <a:pt x="35" y="61"/>
                      <a:pt x="35" y="61"/>
                      <a:pt x="35" y="61"/>
                    </a:cubicBezTo>
                    <a:cubicBezTo>
                      <a:pt x="42" y="41"/>
                      <a:pt x="42" y="41"/>
                      <a:pt x="42" y="41"/>
                    </a:cubicBezTo>
                    <a:cubicBezTo>
                      <a:pt x="37" y="28"/>
                      <a:pt x="37" y="28"/>
                      <a:pt x="37" y="28"/>
                    </a:cubicBezTo>
                    <a:cubicBezTo>
                      <a:pt x="35" y="28"/>
                      <a:pt x="34" y="28"/>
                      <a:pt x="34" y="28"/>
                    </a:cubicBezTo>
                    <a:cubicBezTo>
                      <a:pt x="32" y="27"/>
                      <a:pt x="32" y="25"/>
                      <a:pt x="34" y="25"/>
                    </a:cubicBezTo>
                    <a:cubicBezTo>
                      <a:pt x="34" y="25"/>
                      <a:pt x="39" y="25"/>
                      <a:pt x="42" y="25"/>
                    </a:cubicBezTo>
                    <a:cubicBezTo>
                      <a:pt x="46" y="25"/>
                      <a:pt x="51" y="25"/>
                      <a:pt x="51" y="25"/>
                    </a:cubicBezTo>
                    <a:cubicBezTo>
                      <a:pt x="52" y="25"/>
                      <a:pt x="53" y="27"/>
                      <a:pt x="51" y="28"/>
                    </a:cubicBezTo>
                    <a:cubicBezTo>
                      <a:pt x="51" y="28"/>
                      <a:pt x="49" y="28"/>
                      <a:pt x="47" y="28"/>
                    </a:cubicBezTo>
                    <a:cubicBezTo>
                      <a:pt x="59" y="61"/>
                      <a:pt x="59" y="61"/>
                      <a:pt x="59" y="61"/>
                    </a:cubicBezTo>
                    <a:cubicBezTo>
                      <a:pt x="62" y="51"/>
                      <a:pt x="62" y="51"/>
                      <a:pt x="62" y="51"/>
                    </a:cubicBezTo>
                    <a:cubicBezTo>
                      <a:pt x="63" y="47"/>
                      <a:pt x="64" y="43"/>
                      <a:pt x="64" y="41"/>
                    </a:cubicBezTo>
                    <a:close/>
                    <a:moveTo>
                      <a:pt x="43" y="45"/>
                    </a:moveTo>
                    <a:cubicBezTo>
                      <a:pt x="34" y="72"/>
                      <a:pt x="34" y="72"/>
                      <a:pt x="34" y="72"/>
                    </a:cubicBezTo>
                    <a:cubicBezTo>
                      <a:pt x="37" y="73"/>
                      <a:pt x="40" y="73"/>
                      <a:pt x="43" y="73"/>
                    </a:cubicBezTo>
                    <a:cubicBezTo>
                      <a:pt x="47" y="73"/>
                      <a:pt x="50" y="73"/>
                      <a:pt x="53" y="72"/>
                    </a:cubicBezTo>
                    <a:cubicBezTo>
                      <a:pt x="53" y="71"/>
                      <a:pt x="53" y="71"/>
                      <a:pt x="53" y="71"/>
                    </a:cubicBezTo>
                    <a:lnTo>
                      <a:pt x="43" y="45"/>
                    </a:lnTo>
                    <a:close/>
                    <a:moveTo>
                      <a:pt x="71" y="28"/>
                    </a:moveTo>
                    <a:cubicBezTo>
                      <a:pt x="71" y="29"/>
                      <a:pt x="71" y="30"/>
                      <a:pt x="71" y="31"/>
                    </a:cubicBezTo>
                    <a:cubicBezTo>
                      <a:pt x="71" y="34"/>
                      <a:pt x="70" y="37"/>
                      <a:pt x="69" y="42"/>
                    </a:cubicBezTo>
                    <a:cubicBezTo>
                      <a:pt x="59" y="69"/>
                      <a:pt x="59" y="69"/>
                      <a:pt x="59" y="69"/>
                    </a:cubicBezTo>
                    <a:cubicBezTo>
                      <a:pt x="68" y="64"/>
                      <a:pt x="75" y="54"/>
                      <a:pt x="75" y="42"/>
                    </a:cubicBezTo>
                    <a:cubicBezTo>
                      <a:pt x="75" y="37"/>
                      <a:pt x="73" y="32"/>
                      <a:pt x="71" y="28"/>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03" name="Freeform 149">
                <a:extLst>
                  <a:ext uri="{FF2B5EF4-FFF2-40B4-BE49-F238E27FC236}">
                    <a16:creationId xmlns:a16="http://schemas.microsoft.com/office/drawing/2014/main" id="{A48A15AD-364C-4646-9176-FF43DAAF9F20}"/>
                  </a:ext>
                </a:extLst>
              </p:cNvPr>
              <p:cNvSpPr>
                <a:spLocks/>
              </p:cNvSpPr>
              <p:nvPr/>
            </p:nvSpPr>
            <p:spPr bwMode="auto">
              <a:xfrm>
                <a:off x="10258707" y="5621075"/>
                <a:ext cx="364063" cy="360148"/>
              </a:xfrm>
              <a:custGeom>
                <a:avLst/>
                <a:gdLst>
                  <a:gd name="T0" fmla="*/ 110 w 114"/>
                  <a:gd name="T1" fmla="*/ 90 h 113"/>
                  <a:gd name="T2" fmla="*/ 60 w 114"/>
                  <a:gd name="T3" fmla="*/ 47 h 113"/>
                  <a:gd name="T4" fmla="*/ 64 w 114"/>
                  <a:gd name="T5" fmla="*/ 32 h 113"/>
                  <a:gd name="T6" fmla="*/ 32 w 114"/>
                  <a:gd name="T7" fmla="*/ 0 h 113"/>
                  <a:gd name="T8" fmla="*/ 23 w 114"/>
                  <a:gd name="T9" fmla="*/ 1 h 113"/>
                  <a:gd name="T10" fmla="*/ 41 w 114"/>
                  <a:gd name="T11" fmla="*/ 20 h 113"/>
                  <a:gd name="T12" fmla="*/ 41 w 114"/>
                  <a:gd name="T13" fmla="*/ 30 h 113"/>
                  <a:gd name="T14" fmla="*/ 30 w 114"/>
                  <a:gd name="T15" fmla="*/ 41 h 113"/>
                  <a:gd name="T16" fmla="*/ 20 w 114"/>
                  <a:gd name="T17" fmla="*/ 41 h 113"/>
                  <a:gd name="T18" fmla="*/ 1 w 114"/>
                  <a:gd name="T19" fmla="*/ 23 h 113"/>
                  <a:gd name="T20" fmla="*/ 0 w 114"/>
                  <a:gd name="T21" fmla="*/ 32 h 113"/>
                  <a:gd name="T22" fmla="*/ 32 w 114"/>
                  <a:gd name="T23" fmla="*/ 63 h 113"/>
                  <a:gd name="T24" fmla="*/ 47 w 114"/>
                  <a:gd name="T25" fmla="*/ 60 h 113"/>
                  <a:gd name="T26" fmla="*/ 90 w 114"/>
                  <a:gd name="T27" fmla="*/ 110 h 113"/>
                  <a:gd name="T28" fmla="*/ 100 w 114"/>
                  <a:gd name="T29" fmla="*/ 111 h 113"/>
                  <a:gd name="T30" fmla="*/ 111 w 114"/>
                  <a:gd name="T31" fmla="*/ 100 h 113"/>
                  <a:gd name="T32" fmla="*/ 110 w 114"/>
                  <a:gd name="T33"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3">
                    <a:moveTo>
                      <a:pt x="110" y="90"/>
                    </a:moveTo>
                    <a:cubicBezTo>
                      <a:pt x="60" y="47"/>
                      <a:pt x="60" y="47"/>
                      <a:pt x="60" y="47"/>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4"/>
                      <a:pt x="23" y="44"/>
                      <a:pt x="20" y="41"/>
                    </a:cubicBezTo>
                    <a:cubicBezTo>
                      <a:pt x="1" y="23"/>
                      <a:pt x="1" y="23"/>
                      <a:pt x="1" y="23"/>
                    </a:cubicBezTo>
                    <a:cubicBezTo>
                      <a:pt x="1" y="25"/>
                      <a:pt x="0" y="29"/>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100"/>
                      <a:pt x="111" y="100"/>
                      <a:pt x="111" y="100"/>
                    </a:cubicBezTo>
                    <a:cubicBezTo>
                      <a:pt x="114" y="97"/>
                      <a:pt x="113" y="93"/>
                      <a:pt x="110"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04" name="Freeform 150">
                <a:extLst>
                  <a:ext uri="{FF2B5EF4-FFF2-40B4-BE49-F238E27FC236}">
                    <a16:creationId xmlns:a16="http://schemas.microsoft.com/office/drawing/2014/main" id="{7548741B-6BF7-4C8B-BCD5-88342F8D5348}"/>
                  </a:ext>
                </a:extLst>
              </p:cNvPr>
              <p:cNvSpPr>
                <a:spLocks noEditPoints="1"/>
              </p:cNvSpPr>
              <p:nvPr/>
            </p:nvSpPr>
            <p:spPr bwMode="auto">
              <a:xfrm>
                <a:off x="9160647" y="5274627"/>
                <a:ext cx="358192" cy="550009"/>
              </a:xfrm>
              <a:custGeom>
                <a:avLst/>
                <a:gdLst>
                  <a:gd name="T0" fmla="*/ 84 w 112"/>
                  <a:gd name="T1" fmla="*/ 3 h 172"/>
                  <a:gd name="T2" fmla="*/ 111 w 112"/>
                  <a:gd name="T3" fmla="*/ 19 h 172"/>
                  <a:gd name="T4" fmla="*/ 110 w 112"/>
                  <a:gd name="T5" fmla="*/ 33 h 172"/>
                  <a:gd name="T6" fmla="*/ 103 w 112"/>
                  <a:gd name="T7" fmla="*/ 44 h 172"/>
                  <a:gd name="T8" fmla="*/ 65 w 112"/>
                  <a:gd name="T9" fmla="*/ 21 h 172"/>
                  <a:gd name="T10" fmla="*/ 72 w 112"/>
                  <a:gd name="T11" fmla="*/ 10 h 172"/>
                  <a:gd name="T12" fmla="*/ 84 w 112"/>
                  <a:gd name="T13" fmla="*/ 3 h 172"/>
                  <a:gd name="T14" fmla="*/ 0 w 112"/>
                  <a:gd name="T15" fmla="*/ 130 h 172"/>
                  <a:gd name="T16" fmla="*/ 1 w 112"/>
                  <a:gd name="T17" fmla="*/ 172 h 172"/>
                  <a:gd name="T18" fmla="*/ 38 w 112"/>
                  <a:gd name="T19" fmla="*/ 153 h 172"/>
                  <a:gd name="T20" fmla="*/ 98 w 112"/>
                  <a:gd name="T21" fmla="*/ 52 h 172"/>
                  <a:gd name="T22" fmla="*/ 60 w 112"/>
                  <a:gd name="T23" fmla="*/ 29 h 172"/>
                  <a:gd name="T24" fmla="*/ 0 w 112"/>
                  <a:gd name="T25" fmla="*/ 130 h 172"/>
                  <a:gd name="T26" fmla="*/ 76 w 112"/>
                  <a:gd name="T27" fmla="*/ 57 h 172"/>
                  <a:gd name="T28" fmla="*/ 30 w 112"/>
                  <a:gd name="T29" fmla="*/ 134 h 172"/>
                  <a:gd name="T30" fmla="*/ 20 w 112"/>
                  <a:gd name="T31" fmla="*/ 128 h 172"/>
                  <a:gd name="T32" fmla="*/ 66 w 112"/>
                  <a:gd name="T33" fmla="*/ 52 h 172"/>
                  <a:gd name="T34" fmla="*/ 76 w 112"/>
                  <a:gd name="T35" fmla="*/ 5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72">
                    <a:moveTo>
                      <a:pt x="84" y="3"/>
                    </a:moveTo>
                    <a:cubicBezTo>
                      <a:pt x="96" y="0"/>
                      <a:pt x="108" y="7"/>
                      <a:pt x="111" y="19"/>
                    </a:cubicBezTo>
                    <a:cubicBezTo>
                      <a:pt x="112" y="24"/>
                      <a:pt x="112" y="29"/>
                      <a:pt x="110" y="33"/>
                    </a:cubicBezTo>
                    <a:cubicBezTo>
                      <a:pt x="103" y="44"/>
                      <a:pt x="103" y="44"/>
                      <a:pt x="103" y="44"/>
                    </a:cubicBezTo>
                    <a:cubicBezTo>
                      <a:pt x="65" y="21"/>
                      <a:pt x="65" y="21"/>
                      <a:pt x="65" y="21"/>
                    </a:cubicBezTo>
                    <a:cubicBezTo>
                      <a:pt x="72" y="10"/>
                      <a:pt x="72" y="10"/>
                      <a:pt x="72" y="10"/>
                    </a:cubicBezTo>
                    <a:cubicBezTo>
                      <a:pt x="75" y="7"/>
                      <a:pt x="79" y="4"/>
                      <a:pt x="84" y="3"/>
                    </a:cubicBezTo>
                    <a:close/>
                    <a:moveTo>
                      <a:pt x="0" y="130"/>
                    </a:moveTo>
                    <a:cubicBezTo>
                      <a:pt x="1" y="172"/>
                      <a:pt x="1" y="172"/>
                      <a:pt x="1" y="172"/>
                    </a:cubicBezTo>
                    <a:cubicBezTo>
                      <a:pt x="38" y="153"/>
                      <a:pt x="38" y="153"/>
                      <a:pt x="38" y="153"/>
                    </a:cubicBezTo>
                    <a:cubicBezTo>
                      <a:pt x="98" y="52"/>
                      <a:pt x="98" y="52"/>
                      <a:pt x="98" y="52"/>
                    </a:cubicBezTo>
                    <a:cubicBezTo>
                      <a:pt x="60" y="29"/>
                      <a:pt x="60" y="29"/>
                      <a:pt x="60" y="29"/>
                    </a:cubicBezTo>
                    <a:lnTo>
                      <a:pt x="0" y="130"/>
                    </a:lnTo>
                    <a:close/>
                    <a:moveTo>
                      <a:pt x="76" y="57"/>
                    </a:moveTo>
                    <a:cubicBezTo>
                      <a:pt x="30" y="134"/>
                      <a:pt x="30" y="134"/>
                      <a:pt x="30" y="134"/>
                    </a:cubicBezTo>
                    <a:cubicBezTo>
                      <a:pt x="20" y="128"/>
                      <a:pt x="20" y="128"/>
                      <a:pt x="20" y="128"/>
                    </a:cubicBezTo>
                    <a:cubicBezTo>
                      <a:pt x="66" y="52"/>
                      <a:pt x="66" y="52"/>
                      <a:pt x="66" y="52"/>
                    </a:cubicBezTo>
                    <a:lnTo>
                      <a:pt x="7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05" name="Freeform 151">
                <a:extLst>
                  <a:ext uri="{FF2B5EF4-FFF2-40B4-BE49-F238E27FC236}">
                    <a16:creationId xmlns:a16="http://schemas.microsoft.com/office/drawing/2014/main" id="{E778C6B7-12A1-42A3-B4F2-D68CF0B2D983}"/>
                  </a:ext>
                </a:extLst>
              </p:cNvPr>
              <p:cNvSpPr>
                <a:spLocks noEditPoints="1"/>
              </p:cNvSpPr>
              <p:nvPr/>
            </p:nvSpPr>
            <p:spPr bwMode="auto">
              <a:xfrm>
                <a:off x="9589301" y="5294200"/>
                <a:ext cx="305343" cy="348404"/>
              </a:xfrm>
              <a:custGeom>
                <a:avLst/>
                <a:gdLst>
                  <a:gd name="T0" fmla="*/ 40 w 95"/>
                  <a:gd name="T1" fmla="*/ 61 h 109"/>
                  <a:gd name="T2" fmla="*/ 34 w 95"/>
                  <a:gd name="T3" fmla="*/ 54 h 109"/>
                  <a:gd name="T4" fmla="*/ 13 w 95"/>
                  <a:gd name="T5" fmla="*/ 75 h 109"/>
                  <a:gd name="T6" fmla="*/ 34 w 95"/>
                  <a:gd name="T7" fmla="*/ 95 h 109"/>
                  <a:gd name="T8" fmla="*/ 40 w 95"/>
                  <a:gd name="T9" fmla="*/ 88 h 109"/>
                  <a:gd name="T10" fmla="*/ 27 w 95"/>
                  <a:gd name="T11" fmla="*/ 75 h 109"/>
                  <a:gd name="T12" fmla="*/ 40 w 95"/>
                  <a:gd name="T13" fmla="*/ 61 h 109"/>
                  <a:gd name="T14" fmla="*/ 54 w 95"/>
                  <a:gd name="T15" fmla="*/ 88 h 109"/>
                  <a:gd name="T16" fmla="*/ 61 w 95"/>
                  <a:gd name="T17" fmla="*/ 95 h 109"/>
                  <a:gd name="T18" fmla="*/ 81 w 95"/>
                  <a:gd name="T19" fmla="*/ 75 h 109"/>
                  <a:gd name="T20" fmla="*/ 61 w 95"/>
                  <a:gd name="T21" fmla="*/ 54 h 109"/>
                  <a:gd name="T22" fmla="*/ 54 w 95"/>
                  <a:gd name="T23" fmla="*/ 61 h 109"/>
                  <a:gd name="T24" fmla="*/ 68 w 95"/>
                  <a:gd name="T25" fmla="*/ 75 h 109"/>
                  <a:gd name="T26" fmla="*/ 54 w 95"/>
                  <a:gd name="T27" fmla="*/ 88 h 109"/>
                  <a:gd name="T28" fmla="*/ 89 w 95"/>
                  <a:gd name="T29" fmla="*/ 21 h 109"/>
                  <a:gd name="T30" fmla="*/ 74 w 95"/>
                  <a:gd name="T31" fmla="*/ 6 h 109"/>
                  <a:gd name="T32" fmla="*/ 59 w 95"/>
                  <a:gd name="T33" fmla="*/ 0 h 109"/>
                  <a:gd name="T34" fmla="*/ 8 w 95"/>
                  <a:gd name="T35" fmla="*/ 0 h 109"/>
                  <a:gd name="T36" fmla="*/ 0 w 95"/>
                  <a:gd name="T37" fmla="*/ 8 h 109"/>
                  <a:gd name="T38" fmla="*/ 0 w 95"/>
                  <a:gd name="T39" fmla="*/ 100 h 109"/>
                  <a:gd name="T40" fmla="*/ 8 w 95"/>
                  <a:gd name="T41" fmla="*/ 109 h 109"/>
                  <a:gd name="T42" fmla="*/ 86 w 95"/>
                  <a:gd name="T43" fmla="*/ 109 h 109"/>
                  <a:gd name="T44" fmla="*/ 95 w 95"/>
                  <a:gd name="T45" fmla="*/ 100 h 109"/>
                  <a:gd name="T46" fmla="*/ 95 w 95"/>
                  <a:gd name="T47" fmla="*/ 36 h 109"/>
                  <a:gd name="T48" fmla="*/ 89 w 95"/>
                  <a:gd name="T49" fmla="*/ 21 h 109"/>
                  <a:gd name="T50" fmla="*/ 84 w 95"/>
                  <a:gd name="T51" fmla="*/ 26 h 109"/>
                  <a:gd name="T52" fmla="*/ 85 w 95"/>
                  <a:gd name="T53" fmla="*/ 27 h 109"/>
                  <a:gd name="T54" fmla="*/ 68 w 95"/>
                  <a:gd name="T55" fmla="*/ 27 h 109"/>
                  <a:gd name="T56" fmla="*/ 68 w 95"/>
                  <a:gd name="T57" fmla="*/ 10 h 109"/>
                  <a:gd name="T58" fmla="*/ 69 w 95"/>
                  <a:gd name="T59" fmla="*/ 11 h 109"/>
                  <a:gd name="T60" fmla="*/ 84 w 95"/>
                  <a:gd name="T61" fmla="*/ 26 h 109"/>
                  <a:gd name="T62" fmla="*/ 88 w 95"/>
                  <a:gd name="T63" fmla="*/ 100 h 109"/>
                  <a:gd name="T64" fmla="*/ 86 w 95"/>
                  <a:gd name="T65" fmla="*/ 102 h 109"/>
                  <a:gd name="T66" fmla="*/ 8 w 95"/>
                  <a:gd name="T67" fmla="*/ 102 h 109"/>
                  <a:gd name="T68" fmla="*/ 6 w 95"/>
                  <a:gd name="T69" fmla="*/ 100 h 109"/>
                  <a:gd name="T70" fmla="*/ 6 w 95"/>
                  <a:gd name="T71" fmla="*/ 8 h 109"/>
                  <a:gd name="T72" fmla="*/ 8 w 95"/>
                  <a:gd name="T73" fmla="*/ 7 h 109"/>
                  <a:gd name="T74" fmla="*/ 59 w 95"/>
                  <a:gd name="T75" fmla="*/ 7 h 109"/>
                  <a:gd name="T76" fmla="*/ 61 w 95"/>
                  <a:gd name="T77" fmla="*/ 7 h 109"/>
                  <a:gd name="T78" fmla="*/ 61 w 95"/>
                  <a:gd name="T79" fmla="*/ 34 h 109"/>
                  <a:gd name="T80" fmla="*/ 88 w 95"/>
                  <a:gd name="T81" fmla="*/ 34 h 109"/>
                  <a:gd name="T82" fmla="*/ 88 w 95"/>
                  <a:gd name="T83" fmla="*/ 36 h 109"/>
                  <a:gd name="T84" fmla="*/ 88 w 95"/>
                  <a:gd name="T85" fmla="*/ 10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109">
                    <a:moveTo>
                      <a:pt x="40" y="61"/>
                    </a:moveTo>
                    <a:cubicBezTo>
                      <a:pt x="34" y="54"/>
                      <a:pt x="34" y="54"/>
                      <a:pt x="34" y="54"/>
                    </a:cubicBezTo>
                    <a:cubicBezTo>
                      <a:pt x="13" y="75"/>
                      <a:pt x="13" y="75"/>
                      <a:pt x="13" y="75"/>
                    </a:cubicBezTo>
                    <a:cubicBezTo>
                      <a:pt x="34" y="95"/>
                      <a:pt x="34" y="95"/>
                      <a:pt x="34" y="95"/>
                    </a:cubicBezTo>
                    <a:cubicBezTo>
                      <a:pt x="40" y="88"/>
                      <a:pt x="40" y="88"/>
                      <a:pt x="40" y="88"/>
                    </a:cubicBezTo>
                    <a:cubicBezTo>
                      <a:pt x="27" y="75"/>
                      <a:pt x="27" y="75"/>
                      <a:pt x="27" y="75"/>
                    </a:cubicBezTo>
                    <a:lnTo>
                      <a:pt x="40" y="61"/>
                    </a:lnTo>
                    <a:close/>
                    <a:moveTo>
                      <a:pt x="54" y="88"/>
                    </a:moveTo>
                    <a:cubicBezTo>
                      <a:pt x="61" y="95"/>
                      <a:pt x="61" y="95"/>
                      <a:pt x="61" y="95"/>
                    </a:cubicBezTo>
                    <a:cubicBezTo>
                      <a:pt x="81" y="75"/>
                      <a:pt x="81" y="75"/>
                      <a:pt x="81" y="75"/>
                    </a:cubicBezTo>
                    <a:cubicBezTo>
                      <a:pt x="61" y="54"/>
                      <a:pt x="61" y="54"/>
                      <a:pt x="61" y="54"/>
                    </a:cubicBezTo>
                    <a:cubicBezTo>
                      <a:pt x="54" y="61"/>
                      <a:pt x="54" y="61"/>
                      <a:pt x="54" y="61"/>
                    </a:cubicBezTo>
                    <a:cubicBezTo>
                      <a:pt x="68" y="75"/>
                      <a:pt x="68" y="75"/>
                      <a:pt x="68" y="75"/>
                    </a:cubicBezTo>
                    <a:lnTo>
                      <a:pt x="54" y="88"/>
                    </a:lnTo>
                    <a:close/>
                    <a:moveTo>
                      <a:pt x="89" y="21"/>
                    </a:moveTo>
                    <a:cubicBezTo>
                      <a:pt x="74" y="6"/>
                      <a:pt x="74" y="6"/>
                      <a:pt x="74" y="6"/>
                    </a:cubicBezTo>
                    <a:cubicBezTo>
                      <a:pt x="70" y="3"/>
                      <a:pt x="64" y="0"/>
                      <a:pt x="59" y="0"/>
                    </a:cubicBezTo>
                    <a:cubicBezTo>
                      <a:pt x="8" y="0"/>
                      <a:pt x="8" y="0"/>
                      <a:pt x="8" y="0"/>
                    </a:cubicBezTo>
                    <a:cubicBezTo>
                      <a:pt x="3" y="0"/>
                      <a:pt x="0" y="4"/>
                      <a:pt x="0" y="8"/>
                    </a:cubicBezTo>
                    <a:cubicBezTo>
                      <a:pt x="0" y="100"/>
                      <a:pt x="0" y="100"/>
                      <a:pt x="0" y="100"/>
                    </a:cubicBezTo>
                    <a:cubicBezTo>
                      <a:pt x="0" y="105"/>
                      <a:pt x="3" y="109"/>
                      <a:pt x="8" y="109"/>
                    </a:cubicBezTo>
                    <a:cubicBezTo>
                      <a:pt x="86" y="109"/>
                      <a:pt x="86" y="109"/>
                      <a:pt x="86" y="109"/>
                    </a:cubicBezTo>
                    <a:cubicBezTo>
                      <a:pt x="91" y="109"/>
                      <a:pt x="95" y="105"/>
                      <a:pt x="95" y="100"/>
                    </a:cubicBezTo>
                    <a:cubicBezTo>
                      <a:pt x="95" y="36"/>
                      <a:pt x="95" y="36"/>
                      <a:pt x="95" y="36"/>
                    </a:cubicBezTo>
                    <a:cubicBezTo>
                      <a:pt x="95" y="31"/>
                      <a:pt x="92" y="24"/>
                      <a:pt x="89" y="21"/>
                    </a:cubicBezTo>
                    <a:close/>
                    <a:moveTo>
                      <a:pt x="84" y="26"/>
                    </a:moveTo>
                    <a:cubicBezTo>
                      <a:pt x="84" y="26"/>
                      <a:pt x="85" y="27"/>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6"/>
                    </a:cubicBezTo>
                    <a:lnTo>
                      <a:pt x="88"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06" name="Freeform 152">
                <a:extLst>
                  <a:ext uri="{FF2B5EF4-FFF2-40B4-BE49-F238E27FC236}">
                    <a16:creationId xmlns:a16="http://schemas.microsoft.com/office/drawing/2014/main" id="{ACAE8B27-D76A-4975-AF69-6B38D1A13243}"/>
                  </a:ext>
                </a:extLst>
              </p:cNvPr>
              <p:cNvSpPr>
                <a:spLocks noEditPoints="1"/>
              </p:cNvSpPr>
              <p:nvPr/>
            </p:nvSpPr>
            <p:spPr bwMode="auto">
              <a:xfrm>
                <a:off x="9029505" y="1945211"/>
                <a:ext cx="401253" cy="297514"/>
              </a:xfrm>
              <a:custGeom>
                <a:avLst/>
                <a:gdLst>
                  <a:gd name="T0" fmla="*/ 101 w 125"/>
                  <a:gd name="T1" fmla="*/ 0 h 93"/>
                  <a:gd name="T2" fmla="*/ 23 w 125"/>
                  <a:gd name="T3" fmla="*/ 0 h 93"/>
                  <a:gd name="T4" fmla="*/ 0 w 125"/>
                  <a:gd name="T5" fmla="*/ 23 h 93"/>
                  <a:gd name="T6" fmla="*/ 0 w 125"/>
                  <a:gd name="T7" fmla="*/ 70 h 93"/>
                  <a:gd name="T8" fmla="*/ 23 w 125"/>
                  <a:gd name="T9" fmla="*/ 93 h 93"/>
                  <a:gd name="T10" fmla="*/ 101 w 125"/>
                  <a:gd name="T11" fmla="*/ 93 h 93"/>
                  <a:gd name="T12" fmla="*/ 125 w 125"/>
                  <a:gd name="T13" fmla="*/ 70 h 93"/>
                  <a:gd name="T14" fmla="*/ 125 w 125"/>
                  <a:gd name="T15" fmla="*/ 23 h 93"/>
                  <a:gd name="T16" fmla="*/ 101 w 125"/>
                  <a:gd name="T17" fmla="*/ 0 h 93"/>
                  <a:gd name="T18" fmla="*/ 47 w 125"/>
                  <a:gd name="T19" fmla="*/ 78 h 93"/>
                  <a:gd name="T20" fmla="*/ 47 w 125"/>
                  <a:gd name="T21" fmla="*/ 15 h 93"/>
                  <a:gd name="T22" fmla="*/ 86 w 125"/>
                  <a:gd name="T23" fmla="*/ 46 h 93"/>
                  <a:gd name="T24" fmla="*/ 47 w 125"/>
                  <a:gd name="T25" fmla="*/ 7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93">
                    <a:moveTo>
                      <a:pt x="101" y="0"/>
                    </a:moveTo>
                    <a:cubicBezTo>
                      <a:pt x="23" y="0"/>
                      <a:pt x="23" y="0"/>
                      <a:pt x="23" y="0"/>
                    </a:cubicBezTo>
                    <a:cubicBezTo>
                      <a:pt x="11" y="0"/>
                      <a:pt x="0" y="10"/>
                      <a:pt x="0" y="23"/>
                    </a:cubicBezTo>
                    <a:cubicBezTo>
                      <a:pt x="0" y="70"/>
                      <a:pt x="0" y="70"/>
                      <a:pt x="0" y="70"/>
                    </a:cubicBezTo>
                    <a:cubicBezTo>
                      <a:pt x="0" y="83"/>
                      <a:pt x="11" y="93"/>
                      <a:pt x="23" y="93"/>
                    </a:cubicBezTo>
                    <a:cubicBezTo>
                      <a:pt x="101" y="93"/>
                      <a:pt x="101" y="93"/>
                      <a:pt x="101" y="93"/>
                    </a:cubicBezTo>
                    <a:cubicBezTo>
                      <a:pt x="114" y="93"/>
                      <a:pt x="125" y="83"/>
                      <a:pt x="125" y="70"/>
                    </a:cubicBezTo>
                    <a:cubicBezTo>
                      <a:pt x="125" y="23"/>
                      <a:pt x="125" y="23"/>
                      <a:pt x="125" y="23"/>
                    </a:cubicBezTo>
                    <a:cubicBezTo>
                      <a:pt x="125" y="10"/>
                      <a:pt x="114" y="0"/>
                      <a:pt x="101" y="0"/>
                    </a:cubicBezTo>
                    <a:close/>
                    <a:moveTo>
                      <a:pt x="47" y="78"/>
                    </a:moveTo>
                    <a:cubicBezTo>
                      <a:pt x="47" y="15"/>
                      <a:pt x="47" y="15"/>
                      <a:pt x="47" y="15"/>
                    </a:cubicBezTo>
                    <a:cubicBezTo>
                      <a:pt x="86" y="46"/>
                      <a:pt x="86" y="46"/>
                      <a:pt x="86" y="46"/>
                    </a:cubicBezTo>
                    <a:lnTo>
                      <a:pt x="47"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07" name="Freeform 153">
                <a:extLst>
                  <a:ext uri="{FF2B5EF4-FFF2-40B4-BE49-F238E27FC236}">
                    <a16:creationId xmlns:a16="http://schemas.microsoft.com/office/drawing/2014/main" id="{F24CEE62-4974-4B96-8F1C-9B3ECD27C3DD}"/>
                  </a:ext>
                </a:extLst>
              </p:cNvPr>
              <p:cNvSpPr>
                <a:spLocks noEditPoints="1"/>
              </p:cNvSpPr>
              <p:nvPr/>
            </p:nvSpPr>
            <p:spPr bwMode="auto">
              <a:xfrm>
                <a:off x="8534302" y="4360555"/>
                <a:ext cx="207477" cy="211391"/>
              </a:xfrm>
              <a:custGeom>
                <a:avLst/>
                <a:gdLst>
                  <a:gd name="T0" fmla="*/ 61 w 65"/>
                  <a:gd name="T1" fmla="*/ 19 h 66"/>
                  <a:gd name="T2" fmla="*/ 47 w 65"/>
                  <a:gd name="T3" fmla="*/ 4 h 66"/>
                  <a:gd name="T4" fmla="*/ 51 w 65"/>
                  <a:gd name="T5" fmla="*/ 0 h 66"/>
                  <a:gd name="T6" fmla="*/ 65 w 65"/>
                  <a:gd name="T7" fmla="*/ 15 h 66"/>
                  <a:gd name="T8" fmla="*/ 61 w 65"/>
                  <a:gd name="T9" fmla="*/ 19 h 66"/>
                  <a:gd name="T10" fmla="*/ 57 w 65"/>
                  <a:gd name="T11" fmla="*/ 23 h 66"/>
                  <a:gd name="T12" fmla="*/ 55 w 65"/>
                  <a:gd name="T13" fmla="*/ 46 h 66"/>
                  <a:gd name="T14" fmla="*/ 10 w 65"/>
                  <a:gd name="T15" fmla="*/ 66 h 66"/>
                  <a:gd name="T16" fmla="*/ 6 w 65"/>
                  <a:gd name="T17" fmla="*/ 63 h 66"/>
                  <a:gd name="T18" fmla="*/ 24 w 65"/>
                  <a:gd name="T19" fmla="*/ 45 h 66"/>
                  <a:gd name="T20" fmla="*/ 26 w 65"/>
                  <a:gd name="T21" fmla="*/ 46 h 66"/>
                  <a:gd name="T22" fmla="*/ 32 w 65"/>
                  <a:gd name="T23" fmla="*/ 39 h 66"/>
                  <a:gd name="T24" fmla="*/ 26 w 65"/>
                  <a:gd name="T25" fmla="*/ 33 h 66"/>
                  <a:gd name="T26" fmla="*/ 20 w 65"/>
                  <a:gd name="T27" fmla="*/ 39 h 66"/>
                  <a:gd name="T28" fmla="*/ 21 w 65"/>
                  <a:gd name="T29" fmla="*/ 42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5"/>
                      <a:pt x="65" y="15"/>
                      <a:pt x="65" y="15"/>
                    </a:cubicBezTo>
                    <a:lnTo>
                      <a:pt x="61" y="19"/>
                    </a:lnTo>
                    <a:close/>
                    <a:moveTo>
                      <a:pt x="57" y="23"/>
                    </a:moveTo>
                    <a:cubicBezTo>
                      <a:pt x="55" y="46"/>
                      <a:pt x="55" y="46"/>
                      <a:pt x="55" y="46"/>
                    </a:cubicBezTo>
                    <a:cubicBezTo>
                      <a:pt x="37" y="46"/>
                      <a:pt x="10" y="66"/>
                      <a:pt x="10" y="66"/>
                    </a:cubicBezTo>
                    <a:cubicBezTo>
                      <a:pt x="6" y="63"/>
                      <a:pt x="6" y="63"/>
                      <a:pt x="6" y="63"/>
                    </a:cubicBezTo>
                    <a:cubicBezTo>
                      <a:pt x="24" y="45"/>
                      <a:pt x="24" y="45"/>
                      <a:pt x="24" y="45"/>
                    </a:cubicBezTo>
                    <a:cubicBezTo>
                      <a:pt x="25" y="45"/>
                      <a:pt x="25" y="46"/>
                      <a:pt x="26" y="46"/>
                    </a:cubicBezTo>
                    <a:cubicBezTo>
                      <a:pt x="30" y="46"/>
                      <a:pt x="32" y="43"/>
                      <a:pt x="32" y="39"/>
                    </a:cubicBezTo>
                    <a:cubicBezTo>
                      <a:pt x="32" y="36"/>
                      <a:pt x="30" y="33"/>
                      <a:pt x="26" y="33"/>
                    </a:cubicBezTo>
                    <a:cubicBezTo>
                      <a:pt x="23" y="33"/>
                      <a:pt x="20" y="36"/>
                      <a:pt x="20" y="39"/>
                    </a:cubicBezTo>
                    <a:cubicBezTo>
                      <a:pt x="20" y="40"/>
                      <a:pt x="20" y="41"/>
                      <a:pt x="21" y="42"/>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08" name="Freeform 154">
                <a:extLst>
                  <a:ext uri="{FF2B5EF4-FFF2-40B4-BE49-F238E27FC236}">
                    <a16:creationId xmlns:a16="http://schemas.microsoft.com/office/drawing/2014/main" id="{7A9C8680-95BD-47B2-9499-BEF98D2826A8}"/>
                  </a:ext>
                </a:extLst>
              </p:cNvPr>
              <p:cNvSpPr>
                <a:spLocks/>
              </p:cNvSpPr>
              <p:nvPr/>
            </p:nvSpPr>
            <p:spPr bwMode="auto">
              <a:xfrm>
                <a:off x="8890535" y="4113931"/>
                <a:ext cx="279899" cy="268153"/>
              </a:xfrm>
              <a:custGeom>
                <a:avLst/>
                <a:gdLst>
                  <a:gd name="T0" fmla="*/ 55 w 88"/>
                  <a:gd name="T1" fmla="*/ 59 h 84"/>
                  <a:gd name="T2" fmla="*/ 53 w 88"/>
                  <a:gd name="T3" fmla="*/ 53 h 84"/>
                  <a:gd name="T4" fmla="*/ 61 w 88"/>
                  <a:gd name="T5" fmla="*/ 38 h 84"/>
                  <a:gd name="T6" fmla="*/ 63 w 88"/>
                  <a:gd name="T7" fmla="*/ 26 h 84"/>
                  <a:gd name="T8" fmla="*/ 44 w 88"/>
                  <a:gd name="T9" fmla="*/ 0 h 84"/>
                  <a:gd name="T10" fmla="*/ 25 w 88"/>
                  <a:gd name="T11" fmla="*/ 26 h 84"/>
                  <a:gd name="T12" fmla="*/ 28 w 88"/>
                  <a:gd name="T13" fmla="*/ 38 h 84"/>
                  <a:gd name="T14" fmla="*/ 36 w 88"/>
                  <a:gd name="T15" fmla="*/ 53 h 84"/>
                  <a:gd name="T16" fmla="*/ 33 w 88"/>
                  <a:gd name="T17" fmla="*/ 59 h 84"/>
                  <a:gd name="T18" fmla="*/ 0 w 88"/>
                  <a:gd name="T19" fmla="*/ 84 h 84"/>
                  <a:gd name="T20" fmla="*/ 44 w 88"/>
                  <a:gd name="T21" fmla="*/ 84 h 84"/>
                  <a:gd name="T22" fmla="*/ 88 w 88"/>
                  <a:gd name="T23" fmla="*/ 84 h 84"/>
                  <a:gd name="T24" fmla="*/ 55 w 88"/>
                  <a:gd name="T2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4">
                    <a:moveTo>
                      <a:pt x="55" y="59"/>
                    </a:moveTo>
                    <a:cubicBezTo>
                      <a:pt x="53" y="59"/>
                      <a:pt x="53" y="53"/>
                      <a:pt x="53" y="53"/>
                    </a:cubicBezTo>
                    <a:cubicBezTo>
                      <a:pt x="53" y="53"/>
                      <a:pt x="59" y="46"/>
                      <a:pt x="61" y="38"/>
                    </a:cubicBezTo>
                    <a:cubicBezTo>
                      <a:pt x="64" y="38"/>
                      <a:pt x="67" y="29"/>
                      <a:pt x="63" y="26"/>
                    </a:cubicBezTo>
                    <a:cubicBezTo>
                      <a:pt x="63" y="22"/>
                      <a:pt x="68" y="0"/>
                      <a:pt x="44" y="0"/>
                    </a:cubicBezTo>
                    <a:cubicBezTo>
                      <a:pt x="21" y="0"/>
                      <a:pt x="25" y="22"/>
                      <a:pt x="25" y="26"/>
                    </a:cubicBezTo>
                    <a:cubicBezTo>
                      <a:pt x="22" y="29"/>
                      <a:pt x="24" y="38"/>
                      <a:pt x="28" y="38"/>
                    </a:cubicBezTo>
                    <a:cubicBezTo>
                      <a:pt x="29" y="46"/>
                      <a:pt x="36" y="53"/>
                      <a:pt x="36" y="53"/>
                    </a:cubicBezTo>
                    <a:cubicBezTo>
                      <a:pt x="36" y="53"/>
                      <a:pt x="35" y="59"/>
                      <a:pt x="33" y="59"/>
                    </a:cubicBezTo>
                    <a:cubicBezTo>
                      <a:pt x="26" y="60"/>
                      <a:pt x="0" y="72"/>
                      <a:pt x="0" y="84"/>
                    </a:cubicBezTo>
                    <a:cubicBezTo>
                      <a:pt x="44" y="84"/>
                      <a:pt x="44" y="84"/>
                      <a:pt x="44" y="84"/>
                    </a:cubicBezTo>
                    <a:cubicBezTo>
                      <a:pt x="88" y="84"/>
                      <a:pt x="88" y="84"/>
                      <a:pt x="88" y="84"/>
                    </a:cubicBezTo>
                    <a:cubicBezTo>
                      <a:pt x="88" y="72"/>
                      <a:pt x="62" y="60"/>
                      <a:pt x="55"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09" name="Freeform 155">
                <a:extLst>
                  <a:ext uri="{FF2B5EF4-FFF2-40B4-BE49-F238E27FC236}">
                    <a16:creationId xmlns:a16="http://schemas.microsoft.com/office/drawing/2014/main" id="{6314AF70-0870-42B6-B1D1-197B1AB6BE45}"/>
                  </a:ext>
                </a:extLst>
              </p:cNvPr>
              <p:cNvSpPr>
                <a:spLocks noEditPoints="1"/>
              </p:cNvSpPr>
              <p:nvPr/>
            </p:nvSpPr>
            <p:spPr bwMode="auto">
              <a:xfrm>
                <a:off x="8039097" y="4581732"/>
                <a:ext cx="262282" cy="262282"/>
              </a:xfrm>
              <a:custGeom>
                <a:avLst/>
                <a:gdLst>
                  <a:gd name="T0" fmla="*/ 0 w 82"/>
                  <a:gd name="T1" fmla="*/ 41 h 82"/>
                  <a:gd name="T2" fmla="*/ 82 w 82"/>
                  <a:gd name="T3" fmla="*/ 41 h 82"/>
                  <a:gd name="T4" fmla="*/ 64 w 82"/>
                  <a:gd name="T5" fmla="*/ 55 h 82"/>
                  <a:gd name="T6" fmla="*/ 77 w 82"/>
                  <a:gd name="T7" fmla="*/ 44 h 82"/>
                  <a:gd name="T8" fmla="*/ 64 w 82"/>
                  <a:gd name="T9" fmla="*/ 55 h 82"/>
                  <a:gd name="T10" fmla="*/ 16 w 82"/>
                  <a:gd name="T11" fmla="*/ 38 h 82"/>
                  <a:gd name="T12" fmla="*/ 8 w 82"/>
                  <a:gd name="T13" fmla="*/ 27 h 82"/>
                  <a:gd name="T14" fmla="*/ 59 w 82"/>
                  <a:gd name="T15" fmla="*/ 27 h 82"/>
                  <a:gd name="T16" fmla="*/ 44 w 82"/>
                  <a:gd name="T17" fmla="*/ 38 h 82"/>
                  <a:gd name="T18" fmla="*/ 59 w 82"/>
                  <a:gd name="T19" fmla="*/ 27 h 82"/>
                  <a:gd name="T20" fmla="*/ 44 w 82"/>
                  <a:gd name="T21" fmla="*/ 5 h 82"/>
                  <a:gd name="T22" fmla="*/ 54 w 82"/>
                  <a:gd name="T23" fmla="*/ 14 h 82"/>
                  <a:gd name="T24" fmla="*/ 44 w 82"/>
                  <a:gd name="T25" fmla="*/ 22 h 82"/>
                  <a:gd name="T26" fmla="*/ 35 w 82"/>
                  <a:gd name="T27" fmla="*/ 7 h 82"/>
                  <a:gd name="T28" fmla="*/ 38 w 82"/>
                  <a:gd name="T29" fmla="*/ 22 h 82"/>
                  <a:gd name="T30" fmla="*/ 28 w 82"/>
                  <a:gd name="T31" fmla="*/ 14 h 82"/>
                  <a:gd name="T32" fmla="*/ 38 w 82"/>
                  <a:gd name="T33" fmla="*/ 38 h 82"/>
                  <a:gd name="T34" fmla="*/ 23 w 82"/>
                  <a:gd name="T35" fmla="*/ 27 h 82"/>
                  <a:gd name="T36" fmla="*/ 8 w 82"/>
                  <a:gd name="T37" fmla="*/ 55 h 82"/>
                  <a:gd name="T38" fmla="*/ 16 w 82"/>
                  <a:gd name="T39" fmla="*/ 44 h 82"/>
                  <a:gd name="T40" fmla="*/ 8 w 82"/>
                  <a:gd name="T41" fmla="*/ 55 h 82"/>
                  <a:gd name="T42" fmla="*/ 38 w 82"/>
                  <a:gd name="T43" fmla="*/ 44 h 82"/>
                  <a:gd name="T44" fmla="*/ 23 w 82"/>
                  <a:gd name="T45" fmla="*/ 55 h 82"/>
                  <a:gd name="T46" fmla="*/ 38 w 82"/>
                  <a:gd name="T47" fmla="*/ 60 h 82"/>
                  <a:gd name="T48" fmla="*/ 35 w 82"/>
                  <a:gd name="T49" fmla="*/ 74 h 82"/>
                  <a:gd name="T50" fmla="*/ 25 w 82"/>
                  <a:gd name="T51" fmla="*/ 60 h 82"/>
                  <a:gd name="T52" fmla="*/ 54 w 82"/>
                  <a:gd name="T53" fmla="*/ 67 h 82"/>
                  <a:gd name="T54" fmla="*/ 44 w 82"/>
                  <a:gd name="T55" fmla="*/ 76 h 82"/>
                  <a:gd name="T56" fmla="*/ 57 w 82"/>
                  <a:gd name="T57" fmla="*/ 60 h 82"/>
                  <a:gd name="T58" fmla="*/ 44 w 82"/>
                  <a:gd name="T59" fmla="*/ 55 h 82"/>
                  <a:gd name="T60" fmla="*/ 60 w 82"/>
                  <a:gd name="T61" fmla="*/ 44 h 82"/>
                  <a:gd name="T62" fmla="*/ 44 w 82"/>
                  <a:gd name="T63" fmla="*/ 55 h 82"/>
                  <a:gd name="T64" fmla="*/ 64 w 82"/>
                  <a:gd name="T65" fmla="*/ 27 h 82"/>
                  <a:gd name="T66" fmla="*/ 77 w 82"/>
                  <a:gd name="T67" fmla="*/ 38 h 82"/>
                  <a:gd name="T68" fmla="*/ 71 w 82"/>
                  <a:gd name="T69" fmla="*/ 22 h 82"/>
                  <a:gd name="T70" fmla="*/ 57 w 82"/>
                  <a:gd name="T71" fmla="*/ 9 h 82"/>
                  <a:gd name="T72" fmla="*/ 71 w 82"/>
                  <a:gd name="T73" fmla="*/ 22 h 82"/>
                  <a:gd name="T74" fmla="*/ 26 w 82"/>
                  <a:gd name="T75" fmla="*/ 9 h 82"/>
                  <a:gd name="T76" fmla="*/ 11 w 82"/>
                  <a:gd name="T77" fmla="*/ 22 h 82"/>
                  <a:gd name="T78" fmla="*/ 11 w 82"/>
                  <a:gd name="T79" fmla="*/ 60 h 82"/>
                  <a:gd name="T80" fmla="*/ 26 w 82"/>
                  <a:gd name="T81" fmla="*/ 73 h 82"/>
                  <a:gd name="T82" fmla="*/ 11 w 82"/>
                  <a:gd name="T83" fmla="*/ 60 h 82"/>
                  <a:gd name="T84" fmla="*/ 57 w 82"/>
                  <a:gd name="T85" fmla="*/ 73 h 82"/>
                  <a:gd name="T86" fmla="*/ 71 w 82"/>
                  <a:gd name="T87"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2">
                    <a:moveTo>
                      <a:pt x="41" y="0"/>
                    </a:moveTo>
                    <a:cubicBezTo>
                      <a:pt x="18" y="0"/>
                      <a:pt x="0" y="18"/>
                      <a:pt x="0" y="41"/>
                    </a:cubicBezTo>
                    <a:cubicBezTo>
                      <a:pt x="0" y="64"/>
                      <a:pt x="18" y="82"/>
                      <a:pt x="41" y="82"/>
                    </a:cubicBezTo>
                    <a:cubicBezTo>
                      <a:pt x="64" y="82"/>
                      <a:pt x="82" y="64"/>
                      <a:pt x="82" y="41"/>
                    </a:cubicBezTo>
                    <a:cubicBezTo>
                      <a:pt x="82" y="18"/>
                      <a:pt x="64" y="0"/>
                      <a:pt x="41" y="0"/>
                    </a:cubicBezTo>
                    <a:close/>
                    <a:moveTo>
                      <a:pt x="64" y="55"/>
                    </a:moveTo>
                    <a:cubicBezTo>
                      <a:pt x="65" y="51"/>
                      <a:pt x="66" y="47"/>
                      <a:pt x="66" y="44"/>
                    </a:cubicBezTo>
                    <a:cubicBezTo>
                      <a:pt x="77" y="44"/>
                      <a:pt x="77" y="44"/>
                      <a:pt x="77" y="44"/>
                    </a:cubicBezTo>
                    <a:cubicBezTo>
                      <a:pt x="76" y="47"/>
                      <a:pt x="76" y="51"/>
                      <a:pt x="74" y="55"/>
                    </a:cubicBezTo>
                    <a:lnTo>
                      <a:pt x="64" y="55"/>
                    </a:lnTo>
                    <a:close/>
                    <a:moveTo>
                      <a:pt x="18" y="27"/>
                    </a:moveTo>
                    <a:cubicBezTo>
                      <a:pt x="17" y="31"/>
                      <a:pt x="17" y="34"/>
                      <a:pt x="16" y="38"/>
                    </a:cubicBezTo>
                    <a:cubicBezTo>
                      <a:pt x="6" y="38"/>
                      <a:pt x="6" y="38"/>
                      <a:pt x="6" y="38"/>
                    </a:cubicBezTo>
                    <a:cubicBezTo>
                      <a:pt x="6" y="34"/>
                      <a:pt x="7" y="31"/>
                      <a:pt x="8" y="27"/>
                    </a:cubicBezTo>
                    <a:lnTo>
                      <a:pt x="18" y="27"/>
                    </a:lnTo>
                    <a:close/>
                    <a:moveTo>
                      <a:pt x="59" y="27"/>
                    </a:moveTo>
                    <a:cubicBezTo>
                      <a:pt x="60" y="31"/>
                      <a:pt x="60" y="34"/>
                      <a:pt x="60" y="38"/>
                    </a:cubicBezTo>
                    <a:cubicBezTo>
                      <a:pt x="44" y="38"/>
                      <a:pt x="44" y="38"/>
                      <a:pt x="44" y="38"/>
                    </a:cubicBezTo>
                    <a:cubicBezTo>
                      <a:pt x="44" y="27"/>
                      <a:pt x="44" y="27"/>
                      <a:pt x="44" y="27"/>
                    </a:cubicBezTo>
                    <a:lnTo>
                      <a:pt x="59" y="27"/>
                    </a:lnTo>
                    <a:close/>
                    <a:moveTo>
                      <a:pt x="44" y="22"/>
                    </a:moveTo>
                    <a:cubicBezTo>
                      <a:pt x="44" y="5"/>
                      <a:pt x="44" y="5"/>
                      <a:pt x="44" y="5"/>
                    </a:cubicBezTo>
                    <a:cubicBezTo>
                      <a:pt x="45" y="6"/>
                      <a:pt x="46" y="6"/>
                      <a:pt x="48" y="7"/>
                    </a:cubicBezTo>
                    <a:cubicBezTo>
                      <a:pt x="50" y="9"/>
                      <a:pt x="52" y="11"/>
                      <a:pt x="54" y="14"/>
                    </a:cubicBezTo>
                    <a:cubicBezTo>
                      <a:pt x="55" y="17"/>
                      <a:pt x="56" y="19"/>
                      <a:pt x="57" y="22"/>
                    </a:cubicBezTo>
                    <a:cubicBezTo>
                      <a:pt x="44" y="22"/>
                      <a:pt x="44" y="22"/>
                      <a:pt x="44" y="22"/>
                    </a:cubicBezTo>
                    <a:close/>
                    <a:moveTo>
                      <a:pt x="28" y="14"/>
                    </a:moveTo>
                    <a:cubicBezTo>
                      <a:pt x="30" y="11"/>
                      <a:pt x="32" y="9"/>
                      <a:pt x="35" y="7"/>
                    </a:cubicBezTo>
                    <a:cubicBezTo>
                      <a:pt x="36" y="6"/>
                      <a:pt x="37" y="6"/>
                      <a:pt x="38" y="5"/>
                    </a:cubicBezTo>
                    <a:cubicBezTo>
                      <a:pt x="38" y="22"/>
                      <a:pt x="38" y="22"/>
                      <a:pt x="38" y="22"/>
                    </a:cubicBezTo>
                    <a:cubicBezTo>
                      <a:pt x="25" y="22"/>
                      <a:pt x="25" y="22"/>
                      <a:pt x="25" y="22"/>
                    </a:cubicBezTo>
                    <a:cubicBezTo>
                      <a:pt x="26" y="19"/>
                      <a:pt x="27" y="17"/>
                      <a:pt x="28" y="14"/>
                    </a:cubicBezTo>
                    <a:close/>
                    <a:moveTo>
                      <a:pt x="38" y="27"/>
                    </a:moveTo>
                    <a:cubicBezTo>
                      <a:pt x="38" y="38"/>
                      <a:pt x="38" y="38"/>
                      <a:pt x="38" y="38"/>
                    </a:cubicBezTo>
                    <a:cubicBezTo>
                      <a:pt x="22" y="38"/>
                      <a:pt x="22" y="38"/>
                      <a:pt x="22" y="38"/>
                    </a:cubicBezTo>
                    <a:cubicBezTo>
                      <a:pt x="22" y="34"/>
                      <a:pt x="23" y="31"/>
                      <a:pt x="23" y="27"/>
                    </a:cubicBezTo>
                    <a:lnTo>
                      <a:pt x="38" y="27"/>
                    </a:lnTo>
                    <a:close/>
                    <a:moveTo>
                      <a:pt x="8" y="55"/>
                    </a:moveTo>
                    <a:cubicBezTo>
                      <a:pt x="7" y="51"/>
                      <a:pt x="6" y="47"/>
                      <a:pt x="6" y="44"/>
                    </a:cubicBezTo>
                    <a:cubicBezTo>
                      <a:pt x="16" y="44"/>
                      <a:pt x="16" y="44"/>
                      <a:pt x="16" y="44"/>
                    </a:cubicBezTo>
                    <a:cubicBezTo>
                      <a:pt x="17" y="47"/>
                      <a:pt x="17" y="51"/>
                      <a:pt x="18" y="55"/>
                    </a:cubicBezTo>
                    <a:lnTo>
                      <a:pt x="8" y="55"/>
                    </a:lnTo>
                    <a:close/>
                    <a:moveTo>
                      <a:pt x="22" y="44"/>
                    </a:moveTo>
                    <a:cubicBezTo>
                      <a:pt x="38" y="44"/>
                      <a:pt x="38" y="44"/>
                      <a:pt x="38" y="44"/>
                    </a:cubicBezTo>
                    <a:cubicBezTo>
                      <a:pt x="38" y="55"/>
                      <a:pt x="38" y="55"/>
                      <a:pt x="38" y="55"/>
                    </a:cubicBezTo>
                    <a:cubicBezTo>
                      <a:pt x="23" y="55"/>
                      <a:pt x="23" y="55"/>
                      <a:pt x="23" y="55"/>
                    </a:cubicBezTo>
                    <a:cubicBezTo>
                      <a:pt x="23" y="51"/>
                      <a:pt x="22" y="47"/>
                      <a:pt x="22" y="44"/>
                    </a:cubicBezTo>
                    <a:close/>
                    <a:moveTo>
                      <a:pt x="38" y="60"/>
                    </a:moveTo>
                    <a:cubicBezTo>
                      <a:pt x="38" y="76"/>
                      <a:pt x="38" y="76"/>
                      <a:pt x="38" y="76"/>
                    </a:cubicBezTo>
                    <a:cubicBezTo>
                      <a:pt x="37" y="76"/>
                      <a:pt x="36" y="75"/>
                      <a:pt x="35" y="74"/>
                    </a:cubicBezTo>
                    <a:cubicBezTo>
                      <a:pt x="32" y="73"/>
                      <a:pt x="30" y="70"/>
                      <a:pt x="28" y="67"/>
                    </a:cubicBezTo>
                    <a:cubicBezTo>
                      <a:pt x="27" y="65"/>
                      <a:pt x="26" y="63"/>
                      <a:pt x="25" y="60"/>
                    </a:cubicBezTo>
                    <a:cubicBezTo>
                      <a:pt x="38" y="60"/>
                      <a:pt x="38" y="60"/>
                      <a:pt x="38" y="60"/>
                    </a:cubicBezTo>
                    <a:close/>
                    <a:moveTo>
                      <a:pt x="54" y="67"/>
                    </a:moveTo>
                    <a:cubicBezTo>
                      <a:pt x="52" y="70"/>
                      <a:pt x="50" y="73"/>
                      <a:pt x="48" y="74"/>
                    </a:cubicBezTo>
                    <a:cubicBezTo>
                      <a:pt x="46" y="75"/>
                      <a:pt x="45" y="76"/>
                      <a:pt x="44" y="76"/>
                    </a:cubicBezTo>
                    <a:cubicBezTo>
                      <a:pt x="44" y="60"/>
                      <a:pt x="44" y="60"/>
                      <a:pt x="44" y="60"/>
                    </a:cubicBezTo>
                    <a:cubicBezTo>
                      <a:pt x="57" y="60"/>
                      <a:pt x="57" y="60"/>
                      <a:pt x="57" y="60"/>
                    </a:cubicBezTo>
                    <a:cubicBezTo>
                      <a:pt x="56" y="63"/>
                      <a:pt x="55" y="65"/>
                      <a:pt x="54" y="67"/>
                    </a:cubicBezTo>
                    <a:close/>
                    <a:moveTo>
                      <a:pt x="44" y="55"/>
                    </a:moveTo>
                    <a:cubicBezTo>
                      <a:pt x="44" y="44"/>
                      <a:pt x="44" y="44"/>
                      <a:pt x="44" y="44"/>
                    </a:cubicBezTo>
                    <a:cubicBezTo>
                      <a:pt x="60" y="44"/>
                      <a:pt x="60" y="44"/>
                      <a:pt x="60" y="44"/>
                    </a:cubicBezTo>
                    <a:cubicBezTo>
                      <a:pt x="60" y="47"/>
                      <a:pt x="60" y="51"/>
                      <a:pt x="59" y="55"/>
                    </a:cubicBezTo>
                    <a:lnTo>
                      <a:pt x="44" y="55"/>
                    </a:lnTo>
                    <a:close/>
                    <a:moveTo>
                      <a:pt x="66" y="38"/>
                    </a:moveTo>
                    <a:cubicBezTo>
                      <a:pt x="66" y="34"/>
                      <a:pt x="65" y="31"/>
                      <a:pt x="64" y="27"/>
                    </a:cubicBezTo>
                    <a:cubicBezTo>
                      <a:pt x="74" y="27"/>
                      <a:pt x="74" y="27"/>
                      <a:pt x="74" y="27"/>
                    </a:cubicBezTo>
                    <a:cubicBezTo>
                      <a:pt x="76" y="31"/>
                      <a:pt x="76" y="34"/>
                      <a:pt x="77" y="38"/>
                    </a:cubicBezTo>
                    <a:lnTo>
                      <a:pt x="66" y="38"/>
                    </a:lnTo>
                    <a:close/>
                    <a:moveTo>
                      <a:pt x="71" y="22"/>
                    </a:moveTo>
                    <a:cubicBezTo>
                      <a:pt x="63" y="22"/>
                      <a:pt x="63" y="22"/>
                      <a:pt x="63" y="22"/>
                    </a:cubicBezTo>
                    <a:cubicBezTo>
                      <a:pt x="61" y="17"/>
                      <a:pt x="59" y="12"/>
                      <a:pt x="57" y="9"/>
                    </a:cubicBezTo>
                    <a:cubicBezTo>
                      <a:pt x="60" y="10"/>
                      <a:pt x="63" y="13"/>
                      <a:pt x="66" y="16"/>
                    </a:cubicBezTo>
                    <a:cubicBezTo>
                      <a:pt x="68" y="17"/>
                      <a:pt x="70" y="19"/>
                      <a:pt x="71" y="22"/>
                    </a:cubicBezTo>
                    <a:close/>
                    <a:moveTo>
                      <a:pt x="16" y="16"/>
                    </a:moveTo>
                    <a:cubicBezTo>
                      <a:pt x="19" y="13"/>
                      <a:pt x="22" y="10"/>
                      <a:pt x="26" y="9"/>
                    </a:cubicBezTo>
                    <a:cubicBezTo>
                      <a:pt x="23" y="12"/>
                      <a:pt x="21" y="17"/>
                      <a:pt x="19" y="22"/>
                    </a:cubicBezTo>
                    <a:cubicBezTo>
                      <a:pt x="11" y="22"/>
                      <a:pt x="11" y="22"/>
                      <a:pt x="11" y="22"/>
                    </a:cubicBezTo>
                    <a:cubicBezTo>
                      <a:pt x="12" y="19"/>
                      <a:pt x="14" y="17"/>
                      <a:pt x="16" y="16"/>
                    </a:cubicBezTo>
                    <a:close/>
                    <a:moveTo>
                      <a:pt x="11" y="60"/>
                    </a:moveTo>
                    <a:cubicBezTo>
                      <a:pt x="19" y="60"/>
                      <a:pt x="19" y="60"/>
                      <a:pt x="19" y="60"/>
                    </a:cubicBezTo>
                    <a:cubicBezTo>
                      <a:pt x="21" y="65"/>
                      <a:pt x="23" y="69"/>
                      <a:pt x="26" y="73"/>
                    </a:cubicBezTo>
                    <a:cubicBezTo>
                      <a:pt x="22" y="71"/>
                      <a:pt x="19" y="69"/>
                      <a:pt x="16" y="66"/>
                    </a:cubicBezTo>
                    <a:cubicBezTo>
                      <a:pt x="14" y="64"/>
                      <a:pt x="12" y="62"/>
                      <a:pt x="11" y="60"/>
                    </a:cubicBezTo>
                    <a:close/>
                    <a:moveTo>
                      <a:pt x="66" y="66"/>
                    </a:moveTo>
                    <a:cubicBezTo>
                      <a:pt x="63" y="69"/>
                      <a:pt x="60" y="71"/>
                      <a:pt x="57" y="73"/>
                    </a:cubicBezTo>
                    <a:cubicBezTo>
                      <a:pt x="59" y="69"/>
                      <a:pt x="61" y="65"/>
                      <a:pt x="63" y="60"/>
                    </a:cubicBezTo>
                    <a:cubicBezTo>
                      <a:pt x="71" y="60"/>
                      <a:pt x="71" y="60"/>
                      <a:pt x="71" y="60"/>
                    </a:cubicBezTo>
                    <a:cubicBezTo>
                      <a:pt x="70" y="62"/>
                      <a:pt x="68" y="64"/>
                      <a:pt x="6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10" name="Freeform 156">
                <a:extLst>
                  <a:ext uri="{FF2B5EF4-FFF2-40B4-BE49-F238E27FC236}">
                    <a16:creationId xmlns:a16="http://schemas.microsoft.com/office/drawing/2014/main" id="{53C3FFA3-79DE-441B-BE1C-B993E2FE9C1A}"/>
                  </a:ext>
                </a:extLst>
              </p:cNvPr>
              <p:cNvSpPr>
                <a:spLocks noEditPoints="1"/>
              </p:cNvSpPr>
              <p:nvPr/>
            </p:nvSpPr>
            <p:spPr bwMode="auto">
              <a:xfrm>
                <a:off x="8820072" y="2931705"/>
                <a:ext cx="219221" cy="232921"/>
              </a:xfrm>
              <a:custGeom>
                <a:avLst/>
                <a:gdLst>
                  <a:gd name="T0" fmla="*/ 62 w 69"/>
                  <a:gd name="T1" fmla="*/ 0 h 73"/>
                  <a:gd name="T2" fmla="*/ 7 w 69"/>
                  <a:gd name="T3" fmla="*/ 0 h 73"/>
                  <a:gd name="T4" fmla="*/ 0 w 69"/>
                  <a:gd name="T5" fmla="*/ 7 h 73"/>
                  <a:gd name="T6" fmla="*/ 0 w 69"/>
                  <a:gd name="T7" fmla="*/ 66 h 73"/>
                  <a:gd name="T8" fmla="*/ 7 w 69"/>
                  <a:gd name="T9" fmla="*/ 73 h 73"/>
                  <a:gd name="T10" fmla="*/ 62 w 69"/>
                  <a:gd name="T11" fmla="*/ 73 h 73"/>
                  <a:gd name="T12" fmla="*/ 69 w 69"/>
                  <a:gd name="T13" fmla="*/ 66 h 73"/>
                  <a:gd name="T14" fmla="*/ 69 w 69"/>
                  <a:gd name="T15" fmla="*/ 7 h 73"/>
                  <a:gd name="T16" fmla="*/ 62 w 69"/>
                  <a:gd name="T17" fmla="*/ 0 h 73"/>
                  <a:gd name="T18" fmla="*/ 60 w 69"/>
                  <a:gd name="T19" fmla="*/ 64 h 73"/>
                  <a:gd name="T20" fmla="*/ 10 w 69"/>
                  <a:gd name="T21" fmla="*/ 64 h 73"/>
                  <a:gd name="T22" fmla="*/ 10 w 69"/>
                  <a:gd name="T23" fmla="*/ 9 h 73"/>
                  <a:gd name="T24" fmla="*/ 60 w 69"/>
                  <a:gd name="T25" fmla="*/ 9 h 73"/>
                  <a:gd name="T26" fmla="*/ 60 w 69"/>
                  <a:gd name="T27" fmla="*/ 64 h 73"/>
                  <a:gd name="T28" fmla="*/ 19 w 69"/>
                  <a:gd name="T29" fmla="*/ 32 h 73"/>
                  <a:gd name="T30" fmla="*/ 51 w 69"/>
                  <a:gd name="T31" fmla="*/ 32 h 73"/>
                  <a:gd name="T32" fmla="*/ 51 w 69"/>
                  <a:gd name="T33" fmla="*/ 37 h 73"/>
                  <a:gd name="T34" fmla="*/ 19 w 69"/>
                  <a:gd name="T35" fmla="*/ 37 h 73"/>
                  <a:gd name="T36" fmla="*/ 19 w 69"/>
                  <a:gd name="T37" fmla="*/ 32 h 73"/>
                  <a:gd name="T38" fmla="*/ 19 w 69"/>
                  <a:gd name="T39" fmla="*/ 41 h 73"/>
                  <a:gd name="T40" fmla="*/ 51 w 69"/>
                  <a:gd name="T41" fmla="*/ 41 h 73"/>
                  <a:gd name="T42" fmla="*/ 51 w 69"/>
                  <a:gd name="T43" fmla="*/ 46 h 73"/>
                  <a:gd name="T44" fmla="*/ 19 w 69"/>
                  <a:gd name="T45" fmla="*/ 46 h 73"/>
                  <a:gd name="T46" fmla="*/ 19 w 69"/>
                  <a:gd name="T47" fmla="*/ 41 h 73"/>
                  <a:gd name="T48" fmla="*/ 19 w 69"/>
                  <a:gd name="T49" fmla="*/ 50 h 73"/>
                  <a:gd name="T50" fmla="*/ 51 w 69"/>
                  <a:gd name="T51" fmla="*/ 50 h 73"/>
                  <a:gd name="T52" fmla="*/ 51 w 69"/>
                  <a:gd name="T53" fmla="*/ 55 h 73"/>
                  <a:gd name="T54" fmla="*/ 19 w 69"/>
                  <a:gd name="T55" fmla="*/ 55 h 73"/>
                  <a:gd name="T56" fmla="*/ 19 w 69"/>
                  <a:gd name="T57" fmla="*/ 50 h 73"/>
                  <a:gd name="T58" fmla="*/ 19 w 69"/>
                  <a:gd name="T59" fmla="*/ 23 h 73"/>
                  <a:gd name="T60" fmla="*/ 51 w 69"/>
                  <a:gd name="T61" fmla="*/ 23 h 73"/>
                  <a:gd name="T62" fmla="*/ 51 w 69"/>
                  <a:gd name="T63" fmla="*/ 27 h 73"/>
                  <a:gd name="T64" fmla="*/ 19 w 69"/>
                  <a:gd name="T65" fmla="*/ 27 h 73"/>
                  <a:gd name="T66" fmla="*/ 19 w 69"/>
                  <a:gd name="T6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73">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7"/>
                      <a:pt x="51" y="37"/>
                      <a:pt x="51" y="37"/>
                    </a:cubicBezTo>
                    <a:cubicBezTo>
                      <a:pt x="19" y="37"/>
                      <a:pt x="19" y="37"/>
                      <a:pt x="19" y="37"/>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11" name="Freeform 157">
                <a:extLst>
                  <a:ext uri="{FF2B5EF4-FFF2-40B4-BE49-F238E27FC236}">
                    <a16:creationId xmlns:a16="http://schemas.microsoft.com/office/drawing/2014/main" id="{3CE76D88-F885-4D8C-9139-91F2F9D5137F}"/>
                  </a:ext>
                </a:extLst>
              </p:cNvPr>
              <p:cNvSpPr>
                <a:spLocks noEditPoints="1"/>
              </p:cNvSpPr>
              <p:nvPr/>
            </p:nvSpPr>
            <p:spPr bwMode="auto">
              <a:xfrm>
                <a:off x="8998188" y="1536129"/>
                <a:ext cx="242709" cy="281855"/>
              </a:xfrm>
              <a:custGeom>
                <a:avLst/>
                <a:gdLst>
                  <a:gd name="T0" fmla="*/ 54 w 76"/>
                  <a:gd name="T1" fmla="*/ 0 h 88"/>
                  <a:gd name="T2" fmla="*/ 14 w 76"/>
                  <a:gd name="T3" fmla="*/ 28 h 88"/>
                  <a:gd name="T4" fmla="*/ 17 w 76"/>
                  <a:gd name="T5" fmla="*/ 65 h 88"/>
                  <a:gd name="T6" fmla="*/ 49 w 76"/>
                  <a:gd name="T7" fmla="*/ 27 h 88"/>
                  <a:gd name="T8" fmla="*/ 33 w 76"/>
                  <a:gd name="T9" fmla="*/ 74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1" y="23"/>
                      <a:pt x="30" y="12"/>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12" name="Freeform 158">
                <a:extLst>
                  <a:ext uri="{FF2B5EF4-FFF2-40B4-BE49-F238E27FC236}">
                    <a16:creationId xmlns:a16="http://schemas.microsoft.com/office/drawing/2014/main" id="{A092B4E0-10EA-4333-909A-969B8DF38804}"/>
                  </a:ext>
                </a:extLst>
              </p:cNvPr>
              <p:cNvSpPr>
                <a:spLocks noEditPoints="1"/>
              </p:cNvSpPr>
              <p:nvPr/>
            </p:nvSpPr>
            <p:spPr bwMode="auto">
              <a:xfrm>
                <a:off x="8685015" y="3366232"/>
                <a:ext cx="246623" cy="246623"/>
              </a:xfrm>
              <a:custGeom>
                <a:avLst/>
                <a:gdLst>
                  <a:gd name="T0" fmla="*/ 53 w 77"/>
                  <a:gd name="T1" fmla="*/ 30 h 77"/>
                  <a:gd name="T2" fmla="*/ 25 w 77"/>
                  <a:gd name="T3" fmla="*/ 2 h 77"/>
                  <a:gd name="T4" fmla="*/ 38 w 77"/>
                  <a:gd name="T5" fmla="*/ 0 h 77"/>
                  <a:gd name="T6" fmla="*/ 53 w 77"/>
                  <a:gd name="T7" fmla="*/ 3 h 77"/>
                  <a:gd name="T8" fmla="*/ 53 w 77"/>
                  <a:gd name="T9" fmla="*/ 30 h 77"/>
                  <a:gd name="T10" fmla="*/ 58 w 77"/>
                  <a:gd name="T11" fmla="*/ 53 h 77"/>
                  <a:gd name="T12" fmla="*/ 58 w 77"/>
                  <a:gd name="T13" fmla="*/ 5 h 77"/>
                  <a:gd name="T14" fmla="*/ 77 w 77"/>
                  <a:gd name="T15" fmla="*/ 39 h 77"/>
                  <a:gd name="T16" fmla="*/ 74 w 77"/>
                  <a:gd name="T17" fmla="*/ 53 h 77"/>
                  <a:gd name="T18" fmla="*/ 58 w 77"/>
                  <a:gd name="T19" fmla="*/ 53 h 77"/>
                  <a:gd name="T20" fmla="*/ 24 w 77"/>
                  <a:gd name="T21" fmla="*/ 58 h 77"/>
                  <a:gd name="T22" fmla="*/ 72 w 77"/>
                  <a:gd name="T23" fmla="*/ 58 h 77"/>
                  <a:gd name="T24" fmla="*/ 38 w 77"/>
                  <a:gd name="T25" fmla="*/ 77 h 77"/>
                  <a:gd name="T26" fmla="*/ 24 w 77"/>
                  <a:gd name="T27" fmla="*/ 74 h 77"/>
                  <a:gd name="T28" fmla="*/ 24 w 77"/>
                  <a:gd name="T29" fmla="*/ 58 h 77"/>
                  <a:gd name="T30" fmla="*/ 32 w 77"/>
                  <a:gd name="T31" fmla="*/ 17 h 77"/>
                  <a:gd name="T32" fmla="*/ 1 w 77"/>
                  <a:gd name="T33" fmla="*/ 48 h 77"/>
                  <a:gd name="T34" fmla="*/ 0 w 77"/>
                  <a:gd name="T35" fmla="*/ 39 h 77"/>
                  <a:gd name="T36" fmla="*/ 20 w 77"/>
                  <a:gd name="T37" fmla="*/ 5 h 77"/>
                  <a:gd name="T38" fmla="*/ 32 w 77"/>
                  <a:gd name="T39" fmla="*/ 17 h 77"/>
                  <a:gd name="T40" fmla="*/ 19 w 77"/>
                  <a:gd name="T41" fmla="*/ 38 h 77"/>
                  <a:gd name="T42" fmla="*/ 19 w 77"/>
                  <a:gd name="T43" fmla="*/ 72 h 77"/>
                  <a:gd name="T44" fmla="*/ 3 w 77"/>
                  <a:gd name="T45" fmla="*/ 54 h 77"/>
                  <a:gd name="T46" fmla="*/ 19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9"/>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2"/>
                      <a:pt x="20" y="5"/>
                    </a:cubicBezTo>
                    <a:lnTo>
                      <a:pt x="32" y="17"/>
                    </a:lnTo>
                    <a:close/>
                    <a:moveTo>
                      <a:pt x="19" y="38"/>
                    </a:moveTo>
                    <a:cubicBezTo>
                      <a:pt x="19" y="72"/>
                      <a:pt x="19" y="72"/>
                      <a:pt x="19" y="72"/>
                    </a:cubicBezTo>
                    <a:cubicBezTo>
                      <a:pt x="12" y="68"/>
                      <a:pt x="6" y="62"/>
                      <a:pt x="3" y="54"/>
                    </a:cubicBezTo>
                    <a:lnTo>
                      <a:pt x="19"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13" name="Freeform 159">
                <a:extLst>
                  <a:ext uri="{FF2B5EF4-FFF2-40B4-BE49-F238E27FC236}">
                    <a16:creationId xmlns:a16="http://schemas.microsoft.com/office/drawing/2014/main" id="{B50DC272-9D3E-4D65-8BF6-E3F0E086BCC4}"/>
                  </a:ext>
                </a:extLst>
              </p:cNvPr>
              <p:cNvSpPr>
                <a:spLocks noEditPoints="1"/>
              </p:cNvSpPr>
              <p:nvPr/>
            </p:nvSpPr>
            <p:spPr bwMode="auto">
              <a:xfrm>
                <a:off x="8260276" y="4031724"/>
                <a:ext cx="229008" cy="197690"/>
              </a:xfrm>
              <a:custGeom>
                <a:avLst/>
                <a:gdLst>
                  <a:gd name="T0" fmla="*/ 18 w 72"/>
                  <a:gd name="T1" fmla="*/ 0 h 62"/>
                  <a:gd name="T2" fmla="*/ 54 w 72"/>
                  <a:gd name="T3" fmla="*/ 0 h 62"/>
                  <a:gd name="T4" fmla="*/ 54 w 72"/>
                  <a:gd name="T5" fmla="*/ 9 h 62"/>
                  <a:gd name="T6" fmla="*/ 18 w 72"/>
                  <a:gd name="T7" fmla="*/ 9 h 62"/>
                  <a:gd name="T8" fmla="*/ 18 w 72"/>
                  <a:gd name="T9" fmla="*/ 0 h 62"/>
                  <a:gd name="T10" fmla="*/ 67 w 72"/>
                  <a:gd name="T11" fmla="*/ 13 h 62"/>
                  <a:gd name="T12" fmla="*/ 4 w 72"/>
                  <a:gd name="T13" fmla="*/ 13 h 62"/>
                  <a:gd name="T14" fmla="*/ 0 w 72"/>
                  <a:gd name="T15" fmla="*/ 18 h 62"/>
                  <a:gd name="T16" fmla="*/ 0 w 72"/>
                  <a:gd name="T17" fmla="*/ 40 h 62"/>
                  <a:gd name="T18" fmla="*/ 4 w 72"/>
                  <a:gd name="T19" fmla="*/ 44 h 62"/>
                  <a:gd name="T20" fmla="*/ 18 w 72"/>
                  <a:gd name="T21" fmla="*/ 44 h 62"/>
                  <a:gd name="T22" fmla="*/ 18 w 72"/>
                  <a:gd name="T23" fmla="*/ 62 h 62"/>
                  <a:gd name="T24" fmla="*/ 54 w 72"/>
                  <a:gd name="T25" fmla="*/ 62 h 62"/>
                  <a:gd name="T26" fmla="*/ 54 w 72"/>
                  <a:gd name="T27" fmla="*/ 44 h 62"/>
                  <a:gd name="T28" fmla="*/ 67 w 72"/>
                  <a:gd name="T29" fmla="*/ 44 h 62"/>
                  <a:gd name="T30" fmla="*/ 72 w 72"/>
                  <a:gd name="T31" fmla="*/ 40 h 62"/>
                  <a:gd name="T32" fmla="*/ 72 w 72"/>
                  <a:gd name="T33" fmla="*/ 18 h 62"/>
                  <a:gd name="T34" fmla="*/ 67 w 72"/>
                  <a:gd name="T35" fmla="*/ 13 h 62"/>
                  <a:gd name="T36" fmla="*/ 49 w 72"/>
                  <a:gd name="T37" fmla="*/ 58 h 62"/>
                  <a:gd name="T38" fmla="*/ 22 w 72"/>
                  <a:gd name="T39" fmla="*/ 58 h 62"/>
                  <a:gd name="T40" fmla="*/ 22 w 72"/>
                  <a:gd name="T41" fmla="*/ 35 h 62"/>
                  <a:gd name="T42" fmla="*/ 49 w 72"/>
                  <a:gd name="T43" fmla="*/ 35 h 62"/>
                  <a:gd name="T44" fmla="*/ 49 w 72"/>
                  <a:gd name="T45" fmla="*/ 58 h 62"/>
                  <a:gd name="T46" fmla="*/ 68 w 72"/>
                  <a:gd name="T47" fmla="*/ 20 h 62"/>
                  <a:gd name="T48" fmla="*/ 65 w 72"/>
                  <a:gd name="T49" fmla="*/ 23 h 62"/>
                  <a:gd name="T50" fmla="*/ 62 w 72"/>
                  <a:gd name="T51" fmla="*/ 20 h 62"/>
                  <a:gd name="T52" fmla="*/ 65 w 72"/>
                  <a:gd name="T53" fmla="*/ 17 h 62"/>
                  <a:gd name="T54" fmla="*/ 68 w 72"/>
                  <a:gd name="T55" fmla="*/ 2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62">
                    <a:moveTo>
                      <a:pt x="18" y="0"/>
                    </a:moveTo>
                    <a:cubicBezTo>
                      <a:pt x="54" y="0"/>
                      <a:pt x="54" y="0"/>
                      <a:pt x="54" y="0"/>
                    </a:cubicBezTo>
                    <a:cubicBezTo>
                      <a:pt x="54" y="9"/>
                      <a:pt x="54" y="9"/>
                      <a:pt x="54" y="9"/>
                    </a:cubicBezTo>
                    <a:cubicBezTo>
                      <a:pt x="18" y="9"/>
                      <a:pt x="18" y="9"/>
                      <a:pt x="18" y="9"/>
                    </a:cubicBezTo>
                    <a:lnTo>
                      <a:pt x="18" y="0"/>
                    </a:lnTo>
                    <a:close/>
                    <a:moveTo>
                      <a:pt x="67" y="13"/>
                    </a:moveTo>
                    <a:cubicBezTo>
                      <a:pt x="4" y="13"/>
                      <a:pt x="4" y="13"/>
                      <a:pt x="4" y="13"/>
                    </a:cubicBezTo>
                    <a:cubicBezTo>
                      <a:pt x="2" y="13"/>
                      <a:pt x="0" y="15"/>
                      <a:pt x="0" y="18"/>
                    </a:cubicBezTo>
                    <a:cubicBezTo>
                      <a:pt x="0" y="40"/>
                      <a:pt x="0" y="40"/>
                      <a:pt x="0" y="40"/>
                    </a:cubicBezTo>
                    <a:cubicBezTo>
                      <a:pt x="0" y="42"/>
                      <a:pt x="2" y="44"/>
                      <a:pt x="4" y="44"/>
                    </a:cubicBezTo>
                    <a:cubicBezTo>
                      <a:pt x="18" y="44"/>
                      <a:pt x="18" y="44"/>
                      <a:pt x="18" y="44"/>
                    </a:cubicBezTo>
                    <a:cubicBezTo>
                      <a:pt x="18" y="62"/>
                      <a:pt x="18" y="62"/>
                      <a:pt x="18" y="62"/>
                    </a:cubicBezTo>
                    <a:cubicBezTo>
                      <a:pt x="54" y="62"/>
                      <a:pt x="54" y="62"/>
                      <a:pt x="54" y="62"/>
                    </a:cubicBezTo>
                    <a:cubicBezTo>
                      <a:pt x="54" y="44"/>
                      <a:pt x="54" y="44"/>
                      <a:pt x="54" y="44"/>
                    </a:cubicBezTo>
                    <a:cubicBezTo>
                      <a:pt x="67" y="44"/>
                      <a:pt x="67" y="44"/>
                      <a:pt x="67" y="44"/>
                    </a:cubicBezTo>
                    <a:cubicBezTo>
                      <a:pt x="70" y="44"/>
                      <a:pt x="72" y="42"/>
                      <a:pt x="72" y="40"/>
                    </a:cubicBezTo>
                    <a:cubicBezTo>
                      <a:pt x="72" y="18"/>
                      <a:pt x="72" y="18"/>
                      <a:pt x="72" y="18"/>
                    </a:cubicBezTo>
                    <a:cubicBezTo>
                      <a:pt x="72" y="15"/>
                      <a:pt x="70" y="13"/>
                      <a:pt x="67" y="13"/>
                    </a:cubicBezTo>
                    <a:close/>
                    <a:moveTo>
                      <a:pt x="49" y="58"/>
                    </a:moveTo>
                    <a:cubicBezTo>
                      <a:pt x="22" y="58"/>
                      <a:pt x="22" y="58"/>
                      <a:pt x="22" y="58"/>
                    </a:cubicBezTo>
                    <a:cubicBezTo>
                      <a:pt x="22" y="35"/>
                      <a:pt x="22" y="35"/>
                      <a:pt x="22" y="35"/>
                    </a:cubicBezTo>
                    <a:cubicBezTo>
                      <a:pt x="49" y="35"/>
                      <a:pt x="49" y="35"/>
                      <a:pt x="49" y="35"/>
                    </a:cubicBezTo>
                    <a:lnTo>
                      <a:pt x="49" y="58"/>
                    </a:lnTo>
                    <a:close/>
                    <a:moveTo>
                      <a:pt x="68" y="20"/>
                    </a:moveTo>
                    <a:cubicBezTo>
                      <a:pt x="68" y="22"/>
                      <a:pt x="67" y="23"/>
                      <a:pt x="65" y="23"/>
                    </a:cubicBezTo>
                    <a:cubicBezTo>
                      <a:pt x="63" y="23"/>
                      <a:pt x="62" y="22"/>
                      <a:pt x="62" y="20"/>
                    </a:cubicBezTo>
                    <a:cubicBezTo>
                      <a:pt x="62" y="18"/>
                      <a:pt x="63" y="17"/>
                      <a:pt x="65" y="17"/>
                    </a:cubicBezTo>
                    <a:cubicBezTo>
                      <a:pt x="67" y="17"/>
                      <a:pt x="68" y="18"/>
                      <a:pt x="68"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14" name="Freeform 160">
                <a:extLst>
                  <a:ext uri="{FF2B5EF4-FFF2-40B4-BE49-F238E27FC236}">
                    <a16:creationId xmlns:a16="http://schemas.microsoft.com/office/drawing/2014/main" id="{55A49884-2078-4C8E-8BDB-918CF997B720}"/>
                  </a:ext>
                </a:extLst>
              </p:cNvPr>
              <p:cNvSpPr>
                <a:spLocks noEditPoints="1"/>
              </p:cNvSpPr>
              <p:nvPr/>
            </p:nvSpPr>
            <p:spPr bwMode="auto">
              <a:xfrm>
                <a:off x="8610637" y="3841862"/>
                <a:ext cx="230965" cy="230965"/>
              </a:xfrm>
              <a:custGeom>
                <a:avLst/>
                <a:gdLst>
                  <a:gd name="T0" fmla="*/ 13 w 72"/>
                  <a:gd name="T1" fmla="*/ 36 h 72"/>
                  <a:gd name="T2" fmla="*/ 13 w 72"/>
                  <a:gd name="T3" fmla="*/ 33 h 72"/>
                  <a:gd name="T4" fmla="*/ 1 w 72"/>
                  <a:gd name="T5" fmla="*/ 29 h 72"/>
                  <a:gd name="T6" fmla="*/ 0 w 72"/>
                  <a:gd name="T7" fmla="*/ 36 h 72"/>
                  <a:gd name="T8" fmla="*/ 11 w 72"/>
                  <a:gd name="T9" fmla="*/ 62 h 72"/>
                  <a:gd name="T10" fmla="*/ 19 w 72"/>
                  <a:gd name="T11" fmla="*/ 51 h 72"/>
                  <a:gd name="T12" fmla="*/ 13 w 72"/>
                  <a:gd name="T13" fmla="*/ 36 h 72"/>
                  <a:gd name="T14" fmla="*/ 58 w 72"/>
                  <a:gd name="T15" fmla="*/ 36 h 72"/>
                  <a:gd name="T16" fmla="*/ 52 w 72"/>
                  <a:gd name="T17" fmla="*/ 51 h 72"/>
                  <a:gd name="T18" fmla="*/ 60 w 72"/>
                  <a:gd name="T19" fmla="*/ 62 h 72"/>
                  <a:gd name="T20" fmla="*/ 72 w 72"/>
                  <a:gd name="T21" fmla="*/ 36 h 72"/>
                  <a:gd name="T22" fmla="*/ 71 w 72"/>
                  <a:gd name="T23" fmla="*/ 29 h 72"/>
                  <a:gd name="T24" fmla="*/ 58 w 72"/>
                  <a:gd name="T25" fmla="*/ 33 h 72"/>
                  <a:gd name="T26" fmla="*/ 58 w 72"/>
                  <a:gd name="T27" fmla="*/ 36 h 72"/>
                  <a:gd name="T28" fmla="*/ 40 w 72"/>
                  <a:gd name="T29" fmla="*/ 14 h 72"/>
                  <a:gd name="T30" fmla="*/ 55 w 72"/>
                  <a:gd name="T31" fmla="*/ 25 h 72"/>
                  <a:gd name="T32" fmla="*/ 68 w 72"/>
                  <a:gd name="T33" fmla="*/ 21 h 72"/>
                  <a:gd name="T34" fmla="*/ 40 w 72"/>
                  <a:gd name="T35" fmla="*/ 0 h 72"/>
                  <a:gd name="T36" fmla="*/ 40 w 72"/>
                  <a:gd name="T37" fmla="*/ 14 h 72"/>
                  <a:gd name="T38" fmla="*/ 16 w 72"/>
                  <a:gd name="T39" fmla="*/ 25 h 72"/>
                  <a:gd name="T40" fmla="*/ 31 w 72"/>
                  <a:gd name="T41" fmla="*/ 14 h 72"/>
                  <a:gd name="T42" fmla="*/ 31 w 72"/>
                  <a:gd name="T43" fmla="*/ 0 h 72"/>
                  <a:gd name="T44" fmla="*/ 3 w 72"/>
                  <a:gd name="T45" fmla="*/ 21 h 72"/>
                  <a:gd name="T46" fmla="*/ 16 w 72"/>
                  <a:gd name="T47" fmla="*/ 25 h 72"/>
                  <a:gd name="T48" fmla="*/ 45 w 72"/>
                  <a:gd name="T49" fmla="*/ 56 h 72"/>
                  <a:gd name="T50" fmla="*/ 36 w 72"/>
                  <a:gd name="T51" fmla="*/ 58 h 72"/>
                  <a:gd name="T52" fmla="*/ 26 w 72"/>
                  <a:gd name="T53" fmla="*/ 56 h 72"/>
                  <a:gd name="T54" fmla="*/ 18 w 72"/>
                  <a:gd name="T55" fmla="*/ 67 h 72"/>
                  <a:gd name="T56" fmla="*/ 36 w 72"/>
                  <a:gd name="T57" fmla="*/ 72 h 72"/>
                  <a:gd name="T58" fmla="*/ 53 w 72"/>
                  <a:gd name="T59" fmla="*/ 67 h 72"/>
                  <a:gd name="T60" fmla="*/ 45 w 72"/>
                  <a:gd name="T6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13" y="36"/>
                    </a:moveTo>
                    <a:cubicBezTo>
                      <a:pt x="13" y="35"/>
                      <a:pt x="13" y="34"/>
                      <a:pt x="13" y="33"/>
                    </a:cubicBezTo>
                    <a:cubicBezTo>
                      <a:pt x="1" y="29"/>
                      <a:pt x="1" y="29"/>
                      <a:pt x="1" y="29"/>
                    </a:cubicBezTo>
                    <a:cubicBezTo>
                      <a:pt x="0" y="31"/>
                      <a:pt x="0" y="34"/>
                      <a:pt x="0" y="36"/>
                    </a:cubicBezTo>
                    <a:cubicBezTo>
                      <a:pt x="0" y="46"/>
                      <a:pt x="4" y="56"/>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6"/>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15" name="Freeform 161">
                <a:extLst>
                  <a:ext uri="{FF2B5EF4-FFF2-40B4-BE49-F238E27FC236}">
                    <a16:creationId xmlns:a16="http://schemas.microsoft.com/office/drawing/2014/main" id="{14E50274-BF04-4777-9A1D-AA909D13FE43}"/>
                  </a:ext>
                </a:extLst>
              </p:cNvPr>
              <p:cNvSpPr>
                <a:spLocks noEditPoints="1"/>
              </p:cNvSpPr>
              <p:nvPr/>
            </p:nvSpPr>
            <p:spPr bwMode="auto">
              <a:xfrm>
                <a:off x="9078439" y="1082029"/>
                <a:ext cx="221179" cy="221178"/>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35 w 69"/>
                  <a:gd name="T11" fmla="*/ 62 h 69"/>
                  <a:gd name="T12" fmla="*/ 7 w 69"/>
                  <a:gd name="T13" fmla="*/ 35 h 69"/>
                  <a:gd name="T14" fmla="*/ 35 w 69"/>
                  <a:gd name="T15" fmla="*/ 7 h 69"/>
                  <a:gd name="T16" fmla="*/ 62 w 69"/>
                  <a:gd name="T17" fmla="*/ 35 h 69"/>
                  <a:gd name="T18" fmla="*/ 35 w 69"/>
                  <a:gd name="T19" fmla="*/ 62 h 69"/>
                  <a:gd name="T20" fmla="*/ 22 w 69"/>
                  <a:gd name="T21" fmla="*/ 24 h 69"/>
                  <a:gd name="T22" fmla="*/ 37 w 69"/>
                  <a:gd name="T23" fmla="*/ 35 h 69"/>
                  <a:gd name="T24" fmla="*/ 22 w 69"/>
                  <a:gd name="T25" fmla="*/ 45 h 69"/>
                  <a:gd name="T26" fmla="*/ 22 w 69"/>
                  <a:gd name="T27" fmla="*/ 24 h 69"/>
                  <a:gd name="T28" fmla="*/ 39 w 69"/>
                  <a:gd name="T29" fmla="*/ 24 h 69"/>
                  <a:gd name="T30" fmla="*/ 54 w 69"/>
                  <a:gd name="T31" fmla="*/ 35 h 69"/>
                  <a:gd name="T32" fmla="*/ 39 w 69"/>
                  <a:gd name="T33" fmla="*/ 45 h 69"/>
                  <a:gd name="T34" fmla="*/ 39 w 69"/>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35" y="0"/>
                    </a:moveTo>
                    <a:cubicBezTo>
                      <a:pt x="16" y="0"/>
                      <a:pt x="0" y="16"/>
                      <a:pt x="0" y="35"/>
                    </a:cubicBezTo>
                    <a:cubicBezTo>
                      <a:pt x="0" y="53"/>
                      <a:pt x="16" y="69"/>
                      <a:pt x="35" y="69"/>
                    </a:cubicBezTo>
                    <a:cubicBezTo>
                      <a:pt x="53" y="69"/>
                      <a:pt x="69" y="53"/>
                      <a:pt x="69" y="35"/>
                    </a:cubicBezTo>
                    <a:cubicBezTo>
                      <a:pt x="69" y="16"/>
                      <a:pt x="53" y="0"/>
                      <a:pt x="35" y="0"/>
                    </a:cubicBezTo>
                    <a:close/>
                    <a:moveTo>
                      <a:pt x="35" y="62"/>
                    </a:moveTo>
                    <a:cubicBezTo>
                      <a:pt x="19" y="62"/>
                      <a:pt x="7" y="50"/>
                      <a:pt x="7" y="35"/>
                    </a:cubicBezTo>
                    <a:cubicBezTo>
                      <a:pt x="7" y="19"/>
                      <a:pt x="19" y="7"/>
                      <a:pt x="35" y="7"/>
                    </a:cubicBezTo>
                    <a:cubicBezTo>
                      <a:pt x="50" y="7"/>
                      <a:pt x="62" y="19"/>
                      <a:pt x="62" y="35"/>
                    </a:cubicBezTo>
                    <a:cubicBezTo>
                      <a:pt x="62" y="50"/>
                      <a:pt x="50" y="62"/>
                      <a:pt x="35" y="62"/>
                    </a:cubicBezTo>
                    <a:close/>
                    <a:moveTo>
                      <a:pt x="22" y="24"/>
                    </a:moveTo>
                    <a:cubicBezTo>
                      <a:pt x="37" y="35"/>
                      <a:pt x="37" y="35"/>
                      <a:pt x="37" y="35"/>
                    </a:cubicBezTo>
                    <a:cubicBezTo>
                      <a:pt x="22" y="45"/>
                      <a:pt x="22" y="45"/>
                      <a:pt x="22" y="45"/>
                    </a:cubicBezTo>
                    <a:lnTo>
                      <a:pt x="22" y="24"/>
                    </a:lnTo>
                    <a:close/>
                    <a:moveTo>
                      <a:pt x="39" y="24"/>
                    </a:moveTo>
                    <a:cubicBezTo>
                      <a:pt x="54" y="35"/>
                      <a:pt x="54" y="35"/>
                      <a:pt x="54" y="35"/>
                    </a:cubicBezTo>
                    <a:cubicBezTo>
                      <a:pt x="39" y="45"/>
                      <a:pt x="39" y="45"/>
                      <a:pt x="39" y="45"/>
                    </a:cubicBezTo>
                    <a:lnTo>
                      <a:pt x="39"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16" name="Freeform 162">
                <a:extLst>
                  <a:ext uri="{FF2B5EF4-FFF2-40B4-BE49-F238E27FC236}">
                    <a16:creationId xmlns:a16="http://schemas.microsoft.com/office/drawing/2014/main" id="{25230242-C915-4E56-9027-C088B37B0EC7}"/>
                  </a:ext>
                </a:extLst>
              </p:cNvPr>
              <p:cNvSpPr>
                <a:spLocks/>
              </p:cNvSpPr>
              <p:nvPr/>
            </p:nvSpPr>
            <p:spPr bwMode="auto">
              <a:xfrm>
                <a:off x="8342483" y="3088291"/>
                <a:ext cx="242709" cy="252495"/>
              </a:xfrm>
              <a:custGeom>
                <a:avLst/>
                <a:gdLst>
                  <a:gd name="T0" fmla="*/ 59 w 124"/>
                  <a:gd name="T1" fmla="*/ 129 h 129"/>
                  <a:gd name="T2" fmla="*/ 59 w 124"/>
                  <a:gd name="T3" fmla="*/ 70 h 129"/>
                  <a:gd name="T4" fmla="*/ 0 w 124"/>
                  <a:gd name="T5" fmla="*/ 129 h 129"/>
                  <a:gd name="T6" fmla="*/ 0 w 124"/>
                  <a:gd name="T7" fmla="*/ 0 h 129"/>
                  <a:gd name="T8" fmla="*/ 59 w 124"/>
                  <a:gd name="T9" fmla="*/ 58 h 129"/>
                  <a:gd name="T10" fmla="*/ 59 w 124"/>
                  <a:gd name="T11" fmla="*/ 0 h 129"/>
                  <a:gd name="T12" fmla="*/ 124 w 124"/>
                  <a:gd name="T13" fmla="*/ 65 h 129"/>
                  <a:gd name="T14" fmla="*/ 59 w 124"/>
                  <a:gd name="T15" fmla="*/ 129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59" y="129"/>
                    </a:moveTo>
                    <a:lnTo>
                      <a:pt x="59" y="70"/>
                    </a:lnTo>
                    <a:lnTo>
                      <a:pt x="0" y="129"/>
                    </a:lnTo>
                    <a:lnTo>
                      <a:pt x="0" y="0"/>
                    </a:lnTo>
                    <a:lnTo>
                      <a:pt x="59" y="58"/>
                    </a:lnTo>
                    <a:lnTo>
                      <a:pt x="59" y="0"/>
                    </a:lnTo>
                    <a:lnTo>
                      <a:pt x="124" y="65"/>
                    </a:lnTo>
                    <a:lnTo>
                      <a:pt x="59"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17" name="Freeform 163">
                <a:extLst>
                  <a:ext uri="{FF2B5EF4-FFF2-40B4-BE49-F238E27FC236}">
                    <a16:creationId xmlns:a16="http://schemas.microsoft.com/office/drawing/2014/main" id="{8C6A3030-A1C2-49A0-B2B2-4E55DFC77B1D}"/>
                  </a:ext>
                </a:extLst>
              </p:cNvPr>
              <p:cNvSpPr>
                <a:spLocks noEditPoints="1"/>
              </p:cNvSpPr>
              <p:nvPr/>
            </p:nvSpPr>
            <p:spPr bwMode="auto">
              <a:xfrm>
                <a:off x="8575405" y="2205535"/>
                <a:ext cx="256411" cy="254453"/>
              </a:xfrm>
              <a:custGeom>
                <a:avLst/>
                <a:gdLst>
                  <a:gd name="T0" fmla="*/ 0 w 131"/>
                  <a:gd name="T1" fmla="*/ 130 h 130"/>
                  <a:gd name="T2" fmla="*/ 66 w 131"/>
                  <a:gd name="T3" fmla="*/ 130 h 130"/>
                  <a:gd name="T4" fmla="*/ 66 w 131"/>
                  <a:gd name="T5" fmla="*/ 0 h 130"/>
                  <a:gd name="T6" fmla="*/ 0 w 131"/>
                  <a:gd name="T7" fmla="*/ 0 h 130"/>
                  <a:gd name="T8" fmla="*/ 0 w 131"/>
                  <a:gd name="T9" fmla="*/ 130 h 130"/>
                  <a:gd name="T10" fmla="*/ 41 w 131"/>
                  <a:gd name="T11" fmla="*/ 16 h 130"/>
                  <a:gd name="T12" fmla="*/ 58 w 131"/>
                  <a:gd name="T13" fmla="*/ 16 h 130"/>
                  <a:gd name="T14" fmla="*/ 58 w 131"/>
                  <a:gd name="T15" fmla="*/ 32 h 130"/>
                  <a:gd name="T16" fmla="*/ 41 w 131"/>
                  <a:gd name="T17" fmla="*/ 32 h 130"/>
                  <a:gd name="T18" fmla="*/ 41 w 131"/>
                  <a:gd name="T19" fmla="*/ 16 h 130"/>
                  <a:gd name="T20" fmla="*/ 41 w 131"/>
                  <a:gd name="T21" fmla="*/ 49 h 130"/>
                  <a:gd name="T22" fmla="*/ 58 w 131"/>
                  <a:gd name="T23" fmla="*/ 49 h 130"/>
                  <a:gd name="T24" fmla="*/ 58 w 131"/>
                  <a:gd name="T25" fmla="*/ 65 h 130"/>
                  <a:gd name="T26" fmla="*/ 41 w 131"/>
                  <a:gd name="T27" fmla="*/ 65 h 130"/>
                  <a:gd name="T28" fmla="*/ 41 w 131"/>
                  <a:gd name="T29" fmla="*/ 49 h 130"/>
                  <a:gd name="T30" fmla="*/ 41 w 131"/>
                  <a:gd name="T31" fmla="*/ 81 h 130"/>
                  <a:gd name="T32" fmla="*/ 58 w 131"/>
                  <a:gd name="T33" fmla="*/ 81 h 130"/>
                  <a:gd name="T34" fmla="*/ 58 w 131"/>
                  <a:gd name="T35" fmla="*/ 98 h 130"/>
                  <a:gd name="T36" fmla="*/ 41 w 131"/>
                  <a:gd name="T37" fmla="*/ 98 h 130"/>
                  <a:gd name="T38" fmla="*/ 41 w 131"/>
                  <a:gd name="T39" fmla="*/ 81 h 130"/>
                  <a:gd name="T40" fmla="*/ 9 w 131"/>
                  <a:gd name="T41" fmla="*/ 16 h 130"/>
                  <a:gd name="T42" fmla="*/ 25 w 131"/>
                  <a:gd name="T43" fmla="*/ 16 h 130"/>
                  <a:gd name="T44" fmla="*/ 25 w 131"/>
                  <a:gd name="T45" fmla="*/ 32 h 130"/>
                  <a:gd name="T46" fmla="*/ 9 w 131"/>
                  <a:gd name="T47" fmla="*/ 32 h 130"/>
                  <a:gd name="T48" fmla="*/ 9 w 131"/>
                  <a:gd name="T49" fmla="*/ 16 h 130"/>
                  <a:gd name="T50" fmla="*/ 9 w 131"/>
                  <a:gd name="T51" fmla="*/ 49 h 130"/>
                  <a:gd name="T52" fmla="*/ 25 w 131"/>
                  <a:gd name="T53" fmla="*/ 49 h 130"/>
                  <a:gd name="T54" fmla="*/ 25 w 131"/>
                  <a:gd name="T55" fmla="*/ 65 h 130"/>
                  <a:gd name="T56" fmla="*/ 9 w 131"/>
                  <a:gd name="T57" fmla="*/ 65 h 130"/>
                  <a:gd name="T58" fmla="*/ 9 w 131"/>
                  <a:gd name="T59" fmla="*/ 49 h 130"/>
                  <a:gd name="T60" fmla="*/ 9 w 131"/>
                  <a:gd name="T61" fmla="*/ 81 h 130"/>
                  <a:gd name="T62" fmla="*/ 25 w 131"/>
                  <a:gd name="T63" fmla="*/ 81 h 130"/>
                  <a:gd name="T64" fmla="*/ 25 w 131"/>
                  <a:gd name="T65" fmla="*/ 98 h 130"/>
                  <a:gd name="T66" fmla="*/ 9 w 131"/>
                  <a:gd name="T67" fmla="*/ 98 h 130"/>
                  <a:gd name="T68" fmla="*/ 9 w 131"/>
                  <a:gd name="T69" fmla="*/ 81 h 130"/>
                  <a:gd name="T70" fmla="*/ 74 w 131"/>
                  <a:gd name="T71" fmla="*/ 41 h 130"/>
                  <a:gd name="T72" fmla="*/ 131 w 131"/>
                  <a:gd name="T73" fmla="*/ 41 h 130"/>
                  <a:gd name="T74" fmla="*/ 131 w 131"/>
                  <a:gd name="T75" fmla="*/ 49 h 130"/>
                  <a:gd name="T76" fmla="*/ 74 w 131"/>
                  <a:gd name="T77" fmla="*/ 49 h 130"/>
                  <a:gd name="T78" fmla="*/ 74 w 131"/>
                  <a:gd name="T79" fmla="*/ 41 h 130"/>
                  <a:gd name="T80" fmla="*/ 74 w 131"/>
                  <a:gd name="T81" fmla="*/ 130 h 130"/>
                  <a:gd name="T82" fmla="*/ 90 w 131"/>
                  <a:gd name="T83" fmla="*/ 130 h 130"/>
                  <a:gd name="T84" fmla="*/ 90 w 131"/>
                  <a:gd name="T85" fmla="*/ 98 h 130"/>
                  <a:gd name="T86" fmla="*/ 115 w 131"/>
                  <a:gd name="T87" fmla="*/ 98 h 130"/>
                  <a:gd name="T88" fmla="*/ 115 w 131"/>
                  <a:gd name="T89" fmla="*/ 130 h 130"/>
                  <a:gd name="T90" fmla="*/ 131 w 131"/>
                  <a:gd name="T91" fmla="*/ 130 h 130"/>
                  <a:gd name="T92" fmla="*/ 131 w 131"/>
                  <a:gd name="T93" fmla="*/ 57 h 130"/>
                  <a:gd name="T94" fmla="*/ 74 w 131"/>
                  <a:gd name="T95" fmla="*/ 57 h 130"/>
                  <a:gd name="T96" fmla="*/ 74 w 131"/>
                  <a:gd name="T9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1" h="130">
                    <a:moveTo>
                      <a:pt x="0" y="130"/>
                    </a:moveTo>
                    <a:lnTo>
                      <a:pt x="66" y="130"/>
                    </a:lnTo>
                    <a:lnTo>
                      <a:pt x="66" y="0"/>
                    </a:lnTo>
                    <a:lnTo>
                      <a:pt x="0" y="0"/>
                    </a:lnTo>
                    <a:lnTo>
                      <a:pt x="0" y="130"/>
                    </a:lnTo>
                    <a:close/>
                    <a:moveTo>
                      <a:pt x="41" y="16"/>
                    </a:moveTo>
                    <a:lnTo>
                      <a:pt x="58" y="16"/>
                    </a:lnTo>
                    <a:lnTo>
                      <a:pt x="58" y="32"/>
                    </a:lnTo>
                    <a:lnTo>
                      <a:pt x="41" y="32"/>
                    </a:lnTo>
                    <a:lnTo>
                      <a:pt x="41" y="16"/>
                    </a:lnTo>
                    <a:close/>
                    <a:moveTo>
                      <a:pt x="41" y="49"/>
                    </a:moveTo>
                    <a:lnTo>
                      <a:pt x="58" y="49"/>
                    </a:lnTo>
                    <a:lnTo>
                      <a:pt x="58" y="65"/>
                    </a:lnTo>
                    <a:lnTo>
                      <a:pt x="41" y="65"/>
                    </a:lnTo>
                    <a:lnTo>
                      <a:pt x="41" y="49"/>
                    </a:lnTo>
                    <a:close/>
                    <a:moveTo>
                      <a:pt x="41" y="81"/>
                    </a:moveTo>
                    <a:lnTo>
                      <a:pt x="58" y="81"/>
                    </a:lnTo>
                    <a:lnTo>
                      <a:pt x="58" y="98"/>
                    </a:lnTo>
                    <a:lnTo>
                      <a:pt x="41" y="98"/>
                    </a:lnTo>
                    <a:lnTo>
                      <a:pt x="41" y="81"/>
                    </a:lnTo>
                    <a:close/>
                    <a:moveTo>
                      <a:pt x="9" y="16"/>
                    </a:moveTo>
                    <a:lnTo>
                      <a:pt x="25" y="16"/>
                    </a:lnTo>
                    <a:lnTo>
                      <a:pt x="25" y="32"/>
                    </a:lnTo>
                    <a:lnTo>
                      <a:pt x="9" y="32"/>
                    </a:lnTo>
                    <a:lnTo>
                      <a:pt x="9" y="16"/>
                    </a:lnTo>
                    <a:close/>
                    <a:moveTo>
                      <a:pt x="9" y="49"/>
                    </a:moveTo>
                    <a:lnTo>
                      <a:pt x="25" y="49"/>
                    </a:lnTo>
                    <a:lnTo>
                      <a:pt x="25" y="65"/>
                    </a:lnTo>
                    <a:lnTo>
                      <a:pt x="9" y="65"/>
                    </a:lnTo>
                    <a:lnTo>
                      <a:pt x="9" y="49"/>
                    </a:lnTo>
                    <a:close/>
                    <a:moveTo>
                      <a:pt x="9" y="81"/>
                    </a:moveTo>
                    <a:lnTo>
                      <a:pt x="25" y="81"/>
                    </a:lnTo>
                    <a:lnTo>
                      <a:pt x="25" y="98"/>
                    </a:lnTo>
                    <a:lnTo>
                      <a:pt x="9" y="98"/>
                    </a:lnTo>
                    <a:lnTo>
                      <a:pt x="9" y="81"/>
                    </a:lnTo>
                    <a:close/>
                    <a:moveTo>
                      <a:pt x="74" y="41"/>
                    </a:moveTo>
                    <a:lnTo>
                      <a:pt x="131" y="41"/>
                    </a:lnTo>
                    <a:lnTo>
                      <a:pt x="131" y="49"/>
                    </a:lnTo>
                    <a:lnTo>
                      <a:pt x="74" y="49"/>
                    </a:lnTo>
                    <a:lnTo>
                      <a:pt x="74" y="41"/>
                    </a:lnTo>
                    <a:close/>
                    <a:moveTo>
                      <a:pt x="74" y="130"/>
                    </a:moveTo>
                    <a:lnTo>
                      <a:pt x="90" y="130"/>
                    </a:lnTo>
                    <a:lnTo>
                      <a:pt x="90" y="98"/>
                    </a:lnTo>
                    <a:lnTo>
                      <a:pt x="115" y="98"/>
                    </a:lnTo>
                    <a:lnTo>
                      <a:pt x="115" y="130"/>
                    </a:lnTo>
                    <a:lnTo>
                      <a:pt x="131" y="130"/>
                    </a:lnTo>
                    <a:lnTo>
                      <a:pt x="131" y="57"/>
                    </a:lnTo>
                    <a:lnTo>
                      <a:pt x="74" y="57"/>
                    </a:lnTo>
                    <a:lnTo>
                      <a:pt x="74"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18" name="Freeform 164">
                <a:extLst>
                  <a:ext uri="{FF2B5EF4-FFF2-40B4-BE49-F238E27FC236}">
                    <a16:creationId xmlns:a16="http://schemas.microsoft.com/office/drawing/2014/main" id="{749FB159-DC33-4A36-9E67-F58A50CF40CF}"/>
                  </a:ext>
                </a:extLst>
              </p:cNvPr>
              <p:cNvSpPr>
                <a:spLocks noEditPoints="1"/>
              </p:cNvSpPr>
              <p:nvPr/>
            </p:nvSpPr>
            <p:spPr bwMode="auto">
              <a:xfrm>
                <a:off x="8688930" y="2636148"/>
                <a:ext cx="146800" cy="154628"/>
              </a:xfrm>
              <a:custGeom>
                <a:avLst/>
                <a:gdLst>
                  <a:gd name="T0" fmla="*/ 43 w 46"/>
                  <a:gd name="T1" fmla="*/ 29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4 h 48"/>
                  <a:gd name="T32" fmla="*/ 41 w 46"/>
                  <a:gd name="T33" fmla="*/ 40 h 48"/>
                  <a:gd name="T34" fmla="*/ 46 w 46"/>
                  <a:gd name="T35" fmla="*/ 32 h 48"/>
                  <a:gd name="T36" fmla="*/ 43 w 46"/>
                  <a:gd name="T37" fmla="*/ 29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9"/>
                    </a:moveTo>
                    <a:cubicBezTo>
                      <a:pt x="40" y="24"/>
                      <a:pt x="42" y="19"/>
                      <a:pt x="46" y="16"/>
                    </a:cubicBezTo>
                    <a:cubicBezTo>
                      <a:pt x="41" y="8"/>
                      <a:pt x="41" y="8"/>
                      <a:pt x="41" y="8"/>
                    </a:cubicBezTo>
                    <a:cubicBezTo>
                      <a:pt x="40" y="9"/>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7"/>
                      <a:pt x="28" y="45"/>
                      <a:pt x="29" y="44"/>
                    </a:cubicBezTo>
                    <a:cubicBezTo>
                      <a:pt x="31" y="39"/>
                      <a:pt x="37" y="38"/>
                      <a:pt x="41" y="40"/>
                    </a:cubicBezTo>
                    <a:cubicBezTo>
                      <a:pt x="46" y="32"/>
                      <a:pt x="46" y="32"/>
                      <a:pt x="46" y="32"/>
                    </a:cubicBezTo>
                    <a:cubicBezTo>
                      <a:pt x="45" y="31"/>
                      <a:pt x="44" y="30"/>
                      <a:pt x="43" y="29"/>
                    </a:cubicBezTo>
                    <a:close/>
                    <a:moveTo>
                      <a:pt x="23" y="34"/>
                    </a:moveTo>
                    <a:cubicBezTo>
                      <a:pt x="18" y="34"/>
                      <a:pt x="13" y="29"/>
                      <a:pt x="13" y="24"/>
                    </a:cubicBezTo>
                    <a:cubicBezTo>
                      <a:pt x="13" y="19"/>
                      <a:pt x="18" y="14"/>
                      <a:pt x="23" y="14"/>
                    </a:cubicBezTo>
                    <a:cubicBezTo>
                      <a:pt x="28" y="14"/>
                      <a:pt x="33" y="19"/>
                      <a:pt x="33" y="24"/>
                    </a:cubicBezTo>
                    <a:cubicBezTo>
                      <a:pt x="33" y="29"/>
                      <a:pt x="28" y="34"/>
                      <a:pt x="2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19" name="Freeform 166">
                <a:extLst>
                  <a:ext uri="{FF2B5EF4-FFF2-40B4-BE49-F238E27FC236}">
                    <a16:creationId xmlns:a16="http://schemas.microsoft.com/office/drawing/2014/main" id="{BDC2D507-2E54-4F17-9529-F098CBEA32EA}"/>
                  </a:ext>
                </a:extLst>
              </p:cNvPr>
              <p:cNvSpPr>
                <a:spLocks noEditPoints="1"/>
              </p:cNvSpPr>
              <p:nvPr/>
            </p:nvSpPr>
            <p:spPr bwMode="auto">
              <a:xfrm>
                <a:off x="8371843" y="3567836"/>
                <a:ext cx="107654" cy="207477"/>
              </a:xfrm>
              <a:custGeom>
                <a:avLst/>
                <a:gdLst>
                  <a:gd name="T0" fmla="*/ 23 w 34"/>
                  <a:gd name="T1" fmla="*/ 64 h 65"/>
                  <a:gd name="T2" fmla="*/ 23 w 34"/>
                  <a:gd name="T3" fmla="*/ 64 h 65"/>
                  <a:gd name="T4" fmla="*/ 33 w 34"/>
                  <a:gd name="T5" fmla="*/ 50 h 65"/>
                  <a:gd name="T6" fmla="*/ 30 w 34"/>
                  <a:gd name="T7" fmla="*/ 34 h 65"/>
                  <a:gd name="T8" fmla="*/ 15 w 34"/>
                  <a:gd name="T9" fmla="*/ 24 h 65"/>
                  <a:gd name="T10" fmla="*/ 15 w 34"/>
                  <a:gd name="T11" fmla="*/ 24 h 65"/>
                  <a:gd name="T12" fmla="*/ 14 w 34"/>
                  <a:gd name="T13" fmla="*/ 25 h 65"/>
                  <a:gd name="T14" fmla="*/ 15 w 34"/>
                  <a:gd name="T15" fmla="*/ 30 h 65"/>
                  <a:gd name="T16" fmla="*/ 16 w 34"/>
                  <a:gd name="T17" fmla="*/ 30 h 65"/>
                  <a:gd name="T18" fmla="*/ 17 w 34"/>
                  <a:gd name="T19" fmla="*/ 30 h 65"/>
                  <a:gd name="T20" fmla="*/ 24 w 34"/>
                  <a:gd name="T21" fmla="*/ 35 h 65"/>
                  <a:gd name="T22" fmla="*/ 27 w 34"/>
                  <a:gd name="T23" fmla="*/ 51 h 65"/>
                  <a:gd name="T24" fmla="*/ 22 w 34"/>
                  <a:gd name="T25" fmla="*/ 59 h 65"/>
                  <a:gd name="T26" fmla="*/ 22 w 34"/>
                  <a:gd name="T27" fmla="*/ 59 h 65"/>
                  <a:gd name="T28" fmla="*/ 14 w 34"/>
                  <a:gd name="T29" fmla="*/ 53 h 65"/>
                  <a:gd name="T30" fmla="*/ 13 w 34"/>
                  <a:gd name="T31" fmla="*/ 46 h 65"/>
                  <a:gd name="T32" fmla="*/ 6 w 34"/>
                  <a:gd name="T33" fmla="*/ 44 h 65"/>
                  <a:gd name="T34" fmla="*/ 8 w 34"/>
                  <a:gd name="T35" fmla="*/ 54 h 65"/>
                  <a:gd name="T36" fmla="*/ 23 w 34"/>
                  <a:gd name="T37" fmla="*/ 64 h 65"/>
                  <a:gd name="T38" fmla="*/ 19 w 34"/>
                  <a:gd name="T39" fmla="*/ 42 h 65"/>
                  <a:gd name="T40" fmla="*/ 20 w 34"/>
                  <a:gd name="T41" fmla="*/ 41 h 65"/>
                  <a:gd name="T42" fmla="*/ 19 w 34"/>
                  <a:gd name="T43" fmla="*/ 35 h 65"/>
                  <a:gd name="T44" fmla="*/ 18 w 34"/>
                  <a:gd name="T45" fmla="*/ 36 h 65"/>
                  <a:gd name="T46" fmla="*/ 17 w 34"/>
                  <a:gd name="T47" fmla="*/ 36 h 65"/>
                  <a:gd name="T48" fmla="*/ 10 w 34"/>
                  <a:gd name="T49" fmla="*/ 31 h 65"/>
                  <a:gd name="T50" fmla="*/ 7 w 34"/>
                  <a:gd name="T51" fmla="*/ 15 h 65"/>
                  <a:gd name="T52" fmla="*/ 12 w 34"/>
                  <a:gd name="T53" fmla="*/ 7 h 65"/>
                  <a:gd name="T54" fmla="*/ 12 w 34"/>
                  <a:gd name="T55" fmla="*/ 7 h 65"/>
                  <a:gd name="T56" fmla="*/ 20 w 34"/>
                  <a:gd name="T57" fmla="*/ 13 h 65"/>
                  <a:gd name="T58" fmla="*/ 21 w 34"/>
                  <a:gd name="T59" fmla="*/ 20 h 65"/>
                  <a:gd name="T60" fmla="*/ 28 w 34"/>
                  <a:gd name="T61" fmla="*/ 22 h 65"/>
                  <a:gd name="T62" fmla="*/ 26 w 34"/>
                  <a:gd name="T63" fmla="*/ 12 h 65"/>
                  <a:gd name="T64" fmla="*/ 11 w 34"/>
                  <a:gd name="T65" fmla="*/ 2 h 65"/>
                  <a:gd name="T66" fmla="*/ 11 w 34"/>
                  <a:gd name="T67" fmla="*/ 2 h 65"/>
                  <a:gd name="T68" fmla="*/ 1 w 34"/>
                  <a:gd name="T69" fmla="*/ 16 h 65"/>
                  <a:gd name="T70" fmla="*/ 4 w 34"/>
                  <a:gd name="T71" fmla="*/ 32 h 65"/>
                  <a:gd name="T72" fmla="*/ 19 w 34"/>
                  <a:gd name="T73"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65">
                    <a:moveTo>
                      <a:pt x="23" y="64"/>
                    </a:moveTo>
                    <a:cubicBezTo>
                      <a:pt x="23" y="64"/>
                      <a:pt x="23" y="64"/>
                      <a:pt x="23" y="64"/>
                    </a:cubicBezTo>
                    <a:cubicBezTo>
                      <a:pt x="30" y="63"/>
                      <a:pt x="34" y="56"/>
                      <a:pt x="33" y="50"/>
                    </a:cubicBezTo>
                    <a:cubicBezTo>
                      <a:pt x="30" y="34"/>
                      <a:pt x="30" y="34"/>
                      <a:pt x="30" y="34"/>
                    </a:cubicBezTo>
                    <a:cubicBezTo>
                      <a:pt x="29" y="27"/>
                      <a:pt x="22" y="23"/>
                      <a:pt x="15" y="24"/>
                    </a:cubicBezTo>
                    <a:cubicBezTo>
                      <a:pt x="15" y="24"/>
                      <a:pt x="15" y="24"/>
                      <a:pt x="15" y="24"/>
                    </a:cubicBezTo>
                    <a:cubicBezTo>
                      <a:pt x="15" y="25"/>
                      <a:pt x="14" y="25"/>
                      <a:pt x="14" y="25"/>
                    </a:cubicBezTo>
                    <a:cubicBezTo>
                      <a:pt x="15" y="30"/>
                      <a:pt x="15" y="30"/>
                      <a:pt x="15" y="30"/>
                    </a:cubicBezTo>
                    <a:cubicBezTo>
                      <a:pt x="15" y="30"/>
                      <a:pt x="16" y="30"/>
                      <a:pt x="16" y="30"/>
                    </a:cubicBezTo>
                    <a:cubicBezTo>
                      <a:pt x="17" y="30"/>
                      <a:pt x="17" y="30"/>
                      <a:pt x="17" y="30"/>
                    </a:cubicBezTo>
                    <a:cubicBezTo>
                      <a:pt x="20" y="29"/>
                      <a:pt x="24" y="32"/>
                      <a:pt x="24" y="35"/>
                    </a:cubicBezTo>
                    <a:cubicBezTo>
                      <a:pt x="27" y="51"/>
                      <a:pt x="27" y="51"/>
                      <a:pt x="27" y="51"/>
                    </a:cubicBezTo>
                    <a:cubicBezTo>
                      <a:pt x="28" y="54"/>
                      <a:pt x="26" y="58"/>
                      <a:pt x="22" y="59"/>
                    </a:cubicBezTo>
                    <a:cubicBezTo>
                      <a:pt x="22" y="59"/>
                      <a:pt x="22" y="59"/>
                      <a:pt x="22" y="59"/>
                    </a:cubicBezTo>
                    <a:cubicBezTo>
                      <a:pt x="18" y="59"/>
                      <a:pt x="15" y="57"/>
                      <a:pt x="14" y="53"/>
                    </a:cubicBezTo>
                    <a:cubicBezTo>
                      <a:pt x="13" y="46"/>
                      <a:pt x="13" y="46"/>
                      <a:pt x="13" y="46"/>
                    </a:cubicBezTo>
                    <a:cubicBezTo>
                      <a:pt x="10" y="46"/>
                      <a:pt x="8" y="45"/>
                      <a:pt x="6" y="44"/>
                    </a:cubicBezTo>
                    <a:cubicBezTo>
                      <a:pt x="8" y="54"/>
                      <a:pt x="8" y="54"/>
                      <a:pt x="8" y="54"/>
                    </a:cubicBezTo>
                    <a:cubicBezTo>
                      <a:pt x="10" y="61"/>
                      <a:pt x="16" y="65"/>
                      <a:pt x="23" y="64"/>
                    </a:cubicBezTo>
                    <a:close/>
                    <a:moveTo>
                      <a:pt x="19" y="42"/>
                    </a:moveTo>
                    <a:cubicBezTo>
                      <a:pt x="19" y="41"/>
                      <a:pt x="20" y="41"/>
                      <a:pt x="20" y="41"/>
                    </a:cubicBezTo>
                    <a:cubicBezTo>
                      <a:pt x="19" y="35"/>
                      <a:pt x="19" y="35"/>
                      <a:pt x="19" y="35"/>
                    </a:cubicBezTo>
                    <a:cubicBezTo>
                      <a:pt x="19" y="36"/>
                      <a:pt x="18" y="36"/>
                      <a:pt x="18" y="36"/>
                    </a:cubicBezTo>
                    <a:cubicBezTo>
                      <a:pt x="17" y="36"/>
                      <a:pt x="17" y="36"/>
                      <a:pt x="17" y="36"/>
                    </a:cubicBezTo>
                    <a:cubicBezTo>
                      <a:pt x="14" y="37"/>
                      <a:pt x="10" y="34"/>
                      <a:pt x="10" y="31"/>
                    </a:cubicBezTo>
                    <a:cubicBezTo>
                      <a:pt x="7" y="15"/>
                      <a:pt x="7" y="15"/>
                      <a:pt x="7" y="15"/>
                    </a:cubicBezTo>
                    <a:cubicBezTo>
                      <a:pt x="6" y="12"/>
                      <a:pt x="8" y="8"/>
                      <a:pt x="12" y="7"/>
                    </a:cubicBezTo>
                    <a:cubicBezTo>
                      <a:pt x="12" y="7"/>
                      <a:pt x="12" y="7"/>
                      <a:pt x="12" y="7"/>
                    </a:cubicBezTo>
                    <a:cubicBezTo>
                      <a:pt x="16" y="7"/>
                      <a:pt x="19" y="9"/>
                      <a:pt x="20" y="13"/>
                    </a:cubicBezTo>
                    <a:cubicBezTo>
                      <a:pt x="21" y="20"/>
                      <a:pt x="21" y="20"/>
                      <a:pt x="21" y="20"/>
                    </a:cubicBezTo>
                    <a:cubicBezTo>
                      <a:pt x="24" y="20"/>
                      <a:pt x="26" y="21"/>
                      <a:pt x="28" y="22"/>
                    </a:cubicBezTo>
                    <a:cubicBezTo>
                      <a:pt x="26" y="12"/>
                      <a:pt x="26" y="12"/>
                      <a:pt x="26" y="12"/>
                    </a:cubicBezTo>
                    <a:cubicBezTo>
                      <a:pt x="24" y="5"/>
                      <a:pt x="18" y="0"/>
                      <a:pt x="11" y="2"/>
                    </a:cubicBezTo>
                    <a:cubicBezTo>
                      <a:pt x="11" y="2"/>
                      <a:pt x="11" y="2"/>
                      <a:pt x="11" y="2"/>
                    </a:cubicBezTo>
                    <a:cubicBezTo>
                      <a:pt x="4" y="3"/>
                      <a:pt x="0" y="10"/>
                      <a:pt x="1" y="16"/>
                    </a:cubicBezTo>
                    <a:cubicBezTo>
                      <a:pt x="4" y="32"/>
                      <a:pt x="4" y="32"/>
                      <a:pt x="4" y="32"/>
                    </a:cubicBezTo>
                    <a:cubicBezTo>
                      <a:pt x="5" y="38"/>
                      <a:pt x="12" y="43"/>
                      <a:pt x="1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20" name="Freeform 167">
                <a:extLst>
                  <a:ext uri="{FF2B5EF4-FFF2-40B4-BE49-F238E27FC236}">
                    <a16:creationId xmlns:a16="http://schemas.microsoft.com/office/drawing/2014/main" id="{55E379F1-6F49-4C83-BF9D-DCBB4708D65E}"/>
                  </a:ext>
                </a:extLst>
              </p:cNvPr>
              <p:cNvSpPr>
                <a:spLocks/>
              </p:cNvSpPr>
              <p:nvPr/>
            </p:nvSpPr>
            <p:spPr bwMode="auto">
              <a:xfrm>
                <a:off x="8448179" y="1575276"/>
                <a:ext cx="293599" cy="293599"/>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0 h 92"/>
                  <a:gd name="T12" fmla="*/ 52 w 92"/>
                  <a:gd name="T13" fmla="*/ 66 h 92"/>
                  <a:gd name="T14" fmla="*/ 72 w 92"/>
                  <a:gd name="T15" fmla="*/ 52 h 92"/>
                  <a:gd name="T16" fmla="*/ 81 w 92"/>
                  <a:gd name="T17" fmla="*/ 53 h 92"/>
                  <a:gd name="T18" fmla="*/ 81 w 92"/>
                  <a:gd name="T19" fmla="*/ 23 h 92"/>
                  <a:gd name="T20" fmla="*/ 41 w 92"/>
                  <a:gd name="T21" fmla="*/ 34 h 92"/>
                  <a:gd name="T22" fmla="*/ 41 w 92"/>
                  <a:gd name="T23" fmla="*/ 78 h 92"/>
                  <a:gd name="T24" fmla="*/ 21 w 92"/>
                  <a:gd name="T25" fmla="*/ 92 h 92"/>
                  <a:gd name="T26" fmla="*/ 0 w 92"/>
                  <a:gd name="T27" fmla="*/ 78 h 92"/>
                  <a:gd name="T28" fmla="*/ 21 w 92"/>
                  <a:gd name="T29" fmla="*/ 63 h 92"/>
                  <a:gd name="T30" fmla="*/ 29 w 92"/>
                  <a:gd name="T31" fmla="*/ 65 h 92"/>
                  <a:gd name="T32" fmla="*/ 29 w 92"/>
                  <a:gd name="T33" fmla="*/ 34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8"/>
                      <a:pt x="41" y="78"/>
                      <a:pt x="41" y="78"/>
                    </a:cubicBezTo>
                    <a:cubicBezTo>
                      <a:pt x="41" y="86"/>
                      <a:pt x="32" y="92"/>
                      <a:pt x="21" y="92"/>
                    </a:cubicBezTo>
                    <a:cubicBezTo>
                      <a:pt x="9" y="92"/>
                      <a:pt x="0" y="86"/>
                      <a:pt x="0" y="78"/>
                    </a:cubicBezTo>
                    <a:cubicBezTo>
                      <a:pt x="0" y="70"/>
                      <a:pt x="9" y="63"/>
                      <a:pt x="21" y="63"/>
                    </a:cubicBezTo>
                    <a:cubicBezTo>
                      <a:pt x="24" y="63"/>
                      <a:pt x="27" y="64"/>
                      <a:pt x="29" y="65"/>
                    </a:cubicBezTo>
                    <a:cubicBezTo>
                      <a:pt x="29" y="34"/>
                      <a:pt x="29" y="34"/>
                      <a:pt x="29" y="34"/>
                    </a:cubicBezTo>
                    <a:lnTo>
                      <a:pt x="29"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21" name="Freeform 168">
                <a:extLst>
                  <a:ext uri="{FF2B5EF4-FFF2-40B4-BE49-F238E27FC236}">
                    <a16:creationId xmlns:a16="http://schemas.microsoft.com/office/drawing/2014/main" id="{521A060B-6BEA-4E79-A6E9-830354307616}"/>
                  </a:ext>
                </a:extLst>
              </p:cNvPr>
              <p:cNvSpPr>
                <a:spLocks noEditPoints="1"/>
              </p:cNvSpPr>
              <p:nvPr/>
            </p:nvSpPr>
            <p:spPr bwMode="auto">
              <a:xfrm>
                <a:off x="7763114" y="4108059"/>
                <a:ext cx="227050" cy="201604"/>
              </a:xfrm>
              <a:custGeom>
                <a:avLst/>
                <a:gdLst>
                  <a:gd name="T0" fmla="*/ 30 w 71"/>
                  <a:gd name="T1" fmla="*/ 0 h 63"/>
                  <a:gd name="T2" fmla="*/ 30 w 71"/>
                  <a:gd name="T3" fmla="*/ 0 h 63"/>
                  <a:gd name="T4" fmla="*/ 59 w 71"/>
                  <a:gd name="T5" fmla="*/ 23 h 63"/>
                  <a:gd name="T6" fmla="*/ 30 w 71"/>
                  <a:gd name="T7" fmla="*/ 47 h 63"/>
                  <a:gd name="T8" fmla="*/ 25 w 71"/>
                  <a:gd name="T9" fmla="*/ 47 h 63"/>
                  <a:gd name="T10" fmla="*/ 4 w 71"/>
                  <a:gd name="T11" fmla="*/ 55 h 63"/>
                  <a:gd name="T12" fmla="*/ 4 w 71"/>
                  <a:gd name="T13" fmla="*/ 53 h 63"/>
                  <a:gd name="T14" fmla="*/ 11 w 71"/>
                  <a:gd name="T15" fmla="*/ 44 h 63"/>
                  <a:gd name="T16" fmla="*/ 11 w 71"/>
                  <a:gd name="T17" fmla="*/ 42 h 63"/>
                  <a:gd name="T18" fmla="*/ 0 w 71"/>
                  <a:gd name="T19" fmla="*/ 23 h 63"/>
                  <a:gd name="T20" fmla="*/ 30 w 71"/>
                  <a:gd name="T21" fmla="*/ 0 h 63"/>
                  <a:gd name="T22" fmla="*/ 62 w 71"/>
                  <a:gd name="T23" fmla="*/ 53 h 63"/>
                  <a:gd name="T24" fmla="*/ 67 w 71"/>
                  <a:gd name="T25" fmla="*/ 61 h 63"/>
                  <a:gd name="T26" fmla="*/ 67 w 71"/>
                  <a:gd name="T27" fmla="*/ 63 h 63"/>
                  <a:gd name="T28" fmla="*/ 50 w 71"/>
                  <a:gd name="T29" fmla="*/ 56 h 63"/>
                  <a:gd name="T30" fmla="*/ 46 w 71"/>
                  <a:gd name="T31" fmla="*/ 56 h 63"/>
                  <a:gd name="T32" fmla="*/ 30 w 71"/>
                  <a:gd name="T33" fmla="*/ 52 h 63"/>
                  <a:gd name="T34" fmla="*/ 54 w 71"/>
                  <a:gd name="T35" fmla="*/ 44 h 63"/>
                  <a:gd name="T36" fmla="*/ 61 w 71"/>
                  <a:gd name="T37" fmla="*/ 35 h 63"/>
                  <a:gd name="T38" fmla="*/ 64 w 71"/>
                  <a:gd name="T39" fmla="*/ 23 h 63"/>
                  <a:gd name="T40" fmla="*/ 64 w 71"/>
                  <a:gd name="T41" fmla="*/ 22 h 63"/>
                  <a:gd name="T42" fmla="*/ 71 w 71"/>
                  <a:gd name="T43" fmla="*/ 36 h 63"/>
                  <a:gd name="T44" fmla="*/ 62 w 71"/>
                  <a:gd name="T45" fmla="*/ 52 h 63"/>
                  <a:gd name="T46" fmla="*/ 62 w 71"/>
                  <a:gd name="T4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63">
                    <a:moveTo>
                      <a:pt x="30" y="0"/>
                    </a:moveTo>
                    <a:cubicBezTo>
                      <a:pt x="30" y="0"/>
                      <a:pt x="30" y="0"/>
                      <a:pt x="30" y="0"/>
                    </a:cubicBezTo>
                    <a:cubicBezTo>
                      <a:pt x="46" y="0"/>
                      <a:pt x="59" y="10"/>
                      <a:pt x="59" y="23"/>
                    </a:cubicBezTo>
                    <a:cubicBezTo>
                      <a:pt x="59" y="37"/>
                      <a:pt x="46" y="47"/>
                      <a:pt x="30" y="47"/>
                    </a:cubicBezTo>
                    <a:cubicBezTo>
                      <a:pt x="28" y="47"/>
                      <a:pt x="27" y="47"/>
                      <a:pt x="25" y="47"/>
                    </a:cubicBezTo>
                    <a:cubicBezTo>
                      <a:pt x="19" y="53"/>
                      <a:pt x="11" y="55"/>
                      <a:pt x="4" y="55"/>
                    </a:cubicBezTo>
                    <a:cubicBezTo>
                      <a:pt x="4" y="53"/>
                      <a:pt x="4" y="53"/>
                      <a:pt x="4" y="53"/>
                    </a:cubicBezTo>
                    <a:cubicBezTo>
                      <a:pt x="8" y="51"/>
                      <a:pt x="11" y="48"/>
                      <a:pt x="11" y="44"/>
                    </a:cubicBezTo>
                    <a:cubicBezTo>
                      <a:pt x="11" y="43"/>
                      <a:pt x="11" y="43"/>
                      <a:pt x="11" y="42"/>
                    </a:cubicBezTo>
                    <a:cubicBezTo>
                      <a:pt x="4" y="38"/>
                      <a:pt x="0" y="31"/>
                      <a:pt x="0" y="23"/>
                    </a:cubicBezTo>
                    <a:cubicBezTo>
                      <a:pt x="0" y="10"/>
                      <a:pt x="13" y="0"/>
                      <a:pt x="30" y="0"/>
                    </a:cubicBezTo>
                    <a:close/>
                    <a:moveTo>
                      <a:pt x="62" y="53"/>
                    </a:moveTo>
                    <a:cubicBezTo>
                      <a:pt x="62" y="57"/>
                      <a:pt x="64" y="60"/>
                      <a:pt x="67" y="61"/>
                    </a:cubicBezTo>
                    <a:cubicBezTo>
                      <a:pt x="67" y="63"/>
                      <a:pt x="67" y="63"/>
                      <a:pt x="67" y="63"/>
                    </a:cubicBezTo>
                    <a:cubicBezTo>
                      <a:pt x="61" y="62"/>
                      <a:pt x="55" y="61"/>
                      <a:pt x="50" y="56"/>
                    </a:cubicBezTo>
                    <a:cubicBezTo>
                      <a:pt x="48" y="56"/>
                      <a:pt x="47" y="56"/>
                      <a:pt x="46" y="56"/>
                    </a:cubicBezTo>
                    <a:cubicBezTo>
                      <a:pt x="40" y="56"/>
                      <a:pt x="34" y="55"/>
                      <a:pt x="30" y="52"/>
                    </a:cubicBezTo>
                    <a:cubicBezTo>
                      <a:pt x="39" y="52"/>
                      <a:pt x="47" y="49"/>
                      <a:pt x="54" y="44"/>
                    </a:cubicBezTo>
                    <a:cubicBezTo>
                      <a:pt x="57" y="41"/>
                      <a:pt x="59" y="38"/>
                      <a:pt x="61" y="35"/>
                    </a:cubicBezTo>
                    <a:cubicBezTo>
                      <a:pt x="63" y="31"/>
                      <a:pt x="64" y="27"/>
                      <a:pt x="64" y="23"/>
                    </a:cubicBezTo>
                    <a:cubicBezTo>
                      <a:pt x="64" y="23"/>
                      <a:pt x="64" y="22"/>
                      <a:pt x="64" y="22"/>
                    </a:cubicBezTo>
                    <a:cubicBezTo>
                      <a:pt x="68" y="25"/>
                      <a:pt x="71" y="30"/>
                      <a:pt x="71" y="36"/>
                    </a:cubicBezTo>
                    <a:cubicBezTo>
                      <a:pt x="71" y="42"/>
                      <a:pt x="67" y="48"/>
                      <a:pt x="62" y="52"/>
                    </a:cubicBezTo>
                    <a:cubicBezTo>
                      <a:pt x="62" y="52"/>
                      <a:pt x="62" y="53"/>
                      <a:pt x="62"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22" name="Freeform 169">
                <a:extLst>
                  <a:ext uri="{FF2B5EF4-FFF2-40B4-BE49-F238E27FC236}">
                    <a16:creationId xmlns:a16="http://schemas.microsoft.com/office/drawing/2014/main" id="{4453E1AD-00EC-41BF-970C-12A2CFA479A8}"/>
                  </a:ext>
                </a:extLst>
              </p:cNvPr>
              <p:cNvSpPr>
                <a:spLocks/>
              </p:cNvSpPr>
              <p:nvPr/>
            </p:nvSpPr>
            <p:spPr bwMode="auto">
              <a:xfrm>
                <a:off x="7947103" y="3679405"/>
                <a:ext cx="207477" cy="207477"/>
              </a:xfrm>
              <a:custGeom>
                <a:avLst/>
                <a:gdLst>
                  <a:gd name="T0" fmla="*/ 65 w 65"/>
                  <a:gd name="T1" fmla="*/ 24 h 65"/>
                  <a:gd name="T2" fmla="*/ 41 w 65"/>
                  <a:gd name="T3" fmla="*/ 24 h 65"/>
                  <a:gd name="T4" fmla="*/ 50 w 65"/>
                  <a:gd name="T5" fmla="*/ 15 h 65"/>
                  <a:gd name="T6" fmla="*/ 33 w 65"/>
                  <a:gd name="T7" fmla="*/ 8 h 65"/>
                  <a:gd name="T8" fmla="*/ 16 w 65"/>
                  <a:gd name="T9" fmla="*/ 15 h 65"/>
                  <a:gd name="T10" fmla="*/ 9 w 65"/>
                  <a:gd name="T11" fmla="*/ 32 h 65"/>
                  <a:gd name="T12" fmla="*/ 16 w 65"/>
                  <a:gd name="T13" fmla="*/ 49 h 65"/>
                  <a:gd name="T14" fmla="*/ 33 w 65"/>
                  <a:gd name="T15" fmla="*/ 56 h 65"/>
                  <a:gd name="T16" fmla="*/ 50 w 65"/>
                  <a:gd name="T17" fmla="*/ 49 h 65"/>
                  <a:gd name="T18" fmla="*/ 51 w 65"/>
                  <a:gd name="T19" fmla="*/ 48 h 65"/>
                  <a:gd name="T20" fmla="*/ 57 w 65"/>
                  <a:gd name="T21" fmla="*/ 54 h 65"/>
                  <a:gd name="T22" fmla="*/ 33 w 65"/>
                  <a:gd name="T23" fmla="*/ 65 h 65"/>
                  <a:gd name="T24" fmla="*/ 0 w 65"/>
                  <a:gd name="T25" fmla="*/ 32 h 65"/>
                  <a:gd name="T26" fmla="*/ 33 w 65"/>
                  <a:gd name="T27" fmla="*/ 0 h 65"/>
                  <a:gd name="T28" fmla="*/ 56 w 65"/>
                  <a:gd name="T29" fmla="*/ 9 h 65"/>
                  <a:gd name="T30" fmla="*/ 65 w 65"/>
                  <a:gd name="T31" fmla="*/ 0 h 65"/>
                  <a:gd name="T32" fmla="*/ 65 w 65"/>
                  <a:gd name="T33"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65" y="24"/>
                    </a:moveTo>
                    <a:cubicBezTo>
                      <a:pt x="41" y="24"/>
                      <a:pt x="41" y="24"/>
                      <a:pt x="41" y="24"/>
                    </a:cubicBezTo>
                    <a:cubicBezTo>
                      <a:pt x="50" y="15"/>
                      <a:pt x="50" y="15"/>
                      <a:pt x="50" y="15"/>
                    </a:cubicBezTo>
                    <a:cubicBezTo>
                      <a:pt x="45" y="10"/>
                      <a:pt x="39" y="8"/>
                      <a:pt x="33" y="8"/>
                    </a:cubicBezTo>
                    <a:cubicBezTo>
                      <a:pt x="26" y="8"/>
                      <a:pt x="20" y="10"/>
                      <a:pt x="16" y="15"/>
                    </a:cubicBezTo>
                    <a:cubicBezTo>
                      <a:pt x="11" y="20"/>
                      <a:pt x="9" y="26"/>
                      <a:pt x="9" y="32"/>
                    </a:cubicBezTo>
                    <a:cubicBezTo>
                      <a:pt x="9" y="39"/>
                      <a:pt x="11" y="45"/>
                      <a:pt x="16" y="49"/>
                    </a:cubicBezTo>
                    <a:cubicBezTo>
                      <a:pt x="20" y="54"/>
                      <a:pt x="26" y="56"/>
                      <a:pt x="33" y="56"/>
                    </a:cubicBezTo>
                    <a:cubicBezTo>
                      <a:pt x="39" y="56"/>
                      <a:pt x="45" y="54"/>
                      <a:pt x="50" y="49"/>
                    </a:cubicBezTo>
                    <a:cubicBezTo>
                      <a:pt x="50" y="49"/>
                      <a:pt x="51" y="49"/>
                      <a:pt x="51" y="48"/>
                    </a:cubicBezTo>
                    <a:cubicBezTo>
                      <a:pt x="57" y="54"/>
                      <a:pt x="57" y="54"/>
                      <a:pt x="57" y="54"/>
                    </a:cubicBezTo>
                    <a:cubicBezTo>
                      <a:pt x="51" y="60"/>
                      <a:pt x="43" y="65"/>
                      <a:pt x="33" y="65"/>
                    </a:cubicBezTo>
                    <a:cubicBezTo>
                      <a:pt x="15" y="65"/>
                      <a:pt x="0" y="50"/>
                      <a:pt x="0" y="32"/>
                    </a:cubicBezTo>
                    <a:cubicBezTo>
                      <a:pt x="0" y="14"/>
                      <a:pt x="15" y="0"/>
                      <a:pt x="33" y="0"/>
                    </a:cubicBezTo>
                    <a:cubicBezTo>
                      <a:pt x="42" y="0"/>
                      <a:pt x="50" y="4"/>
                      <a:pt x="56" y="9"/>
                    </a:cubicBezTo>
                    <a:cubicBezTo>
                      <a:pt x="65" y="0"/>
                      <a:pt x="65" y="0"/>
                      <a:pt x="65" y="0"/>
                    </a:cubicBezTo>
                    <a:lnTo>
                      <a:pt x="65"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23" name="Freeform 171">
                <a:extLst>
                  <a:ext uri="{FF2B5EF4-FFF2-40B4-BE49-F238E27FC236}">
                    <a16:creationId xmlns:a16="http://schemas.microsoft.com/office/drawing/2014/main" id="{65ED091D-CEA8-402A-AFAA-6FDBAC928111}"/>
                  </a:ext>
                </a:extLst>
              </p:cNvPr>
              <p:cNvSpPr>
                <a:spLocks noEditPoints="1"/>
              </p:cNvSpPr>
              <p:nvPr/>
            </p:nvSpPr>
            <p:spPr bwMode="auto">
              <a:xfrm>
                <a:off x="8704589" y="1177939"/>
                <a:ext cx="172245" cy="170287"/>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8 w 54"/>
                  <a:gd name="T39" fmla="*/ 40 h 53"/>
                  <a:gd name="T40" fmla="*/ 25 w 54"/>
                  <a:gd name="T41" fmla="*/ 40 h 53"/>
                  <a:gd name="T42" fmla="*/ 23 w 54"/>
                  <a:gd name="T43" fmla="*/ 38 h 53"/>
                  <a:gd name="T44" fmla="*/ 23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6" y="42"/>
                      <a:pt x="17" y="40"/>
                      <a:pt x="17" y="38"/>
                    </a:cubicBezTo>
                    <a:cubicBezTo>
                      <a:pt x="17" y="32"/>
                      <a:pt x="13" y="26"/>
                      <a:pt x="7" y="24"/>
                    </a:cubicBezTo>
                    <a:cubicBezTo>
                      <a:pt x="7" y="20"/>
                      <a:pt x="9" y="15"/>
                      <a:pt x="13" y="12"/>
                    </a:cubicBezTo>
                    <a:cubicBezTo>
                      <a:pt x="16" y="8"/>
                      <a:pt x="21"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24" name="Freeform 174">
                <a:extLst>
                  <a:ext uri="{FF2B5EF4-FFF2-40B4-BE49-F238E27FC236}">
                    <a16:creationId xmlns:a16="http://schemas.microsoft.com/office/drawing/2014/main" id="{776F4513-11E4-4522-96BE-E9A9913298C7}"/>
                  </a:ext>
                </a:extLst>
              </p:cNvPr>
              <p:cNvSpPr>
                <a:spLocks noEditPoints="1"/>
              </p:cNvSpPr>
              <p:nvPr/>
            </p:nvSpPr>
            <p:spPr bwMode="auto">
              <a:xfrm>
                <a:off x="7489088" y="3493458"/>
                <a:ext cx="201605" cy="199648"/>
              </a:xfrm>
              <a:custGeom>
                <a:avLst/>
                <a:gdLst>
                  <a:gd name="T0" fmla="*/ 32 w 63"/>
                  <a:gd name="T1" fmla="*/ 62 h 62"/>
                  <a:gd name="T2" fmla="*/ 0 w 63"/>
                  <a:gd name="T3" fmla="*/ 31 h 62"/>
                  <a:gd name="T4" fmla="*/ 32 w 63"/>
                  <a:gd name="T5" fmla="*/ 0 h 62"/>
                  <a:gd name="T6" fmla="*/ 63 w 63"/>
                  <a:gd name="T7" fmla="*/ 31 h 62"/>
                  <a:gd name="T8" fmla="*/ 32 w 63"/>
                  <a:gd name="T9" fmla="*/ 62 h 62"/>
                  <a:gd name="T10" fmla="*/ 58 w 63"/>
                  <a:gd name="T11" fmla="*/ 36 h 62"/>
                  <a:gd name="T12" fmla="*/ 41 w 63"/>
                  <a:gd name="T13" fmla="*/ 34 h 62"/>
                  <a:gd name="T14" fmla="*/ 46 w 63"/>
                  <a:gd name="T15" fmla="*/ 53 h 62"/>
                  <a:gd name="T16" fmla="*/ 58 w 63"/>
                  <a:gd name="T17" fmla="*/ 36 h 62"/>
                  <a:gd name="T18" fmla="*/ 42 w 63"/>
                  <a:gd name="T19" fmla="*/ 56 h 62"/>
                  <a:gd name="T20" fmla="*/ 36 w 63"/>
                  <a:gd name="T21" fmla="*/ 36 h 62"/>
                  <a:gd name="T22" fmla="*/ 36 w 63"/>
                  <a:gd name="T23" fmla="*/ 36 h 62"/>
                  <a:gd name="T24" fmla="*/ 15 w 63"/>
                  <a:gd name="T25" fmla="*/ 52 h 62"/>
                  <a:gd name="T26" fmla="*/ 32 w 63"/>
                  <a:gd name="T27" fmla="*/ 58 h 62"/>
                  <a:gd name="T28" fmla="*/ 42 w 63"/>
                  <a:gd name="T29" fmla="*/ 56 h 62"/>
                  <a:gd name="T30" fmla="*/ 12 w 63"/>
                  <a:gd name="T31" fmla="*/ 49 h 62"/>
                  <a:gd name="T32" fmla="*/ 33 w 63"/>
                  <a:gd name="T33" fmla="*/ 32 h 62"/>
                  <a:gd name="T34" fmla="*/ 34 w 63"/>
                  <a:gd name="T35" fmla="*/ 31 h 62"/>
                  <a:gd name="T36" fmla="*/ 32 w 63"/>
                  <a:gd name="T37" fmla="*/ 27 h 62"/>
                  <a:gd name="T38" fmla="*/ 5 w 63"/>
                  <a:gd name="T39" fmla="*/ 31 h 62"/>
                  <a:gd name="T40" fmla="*/ 5 w 63"/>
                  <a:gd name="T41" fmla="*/ 31 h 62"/>
                  <a:gd name="T42" fmla="*/ 12 w 63"/>
                  <a:gd name="T43" fmla="*/ 49 h 62"/>
                  <a:gd name="T44" fmla="*/ 5 w 63"/>
                  <a:gd name="T45" fmla="*/ 26 h 62"/>
                  <a:gd name="T46" fmla="*/ 30 w 63"/>
                  <a:gd name="T47" fmla="*/ 23 h 62"/>
                  <a:gd name="T48" fmla="*/ 20 w 63"/>
                  <a:gd name="T49" fmla="*/ 7 h 62"/>
                  <a:gd name="T50" fmla="*/ 5 w 63"/>
                  <a:gd name="T51" fmla="*/ 26 h 62"/>
                  <a:gd name="T52" fmla="*/ 25 w 63"/>
                  <a:gd name="T53" fmla="*/ 6 h 62"/>
                  <a:gd name="T54" fmla="*/ 35 w 63"/>
                  <a:gd name="T55" fmla="*/ 21 h 62"/>
                  <a:gd name="T56" fmla="*/ 49 w 63"/>
                  <a:gd name="T57" fmla="*/ 12 h 62"/>
                  <a:gd name="T58" fmla="*/ 32 w 63"/>
                  <a:gd name="T59" fmla="*/ 5 h 62"/>
                  <a:gd name="T60" fmla="*/ 25 w 63"/>
                  <a:gd name="T61" fmla="*/ 6 h 62"/>
                  <a:gd name="T62" fmla="*/ 52 w 63"/>
                  <a:gd name="T63" fmla="*/ 15 h 62"/>
                  <a:gd name="T64" fmla="*/ 37 w 63"/>
                  <a:gd name="T65" fmla="*/ 25 h 62"/>
                  <a:gd name="T66" fmla="*/ 39 w 63"/>
                  <a:gd name="T67" fmla="*/ 29 h 62"/>
                  <a:gd name="T68" fmla="*/ 40 w 63"/>
                  <a:gd name="T69" fmla="*/ 30 h 62"/>
                  <a:gd name="T70" fmla="*/ 58 w 63"/>
                  <a:gd name="T71" fmla="*/ 31 h 62"/>
                  <a:gd name="T72" fmla="*/ 52 w 63"/>
                  <a:gd name="T73"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62">
                    <a:moveTo>
                      <a:pt x="32" y="62"/>
                    </a:moveTo>
                    <a:cubicBezTo>
                      <a:pt x="14" y="62"/>
                      <a:pt x="0" y="49"/>
                      <a:pt x="0" y="31"/>
                    </a:cubicBezTo>
                    <a:cubicBezTo>
                      <a:pt x="0" y="14"/>
                      <a:pt x="14" y="0"/>
                      <a:pt x="32" y="0"/>
                    </a:cubicBezTo>
                    <a:cubicBezTo>
                      <a:pt x="49" y="0"/>
                      <a:pt x="63" y="14"/>
                      <a:pt x="63" y="31"/>
                    </a:cubicBezTo>
                    <a:cubicBezTo>
                      <a:pt x="63" y="49"/>
                      <a:pt x="49" y="62"/>
                      <a:pt x="32" y="62"/>
                    </a:cubicBezTo>
                    <a:close/>
                    <a:moveTo>
                      <a:pt x="58" y="36"/>
                    </a:moveTo>
                    <a:cubicBezTo>
                      <a:pt x="57" y="35"/>
                      <a:pt x="50" y="33"/>
                      <a:pt x="41" y="34"/>
                    </a:cubicBezTo>
                    <a:cubicBezTo>
                      <a:pt x="45" y="44"/>
                      <a:pt x="46" y="52"/>
                      <a:pt x="46" y="53"/>
                    </a:cubicBezTo>
                    <a:cubicBezTo>
                      <a:pt x="52" y="49"/>
                      <a:pt x="57" y="43"/>
                      <a:pt x="58" y="36"/>
                    </a:cubicBezTo>
                    <a:close/>
                    <a:moveTo>
                      <a:pt x="42" y="56"/>
                    </a:moveTo>
                    <a:cubicBezTo>
                      <a:pt x="41" y="54"/>
                      <a:pt x="40" y="45"/>
                      <a:pt x="36" y="36"/>
                    </a:cubicBezTo>
                    <a:cubicBezTo>
                      <a:pt x="36" y="36"/>
                      <a:pt x="36" y="36"/>
                      <a:pt x="36" y="36"/>
                    </a:cubicBezTo>
                    <a:cubicBezTo>
                      <a:pt x="21" y="41"/>
                      <a:pt x="16" y="51"/>
                      <a:pt x="15" y="52"/>
                    </a:cubicBezTo>
                    <a:cubicBezTo>
                      <a:pt x="20" y="56"/>
                      <a:pt x="25" y="58"/>
                      <a:pt x="32" y="58"/>
                    </a:cubicBezTo>
                    <a:cubicBezTo>
                      <a:pt x="35" y="58"/>
                      <a:pt x="39" y="57"/>
                      <a:pt x="42" y="56"/>
                    </a:cubicBezTo>
                    <a:close/>
                    <a:moveTo>
                      <a:pt x="12" y="49"/>
                    </a:moveTo>
                    <a:cubicBezTo>
                      <a:pt x="12" y="48"/>
                      <a:pt x="20" y="36"/>
                      <a:pt x="33" y="32"/>
                    </a:cubicBezTo>
                    <a:cubicBezTo>
                      <a:pt x="34" y="32"/>
                      <a:pt x="34" y="31"/>
                      <a:pt x="34" y="31"/>
                    </a:cubicBezTo>
                    <a:cubicBezTo>
                      <a:pt x="34" y="30"/>
                      <a:pt x="33" y="28"/>
                      <a:pt x="32" y="27"/>
                    </a:cubicBezTo>
                    <a:cubicBezTo>
                      <a:pt x="19" y="31"/>
                      <a:pt x="6" y="31"/>
                      <a:pt x="5" y="31"/>
                    </a:cubicBezTo>
                    <a:cubicBezTo>
                      <a:pt x="5" y="31"/>
                      <a:pt x="5" y="31"/>
                      <a:pt x="5" y="31"/>
                    </a:cubicBezTo>
                    <a:cubicBezTo>
                      <a:pt x="5" y="38"/>
                      <a:pt x="8" y="44"/>
                      <a:pt x="12" y="49"/>
                    </a:cubicBezTo>
                    <a:close/>
                    <a:moveTo>
                      <a:pt x="5" y="26"/>
                    </a:moveTo>
                    <a:cubicBezTo>
                      <a:pt x="7" y="26"/>
                      <a:pt x="18" y="26"/>
                      <a:pt x="30" y="23"/>
                    </a:cubicBezTo>
                    <a:cubicBezTo>
                      <a:pt x="26" y="15"/>
                      <a:pt x="21" y="8"/>
                      <a:pt x="20" y="7"/>
                    </a:cubicBezTo>
                    <a:cubicBezTo>
                      <a:pt x="13" y="11"/>
                      <a:pt x="7" y="18"/>
                      <a:pt x="5" y="26"/>
                    </a:cubicBezTo>
                    <a:close/>
                    <a:moveTo>
                      <a:pt x="25" y="6"/>
                    </a:moveTo>
                    <a:cubicBezTo>
                      <a:pt x="26" y="7"/>
                      <a:pt x="31" y="13"/>
                      <a:pt x="35" y="21"/>
                    </a:cubicBezTo>
                    <a:cubicBezTo>
                      <a:pt x="45" y="18"/>
                      <a:pt x="49" y="12"/>
                      <a:pt x="49" y="12"/>
                    </a:cubicBezTo>
                    <a:cubicBezTo>
                      <a:pt x="44" y="7"/>
                      <a:pt x="38" y="5"/>
                      <a:pt x="32" y="5"/>
                    </a:cubicBezTo>
                    <a:cubicBezTo>
                      <a:pt x="29" y="5"/>
                      <a:pt x="27" y="5"/>
                      <a:pt x="25" y="6"/>
                    </a:cubicBezTo>
                    <a:close/>
                    <a:moveTo>
                      <a:pt x="52" y="15"/>
                    </a:moveTo>
                    <a:cubicBezTo>
                      <a:pt x="52" y="15"/>
                      <a:pt x="47" y="21"/>
                      <a:pt x="37" y="25"/>
                    </a:cubicBezTo>
                    <a:cubicBezTo>
                      <a:pt x="38" y="26"/>
                      <a:pt x="38" y="28"/>
                      <a:pt x="39" y="29"/>
                    </a:cubicBezTo>
                    <a:cubicBezTo>
                      <a:pt x="39" y="29"/>
                      <a:pt x="39" y="30"/>
                      <a:pt x="40" y="30"/>
                    </a:cubicBezTo>
                    <a:cubicBezTo>
                      <a:pt x="48" y="29"/>
                      <a:pt x="57" y="31"/>
                      <a:pt x="58" y="31"/>
                    </a:cubicBezTo>
                    <a:cubicBezTo>
                      <a:pt x="58" y="25"/>
                      <a:pt x="56" y="19"/>
                      <a:pt x="52"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25" name="Freeform 175">
                <a:extLst>
                  <a:ext uri="{FF2B5EF4-FFF2-40B4-BE49-F238E27FC236}">
                    <a16:creationId xmlns:a16="http://schemas.microsoft.com/office/drawing/2014/main" id="{5299A608-B885-4683-ADD0-A537025F68DF}"/>
                  </a:ext>
                </a:extLst>
              </p:cNvPr>
              <p:cNvSpPr>
                <a:spLocks noEditPoints="1"/>
              </p:cNvSpPr>
              <p:nvPr/>
            </p:nvSpPr>
            <p:spPr bwMode="auto">
              <a:xfrm>
                <a:off x="7424496" y="4556288"/>
                <a:ext cx="207477" cy="182031"/>
              </a:xfrm>
              <a:custGeom>
                <a:avLst/>
                <a:gdLst>
                  <a:gd name="T0" fmla="*/ 65 w 65"/>
                  <a:gd name="T1" fmla="*/ 19 h 57"/>
                  <a:gd name="T2" fmla="*/ 47 w 65"/>
                  <a:gd name="T3" fmla="*/ 0 h 57"/>
                  <a:gd name="T4" fmla="*/ 32 w 65"/>
                  <a:gd name="T5" fmla="*/ 6 h 57"/>
                  <a:gd name="T6" fmla="*/ 18 w 65"/>
                  <a:gd name="T7" fmla="*/ 0 h 57"/>
                  <a:gd name="T8" fmla="*/ 0 w 65"/>
                  <a:gd name="T9" fmla="*/ 19 h 57"/>
                  <a:gd name="T10" fmla="*/ 6 w 65"/>
                  <a:gd name="T11" fmla="*/ 33 h 57"/>
                  <a:gd name="T12" fmla="*/ 6 w 65"/>
                  <a:gd name="T13" fmla="*/ 33 h 57"/>
                  <a:gd name="T14" fmla="*/ 26 w 65"/>
                  <a:gd name="T15" fmla="*/ 53 h 57"/>
                  <a:gd name="T16" fmla="*/ 32 w 65"/>
                  <a:gd name="T17" fmla="*/ 57 h 57"/>
                  <a:gd name="T18" fmla="*/ 39 w 65"/>
                  <a:gd name="T19" fmla="*/ 53 h 57"/>
                  <a:gd name="T20" fmla="*/ 59 w 65"/>
                  <a:gd name="T21" fmla="*/ 33 h 57"/>
                  <a:gd name="T22" fmla="*/ 59 w 65"/>
                  <a:gd name="T23" fmla="*/ 33 h 57"/>
                  <a:gd name="T24" fmla="*/ 65 w 65"/>
                  <a:gd name="T25" fmla="*/ 19 h 57"/>
                  <a:gd name="T26" fmla="*/ 54 w 65"/>
                  <a:gd name="T27" fmla="*/ 27 h 57"/>
                  <a:gd name="T28" fmla="*/ 33 w 65"/>
                  <a:gd name="T29" fmla="*/ 47 h 57"/>
                  <a:gd name="T30" fmla="*/ 32 w 65"/>
                  <a:gd name="T31" fmla="*/ 48 h 57"/>
                  <a:gd name="T32" fmla="*/ 32 w 65"/>
                  <a:gd name="T33" fmla="*/ 47 h 57"/>
                  <a:gd name="T34" fmla="*/ 11 w 65"/>
                  <a:gd name="T35" fmla="*/ 27 h 57"/>
                  <a:gd name="T36" fmla="*/ 8 w 65"/>
                  <a:gd name="T37" fmla="*/ 19 h 57"/>
                  <a:gd name="T38" fmla="*/ 18 w 65"/>
                  <a:gd name="T39" fmla="*/ 8 h 57"/>
                  <a:gd name="T40" fmla="*/ 26 w 65"/>
                  <a:gd name="T41" fmla="*/ 11 h 57"/>
                  <a:gd name="T42" fmla="*/ 32 w 65"/>
                  <a:gd name="T43" fmla="*/ 18 h 57"/>
                  <a:gd name="T44" fmla="*/ 39 w 65"/>
                  <a:gd name="T45" fmla="*/ 11 h 57"/>
                  <a:gd name="T46" fmla="*/ 47 w 65"/>
                  <a:gd name="T47" fmla="*/ 8 h 57"/>
                  <a:gd name="T48" fmla="*/ 57 w 65"/>
                  <a:gd name="T49" fmla="*/ 19 h 57"/>
                  <a:gd name="T50" fmla="*/ 54 w 65"/>
                  <a:gd name="T51" fmla="*/ 2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57">
                    <a:moveTo>
                      <a:pt x="65" y="19"/>
                    </a:moveTo>
                    <a:cubicBezTo>
                      <a:pt x="65" y="8"/>
                      <a:pt x="57" y="0"/>
                      <a:pt x="47" y="0"/>
                    </a:cubicBezTo>
                    <a:cubicBezTo>
                      <a:pt x="41" y="0"/>
                      <a:pt x="36" y="2"/>
                      <a:pt x="32" y="6"/>
                    </a:cubicBezTo>
                    <a:cubicBezTo>
                      <a:pt x="29" y="2"/>
                      <a:pt x="24" y="0"/>
                      <a:pt x="18" y="0"/>
                    </a:cubicBezTo>
                    <a:cubicBezTo>
                      <a:pt x="8" y="0"/>
                      <a:pt x="0" y="8"/>
                      <a:pt x="0" y="19"/>
                    </a:cubicBezTo>
                    <a:cubicBezTo>
                      <a:pt x="0" y="24"/>
                      <a:pt x="2" y="29"/>
                      <a:pt x="6" y="33"/>
                    </a:cubicBezTo>
                    <a:cubicBezTo>
                      <a:pt x="6" y="33"/>
                      <a:pt x="6" y="33"/>
                      <a:pt x="6" y="33"/>
                    </a:cubicBezTo>
                    <a:cubicBezTo>
                      <a:pt x="26" y="53"/>
                      <a:pt x="26" y="53"/>
                      <a:pt x="26" y="53"/>
                    </a:cubicBezTo>
                    <a:cubicBezTo>
                      <a:pt x="28" y="55"/>
                      <a:pt x="30" y="57"/>
                      <a:pt x="32" y="57"/>
                    </a:cubicBezTo>
                    <a:cubicBezTo>
                      <a:pt x="35" y="57"/>
                      <a:pt x="37" y="55"/>
                      <a:pt x="39" y="53"/>
                    </a:cubicBezTo>
                    <a:cubicBezTo>
                      <a:pt x="59" y="33"/>
                      <a:pt x="59" y="33"/>
                      <a:pt x="59" y="33"/>
                    </a:cubicBezTo>
                    <a:cubicBezTo>
                      <a:pt x="59" y="33"/>
                      <a:pt x="59" y="33"/>
                      <a:pt x="59" y="33"/>
                    </a:cubicBezTo>
                    <a:cubicBezTo>
                      <a:pt x="63" y="29"/>
                      <a:pt x="65" y="24"/>
                      <a:pt x="65" y="19"/>
                    </a:cubicBezTo>
                    <a:close/>
                    <a:moveTo>
                      <a:pt x="54" y="27"/>
                    </a:moveTo>
                    <a:cubicBezTo>
                      <a:pt x="33" y="47"/>
                      <a:pt x="33" y="47"/>
                      <a:pt x="33" y="47"/>
                    </a:cubicBezTo>
                    <a:cubicBezTo>
                      <a:pt x="33" y="47"/>
                      <a:pt x="33" y="48"/>
                      <a:pt x="32" y="48"/>
                    </a:cubicBezTo>
                    <a:cubicBezTo>
                      <a:pt x="32" y="48"/>
                      <a:pt x="32" y="47"/>
                      <a:pt x="32" y="47"/>
                    </a:cubicBezTo>
                    <a:cubicBezTo>
                      <a:pt x="11" y="27"/>
                      <a:pt x="11" y="27"/>
                      <a:pt x="11" y="27"/>
                    </a:cubicBezTo>
                    <a:cubicBezTo>
                      <a:pt x="9" y="24"/>
                      <a:pt x="8" y="22"/>
                      <a:pt x="8" y="19"/>
                    </a:cubicBezTo>
                    <a:cubicBezTo>
                      <a:pt x="8" y="13"/>
                      <a:pt x="13" y="8"/>
                      <a:pt x="18" y="8"/>
                    </a:cubicBezTo>
                    <a:cubicBezTo>
                      <a:pt x="22" y="8"/>
                      <a:pt x="24" y="9"/>
                      <a:pt x="26" y="11"/>
                    </a:cubicBezTo>
                    <a:cubicBezTo>
                      <a:pt x="32" y="18"/>
                      <a:pt x="32" y="18"/>
                      <a:pt x="32" y="18"/>
                    </a:cubicBezTo>
                    <a:cubicBezTo>
                      <a:pt x="39" y="11"/>
                      <a:pt x="39" y="11"/>
                      <a:pt x="39" y="11"/>
                    </a:cubicBezTo>
                    <a:cubicBezTo>
                      <a:pt x="41" y="9"/>
                      <a:pt x="43" y="8"/>
                      <a:pt x="47" y="8"/>
                    </a:cubicBezTo>
                    <a:cubicBezTo>
                      <a:pt x="52" y="8"/>
                      <a:pt x="57" y="13"/>
                      <a:pt x="57" y="19"/>
                    </a:cubicBezTo>
                    <a:cubicBezTo>
                      <a:pt x="57" y="22"/>
                      <a:pt x="56" y="24"/>
                      <a:pt x="54"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26" name="Freeform 177">
                <a:extLst>
                  <a:ext uri="{FF2B5EF4-FFF2-40B4-BE49-F238E27FC236}">
                    <a16:creationId xmlns:a16="http://schemas.microsoft.com/office/drawing/2014/main" id="{9909B071-F677-47D0-844B-3C839846E41A}"/>
                  </a:ext>
                </a:extLst>
              </p:cNvPr>
              <p:cNvSpPr>
                <a:spLocks noEditPoints="1"/>
              </p:cNvSpPr>
              <p:nvPr/>
            </p:nvSpPr>
            <p:spPr bwMode="auto">
              <a:xfrm>
                <a:off x="7725924" y="4971241"/>
                <a:ext cx="150715" cy="154628"/>
              </a:xfrm>
              <a:custGeom>
                <a:avLst/>
                <a:gdLst>
                  <a:gd name="T0" fmla="*/ 43 w 47"/>
                  <a:gd name="T1" fmla="*/ 29 h 48"/>
                  <a:gd name="T2" fmla="*/ 47 w 47"/>
                  <a:gd name="T3" fmla="*/ 16 h 48"/>
                  <a:gd name="T4" fmla="*/ 42 w 47"/>
                  <a:gd name="T5" fmla="*/ 8 h 48"/>
                  <a:gd name="T6" fmla="*/ 37 w 47"/>
                  <a:gd name="T7" fmla="*/ 9 h 48"/>
                  <a:gd name="T8" fmla="*/ 28 w 47"/>
                  <a:gd name="T9" fmla="*/ 0 h 48"/>
                  <a:gd name="T10" fmla="*/ 19 w 47"/>
                  <a:gd name="T11" fmla="*/ 0 h 48"/>
                  <a:gd name="T12" fmla="*/ 18 w 47"/>
                  <a:gd name="T13" fmla="*/ 5 h 48"/>
                  <a:gd name="T14" fmla="*/ 5 w 47"/>
                  <a:gd name="T15" fmla="*/ 8 h 48"/>
                  <a:gd name="T16" fmla="*/ 0 w 47"/>
                  <a:gd name="T17" fmla="*/ 16 h 48"/>
                  <a:gd name="T18" fmla="*/ 4 w 47"/>
                  <a:gd name="T19" fmla="*/ 20 h 48"/>
                  <a:gd name="T20" fmla="*/ 0 w 47"/>
                  <a:gd name="T21" fmla="*/ 32 h 48"/>
                  <a:gd name="T22" fmla="*/ 5 w 47"/>
                  <a:gd name="T23" fmla="*/ 40 h 48"/>
                  <a:gd name="T24" fmla="*/ 10 w 47"/>
                  <a:gd name="T25" fmla="*/ 39 h 48"/>
                  <a:gd name="T26" fmla="*/ 19 w 47"/>
                  <a:gd name="T27" fmla="*/ 48 h 48"/>
                  <a:gd name="T28" fmla="*/ 28 w 47"/>
                  <a:gd name="T29" fmla="*/ 48 h 48"/>
                  <a:gd name="T30" fmla="*/ 29 w 47"/>
                  <a:gd name="T31" fmla="*/ 44 h 48"/>
                  <a:gd name="T32" fmla="*/ 42 w 47"/>
                  <a:gd name="T33" fmla="*/ 40 h 48"/>
                  <a:gd name="T34" fmla="*/ 47 w 47"/>
                  <a:gd name="T35" fmla="*/ 32 h 48"/>
                  <a:gd name="T36" fmla="*/ 43 w 47"/>
                  <a:gd name="T37" fmla="*/ 29 h 48"/>
                  <a:gd name="T38" fmla="*/ 23 w 47"/>
                  <a:gd name="T39" fmla="*/ 34 h 48"/>
                  <a:gd name="T40" fmla="*/ 14 w 47"/>
                  <a:gd name="T41" fmla="*/ 24 h 48"/>
                  <a:gd name="T42" fmla="*/ 23 w 47"/>
                  <a:gd name="T43" fmla="*/ 14 h 48"/>
                  <a:gd name="T44" fmla="*/ 33 w 47"/>
                  <a:gd name="T45" fmla="*/ 24 h 48"/>
                  <a:gd name="T46" fmla="*/ 23 w 47"/>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8">
                    <a:moveTo>
                      <a:pt x="43" y="29"/>
                    </a:moveTo>
                    <a:cubicBezTo>
                      <a:pt x="41" y="24"/>
                      <a:pt x="42" y="19"/>
                      <a:pt x="47" y="16"/>
                    </a:cubicBezTo>
                    <a:cubicBezTo>
                      <a:pt x="42" y="8"/>
                      <a:pt x="42" y="8"/>
                      <a:pt x="42" y="8"/>
                    </a:cubicBezTo>
                    <a:cubicBezTo>
                      <a:pt x="41" y="9"/>
                      <a:pt x="39" y="9"/>
                      <a:pt x="37" y="9"/>
                    </a:cubicBezTo>
                    <a:cubicBezTo>
                      <a:pt x="32" y="9"/>
                      <a:pt x="28" y="5"/>
                      <a:pt x="28" y="0"/>
                    </a:cubicBezTo>
                    <a:cubicBezTo>
                      <a:pt x="19" y="0"/>
                      <a:pt x="19" y="0"/>
                      <a:pt x="19" y="0"/>
                    </a:cubicBezTo>
                    <a:cubicBezTo>
                      <a:pt x="19" y="2"/>
                      <a:pt x="18" y="3"/>
                      <a:pt x="18" y="5"/>
                    </a:cubicBezTo>
                    <a:cubicBezTo>
                      <a:pt x="15" y="9"/>
                      <a:pt x="9" y="11"/>
                      <a:pt x="5" y="8"/>
                    </a:cubicBezTo>
                    <a:cubicBezTo>
                      <a:pt x="0" y="16"/>
                      <a:pt x="0" y="16"/>
                      <a:pt x="0" y="16"/>
                    </a:cubicBezTo>
                    <a:cubicBezTo>
                      <a:pt x="2" y="17"/>
                      <a:pt x="3" y="18"/>
                      <a:pt x="4" y="20"/>
                    </a:cubicBezTo>
                    <a:cubicBezTo>
                      <a:pt x="6" y="24"/>
                      <a:pt x="5" y="30"/>
                      <a:pt x="0" y="32"/>
                    </a:cubicBezTo>
                    <a:cubicBezTo>
                      <a:pt x="5" y="40"/>
                      <a:pt x="5" y="40"/>
                      <a:pt x="5" y="40"/>
                    </a:cubicBezTo>
                    <a:cubicBezTo>
                      <a:pt x="6" y="40"/>
                      <a:pt x="8" y="39"/>
                      <a:pt x="10" y="39"/>
                    </a:cubicBezTo>
                    <a:cubicBezTo>
                      <a:pt x="15" y="39"/>
                      <a:pt x="19" y="43"/>
                      <a:pt x="19" y="48"/>
                    </a:cubicBezTo>
                    <a:cubicBezTo>
                      <a:pt x="28" y="48"/>
                      <a:pt x="28" y="48"/>
                      <a:pt x="28" y="48"/>
                    </a:cubicBezTo>
                    <a:cubicBezTo>
                      <a:pt x="28" y="47"/>
                      <a:pt x="29" y="45"/>
                      <a:pt x="29" y="44"/>
                    </a:cubicBezTo>
                    <a:cubicBezTo>
                      <a:pt x="32" y="39"/>
                      <a:pt x="38" y="38"/>
                      <a:pt x="42" y="40"/>
                    </a:cubicBezTo>
                    <a:cubicBezTo>
                      <a:pt x="47" y="32"/>
                      <a:pt x="47" y="32"/>
                      <a:pt x="47" y="32"/>
                    </a:cubicBezTo>
                    <a:cubicBezTo>
                      <a:pt x="45" y="31"/>
                      <a:pt x="44" y="30"/>
                      <a:pt x="43" y="29"/>
                    </a:cubicBezTo>
                    <a:close/>
                    <a:moveTo>
                      <a:pt x="23" y="34"/>
                    </a:moveTo>
                    <a:cubicBezTo>
                      <a:pt x="18" y="34"/>
                      <a:pt x="14" y="30"/>
                      <a:pt x="14" y="24"/>
                    </a:cubicBezTo>
                    <a:cubicBezTo>
                      <a:pt x="14" y="19"/>
                      <a:pt x="18" y="14"/>
                      <a:pt x="23" y="14"/>
                    </a:cubicBezTo>
                    <a:cubicBezTo>
                      <a:pt x="29" y="14"/>
                      <a:pt x="33" y="19"/>
                      <a:pt x="33" y="24"/>
                    </a:cubicBezTo>
                    <a:cubicBezTo>
                      <a:pt x="33" y="30"/>
                      <a:pt x="29" y="34"/>
                      <a:pt x="23"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27" name="Freeform 178">
                <a:extLst>
                  <a:ext uri="{FF2B5EF4-FFF2-40B4-BE49-F238E27FC236}">
                    <a16:creationId xmlns:a16="http://schemas.microsoft.com/office/drawing/2014/main" id="{7C1972B5-1909-413C-89C3-FE4547AA90E1}"/>
                  </a:ext>
                </a:extLst>
              </p:cNvPr>
              <p:cNvSpPr>
                <a:spLocks noEditPoints="1"/>
              </p:cNvSpPr>
              <p:nvPr/>
            </p:nvSpPr>
            <p:spPr bwMode="auto">
              <a:xfrm>
                <a:off x="6888188" y="4926222"/>
                <a:ext cx="248581" cy="250538"/>
              </a:xfrm>
              <a:custGeom>
                <a:avLst/>
                <a:gdLst>
                  <a:gd name="T0" fmla="*/ 67 w 127"/>
                  <a:gd name="T1" fmla="*/ 0 h 128"/>
                  <a:gd name="T2" fmla="*/ 55 w 127"/>
                  <a:gd name="T3" fmla="*/ 13 h 128"/>
                  <a:gd name="T4" fmla="*/ 67 w 127"/>
                  <a:gd name="T5" fmla="*/ 25 h 128"/>
                  <a:gd name="T6" fmla="*/ 39 w 127"/>
                  <a:gd name="T7" fmla="*/ 56 h 128"/>
                  <a:gd name="T8" fmla="*/ 11 w 127"/>
                  <a:gd name="T9" fmla="*/ 56 h 128"/>
                  <a:gd name="T10" fmla="*/ 32 w 127"/>
                  <a:gd name="T11" fmla="*/ 79 h 128"/>
                  <a:gd name="T12" fmla="*/ 0 w 127"/>
                  <a:gd name="T13" fmla="*/ 123 h 128"/>
                  <a:gd name="T14" fmla="*/ 0 w 127"/>
                  <a:gd name="T15" fmla="*/ 128 h 128"/>
                  <a:gd name="T16" fmla="*/ 5 w 127"/>
                  <a:gd name="T17" fmla="*/ 128 h 128"/>
                  <a:gd name="T18" fmla="*/ 49 w 127"/>
                  <a:gd name="T19" fmla="*/ 93 h 128"/>
                  <a:gd name="T20" fmla="*/ 72 w 127"/>
                  <a:gd name="T21" fmla="*/ 116 h 128"/>
                  <a:gd name="T22" fmla="*/ 72 w 127"/>
                  <a:gd name="T23" fmla="*/ 88 h 128"/>
                  <a:gd name="T24" fmla="*/ 103 w 127"/>
                  <a:gd name="T25" fmla="*/ 61 h 128"/>
                  <a:gd name="T26" fmla="*/ 114 w 127"/>
                  <a:gd name="T27" fmla="*/ 72 h 128"/>
                  <a:gd name="T28" fmla="*/ 127 w 127"/>
                  <a:gd name="T29" fmla="*/ 61 h 128"/>
                  <a:gd name="T30" fmla="*/ 67 w 127"/>
                  <a:gd name="T31" fmla="*/ 0 h 128"/>
                  <a:gd name="T32" fmla="*/ 55 w 127"/>
                  <a:gd name="T33" fmla="*/ 69 h 128"/>
                  <a:gd name="T34" fmla="*/ 47 w 127"/>
                  <a:gd name="T35" fmla="*/ 61 h 128"/>
                  <a:gd name="T36" fmla="*/ 75 w 127"/>
                  <a:gd name="T37" fmla="*/ 33 h 128"/>
                  <a:gd name="T38" fmla="*/ 83 w 127"/>
                  <a:gd name="T39" fmla="*/ 41 h 128"/>
                  <a:gd name="T40" fmla="*/ 55 w 127"/>
                  <a:gd name="T41" fmla="*/ 6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8">
                    <a:moveTo>
                      <a:pt x="67" y="0"/>
                    </a:moveTo>
                    <a:lnTo>
                      <a:pt x="55" y="13"/>
                    </a:lnTo>
                    <a:lnTo>
                      <a:pt x="67" y="25"/>
                    </a:lnTo>
                    <a:lnTo>
                      <a:pt x="39" y="56"/>
                    </a:lnTo>
                    <a:lnTo>
                      <a:pt x="11" y="56"/>
                    </a:lnTo>
                    <a:lnTo>
                      <a:pt x="32" y="79"/>
                    </a:lnTo>
                    <a:lnTo>
                      <a:pt x="0" y="123"/>
                    </a:lnTo>
                    <a:lnTo>
                      <a:pt x="0" y="128"/>
                    </a:lnTo>
                    <a:lnTo>
                      <a:pt x="5" y="128"/>
                    </a:lnTo>
                    <a:lnTo>
                      <a:pt x="49" y="93"/>
                    </a:lnTo>
                    <a:lnTo>
                      <a:pt x="72" y="116"/>
                    </a:lnTo>
                    <a:lnTo>
                      <a:pt x="72" y="88"/>
                    </a:lnTo>
                    <a:lnTo>
                      <a:pt x="103" y="61"/>
                    </a:lnTo>
                    <a:lnTo>
                      <a:pt x="114" y="72"/>
                    </a:lnTo>
                    <a:lnTo>
                      <a:pt x="127" y="61"/>
                    </a:lnTo>
                    <a:lnTo>
                      <a:pt x="67" y="0"/>
                    </a:lnTo>
                    <a:close/>
                    <a:moveTo>
                      <a:pt x="55" y="69"/>
                    </a:moveTo>
                    <a:lnTo>
                      <a:pt x="47" y="61"/>
                    </a:lnTo>
                    <a:lnTo>
                      <a:pt x="75" y="33"/>
                    </a:lnTo>
                    <a:lnTo>
                      <a:pt x="83" y="41"/>
                    </a:lnTo>
                    <a:lnTo>
                      <a:pt x="5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28" name="Freeform 179">
                <a:extLst>
                  <a:ext uri="{FF2B5EF4-FFF2-40B4-BE49-F238E27FC236}">
                    <a16:creationId xmlns:a16="http://schemas.microsoft.com/office/drawing/2014/main" id="{43F2428B-14CD-4380-B41E-CDF5D11FCFBE}"/>
                  </a:ext>
                </a:extLst>
              </p:cNvPr>
              <p:cNvSpPr>
                <a:spLocks noEditPoints="1"/>
              </p:cNvSpPr>
              <p:nvPr/>
            </p:nvSpPr>
            <p:spPr bwMode="auto">
              <a:xfrm>
                <a:off x="6868614" y="4354682"/>
                <a:ext cx="182032" cy="185946"/>
              </a:xfrm>
              <a:custGeom>
                <a:avLst/>
                <a:gdLst>
                  <a:gd name="T0" fmla="*/ 57 w 57"/>
                  <a:gd name="T1" fmla="*/ 29 h 58"/>
                  <a:gd name="T2" fmla="*/ 28 w 57"/>
                  <a:gd name="T3" fmla="*/ 58 h 58"/>
                  <a:gd name="T4" fmla="*/ 0 w 57"/>
                  <a:gd name="T5" fmla="*/ 29 h 58"/>
                  <a:gd name="T6" fmla="*/ 28 w 57"/>
                  <a:gd name="T7" fmla="*/ 0 h 58"/>
                  <a:gd name="T8" fmla="*/ 57 w 57"/>
                  <a:gd name="T9" fmla="*/ 29 h 58"/>
                  <a:gd name="T10" fmla="*/ 5 w 57"/>
                  <a:gd name="T11" fmla="*/ 29 h 58"/>
                  <a:gd name="T12" fmla="*/ 28 w 57"/>
                  <a:gd name="T13" fmla="*/ 52 h 58"/>
                  <a:gd name="T14" fmla="*/ 52 w 57"/>
                  <a:gd name="T15" fmla="*/ 29 h 58"/>
                  <a:gd name="T16" fmla="*/ 28 w 57"/>
                  <a:gd name="T17" fmla="*/ 6 h 58"/>
                  <a:gd name="T18" fmla="*/ 5 w 57"/>
                  <a:gd name="T19" fmla="*/ 29 h 58"/>
                  <a:gd name="T20" fmla="*/ 31 w 57"/>
                  <a:gd name="T21" fmla="*/ 12 h 58"/>
                  <a:gd name="T22" fmla="*/ 45 w 57"/>
                  <a:gd name="T23" fmla="*/ 26 h 58"/>
                  <a:gd name="T24" fmla="*/ 45 w 57"/>
                  <a:gd name="T25" fmla="*/ 31 h 58"/>
                  <a:gd name="T26" fmla="*/ 40 w 57"/>
                  <a:gd name="T27" fmla="*/ 31 h 58"/>
                  <a:gd name="T28" fmla="*/ 32 w 57"/>
                  <a:gd name="T29" fmla="*/ 23 h 58"/>
                  <a:gd name="T30" fmla="*/ 32 w 57"/>
                  <a:gd name="T31" fmla="*/ 43 h 58"/>
                  <a:gd name="T32" fmla="*/ 28 w 57"/>
                  <a:gd name="T33" fmla="*/ 47 h 58"/>
                  <a:gd name="T34" fmla="*/ 25 w 57"/>
                  <a:gd name="T35" fmla="*/ 43 h 58"/>
                  <a:gd name="T36" fmla="*/ 25 w 57"/>
                  <a:gd name="T37" fmla="*/ 23 h 58"/>
                  <a:gd name="T38" fmla="*/ 17 w 57"/>
                  <a:gd name="T39" fmla="*/ 31 h 58"/>
                  <a:gd name="T40" fmla="*/ 12 w 57"/>
                  <a:gd name="T41" fmla="*/ 31 h 58"/>
                  <a:gd name="T42" fmla="*/ 11 w 57"/>
                  <a:gd name="T43" fmla="*/ 29 h 58"/>
                  <a:gd name="T44" fmla="*/ 12 w 57"/>
                  <a:gd name="T45" fmla="*/ 26 h 58"/>
                  <a:gd name="T46" fmla="*/ 26 w 57"/>
                  <a:gd name="T47" fmla="*/ 12 h 58"/>
                  <a:gd name="T48" fmla="*/ 31 w 57"/>
                  <a:gd name="T49"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8">
                    <a:moveTo>
                      <a:pt x="57" y="29"/>
                    </a:moveTo>
                    <a:cubicBezTo>
                      <a:pt x="57" y="45"/>
                      <a:pt x="44" y="58"/>
                      <a:pt x="28" y="58"/>
                    </a:cubicBezTo>
                    <a:cubicBezTo>
                      <a:pt x="13" y="58"/>
                      <a:pt x="0" y="45"/>
                      <a:pt x="0" y="29"/>
                    </a:cubicBezTo>
                    <a:cubicBezTo>
                      <a:pt x="0" y="13"/>
                      <a:pt x="13" y="0"/>
                      <a:pt x="28" y="0"/>
                    </a:cubicBezTo>
                    <a:cubicBezTo>
                      <a:pt x="44" y="0"/>
                      <a:pt x="57" y="13"/>
                      <a:pt x="57" y="29"/>
                    </a:cubicBezTo>
                    <a:close/>
                    <a:moveTo>
                      <a:pt x="5" y="29"/>
                    </a:moveTo>
                    <a:cubicBezTo>
                      <a:pt x="5" y="42"/>
                      <a:pt x="16" y="52"/>
                      <a:pt x="28" y="52"/>
                    </a:cubicBezTo>
                    <a:cubicBezTo>
                      <a:pt x="41" y="52"/>
                      <a:pt x="52" y="42"/>
                      <a:pt x="52" y="29"/>
                    </a:cubicBezTo>
                    <a:cubicBezTo>
                      <a:pt x="52" y="16"/>
                      <a:pt x="41" y="6"/>
                      <a:pt x="28" y="6"/>
                    </a:cubicBezTo>
                    <a:cubicBezTo>
                      <a:pt x="16" y="6"/>
                      <a:pt x="5" y="16"/>
                      <a:pt x="5" y="29"/>
                    </a:cubicBezTo>
                    <a:close/>
                    <a:moveTo>
                      <a:pt x="31" y="12"/>
                    </a:moveTo>
                    <a:cubicBezTo>
                      <a:pt x="45" y="26"/>
                      <a:pt x="45" y="26"/>
                      <a:pt x="45" y="26"/>
                    </a:cubicBezTo>
                    <a:cubicBezTo>
                      <a:pt x="47" y="28"/>
                      <a:pt x="47" y="30"/>
                      <a:pt x="45" y="31"/>
                    </a:cubicBezTo>
                    <a:cubicBezTo>
                      <a:pt x="44" y="33"/>
                      <a:pt x="42" y="33"/>
                      <a:pt x="40" y="31"/>
                    </a:cubicBezTo>
                    <a:cubicBezTo>
                      <a:pt x="32" y="23"/>
                      <a:pt x="32" y="23"/>
                      <a:pt x="32" y="23"/>
                    </a:cubicBezTo>
                    <a:cubicBezTo>
                      <a:pt x="32" y="43"/>
                      <a:pt x="32" y="43"/>
                      <a:pt x="32" y="43"/>
                    </a:cubicBezTo>
                    <a:cubicBezTo>
                      <a:pt x="32" y="45"/>
                      <a:pt x="30" y="47"/>
                      <a:pt x="28" y="47"/>
                    </a:cubicBezTo>
                    <a:cubicBezTo>
                      <a:pt x="26" y="47"/>
                      <a:pt x="25" y="45"/>
                      <a:pt x="25" y="43"/>
                    </a:cubicBezTo>
                    <a:cubicBezTo>
                      <a:pt x="25" y="23"/>
                      <a:pt x="25" y="23"/>
                      <a:pt x="25" y="23"/>
                    </a:cubicBezTo>
                    <a:cubicBezTo>
                      <a:pt x="17" y="31"/>
                      <a:pt x="17" y="31"/>
                      <a:pt x="17" y="31"/>
                    </a:cubicBezTo>
                    <a:cubicBezTo>
                      <a:pt x="15" y="33"/>
                      <a:pt x="13" y="33"/>
                      <a:pt x="12" y="31"/>
                    </a:cubicBezTo>
                    <a:cubicBezTo>
                      <a:pt x="11" y="31"/>
                      <a:pt x="11" y="30"/>
                      <a:pt x="11" y="29"/>
                    </a:cubicBezTo>
                    <a:cubicBezTo>
                      <a:pt x="11" y="28"/>
                      <a:pt x="11" y="27"/>
                      <a:pt x="12" y="26"/>
                    </a:cubicBezTo>
                    <a:cubicBezTo>
                      <a:pt x="26" y="12"/>
                      <a:pt x="26" y="12"/>
                      <a:pt x="26" y="12"/>
                    </a:cubicBezTo>
                    <a:cubicBezTo>
                      <a:pt x="27" y="11"/>
                      <a:pt x="30" y="11"/>
                      <a:pt x="31"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29" name="Freeform 185">
                <a:extLst>
                  <a:ext uri="{FF2B5EF4-FFF2-40B4-BE49-F238E27FC236}">
                    <a16:creationId xmlns:a16="http://schemas.microsoft.com/office/drawing/2014/main" id="{11BD06B6-0508-4A65-9087-FE5F7A5A4AE0}"/>
                  </a:ext>
                </a:extLst>
              </p:cNvPr>
              <p:cNvSpPr>
                <a:spLocks noEditPoints="1"/>
              </p:cNvSpPr>
              <p:nvPr/>
            </p:nvSpPr>
            <p:spPr bwMode="auto">
              <a:xfrm>
                <a:off x="6958652" y="3260536"/>
                <a:ext cx="287728" cy="160501"/>
              </a:xfrm>
              <a:custGeom>
                <a:avLst/>
                <a:gdLst>
                  <a:gd name="T0" fmla="*/ 83 w 90"/>
                  <a:gd name="T1" fmla="*/ 46 h 50"/>
                  <a:gd name="T2" fmla="*/ 85 w 90"/>
                  <a:gd name="T3" fmla="*/ 36 h 50"/>
                  <a:gd name="T4" fmla="*/ 87 w 90"/>
                  <a:gd name="T5" fmla="*/ 27 h 50"/>
                  <a:gd name="T6" fmla="*/ 89 w 90"/>
                  <a:gd name="T7" fmla="*/ 16 h 50"/>
                  <a:gd name="T8" fmla="*/ 86 w 90"/>
                  <a:gd name="T9" fmla="*/ 10 h 50"/>
                  <a:gd name="T10" fmla="*/ 64 w 90"/>
                  <a:gd name="T11" fmla="*/ 1 h 50"/>
                  <a:gd name="T12" fmla="*/ 57 w 90"/>
                  <a:gd name="T13" fmla="*/ 3 h 50"/>
                  <a:gd name="T14" fmla="*/ 52 w 90"/>
                  <a:gd name="T15" fmla="*/ 13 h 50"/>
                  <a:gd name="T16" fmla="*/ 51 w 90"/>
                  <a:gd name="T17" fmla="*/ 14 h 50"/>
                  <a:gd name="T18" fmla="*/ 15 w 90"/>
                  <a:gd name="T19" fmla="*/ 6 h 50"/>
                  <a:gd name="T20" fmla="*/ 0 w 90"/>
                  <a:gd name="T21" fmla="*/ 13 h 50"/>
                  <a:gd name="T22" fmla="*/ 8 w 90"/>
                  <a:gd name="T23" fmla="*/ 25 h 50"/>
                  <a:gd name="T24" fmla="*/ 12 w 90"/>
                  <a:gd name="T25" fmla="*/ 22 h 50"/>
                  <a:gd name="T26" fmla="*/ 17 w 90"/>
                  <a:gd name="T27" fmla="*/ 30 h 50"/>
                  <a:gd name="T28" fmla="*/ 25 w 90"/>
                  <a:gd name="T29" fmla="*/ 25 h 50"/>
                  <a:gd name="T30" fmla="*/ 30 w 90"/>
                  <a:gd name="T31" fmla="*/ 33 h 50"/>
                  <a:gd name="T32" fmla="*/ 38 w 90"/>
                  <a:gd name="T33" fmla="*/ 28 h 50"/>
                  <a:gd name="T34" fmla="*/ 43 w 90"/>
                  <a:gd name="T35" fmla="*/ 35 h 50"/>
                  <a:gd name="T36" fmla="*/ 47 w 90"/>
                  <a:gd name="T37" fmla="*/ 33 h 50"/>
                  <a:gd name="T38" fmla="*/ 47 w 90"/>
                  <a:gd name="T39" fmla="*/ 34 h 50"/>
                  <a:gd name="T40" fmla="*/ 48 w 90"/>
                  <a:gd name="T41" fmla="*/ 45 h 50"/>
                  <a:gd name="T42" fmla="*/ 54 w 90"/>
                  <a:gd name="T43" fmla="*/ 50 h 50"/>
                  <a:gd name="T44" fmla="*/ 78 w 90"/>
                  <a:gd name="T45" fmla="*/ 50 h 50"/>
                  <a:gd name="T46" fmla="*/ 83 w 90"/>
                  <a:gd name="T47" fmla="*/ 46 h 50"/>
                  <a:gd name="T48" fmla="*/ 17 w 90"/>
                  <a:gd name="T49" fmla="*/ 15 h 50"/>
                  <a:gd name="T50" fmla="*/ 18 w 90"/>
                  <a:gd name="T51" fmla="*/ 11 h 50"/>
                  <a:gd name="T52" fmla="*/ 49 w 90"/>
                  <a:gd name="T53" fmla="*/ 17 h 50"/>
                  <a:gd name="T54" fmla="*/ 48 w 90"/>
                  <a:gd name="T55" fmla="*/ 22 h 50"/>
                  <a:gd name="T56" fmla="*/ 17 w 90"/>
                  <a:gd name="T57" fmla="*/ 15 h 50"/>
                  <a:gd name="T58" fmla="*/ 73 w 90"/>
                  <a:gd name="T59" fmla="*/ 45 h 50"/>
                  <a:gd name="T60" fmla="*/ 69 w 90"/>
                  <a:gd name="T61" fmla="*/ 44 h 50"/>
                  <a:gd name="T62" fmla="*/ 67 w 90"/>
                  <a:gd name="T63" fmla="*/ 41 h 50"/>
                  <a:gd name="T64" fmla="*/ 73 w 90"/>
                  <a:gd name="T65" fmla="*/ 14 h 50"/>
                  <a:gd name="T66" fmla="*/ 75 w 90"/>
                  <a:gd name="T67" fmla="*/ 12 h 50"/>
                  <a:gd name="T68" fmla="*/ 80 w 90"/>
                  <a:gd name="T69" fmla="*/ 13 h 50"/>
                  <a:gd name="T70" fmla="*/ 82 w 90"/>
                  <a:gd name="T71" fmla="*/ 16 h 50"/>
                  <a:gd name="T72" fmla="*/ 76 w 90"/>
                  <a:gd name="T73" fmla="*/ 43 h 50"/>
                  <a:gd name="T74" fmla="*/ 73 w 90"/>
                  <a:gd name="T75"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50">
                    <a:moveTo>
                      <a:pt x="83" y="46"/>
                    </a:moveTo>
                    <a:cubicBezTo>
                      <a:pt x="85" y="36"/>
                      <a:pt x="85" y="36"/>
                      <a:pt x="85" y="36"/>
                    </a:cubicBezTo>
                    <a:cubicBezTo>
                      <a:pt x="86" y="33"/>
                      <a:pt x="87" y="29"/>
                      <a:pt x="87" y="27"/>
                    </a:cubicBezTo>
                    <a:cubicBezTo>
                      <a:pt x="89" y="16"/>
                      <a:pt x="89" y="16"/>
                      <a:pt x="89" y="16"/>
                    </a:cubicBezTo>
                    <a:cubicBezTo>
                      <a:pt x="90" y="14"/>
                      <a:pt x="88" y="11"/>
                      <a:pt x="86" y="10"/>
                    </a:cubicBezTo>
                    <a:cubicBezTo>
                      <a:pt x="64" y="1"/>
                      <a:pt x="64" y="1"/>
                      <a:pt x="64" y="1"/>
                    </a:cubicBezTo>
                    <a:cubicBezTo>
                      <a:pt x="62" y="0"/>
                      <a:pt x="59" y="1"/>
                      <a:pt x="57" y="3"/>
                    </a:cubicBezTo>
                    <a:cubicBezTo>
                      <a:pt x="52" y="13"/>
                      <a:pt x="52" y="13"/>
                      <a:pt x="52" y="13"/>
                    </a:cubicBezTo>
                    <a:cubicBezTo>
                      <a:pt x="51" y="13"/>
                      <a:pt x="51" y="13"/>
                      <a:pt x="51" y="14"/>
                    </a:cubicBezTo>
                    <a:cubicBezTo>
                      <a:pt x="15" y="6"/>
                      <a:pt x="15" y="6"/>
                      <a:pt x="15" y="6"/>
                    </a:cubicBezTo>
                    <a:cubicBezTo>
                      <a:pt x="0" y="13"/>
                      <a:pt x="0" y="13"/>
                      <a:pt x="0" y="13"/>
                    </a:cubicBezTo>
                    <a:cubicBezTo>
                      <a:pt x="8" y="25"/>
                      <a:pt x="8" y="25"/>
                      <a:pt x="8" y="25"/>
                    </a:cubicBezTo>
                    <a:cubicBezTo>
                      <a:pt x="12" y="22"/>
                      <a:pt x="12" y="22"/>
                      <a:pt x="12" y="22"/>
                    </a:cubicBezTo>
                    <a:cubicBezTo>
                      <a:pt x="17" y="30"/>
                      <a:pt x="17" y="30"/>
                      <a:pt x="17" y="30"/>
                    </a:cubicBezTo>
                    <a:cubicBezTo>
                      <a:pt x="25" y="25"/>
                      <a:pt x="25" y="25"/>
                      <a:pt x="25" y="25"/>
                    </a:cubicBezTo>
                    <a:cubicBezTo>
                      <a:pt x="30" y="33"/>
                      <a:pt x="30" y="33"/>
                      <a:pt x="30" y="33"/>
                    </a:cubicBezTo>
                    <a:cubicBezTo>
                      <a:pt x="38" y="28"/>
                      <a:pt x="38" y="28"/>
                      <a:pt x="38" y="28"/>
                    </a:cubicBezTo>
                    <a:cubicBezTo>
                      <a:pt x="43" y="35"/>
                      <a:pt x="43" y="35"/>
                      <a:pt x="43" y="35"/>
                    </a:cubicBezTo>
                    <a:cubicBezTo>
                      <a:pt x="47" y="33"/>
                      <a:pt x="47" y="33"/>
                      <a:pt x="47" y="33"/>
                    </a:cubicBezTo>
                    <a:cubicBezTo>
                      <a:pt x="47" y="33"/>
                      <a:pt x="47" y="34"/>
                      <a:pt x="47" y="34"/>
                    </a:cubicBezTo>
                    <a:cubicBezTo>
                      <a:pt x="48" y="45"/>
                      <a:pt x="48" y="45"/>
                      <a:pt x="48" y="45"/>
                    </a:cubicBezTo>
                    <a:cubicBezTo>
                      <a:pt x="49" y="48"/>
                      <a:pt x="51" y="50"/>
                      <a:pt x="54" y="50"/>
                    </a:cubicBezTo>
                    <a:cubicBezTo>
                      <a:pt x="78" y="50"/>
                      <a:pt x="78" y="50"/>
                      <a:pt x="78" y="50"/>
                    </a:cubicBezTo>
                    <a:cubicBezTo>
                      <a:pt x="80" y="50"/>
                      <a:pt x="83" y="48"/>
                      <a:pt x="83" y="46"/>
                    </a:cubicBezTo>
                    <a:close/>
                    <a:moveTo>
                      <a:pt x="17" y="15"/>
                    </a:moveTo>
                    <a:cubicBezTo>
                      <a:pt x="18" y="11"/>
                      <a:pt x="18" y="11"/>
                      <a:pt x="18" y="11"/>
                    </a:cubicBezTo>
                    <a:cubicBezTo>
                      <a:pt x="49" y="17"/>
                      <a:pt x="49" y="17"/>
                      <a:pt x="49" y="17"/>
                    </a:cubicBezTo>
                    <a:cubicBezTo>
                      <a:pt x="48" y="22"/>
                      <a:pt x="48" y="22"/>
                      <a:pt x="48" y="22"/>
                    </a:cubicBezTo>
                    <a:lnTo>
                      <a:pt x="17" y="15"/>
                    </a:lnTo>
                    <a:close/>
                    <a:moveTo>
                      <a:pt x="73" y="45"/>
                    </a:moveTo>
                    <a:cubicBezTo>
                      <a:pt x="69" y="44"/>
                      <a:pt x="69" y="44"/>
                      <a:pt x="69" y="44"/>
                    </a:cubicBezTo>
                    <a:cubicBezTo>
                      <a:pt x="67" y="44"/>
                      <a:pt x="67" y="42"/>
                      <a:pt x="67" y="41"/>
                    </a:cubicBezTo>
                    <a:cubicBezTo>
                      <a:pt x="73" y="14"/>
                      <a:pt x="73" y="14"/>
                      <a:pt x="73" y="14"/>
                    </a:cubicBezTo>
                    <a:cubicBezTo>
                      <a:pt x="73" y="13"/>
                      <a:pt x="74" y="12"/>
                      <a:pt x="75" y="12"/>
                    </a:cubicBezTo>
                    <a:cubicBezTo>
                      <a:pt x="80" y="13"/>
                      <a:pt x="80" y="13"/>
                      <a:pt x="80" y="13"/>
                    </a:cubicBezTo>
                    <a:cubicBezTo>
                      <a:pt x="81" y="13"/>
                      <a:pt x="82" y="15"/>
                      <a:pt x="82" y="16"/>
                    </a:cubicBezTo>
                    <a:cubicBezTo>
                      <a:pt x="76" y="43"/>
                      <a:pt x="76" y="43"/>
                      <a:pt x="76" y="43"/>
                    </a:cubicBezTo>
                    <a:cubicBezTo>
                      <a:pt x="76" y="44"/>
                      <a:pt x="74" y="45"/>
                      <a:pt x="73"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30" name="Freeform 186">
                <a:extLst>
                  <a:ext uri="{FF2B5EF4-FFF2-40B4-BE49-F238E27FC236}">
                    <a16:creationId xmlns:a16="http://schemas.microsoft.com/office/drawing/2014/main" id="{4AA06A43-CF72-44AB-A251-CDF3B6C052FD}"/>
                  </a:ext>
                </a:extLst>
              </p:cNvPr>
              <p:cNvSpPr>
                <a:spLocks noEditPoints="1"/>
              </p:cNvSpPr>
              <p:nvPr/>
            </p:nvSpPr>
            <p:spPr bwMode="auto">
              <a:xfrm>
                <a:off x="7696565" y="835405"/>
                <a:ext cx="207477" cy="205519"/>
              </a:xfrm>
              <a:custGeom>
                <a:avLst/>
                <a:gdLst>
                  <a:gd name="T0" fmla="*/ 0 w 65"/>
                  <a:gd name="T1" fmla="*/ 32 h 64"/>
                  <a:gd name="T2" fmla="*/ 65 w 65"/>
                  <a:gd name="T3" fmla="*/ 32 h 64"/>
                  <a:gd name="T4" fmla="*/ 51 w 65"/>
                  <a:gd name="T5" fmla="*/ 42 h 64"/>
                  <a:gd name="T6" fmla="*/ 60 w 65"/>
                  <a:gd name="T7" fmla="*/ 34 h 64"/>
                  <a:gd name="T8" fmla="*/ 51 w 65"/>
                  <a:gd name="T9" fmla="*/ 42 h 64"/>
                  <a:gd name="T10" fmla="*/ 13 w 65"/>
                  <a:gd name="T11" fmla="*/ 30 h 64"/>
                  <a:gd name="T12" fmla="*/ 7 w 65"/>
                  <a:gd name="T13" fmla="*/ 21 h 64"/>
                  <a:gd name="T14" fmla="*/ 46 w 65"/>
                  <a:gd name="T15" fmla="*/ 21 h 64"/>
                  <a:gd name="T16" fmla="*/ 35 w 65"/>
                  <a:gd name="T17" fmla="*/ 30 h 64"/>
                  <a:gd name="T18" fmla="*/ 46 w 65"/>
                  <a:gd name="T19" fmla="*/ 21 h 64"/>
                  <a:gd name="T20" fmla="*/ 35 w 65"/>
                  <a:gd name="T21" fmla="*/ 4 h 64"/>
                  <a:gd name="T22" fmla="*/ 42 w 65"/>
                  <a:gd name="T23" fmla="*/ 11 h 64"/>
                  <a:gd name="T24" fmla="*/ 35 w 65"/>
                  <a:gd name="T25" fmla="*/ 17 h 64"/>
                  <a:gd name="T26" fmla="*/ 27 w 65"/>
                  <a:gd name="T27" fmla="*/ 6 h 64"/>
                  <a:gd name="T28" fmla="*/ 30 w 65"/>
                  <a:gd name="T29" fmla="*/ 17 h 64"/>
                  <a:gd name="T30" fmla="*/ 23 w 65"/>
                  <a:gd name="T31" fmla="*/ 11 h 64"/>
                  <a:gd name="T32" fmla="*/ 30 w 65"/>
                  <a:gd name="T33" fmla="*/ 30 h 64"/>
                  <a:gd name="T34" fmla="*/ 19 w 65"/>
                  <a:gd name="T35" fmla="*/ 21 h 64"/>
                  <a:gd name="T36" fmla="*/ 7 w 65"/>
                  <a:gd name="T37" fmla="*/ 42 h 64"/>
                  <a:gd name="T38" fmla="*/ 13 w 65"/>
                  <a:gd name="T39" fmla="*/ 34 h 64"/>
                  <a:gd name="T40" fmla="*/ 7 w 65"/>
                  <a:gd name="T41" fmla="*/ 42 h 64"/>
                  <a:gd name="T42" fmla="*/ 30 w 65"/>
                  <a:gd name="T43" fmla="*/ 34 h 64"/>
                  <a:gd name="T44" fmla="*/ 19 w 65"/>
                  <a:gd name="T45" fmla="*/ 42 h 64"/>
                  <a:gd name="T46" fmla="*/ 30 w 65"/>
                  <a:gd name="T47" fmla="*/ 47 h 64"/>
                  <a:gd name="T48" fmla="*/ 27 w 65"/>
                  <a:gd name="T49" fmla="*/ 58 h 64"/>
                  <a:gd name="T50" fmla="*/ 20 w 65"/>
                  <a:gd name="T51" fmla="*/ 47 h 64"/>
                  <a:gd name="T52" fmla="*/ 42 w 65"/>
                  <a:gd name="T53" fmla="*/ 52 h 64"/>
                  <a:gd name="T54" fmla="*/ 35 w 65"/>
                  <a:gd name="T55" fmla="*/ 59 h 64"/>
                  <a:gd name="T56" fmla="*/ 45 w 65"/>
                  <a:gd name="T57" fmla="*/ 47 h 64"/>
                  <a:gd name="T58" fmla="*/ 35 w 65"/>
                  <a:gd name="T59" fmla="*/ 42 h 64"/>
                  <a:gd name="T60" fmla="*/ 47 w 65"/>
                  <a:gd name="T61" fmla="*/ 34 h 64"/>
                  <a:gd name="T62" fmla="*/ 35 w 65"/>
                  <a:gd name="T63" fmla="*/ 42 h 64"/>
                  <a:gd name="T64" fmla="*/ 51 w 65"/>
                  <a:gd name="T65" fmla="*/ 21 h 64"/>
                  <a:gd name="T66" fmla="*/ 60 w 65"/>
                  <a:gd name="T67" fmla="*/ 30 h 64"/>
                  <a:gd name="T68" fmla="*/ 56 w 65"/>
                  <a:gd name="T69" fmla="*/ 17 h 64"/>
                  <a:gd name="T70" fmla="*/ 44 w 65"/>
                  <a:gd name="T71" fmla="*/ 7 h 64"/>
                  <a:gd name="T72" fmla="*/ 56 w 65"/>
                  <a:gd name="T73" fmla="*/ 17 h 64"/>
                  <a:gd name="T74" fmla="*/ 20 w 65"/>
                  <a:gd name="T75" fmla="*/ 7 h 64"/>
                  <a:gd name="T76" fmla="*/ 9 w 65"/>
                  <a:gd name="T77" fmla="*/ 17 h 64"/>
                  <a:gd name="T78" fmla="*/ 9 w 65"/>
                  <a:gd name="T79" fmla="*/ 47 h 64"/>
                  <a:gd name="T80" fmla="*/ 20 w 65"/>
                  <a:gd name="T81" fmla="*/ 57 h 64"/>
                  <a:gd name="T82" fmla="*/ 9 w 65"/>
                  <a:gd name="T83" fmla="*/ 47 h 64"/>
                  <a:gd name="T84" fmla="*/ 44 w 65"/>
                  <a:gd name="T85" fmla="*/ 57 h 64"/>
                  <a:gd name="T86" fmla="*/ 56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32" y="0"/>
                    </a:moveTo>
                    <a:cubicBezTo>
                      <a:pt x="15" y="0"/>
                      <a:pt x="0" y="14"/>
                      <a:pt x="0" y="32"/>
                    </a:cubicBezTo>
                    <a:cubicBezTo>
                      <a:pt x="0" y="49"/>
                      <a:pt x="15" y="64"/>
                      <a:pt x="32" y="64"/>
                    </a:cubicBezTo>
                    <a:cubicBezTo>
                      <a:pt x="50" y="64"/>
                      <a:pt x="65" y="49"/>
                      <a:pt x="65" y="32"/>
                    </a:cubicBezTo>
                    <a:cubicBezTo>
                      <a:pt x="65" y="14"/>
                      <a:pt x="50" y="0"/>
                      <a:pt x="32" y="0"/>
                    </a:cubicBezTo>
                    <a:close/>
                    <a:moveTo>
                      <a:pt x="51" y="42"/>
                    </a:moveTo>
                    <a:cubicBezTo>
                      <a:pt x="51" y="40"/>
                      <a:pt x="52" y="37"/>
                      <a:pt x="52" y="34"/>
                    </a:cubicBezTo>
                    <a:cubicBezTo>
                      <a:pt x="60" y="34"/>
                      <a:pt x="60" y="34"/>
                      <a:pt x="60" y="34"/>
                    </a:cubicBezTo>
                    <a:cubicBezTo>
                      <a:pt x="60" y="37"/>
                      <a:pt x="59" y="40"/>
                      <a:pt x="58" y="42"/>
                    </a:cubicBezTo>
                    <a:lnTo>
                      <a:pt x="51" y="42"/>
                    </a:lnTo>
                    <a:close/>
                    <a:moveTo>
                      <a:pt x="14" y="21"/>
                    </a:moveTo>
                    <a:cubicBezTo>
                      <a:pt x="14" y="24"/>
                      <a:pt x="13" y="27"/>
                      <a:pt x="13" y="30"/>
                    </a:cubicBezTo>
                    <a:cubicBezTo>
                      <a:pt x="5" y="30"/>
                      <a:pt x="5" y="30"/>
                      <a:pt x="5" y="30"/>
                    </a:cubicBezTo>
                    <a:cubicBezTo>
                      <a:pt x="5" y="27"/>
                      <a:pt x="6" y="24"/>
                      <a:pt x="7" y="21"/>
                    </a:cubicBezTo>
                    <a:lnTo>
                      <a:pt x="14" y="21"/>
                    </a:lnTo>
                    <a:close/>
                    <a:moveTo>
                      <a:pt x="46" y="21"/>
                    </a:moveTo>
                    <a:cubicBezTo>
                      <a:pt x="47" y="24"/>
                      <a:pt x="47" y="27"/>
                      <a:pt x="47" y="30"/>
                    </a:cubicBezTo>
                    <a:cubicBezTo>
                      <a:pt x="35" y="30"/>
                      <a:pt x="35" y="30"/>
                      <a:pt x="35" y="30"/>
                    </a:cubicBezTo>
                    <a:cubicBezTo>
                      <a:pt x="35" y="21"/>
                      <a:pt x="35" y="21"/>
                      <a:pt x="35" y="21"/>
                    </a:cubicBezTo>
                    <a:lnTo>
                      <a:pt x="46" y="21"/>
                    </a:lnTo>
                    <a:close/>
                    <a:moveTo>
                      <a:pt x="35" y="17"/>
                    </a:moveTo>
                    <a:cubicBezTo>
                      <a:pt x="35" y="4"/>
                      <a:pt x="35" y="4"/>
                      <a:pt x="35" y="4"/>
                    </a:cubicBezTo>
                    <a:cubicBezTo>
                      <a:pt x="36" y="5"/>
                      <a:pt x="37" y="5"/>
                      <a:pt x="38" y="6"/>
                    </a:cubicBezTo>
                    <a:cubicBezTo>
                      <a:pt x="39" y="7"/>
                      <a:pt x="41" y="9"/>
                      <a:pt x="42" y="11"/>
                    </a:cubicBezTo>
                    <a:cubicBezTo>
                      <a:pt x="43" y="13"/>
                      <a:pt x="44" y="15"/>
                      <a:pt x="45" y="17"/>
                    </a:cubicBezTo>
                    <a:cubicBezTo>
                      <a:pt x="35" y="17"/>
                      <a:pt x="35" y="17"/>
                      <a:pt x="35" y="17"/>
                    </a:cubicBezTo>
                    <a:close/>
                    <a:moveTo>
                      <a:pt x="23" y="11"/>
                    </a:moveTo>
                    <a:cubicBezTo>
                      <a:pt x="24" y="9"/>
                      <a:pt x="26" y="7"/>
                      <a:pt x="27" y="6"/>
                    </a:cubicBezTo>
                    <a:cubicBezTo>
                      <a:pt x="28" y="5"/>
                      <a:pt x="29" y="5"/>
                      <a:pt x="30" y="4"/>
                    </a:cubicBezTo>
                    <a:cubicBezTo>
                      <a:pt x="30" y="17"/>
                      <a:pt x="30" y="17"/>
                      <a:pt x="30" y="17"/>
                    </a:cubicBezTo>
                    <a:cubicBezTo>
                      <a:pt x="20" y="17"/>
                      <a:pt x="20" y="17"/>
                      <a:pt x="20" y="17"/>
                    </a:cubicBezTo>
                    <a:cubicBezTo>
                      <a:pt x="21" y="15"/>
                      <a:pt x="22" y="13"/>
                      <a:pt x="23" y="11"/>
                    </a:cubicBezTo>
                    <a:close/>
                    <a:moveTo>
                      <a:pt x="30" y="21"/>
                    </a:moveTo>
                    <a:cubicBezTo>
                      <a:pt x="30" y="30"/>
                      <a:pt x="30" y="30"/>
                      <a:pt x="30" y="30"/>
                    </a:cubicBezTo>
                    <a:cubicBezTo>
                      <a:pt x="18" y="30"/>
                      <a:pt x="18" y="30"/>
                      <a:pt x="18" y="30"/>
                    </a:cubicBezTo>
                    <a:cubicBezTo>
                      <a:pt x="18" y="27"/>
                      <a:pt x="18" y="24"/>
                      <a:pt x="19" y="21"/>
                    </a:cubicBezTo>
                    <a:lnTo>
                      <a:pt x="30" y="21"/>
                    </a:lnTo>
                    <a:close/>
                    <a:moveTo>
                      <a:pt x="7" y="42"/>
                    </a:moveTo>
                    <a:cubicBezTo>
                      <a:pt x="6" y="40"/>
                      <a:pt x="5" y="37"/>
                      <a:pt x="5" y="34"/>
                    </a:cubicBezTo>
                    <a:cubicBezTo>
                      <a:pt x="13" y="34"/>
                      <a:pt x="13" y="34"/>
                      <a:pt x="13" y="34"/>
                    </a:cubicBezTo>
                    <a:cubicBezTo>
                      <a:pt x="13" y="37"/>
                      <a:pt x="14" y="40"/>
                      <a:pt x="14" y="42"/>
                    </a:cubicBezTo>
                    <a:lnTo>
                      <a:pt x="7" y="42"/>
                    </a:lnTo>
                    <a:close/>
                    <a:moveTo>
                      <a:pt x="18" y="34"/>
                    </a:moveTo>
                    <a:cubicBezTo>
                      <a:pt x="30" y="34"/>
                      <a:pt x="30" y="34"/>
                      <a:pt x="30" y="34"/>
                    </a:cubicBezTo>
                    <a:cubicBezTo>
                      <a:pt x="30" y="42"/>
                      <a:pt x="30" y="42"/>
                      <a:pt x="30" y="42"/>
                    </a:cubicBezTo>
                    <a:cubicBezTo>
                      <a:pt x="19" y="42"/>
                      <a:pt x="19" y="42"/>
                      <a:pt x="19" y="42"/>
                    </a:cubicBezTo>
                    <a:cubicBezTo>
                      <a:pt x="18" y="40"/>
                      <a:pt x="18" y="37"/>
                      <a:pt x="18" y="34"/>
                    </a:cubicBezTo>
                    <a:close/>
                    <a:moveTo>
                      <a:pt x="30" y="47"/>
                    </a:moveTo>
                    <a:cubicBezTo>
                      <a:pt x="30" y="59"/>
                      <a:pt x="30" y="59"/>
                      <a:pt x="30" y="59"/>
                    </a:cubicBezTo>
                    <a:cubicBezTo>
                      <a:pt x="29" y="59"/>
                      <a:pt x="28" y="58"/>
                      <a:pt x="27" y="58"/>
                    </a:cubicBezTo>
                    <a:cubicBezTo>
                      <a:pt x="26" y="57"/>
                      <a:pt x="24" y="55"/>
                      <a:pt x="23" y="52"/>
                    </a:cubicBezTo>
                    <a:cubicBezTo>
                      <a:pt x="22" y="51"/>
                      <a:pt x="21" y="49"/>
                      <a:pt x="20" y="47"/>
                    </a:cubicBezTo>
                    <a:cubicBezTo>
                      <a:pt x="30" y="47"/>
                      <a:pt x="30" y="47"/>
                      <a:pt x="30" y="47"/>
                    </a:cubicBezTo>
                    <a:close/>
                    <a:moveTo>
                      <a:pt x="42" y="52"/>
                    </a:moveTo>
                    <a:cubicBezTo>
                      <a:pt x="41" y="55"/>
                      <a:pt x="39" y="57"/>
                      <a:pt x="38" y="58"/>
                    </a:cubicBezTo>
                    <a:cubicBezTo>
                      <a:pt x="37" y="58"/>
                      <a:pt x="36" y="59"/>
                      <a:pt x="35" y="59"/>
                    </a:cubicBezTo>
                    <a:cubicBezTo>
                      <a:pt x="35" y="47"/>
                      <a:pt x="35" y="47"/>
                      <a:pt x="35" y="47"/>
                    </a:cubicBezTo>
                    <a:cubicBezTo>
                      <a:pt x="45" y="47"/>
                      <a:pt x="45" y="47"/>
                      <a:pt x="45" y="47"/>
                    </a:cubicBezTo>
                    <a:cubicBezTo>
                      <a:pt x="44" y="49"/>
                      <a:pt x="43" y="51"/>
                      <a:pt x="42" y="52"/>
                    </a:cubicBezTo>
                    <a:close/>
                    <a:moveTo>
                      <a:pt x="35" y="42"/>
                    </a:moveTo>
                    <a:cubicBezTo>
                      <a:pt x="35" y="34"/>
                      <a:pt x="35" y="34"/>
                      <a:pt x="35" y="34"/>
                    </a:cubicBezTo>
                    <a:cubicBezTo>
                      <a:pt x="47" y="34"/>
                      <a:pt x="47" y="34"/>
                      <a:pt x="47" y="34"/>
                    </a:cubicBezTo>
                    <a:cubicBezTo>
                      <a:pt x="47" y="37"/>
                      <a:pt x="47" y="40"/>
                      <a:pt x="46" y="42"/>
                    </a:cubicBezTo>
                    <a:lnTo>
                      <a:pt x="35" y="42"/>
                    </a:lnTo>
                    <a:close/>
                    <a:moveTo>
                      <a:pt x="52" y="30"/>
                    </a:moveTo>
                    <a:cubicBezTo>
                      <a:pt x="52" y="27"/>
                      <a:pt x="51" y="24"/>
                      <a:pt x="51" y="21"/>
                    </a:cubicBezTo>
                    <a:cubicBezTo>
                      <a:pt x="58" y="21"/>
                      <a:pt x="58" y="21"/>
                      <a:pt x="58" y="21"/>
                    </a:cubicBezTo>
                    <a:cubicBezTo>
                      <a:pt x="59" y="24"/>
                      <a:pt x="60" y="27"/>
                      <a:pt x="60" y="30"/>
                    </a:cubicBezTo>
                    <a:lnTo>
                      <a:pt x="52" y="30"/>
                    </a:lnTo>
                    <a:close/>
                    <a:moveTo>
                      <a:pt x="56" y="17"/>
                    </a:moveTo>
                    <a:cubicBezTo>
                      <a:pt x="50" y="17"/>
                      <a:pt x="50" y="17"/>
                      <a:pt x="50" y="17"/>
                    </a:cubicBezTo>
                    <a:cubicBezTo>
                      <a:pt x="48" y="13"/>
                      <a:pt x="47" y="9"/>
                      <a:pt x="44" y="7"/>
                    </a:cubicBezTo>
                    <a:cubicBezTo>
                      <a:pt x="47" y="8"/>
                      <a:pt x="50" y="10"/>
                      <a:pt x="52" y="12"/>
                    </a:cubicBezTo>
                    <a:cubicBezTo>
                      <a:pt x="54" y="14"/>
                      <a:pt x="55" y="15"/>
                      <a:pt x="56" y="17"/>
                    </a:cubicBezTo>
                    <a:close/>
                    <a:moveTo>
                      <a:pt x="13" y="12"/>
                    </a:moveTo>
                    <a:cubicBezTo>
                      <a:pt x="15" y="10"/>
                      <a:pt x="18" y="8"/>
                      <a:pt x="20" y="7"/>
                    </a:cubicBezTo>
                    <a:cubicBezTo>
                      <a:pt x="18" y="9"/>
                      <a:pt x="17" y="13"/>
                      <a:pt x="15" y="17"/>
                    </a:cubicBezTo>
                    <a:cubicBezTo>
                      <a:pt x="9" y="17"/>
                      <a:pt x="9" y="17"/>
                      <a:pt x="9" y="17"/>
                    </a:cubicBezTo>
                    <a:cubicBezTo>
                      <a:pt x="10" y="15"/>
                      <a:pt x="11" y="14"/>
                      <a:pt x="13" y="12"/>
                    </a:cubicBezTo>
                    <a:close/>
                    <a:moveTo>
                      <a:pt x="9" y="47"/>
                    </a:moveTo>
                    <a:cubicBezTo>
                      <a:pt x="15" y="47"/>
                      <a:pt x="15" y="47"/>
                      <a:pt x="15" y="47"/>
                    </a:cubicBezTo>
                    <a:cubicBezTo>
                      <a:pt x="17" y="51"/>
                      <a:pt x="18" y="54"/>
                      <a:pt x="20" y="57"/>
                    </a:cubicBezTo>
                    <a:cubicBezTo>
                      <a:pt x="18" y="55"/>
                      <a:pt x="15" y="54"/>
                      <a:pt x="13" y="51"/>
                    </a:cubicBezTo>
                    <a:cubicBezTo>
                      <a:pt x="11" y="50"/>
                      <a:pt x="10" y="48"/>
                      <a:pt x="9" y="47"/>
                    </a:cubicBezTo>
                    <a:close/>
                    <a:moveTo>
                      <a:pt x="52" y="51"/>
                    </a:moveTo>
                    <a:cubicBezTo>
                      <a:pt x="50" y="54"/>
                      <a:pt x="47" y="55"/>
                      <a:pt x="44" y="57"/>
                    </a:cubicBezTo>
                    <a:cubicBezTo>
                      <a:pt x="47" y="54"/>
                      <a:pt x="48" y="51"/>
                      <a:pt x="50" y="47"/>
                    </a:cubicBezTo>
                    <a:cubicBezTo>
                      <a:pt x="56" y="47"/>
                      <a:pt x="56" y="47"/>
                      <a:pt x="56" y="47"/>
                    </a:cubicBezTo>
                    <a:cubicBezTo>
                      <a:pt x="55" y="48"/>
                      <a:pt x="54" y="50"/>
                      <a:pt x="52"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31" name="Freeform 194">
                <a:extLst>
                  <a:ext uri="{FF2B5EF4-FFF2-40B4-BE49-F238E27FC236}">
                    <a16:creationId xmlns:a16="http://schemas.microsoft.com/office/drawing/2014/main" id="{9FB2EF99-A599-4CCF-9BD3-94CB0BE5FA91}"/>
                  </a:ext>
                </a:extLst>
              </p:cNvPr>
              <p:cNvSpPr>
                <a:spLocks noEditPoints="1"/>
              </p:cNvSpPr>
              <p:nvPr/>
            </p:nvSpPr>
            <p:spPr bwMode="auto">
              <a:xfrm>
                <a:off x="8217214" y="5047577"/>
                <a:ext cx="191818" cy="195733"/>
              </a:xfrm>
              <a:custGeom>
                <a:avLst/>
                <a:gdLst>
                  <a:gd name="T0" fmla="*/ 30 w 60"/>
                  <a:gd name="T1" fmla="*/ 0 h 61"/>
                  <a:gd name="T2" fmla="*/ 0 w 60"/>
                  <a:gd name="T3" fmla="*/ 31 h 61"/>
                  <a:gd name="T4" fmla="*/ 30 w 60"/>
                  <a:gd name="T5" fmla="*/ 61 h 61"/>
                  <a:gd name="T6" fmla="*/ 60 w 60"/>
                  <a:gd name="T7" fmla="*/ 31 h 61"/>
                  <a:gd name="T8" fmla="*/ 30 w 60"/>
                  <a:gd name="T9" fmla="*/ 0 h 61"/>
                  <a:gd name="T10" fmla="*/ 30 w 60"/>
                  <a:gd name="T11" fmla="*/ 55 h 61"/>
                  <a:gd name="T12" fmla="*/ 5 w 60"/>
                  <a:gd name="T13" fmla="*/ 31 h 61"/>
                  <a:gd name="T14" fmla="*/ 30 w 60"/>
                  <a:gd name="T15" fmla="*/ 6 h 61"/>
                  <a:gd name="T16" fmla="*/ 55 w 60"/>
                  <a:gd name="T17" fmla="*/ 31 h 61"/>
                  <a:gd name="T18" fmla="*/ 30 w 60"/>
                  <a:gd name="T19" fmla="*/ 55 h 61"/>
                  <a:gd name="T20" fmla="*/ 26 w 60"/>
                  <a:gd name="T21" fmla="*/ 15 h 61"/>
                  <a:gd name="T22" fmla="*/ 34 w 60"/>
                  <a:gd name="T23" fmla="*/ 15 h 61"/>
                  <a:gd name="T24" fmla="*/ 34 w 60"/>
                  <a:gd name="T25" fmla="*/ 23 h 61"/>
                  <a:gd name="T26" fmla="*/ 26 w 60"/>
                  <a:gd name="T27" fmla="*/ 23 h 61"/>
                  <a:gd name="T28" fmla="*/ 26 w 60"/>
                  <a:gd name="T29" fmla="*/ 15 h 61"/>
                  <a:gd name="T30" fmla="*/ 38 w 60"/>
                  <a:gd name="T31" fmla="*/ 46 h 61"/>
                  <a:gd name="T32" fmla="*/ 22 w 60"/>
                  <a:gd name="T33" fmla="*/ 46 h 61"/>
                  <a:gd name="T34" fmla="*/ 22 w 60"/>
                  <a:gd name="T35" fmla="*/ 42 h 61"/>
                  <a:gd name="T36" fmla="*/ 26 w 60"/>
                  <a:gd name="T37" fmla="*/ 42 h 61"/>
                  <a:gd name="T38" fmla="*/ 26 w 60"/>
                  <a:gd name="T39" fmla="*/ 31 h 61"/>
                  <a:gd name="T40" fmla="*/ 22 w 60"/>
                  <a:gd name="T41" fmla="*/ 31 h 61"/>
                  <a:gd name="T42" fmla="*/ 22 w 60"/>
                  <a:gd name="T43" fmla="*/ 27 h 61"/>
                  <a:gd name="T44" fmla="*/ 34 w 60"/>
                  <a:gd name="T45" fmla="*/ 27 h 61"/>
                  <a:gd name="T46" fmla="*/ 34 w 60"/>
                  <a:gd name="T47" fmla="*/ 42 h 61"/>
                  <a:gd name="T48" fmla="*/ 38 w 60"/>
                  <a:gd name="T49" fmla="*/ 42 h 61"/>
                  <a:gd name="T50" fmla="*/ 38 w 60"/>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61">
                    <a:moveTo>
                      <a:pt x="30" y="0"/>
                    </a:moveTo>
                    <a:cubicBezTo>
                      <a:pt x="13" y="0"/>
                      <a:pt x="0" y="14"/>
                      <a:pt x="0" y="31"/>
                    </a:cubicBezTo>
                    <a:cubicBezTo>
                      <a:pt x="0" y="47"/>
                      <a:pt x="13" y="61"/>
                      <a:pt x="30" y="61"/>
                    </a:cubicBezTo>
                    <a:cubicBezTo>
                      <a:pt x="47" y="61"/>
                      <a:pt x="60" y="47"/>
                      <a:pt x="60" y="31"/>
                    </a:cubicBezTo>
                    <a:cubicBezTo>
                      <a:pt x="60" y="14"/>
                      <a:pt x="47" y="0"/>
                      <a:pt x="30" y="0"/>
                    </a:cubicBezTo>
                    <a:close/>
                    <a:moveTo>
                      <a:pt x="30" y="55"/>
                    </a:moveTo>
                    <a:cubicBezTo>
                      <a:pt x="16" y="55"/>
                      <a:pt x="5" y="44"/>
                      <a:pt x="5" y="31"/>
                    </a:cubicBezTo>
                    <a:cubicBezTo>
                      <a:pt x="5" y="17"/>
                      <a:pt x="16" y="6"/>
                      <a:pt x="30" y="6"/>
                    </a:cubicBezTo>
                    <a:cubicBezTo>
                      <a:pt x="44" y="6"/>
                      <a:pt x="55" y="17"/>
                      <a:pt x="55" y="31"/>
                    </a:cubicBezTo>
                    <a:cubicBezTo>
                      <a:pt x="55" y="44"/>
                      <a:pt x="44" y="55"/>
                      <a:pt x="30" y="55"/>
                    </a:cubicBezTo>
                    <a:close/>
                    <a:moveTo>
                      <a:pt x="26" y="15"/>
                    </a:moveTo>
                    <a:cubicBezTo>
                      <a:pt x="34" y="15"/>
                      <a:pt x="34" y="15"/>
                      <a:pt x="34" y="15"/>
                    </a:cubicBezTo>
                    <a:cubicBezTo>
                      <a:pt x="34" y="23"/>
                      <a:pt x="34" y="23"/>
                      <a:pt x="34" y="23"/>
                    </a:cubicBezTo>
                    <a:cubicBezTo>
                      <a:pt x="26" y="23"/>
                      <a:pt x="26" y="23"/>
                      <a:pt x="26" y="23"/>
                    </a:cubicBezTo>
                    <a:lnTo>
                      <a:pt x="26" y="15"/>
                    </a:lnTo>
                    <a:close/>
                    <a:moveTo>
                      <a:pt x="38" y="46"/>
                    </a:moveTo>
                    <a:cubicBezTo>
                      <a:pt x="22" y="46"/>
                      <a:pt x="22" y="46"/>
                      <a:pt x="22" y="46"/>
                    </a:cubicBezTo>
                    <a:cubicBezTo>
                      <a:pt x="22" y="42"/>
                      <a:pt x="22" y="42"/>
                      <a:pt x="22" y="42"/>
                    </a:cubicBezTo>
                    <a:cubicBezTo>
                      <a:pt x="26" y="42"/>
                      <a:pt x="26" y="42"/>
                      <a:pt x="26" y="42"/>
                    </a:cubicBezTo>
                    <a:cubicBezTo>
                      <a:pt x="26" y="31"/>
                      <a:pt x="26" y="31"/>
                      <a:pt x="26" y="31"/>
                    </a:cubicBezTo>
                    <a:cubicBezTo>
                      <a:pt x="22" y="31"/>
                      <a:pt x="22" y="31"/>
                      <a:pt x="22" y="31"/>
                    </a:cubicBezTo>
                    <a:cubicBezTo>
                      <a:pt x="22" y="27"/>
                      <a:pt x="22" y="27"/>
                      <a:pt x="22" y="27"/>
                    </a:cubicBezTo>
                    <a:cubicBezTo>
                      <a:pt x="34" y="27"/>
                      <a:pt x="34" y="27"/>
                      <a:pt x="34" y="27"/>
                    </a:cubicBezTo>
                    <a:cubicBezTo>
                      <a:pt x="34" y="42"/>
                      <a:pt x="34" y="42"/>
                      <a:pt x="34" y="42"/>
                    </a:cubicBezTo>
                    <a:cubicBezTo>
                      <a:pt x="38" y="42"/>
                      <a:pt x="38" y="42"/>
                      <a:pt x="38" y="42"/>
                    </a:cubicBezTo>
                    <a:lnTo>
                      <a:pt x="38"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32" name="Freeform 196">
                <a:extLst>
                  <a:ext uri="{FF2B5EF4-FFF2-40B4-BE49-F238E27FC236}">
                    <a16:creationId xmlns:a16="http://schemas.microsoft.com/office/drawing/2014/main" id="{64FBBB91-1147-48AA-ADF7-4720CC2C3263}"/>
                  </a:ext>
                </a:extLst>
              </p:cNvPr>
              <p:cNvSpPr>
                <a:spLocks noEditPoints="1"/>
              </p:cNvSpPr>
              <p:nvPr/>
            </p:nvSpPr>
            <p:spPr bwMode="auto">
              <a:xfrm>
                <a:off x="7085879" y="5474274"/>
                <a:ext cx="221179" cy="219221"/>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55 w 69"/>
                  <a:gd name="T11" fmla="*/ 30 h 69"/>
                  <a:gd name="T12" fmla="*/ 36 w 69"/>
                  <a:gd name="T13" fmla="*/ 56 h 69"/>
                  <a:gd name="T14" fmla="*/ 28 w 69"/>
                  <a:gd name="T15" fmla="*/ 52 h 69"/>
                  <a:gd name="T16" fmla="*/ 21 w 69"/>
                  <a:gd name="T17" fmla="*/ 32 h 69"/>
                  <a:gd name="T18" fmla="*/ 16 w 69"/>
                  <a:gd name="T19" fmla="*/ 33 h 69"/>
                  <a:gd name="T20" fmla="*/ 14 w 69"/>
                  <a:gd name="T21" fmla="*/ 31 h 69"/>
                  <a:gd name="T22" fmla="*/ 27 w 69"/>
                  <a:gd name="T23" fmla="*/ 22 h 69"/>
                  <a:gd name="T24" fmla="*/ 34 w 69"/>
                  <a:gd name="T25" fmla="*/ 36 h 69"/>
                  <a:gd name="T26" fmla="*/ 37 w 69"/>
                  <a:gd name="T27" fmla="*/ 44 h 69"/>
                  <a:gd name="T28" fmla="*/ 43 w 69"/>
                  <a:gd name="T29" fmla="*/ 36 h 69"/>
                  <a:gd name="T30" fmla="*/ 38 w 69"/>
                  <a:gd name="T31" fmla="*/ 31 h 69"/>
                  <a:gd name="T32" fmla="*/ 55 w 69"/>
                  <a:gd name="T3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35" y="0"/>
                    </a:moveTo>
                    <a:cubicBezTo>
                      <a:pt x="16" y="0"/>
                      <a:pt x="0" y="16"/>
                      <a:pt x="0" y="35"/>
                    </a:cubicBezTo>
                    <a:cubicBezTo>
                      <a:pt x="0" y="54"/>
                      <a:pt x="16" y="69"/>
                      <a:pt x="35" y="69"/>
                    </a:cubicBezTo>
                    <a:cubicBezTo>
                      <a:pt x="54" y="69"/>
                      <a:pt x="69" y="54"/>
                      <a:pt x="69" y="35"/>
                    </a:cubicBezTo>
                    <a:cubicBezTo>
                      <a:pt x="69" y="16"/>
                      <a:pt x="54" y="0"/>
                      <a:pt x="35" y="0"/>
                    </a:cubicBezTo>
                    <a:close/>
                    <a:moveTo>
                      <a:pt x="55" y="30"/>
                    </a:moveTo>
                    <a:cubicBezTo>
                      <a:pt x="53" y="43"/>
                      <a:pt x="40" y="54"/>
                      <a:pt x="36" y="56"/>
                    </a:cubicBezTo>
                    <a:cubicBezTo>
                      <a:pt x="32" y="58"/>
                      <a:pt x="29" y="55"/>
                      <a:pt x="28" y="52"/>
                    </a:cubicBezTo>
                    <a:cubicBezTo>
                      <a:pt x="26" y="49"/>
                      <a:pt x="22" y="33"/>
                      <a:pt x="21" y="32"/>
                    </a:cubicBezTo>
                    <a:cubicBezTo>
                      <a:pt x="19" y="30"/>
                      <a:pt x="16" y="33"/>
                      <a:pt x="16" y="33"/>
                    </a:cubicBezTo>
                    <a:cubicBezTo>
                      <a:pt x="14" y="31"/>
                      <a:pt x="14" y="31"/>
                      <a:pt x="14" y="31"/>
                    </a:cubicBezTo>
                    <a:cubicBezTo>
                      <a:pt x="14" y="31"/>
                      <a:pt x="21" y="23"/>
                      <a:pt x="27" y="22"/>
                    </a:cubicBezTo>
                    <a:cubicBezTo>
                      <a:pt x="32" y="21"/>
                      <a:pt x="32" y="30"/>
                      <a:pt x="34" y="36"/>
                    </a:cubicBezTo>
                    <a:cubicBezTo>
                      <a:pt x="35" y="41"/>
                      <a:pt x="36" y="44"/>
                      <a:pt x="37" y="44"/>
                    </a:cubicBezTo>
                    <a:cubicBezTo>
                      <a:pt x="38" y="44"/>
                      <a:pt x="40" y="41"/>
                      <a:pt x="43" y="36"/>
                    </a:cubicBezTo>
                    <a:cubicBezTo>
                      <a:pt x="45" y="32"/>
                      <a:pt x="42" y="28"/>
                      <a:pt x="38" y="31"/>
                    </a:cubicBezTo>
                    <a:cubicBezTo>
                      <a:pt x="40" y="20"/>
                      <a:pt x="57" y="17"/>
                      <a:pt x="55"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33" name="Freeform 206">
                <a:extLst>
                  <a:ext uri="{FF2B5EF4-FFF2-40B4-BE49-F238E27FC236}">
                    <a16:creationId xmlns:a16="http://schemas.microsoft.com/office/drawing/2014/main" id="{0B317D7F-51B4-479C-A5EE-5CA3CB3A38EF}"/>
                  </a:ext>
                </a:extLst>
              </p:cNvPr>
              <p:cNvSpPr>
                <a:spLocks noEditPoints="1"/>
              </p:cNvSpPr>
              <p:nvPr/>
            </p:nvSpPr>
            <p:spPr bwMode="auto">
              <a:xfrm>
                <a:off x="10199988" y="5985138"/>
                <a:ext cx="381680" cy="338617"/>
              </a:xfrm>
              <a:custGeom>
                <a:avLst/>
                <a:gdLst>
                  <a:gd name="T0" fmla="*/ 50 w 119"/>
                  <a:gd name="T1" fmla="*/ 0 h 106"/>
                  <a:gd name="T2" fmla="*/ 50 w 119"/>
                  <a:gd name="T3" fmla="*/ 0 h 106"/>
                  <a:gd name="T4" fmla="*/ 99 w 119"/>
                  <a:gd name="T5" fmla="*/ 40 h 106"/>
                  <a:gd name="T6" fmla="*/ 50 w 119"/>
                  <a:gd name="T7" fmla="*/ 81 h 106"/>
                  <a:gd name="T8" fmla="*/ 42 w 119"/>
                  <a:gd name="T9" fmla="*/ 80 h 106"/>
                  <a:gd name="T10" fmla="*/ 7 w 119"/>
                  <a:gd name="T11" fmla="*/ 93 h 106"/>
                  <a:gd name="T12" fmla="*/ 7 w 119"/>
                  <a:gd name="T13" fmla="*/ 90 h 106"/>
                  <a:gd name="T14" fmla="*/ 19 w 119"/>
                  <a:gd name="T15" fmla="*/ 74 h 106"/>
                  <a:gd name="T16" fmla="*/ 18 w 119"/>
                  <a:gd name="T17" fmla="*/ 72 h 106"/>
                  <a:gd name="T18" fmla="*/ 0 w 119"/>
                  <a:gd name="T19" fmla="*/ 40 h 106"/>
                  <a:gd name="T20" fmla="*/ 50 w 119"/>
                  <a:gd name="T21" fmla="*/ 0 h 106"/>
                  <a:gd name="T22" fmla="*/ 103 w 119"/>
                  <a:gd name="T23" fmla="*/ 90 h 106"/>
                  <a:gd name="T24" fmla="*/ 113 w 119"/>
                  <a:gd name="T25" fmla="*/ 104 h 106"/>
                  <a:gd name="T26" fmla="*/ 113 w 119"/>
                  <a:gd name="T27" fmla="*/ 106 h 106"/>
                  <a:gd name="T28" fmla="*/ 83 w 119"/>
                  <a:gd name="T29" fmla="*/ 95 h 106"/>
                  <a:gd name="T30" fmla="*/ 76 w 119"/>
                  <a:gd name="T31" fmla="*/ 96 h 106"/>
                  <a:gd name="T32" fmla="*/ 50 w 119"/>
                  <a:gd name="T33" fmla="*/ 88 h 106"/>
                  <a:gd name="T34" fmla="*/ 90 w 119"/>
                  <a:gd name="T35" fmla="*/ 75 h 106"/>
                  <a:gd name="T36" fmla="*/ 103 w 119"/>
                  <a:gd name="T37" fmla="*/ 60 h 106"/>
                  <a:gd name="T38" fmla="*/ 107 w 119"/>
                  <a:gd name="T39" fmla="*/ 40 h 106"/>
                  <a:gd name="T40" fmla="*/ 107 w 119"/>
                  <a:gd name="T41" fmla="*/ 37 h 106"/>
                  <a:gd name="T42" fmla="*/ 119 w 119"/>
                  <a:gd name="T43" fmla="*/ 61 h 106"/>
                  <a:gd name="T44" fmla="*/ 103 w 119"/>
                  <a:gd name="T45" fmla="*/ 88 h 106"/>
                  <a:gd name="T46" fmla="*/ 103 w 119"/>
                  <a:gd name="T47"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6">
                    <a:moveTo>
                      <a:pt x="50" y="0"/>
                    </a:moveTo>
                    <a:cubicBezTo>
                      <a:pt x="50" y="0"/>
                      <a:pt x="50" y="0"/>
                      <a:pt x="50" y="0"/>
                    </a:cubicBezTo>
                    <a:cubicBezTo>
                      <a:pt x="77" y="0"/>
                      <a:pt x="99" y="18"/>
                      <a:pt x="99" y="40"/>
                    </a:cubicBezTo>
                    <a:cubicBezTo>
                      <a:pt x="99" y="63"/>
                      <a:pt x="77" y="81"/>
                      <a:pt x="50" y="81"/>
                    </a:cubicBezTo>
                    <a:cubicBezTo>
                      <a:pt x="47" y="81"/>
                      <a:pt x="44" y="80"/>
                      <a:pt x="42" y="80"/>
                    </a:cubicBezTo>
                    <a:cubicBezTo>
                      <a:pt x="31" y="91"/>
                      <a:pt x="19" y="93"/>
                      <a:pt x="7" y="93"/>
                    </a:cubicBezTo>
                    <a:cubicBezTo>
                      <a:pt x="7" y="90"/>
                      <a:pt x="7" y="90"/>
                      <a:pt x="7" y="90"/>
                    </a:cubicBezTo>
                    <a:cubicBezTo>
                      <a:pt x="13" y="87"/>
                      <a:pt x="19" y="81"/>
                      <a:pt x="19" y="74"/>
                    </a:cubicBezTo>
                    <a:cubicBezTo>
                      <a:pt x="19" y="73"/>
                      <a:pt x="19" y="72"/>
                      <a:pt x="18" y="72"/>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6"/>
                      <a:pt x="76" y="96"/>
                    </a:cubicBezTo>
                    <a:cubicBezTo>
                      <a:pt x="66" y="96"/>
                      <a:pt x="57" y="93"/>
                      <a:pt x="50" y="88"/>
                    </a:cubicBezTo>
                    <a:cubicBezTo>
                      <a:pt x="65" y="88"/>
                      <a:pt x="79" y="84"/>
                      <a:pt x="90" y="75"/>
                    </a:cubicBezTo>
                    <a:cubicBezTo>
                      <a:pt x="95" y="71"/>
                      <a:pt x="100" y="65"/>
                      <a:pt x="103" y="60"/>
                    </a:cubicBezTo>
                    <a:cubicBezTo>
                      <a:pt x="106" y="54"/>
                      <a:pt x="107" y="47"/>
                      <a:pt x="107" y="40"/>
                    </a:cubicBezTo>
                    <a:cubicBezTo>
                      <a:pt x="107" y="39"/>
                      <a:pt x="107" y="38"/>
                      <a:pt x="107" y="37"/>
                    </a:cubicBezTo>
                    <a:cubicBezTo>
                      <a:pt x="115" y="43"/>
                      <a:pt x="119" y="52"/>
                      <a:pt x="119" y="61"/>
                    </a:cubicBezTo>
                    <a:cubicBezTo>
                      <a:pt x="119" y="72"/>
                      <a:pt x="113" y="82"/>
                      <a:pt x="103" y="88"/>
                    </a:cubicBezTo>
                    <a:cubicBezTo>
                      <a:pt x="103" y="89"/>
                      <a:pt x="103" y="89"/>
                      <a:pt x="103"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34" name="Freeform 207">
                <a:extLst>
                  <a:ext uri="{FF2B5EF4-FFF2-40B4-BE49-F238E27FC236}">
                    <a16:creationId xmlns:a16="http://schemas.microsoft.com/office/drawing/2014/main" id="{5839C93B-2E65-4C24-A856-82991CA3CA66}"/>
                  </a:ext>
                </a:extLst>
              </p:cNvPr>
              <p:cNvSpPr>
                <a:spLocks noEditPoints="1"/>
              </p:cNvSpPr>
              <p:nvPr/>
            </p:nvSpPr>
            <p:spPr bwMode="auto">
              <a:xfrm>
                <a:off x="9976852" y="5491891"/>
                <a:ext cx="223135" cy="225092"/>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29 w 70"/>
                  <a:gd name="T11" fmla="*/ 57 h 70"/>
                  <a:gd name="T12" fmla="*/ 14 w 70"/>
                  <a:gd name="T13" fmla="*/ 38 h 70"/>
                  <a:gd name="T14" fmla="*/ 21 w 70"/>
                  <a:gd name="T15" fmla="*/ 31 h 70"/>
                  <a:gd name="T16" fmla="*/ 29 w 70"/>
                  <a:gd name="T17" fmla="*/ 41 h 70"/>
                  <a:gd name="T18" fmla="*/ 54 w 70"/>
                  <a:gd name="T19" fmla="*/ 21 h 70"/>
                  <a:gd name="T20" fmla="*/ 57 w 70"/>
                  <a:gd name="T21" fmla="*/ 24 h 70"/>
                  <a:gd name="T22" fmla="*/ 29 w 70"/>
                  <a:gd name="T23" fmla="*/ 5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7"/>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35" name="Freeform 208">
                <a:extLst>
                  <a:ext uri="{FF2B5EF4-FFF2-40B4-BE49-F238E27FC236}">
                    <a16:creationId xmlns:a16="http://schemas.microsoft.com/office/drawing/2014/main" id="{F58FC326-F63A-4BBC-B87C-F7DDD474D278}"/>
                  </a:ext>
                </a:extLst>
              </p:cNvPr>
              <p:cNvSpPr>
                <a:spLocks noEditPoints="1"/>
              </p:cNvSpPr>
              <p:nvPr/>
            </p:nvSpPr>
            <p:spPr bwMode="auto">
              <a:xfrm>
                <a:off x="8892492" y="5863783"/>
                <a:ext cx="275984" cy="313173"/>
              </a:xfrm>
              <a:custGeom>
                <a:avLst/>
                <a:gdLst>
                  <a:gd name="T0" fmla="*/ 55 w 86"/>
                  <a:gd name="T1" fmla="*/ 14 h 98"/>
                  <a:gd name="T2" fmla="*/ 55 w 86"/>
                  <a:gd name="T3" fmla="*/ 27 h 98"/>
                  <a:gd name="T4" fmla="*/ 65 w 86"/>
                  <a:gd name="T5" fmla="*/ 33 h 98"/>
                  <a:gd name="T6" fmla="*/ 74 w 86"/>
                  <a:gd name="T7" fmla="*/ 55 h 98"/>
                  <a:gd name="T8" fmla="*/ 65 w 86"/>
                  <a:gd name="T9" fmla="*/ 77 h 98"/>
                  <a:gd name="T10" fmla="*/ 43 w 86"/>
                  <a:gd name="T11" fmla="*/ 85 h 98"/>
                  <a:gd name="T12" fmla="*/ 22 w 86"/>
                  <a:gd name="T13" fmla="*/ 77 h 98"/>
                  <a:gd name="T14" fmla="*/ 13 w 86"/>
                  <a:gd name="T15" fmla="*/ 55 h 98"/>
                  <a:gd name="T16" fmla="*/ 22 w 86"/>
                  <a:gd name="T17" fmla="*/ 33 h 98"/>
                  <a:gd name="T18" fmla="*/ 31 w 86"/>
                  <a:gd name="T19" fmla="*/ 27 h 98"/>
                  <a:gd name="T20" fmla="*/ 31 w 86"/>
                  <a:gd name="T21" fmla="*/ 14 h 98"/>
                  <a:gd name="T22" fmla="*/ 0 w 86"/>
                  <a:gd name="T23" fmla="*/ 55 h 98"/>
                  <a:gd name="T24" fmla="*/ 43 w 86"/>
                  <a:gd name="T25" fmla="*/ 98 h 98"/>
                  <a:gd name="T26" fmla="*/ 86 w 86"/>
                  <a:gd name="T27" fmla="*/ 55 h 98"/>
                  <a:gd name="T28" fmla="*/ 55 w 86"/>
                  <a:gd name="T29" fmla="*/ 14 h 98"/>
                  <a:gd name="T30" fmla="*/ 37 w 86"/>
                  <a:gd name="T31" fmla="*/ 0 h 98"/>
                  <a:gd name="T32" fmla="*/ 49 w 86"/>
                  <a:gd name="T33" fmla="*/ 0 h 98"/>
                  <a:gd name="T34" fmla="*/ 49 w 86"/>
                  <a:gd name="T35" fmla="*/ 49 h 98"/>
                  <a:gd name="T36" fmla="*/ 37 w 86"/>
                  <a:gd name="T37" fmla="*/ 49 h 98"/>
                  <a:gd name="T38" fmla="*/ 37 w 86"/>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8">
                    <a:moveTo>
                      <a:pt x="55" y="14"/>
                    </a:moveTo>
                    <a:cubicBezTo>
                      <a:pt x="55" y="27"/>
                      <a:pt x="55" y="27"/>
                      <a:pt x="55" y="27"/>
                    </a:cubicBezTo>
                    <a:cubicBezTo>
                      <a:pt x="59" y="28"/>
                      <a:pt x="62" y="31"/>
                      <a:pt x="65" y="33"/>
                    </a:cubicBezTo>
                    <a:cubicBezTo>
                      <a:pt x="71" y="39"/>
                      <a:pt x="74" y="47"/>
                      <a:pt x="74" y="55"/>
                    </a:cubicBezTo>
                    <a:cubicBezTo>
                      <a:pt x="74" y="63"/>
                      <a:pt x="71" y="71"/>
                      <a:pt x="65" y="77"/>
                    </a:cubicBezTo>
                    <a:cubicBezTo>
                      <a:pt x="59" y="82"/>
                      <a:pt x="51" y="85"/>
                      <a:pt x="43" y="85"/>
                    </a:cubicBezTo>
                    <a:cubicBezTo>
                      <a:pt x="35" y="85"/>
                      <a:pt x="27" y="82"/>
                      <a:pt x="22" y="77"/>
                    </a:cubicBezTo>
                    <a:cubicBezTo>
                      <a:pt x="16" y="71"/>
                      <a:pt x="13" y="63"/>
                      <a:pt x="13" y="55"/>
                    </a:cubicBezTo>
                    <a:cubicBezTo>
                      <a:pt x="13" y="47"/>
                      <a:pt x="16" y="39"/>
                      <a:pt x="22" y="33"/>
                    </a:cubicBezTo>
                    <a:cubicBezTo>
                      <a:pt x="24" y="31"/>
                      <a:pt x="27" y="28"/>
                      <a:pt x="31" y="27"/>
                    </a:cubicBezTo>
                    <a:cubicBezTo>
                      <a:pt x="31" y="14"/>
                      <a:pt x="31" y="14"/>
                      <a:pt x="31" y="14"/>
                    </a:cubicBezTo>
                    <a:cubicBezTo>
                      <a:pt x="13" y="19"/>
                      <a:pt x="0" y="36"/>
                      <a:pt x="0" y="55"/>
                    </a:cubicBezTo>
                    <a:cubicBezTo>
                      <a:pt x="0" y="79"/>
                      <a:pt x="20" y="98"/>
                      <a:pt x="43" y="98"/>
                    </a:cubicBezTo>
                    <a:cubicBezTo>
                      <a:pt x="67" y="98"/>
                      <a:pt x="86" y="79"/>
                      <a:pt x="86" y="55"/>
                    </a:cubicBezTo>
                    <a:cubicBezTo>
                      <a:pt x="86"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36" name="Freeform 209">
                <a:extLst>
                  <a:ext uri="{FF2B5EF4-FFF2-40B4-BE49-F238E27FC236}">
                    <a16:creationId xmlns:a16="http://schemas.microsoft.com/office/drawing/2014/main" id="{81187B44-A1FC-45C1-AAB0-9E7BC7285F30}"/>
                  </a:ext>
                </a:extLst>
              </p:cNvPr>
              <p:cNvSpPr>
                <a:spLocks/>
              </p:cNvSpPr>
              <p:nvPr/>
            </p:nvSpPr>
            <p:spPr bwMode="auto">
              <a:xfrm>
                <a:off x="8549960" y="6186742"/>
                <a:ext cx="371892" cy="311215"/>
              </a:xfrm>
              <a:custGeom>
                <a:avLst/>
                <a:gdLst>
                  <a:gd name="T0" fmla="*/ 57 w 116"/>
                  <a:gd name="T1" fmla="*/ 1 h 97"/>
                  <a:gd name="T2" fmla="*/ 48 w 116"/>
                  <a:gd name="T3" fmla="*/ 8 h 97"/>
                  <a:gd name="T4" fmla="*/ 55 w 116"/>
                  <a:gd name="T5" fmla="*/ 18 h 97"/>
                  <a:gd name="T6" fmla="*/ 85 w 116"/>
                  <a:gd name="T7" fmla="*/ 22 h 97"/>
                  <a:gd name="T8" fmla="*/ 5 w 116"/>
                  <a:gd name="T9" fmla="*/ 81 h 97"/>
                  <a:gd name="T10" fmla="*/ 3 w 116"/>
                  <a:gd name="T11" fmla="*/ 93 h 97"/>
                  <a:gd name="T12" fmla="*/ 8 w 116"/>
                  <a:gd name="T13" fmla="*/ 96 h 97"/>
                  <a:gd name="T14" fmla="*/ 15 w 116"/>
                  <a:gd name="T15" fmla="*/ 95 h 97"/>
                  <a:gd name="T16" fmla="*/ 95 w 116"/>
                  <a:gd name="T17" fmla="*/ 36 h 97"/>
                  <a:gd name="T18" fmla="*/ 90 w 116"/>
                  <a:gd name="T19" fmla="*/ 66 h 97"/>
                  <a:gd name="T20" fmla="*/ 97 w 116"/>
                  <a:gd name="T21" fmla="*/ 76 h 97"/>
                  <a:gd name="T22" fmla="*/ 107 w 116"/>
                  <a:gd name="T23" fmla="*/ 69 h 97"/>
                  <a:gd name="T24" fmla="*/ 116 w 116"/>
                  <a:gd name="T25" fmla="*/ 10 h 97"/>
                  <a:gd name="T26" fmla="*/ 57 w 116"/>
                  <a:gd name="T27" fmla="*/ 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97">
                    <a:moveTo>
                      <a:pt x="57" y="1"/>
                    </a:moveTo>
                    <a:cubicBezTo>
                      <a:pt x="53" y="0"/>
                      <a:pt x="48" y="3"/>
                      <a:pt x="48" y="8"/>
                    </a:cubicBezTo>
                    <a:cubicBezTo>
                      <a:pt x="47" y="13"/>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7"/>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37" name="Freeform 210">
                <a:extLst>
                  <a:ext uri="{FF2B5EF4-FFF2-40B4-BE49-F238E27FC236}">
                    <a16:creationId xmlns:a16="http://schemas.microsoft.com/office/drawing/2014/main" id="{6E8A319C-4B96-407D-B985-13499954AE7F}"/>
                  </a:ext>
                </a:extLst>
              </p:cNvPr>
              <p:cNvSpPr>
                <a:spLocks noEditPoints="1"/>
              </p:cNvSpPr>
              <p:nvPr/>
            </p:nvSpPr>
            <p:spPr bwMode="auto">
              <a:xfrm>
                <a:off x="9379868" y="5728727"/>
                <a:ext cx="319045" cy="342532"/>
              </a:xfrm>
              <a:custGeom>
                <a:avLst/>
                <a:gdLst>
                  <a:gd name="T0" fmla="*/ 90 w 100"/>
                  <a:gd name="T1" fmla="*/ 0 h 107"/>
                  <a:gd name="T2" fmla="*/ 10 w 100"/>
                  <a:gd name="T3" fmla="*/ 0 h 107"/>
                  <a:gd name="T4" fmla="*/ 0 w 100"/>
                  <a:gd name="T5" fmla="*/ 10 h 107"/>
                  <a:gd name="T6" fmla="*/ 0 w 100"/>
                  <a:gd name="T7" fmla="*/ 97 h 107"/>
                  <a:gd name="T8" fmla="*/ 10 w 100"/>
                  <a:gd name="T9" fmla="*/ 107 h 107"/>
                  <a:gd name="T10" fmla="*/ 90 w 100"/>
                  <a:gd name="T11" fmla="*/ 107 h 107"/>
                  <a:gd name="T12" fmla="*/ 100 w 100"/>
                  <a:gd name="T13" fmla="*/ 97 h 107"/>
                  <a:gd name="T14" fmla="*/ 100 w 100"/>
                  <a:gd name="T15" fmla="*/ 10 h 107"/>
                  <a:gd name="T16" fmla="*/ 90 w 100"/>
                  <a:gd name="T17" fmla="*/ 0 h 107"/>
                  <a:gd name="T18" fmla="*/ 86 w 100"/>
                  <a:gd name="T19" fmla="*/ 93 h 107"/>
                  <a:gd name="T20" fmla="*/ 13 w 100"/>
                  <a:gd name="T21" fmla="*/ 93 h 107"/>
                  <a:gd name="T22" fmla="*/ 13 w 100"/>
                  <a:gd name="T23" fmla="*/ 13 h 107"/>
                  <a:gd name="T24" fmla="*/ 86 w 100"/>
                  <a:gd name="T25" fmla="*/ 13 h 107"/>
                  <a:gd name="T26" fmla="*/ 86 w 100"/>
                  <a:gd name="T27" fmla="*/ 93 h 107"/>
                  <a:gd name="T28" fmla="*/ 26 w 100"/>
                  <a:gd name="T29" fmla="*/ 47 h 107"/>
                  <a:gd name="T30" fmla="*/ 73 w 100"/>
                  <a:gd name="T31" fmla="*/ 47 h 107"/>
                  <a:gd name="T32" fmla="*/ 73 w 100"/>
                  <a:gd name="T33" fmla="*/ 53 h 107"/>
                  <a:gd name="T34" fmla="*/ 26 w 100"/>
                  <a:gd name="T35" fmla="*/ 53 h 107"/>
                  <a:gd name="T36" fmla="*/ 26 w 100"/>
                  <a:gd name="T37" fmla="*/ 47 h 107"/>
                  <a:gd name="T38" fmla="*/ 26 w 100"/>
                  <a:gd name="T39" fmla="*/ 60 h 107"/>
                  <a:gd name="T40" fmla="*/ 73 w 100"/>
                  <a:gd name="T41" fmla="*/ 60 h 107"/>
                  <a:gd name="T42" fmla="*/ 73 w 100"/>
                  <a:gd name="T43" fmla="*/ 67 h 107"/>
                  <a:gd name="T44" fmla="*/ 26 w 100"/>
                  <a:gd name="T45" fmla="*/ 67 h 107"/>
                  <a:gd name="T46" fmla="*/ 26 w 100"/>
                  <a:gd name="T47" fmla="*/ 60 h 107"/>
                  <a:gd name="T48" fmla="*/ 26 w 100"/>
                  <a:gd name="T49" fmla="*/ 73 h 107"/>
                  <a:gd name="T50" fmla="*/ 73 w 100"/>
                  <a:gd name="T51" fmla="*/ 73 h 107"/>
                  <a:gd name="T52" fmla="*/ 73 w 100"/>
                  <a:gd name="T53" fmla="*/ 80 h 107"/>
                  <a:gd name="T54" fmla="*/ 26 w 100"/>
                  <a:gd name="T55" fmla="*/ 80 h 107"/>
                  <a:gd name="T56" fmla="*/ 26 w 100"/>
                  <a:gd name="T57" fmla="*/ 73 h 107"/>
                  <a:gd name="T58" fmla="*/ 26 w 100"/>
                  <a:gd name="T59" fmla="*/ 33 h 107"/>
                  <a:gd name="T60" fmla="*/ 73 w 100"/>
                  <a:gd name="T61" fmla="*/ 33 h 107"/>
                  <a:gd name="T62" fmla="*/ 73 w 100"/>
                  <a:gd name="T63" fmla="*/ 40 h 107"/>
                  <a:gd name="T64" fmla="*/ 26 w 100"/>
                  <a:gd name="T65" fmla="*/ 40 h 107"/>
                  <a:gd name="T66" fmla="*/ 26 w 100"/>
                  <a:gd name="T67" fmla="*/ 3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7">
                    <a:moveTo>
                      <a:pt x="90" y="0"/>
                    </a:moveTo>
                    <a:cubicBezTo>
                      <a:pt x="10" y="0"/>
                      <a:pt x="10" y="0"/>
                      <a:pt x="10" y="0"/>
                    </a:cubicBezTo>
                    <a:cubicBezTo>
                      <a:pt x="4" y="0"/>
                      <a:pt x="0" y="5"/>
                      <a:pt x="0" y="10"/>
                    </a:cubicBezTo>
                    <a:cubicBezTo>
                      <a:pt x="0" y="97"/>
                      <a:pt x="0" y="97"/>
                      <a:pt x="0" y="97"/>
                    </a:cubicBezTo>
                    <a:cubicBezTo>
                      <a:pt x="0" y="102"/>
                      <a:pt x="4" y="107"/>
                      <a:pt x="10" y="107"/>
                    </a:cubicBezTo>
                    <a:cubicBezTo>
                      <a:pt x="90" y="107"/>
                      <a:pt x="90" y="107"/>
                      <a:pt x="90" y="107"/>
                    </a:cubicBezTo>
                    <a:cubicBezTo>
                      <a:pt x="95" y="107"/>
                      <a:pt x="100" y="102"/>
                      <a:pt x="100" y="97"/>
                    </a:cubicBezTo>
                    <a:cubicBezTo>
                      <a:pt x="100" y="10"/>
                      <a:pt x="100" y="10"/>
                      <a:pt x="100" y="10"/>
                    </a:cubicBezTo>
                    <a:cubicBezTo>
                      <a:pt x="100" y="5"/>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7"/>
                      <a:pt x="73" y="67"/>
                      <a:pt x="73" y="67"/>
                    </a:cubicBezTo>
                    <a:cubicBezTo>
                      <a:pt x="26" y="67"/>
                      <a:pt x="26" y="67"/>
                      <a:pt x="26" y="67"/>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38" name="Freeform 211">
                <a:extLst>
                  <a:ext uri="{FF2B5EF4-FFF2-40B4-BE49-F238E27FC236}">
                    <a16:creationId xmlns:a16="http://schemas.microsoft.com/office/drawing/2014/main" id="{4DC0A8B0-AD26-45FC-AC8E-E62B2408A6E5}"/>
                  </a:ext>
                </a:extLst>
              </p:cNvPr>
              <p:cNvSpPr>
                <a:spLocks/>
              </p:cNvSpPr>
              <p:nvPr/>
            </p:nvSpPr>
            <p:spPr bwMode="auto">
              <a:xfrm>
                <a:off x="9781119" y="5771788"/>
                <a:ext cx="366021" cy="364063"/>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39" name="Freeform 212">
                <a:extLst>
                  <a:ext uri="{FF2B5EF4-FFF2-40B4-BE49-F238E27FC236}">
                    <a16:creationId xmlns:a16="http://schemas.microsoft.com/office/drawing/2014/main" id="{AD835F7B-E18D-4AF8-A434-E3B507705E31}"/>
                  </a:ext>
                </a:extLst>
              </p:cNvPr>
              <p:cNvSpPr>
                <a:spLocks/>
              </p:cNvSpPr>
              <p:nvPr/>
            </p:nvSpPr>
            <p:spPr bwMode="auto">
              <a:xfrm>
                <a:off x="9804607" y="6221974"/>
                <a:ext cx="344490" cy="281855"/>
              </a:xfrm>
              <a:custGeom>
                <a:avLst/>
                <a:gdLst>
                  <a:gd name="T0" fmla="*/ 108 w 108"/>
                  <a:gd name="T1" fmla="*/ 11 h 88"/>
                  <a:gd name="T2" fmla="*/ 96 w 108"/>
                  <a:gd name="T3" fmla="*/ 14 h 88"/>
                  <a:gd name="T4" fmla="*/ 105 w 108"/>
                  <a:gd name="T5" fmla="*/ 2 h 88"/>
                  <a:gd name="T6" fmla="*/ 91 w 108"/>
                  <a:gd name="T7" fmla="*/ 7 h 88"/>
                  <a:gd name="T8" fmla="*/ 75 w 108"/>
                  <a:gd name="T9" fmla="*/ 0 h 88"/>
                  <a:gd name="T10" fmla="*/ 53 w 108"/>
                  <a:gd name="T11" fmla="*/ 22 h 88"/>
                  <a:gd name="T12" fmla="*/ 54 w 108"/>
                  <a:gd name="T13" fmla="*/ 27 h 88"/>
                  <a:gd name="T14" fmla="*/ 8 w 108"/>
                  <a:gd name="T15" fmla="*/ 4 h 88"/>
                  <a:gd name="T16" fmla="*/ 5 w 108"/>
                  <a:gd name="T17" fmla="*/ 15 h 88"/>
                  <a:gd name="T18" fmla="*/ 15 w 108"/>
                  <a:gd name="T19" fmla="*/ 34 h 88"/>
                  <a:gd name="T20" fmla="*/ 5 w 108"/>
                  <a:gd name="T21" fmla="*/ 31 h 88"/>
                  <a:gd name="T22" fmla="*/ 5 w 108"/>
                  <a:gd name="T23" fmla="*/ 31 h 88"/>
                  <a:gd name="T24" fmla="*/ 23 w 108"/>
                  <a:gd name="T25" fmla="*/ 53 h 88"/>
                  <a:gd name="T26" fmla="*/ 17 w 108"/>
                  <a:gd name="T27" fmla="*/ 54 h 88"/>
                  <a:gd name="T28" fmla="*/ 13 w 108"/>
                  <a:gd name="T29" fmla="*/ 53 h 88"/>
                  <a:gd name="T30" fmla="*/ 33 w 108"/>
                  <a:gd name="T31" fmla="*/ 69 h 88"/>
                  <a:gd name="T32" fmla="*/ 6 w 108"/>
                  <a:gd name="T33" fmla="*/ 78 h 88"/>
                  <a:gd name="T34" fmla="*/ 0 w 108"/>
                  <a:gd name="T35" fmla="*/ 78 h 88"/>
                  <a:gd name="T36" fmla="*/ 34 w 108"/>
                  <a:gd name="T37" fmla="*/ 88 h 88"/>
                  <a:gd name="T38" fmla="*/ 97 w 108"/>
                  <a:gd name="T39" fmla="*/ 25 h 88"/>
                  <a:gd name="T40" fmla="*/ 97 w 108"/>
                  <a:gd name="T41" fmla="*/ 22 h 88"/>
                  <a:gd name="T42" fmla="*/ 108 w 108"/>
                  <a:gd name="T43"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8">
                    <a:moveTo>
                      <a:pt x="108" y="11"/>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8"/>
                      <a:pt x="8" y="4"/>
                    </a:cubicBezTo>
                    <a:cubicBezTo>
                      <a:pt x="6" y="7"/>
                      <a:pt x="5" y="11"/>
                      <a:pt x="5" y="15"/>
                    </a:cubicBezTo>
                    <a:cubicBezTo>
                      <a:pt x="5" y="23"/>
                      <a:pt x="9" y="30"/>
                      <a:pt x="15" y="34"/>
                    </a:cubicBezTo>
                    <a:cubicBezTo>
                      <a:pt x="11" y="34"/>
                      <a:pt x="8" y="33"/>
                      <a:pt x="5" y="31"/>
                    </a:cubicBezTo>
                    <a:cubicBezTo>
                      <a:pt x="5" y="31"/>
                      <a:pt x="5" y="31"/>
                      <a:pt x="5" y="31"/>
                    </a:cubicBezTo>
                    <a:cubicBezTo>
                      <a:pt x="5" y="42"/>
                      <a:pt x="12" y="51"/>
                      <a:pt x="23" y="53"/>
                    </a:cubicBezTo>
                    <a:cubicBezTo>
                      <a:pt x="21" y="53"/>
                      <a:pt x="19" y="54"/>
                      <a:pt x="17" y="54"/>
                    </a:cubicBezTo>
                    <a:cubicBezTo>
                      <a:pt x="15" y="54"/>
                      <a:pt x="14" y="54"/>
                      <a:pt x="13" y="53"/>
                    </a:cubicBezTo>
                    <a:cubicBezTo>
                      <a:pt x="15" y="62"/>
                      <a:pt x="23" y="69"/>
                      <a:pt x="33" y="69"/>
                    </a:cubicBezTo>
                    <a:cubicBezTo>
                      <a:pt x="26" y="75"/>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40" name="Freeform 213">
                <a:extLst>
                  <a:ext uri="{FF2B5EF4-FFF2-40B4-BE49-F238E27FC236}">
                    <a16:creationId xmlns:a16="http://schemas.microsoft.com/office/drawing/2014/main" id="{E000FF34-A81B-4B78-AA92-C37F422B39B8}"/>
                  </a:ext>
                </a:extLst>
              </p:cNvPr>
              <p:cNvSpPr>
                <a:spLocks/>
              </p:cNvSpPr>
              <p:nvPr/>
            </p:nvSpPr>
            <p:spPr bwMode="auto">
              <a:xfrm>
                <a:off x="10315471" y="6398133"/>
                <a:ext cx="242709" cy="252495"/>
              </a:xfrm>
              <a:custGeom>
                <a:avLst/>
                <a:gdLst>
                  <a:gd name="T0" fmla="*/ 66 w 124"/>
                  <a:gd name="T1" fmla="*/ 0 h 129"/>
                  <a:gd name="T2" fmla="*/ 66 w 124"/>
                  <a:gd name="T3" fmla="*/ 59 h 129"/>
                  <a:gd name="T4" fmla="*/ 124 w 124"/>
                  <a:gd name="T5" fmla="*/ 0 h 129"/>
                  <a:gd name="T6" fmla="*/ 124 w 124"/>
                  <a:gd name="T7" fmla="*/ 129 h 129"/>
                  <a:gd name="T8" fmla="*/ 66 w 124"/>
                  <a:gd name="T9" fmla="*/ 70 h 129"/>
                  <a:gd name="T10" fmla="*/ 66 w 124"/>
                  <a:gd name="T11" fmla="*/ 129 h 129"/>
                  <a:gd name="T12" fmla="*/ 0 w 124"/>
                  <a:gd name="T13" fmla="*/ 64 h 129"/>
                  <a:gd name="T14" fmla="*/ 66 w 124"/>
                  <a:gd name="T15" fmla="*/ 0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29">
                    <a:moveTo>
                      <a:pt x="66" y="0"/>
                    </a:moveTo>
                    <a:lnTo>
                      <a:pt x="66" y="59"/>
                    </a:lnTo>
                    <a:lnTo>
                      <a:pt x="124" y="0"/>
                    </a:lnTo>
                    <a:lnTo>
                      <a:pt x="124" y="129"/>
                    </a:lnTo>
                    <a:lnTo>
                      <a:pt x="66" y="70"/>
                    </a:lnTo>
                    <a:lnTo>
                      <a:pt x="66" y="129"/>
                    </a:lnTo>
                    <a:lnTo>
                      <a:pt x="0" y="64"/>
                    </a:lnTo>
                    <a:lnTo>
                      <a:pt x="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41" name="Freeform 214">
                <a:extLst>
                  <a:ext uri="{FF2B5EF4-FFF2-40B4-BE49-F238E27FC236}">
                    <a16:creationId xmlns:a16="http://schemas.microsoft.com/office/drawing/2014/main" id="{904A0621-0B75-4359-8757-2CB6E6AD0D98}"/>
                  </a:ext>
                </a:extLst>
              </p:cNvPr>
              <p:cNvSpPr>
                <a:spLocks noEditPoints="1"/>
              </p:cNvSpPr>
              <p:nvPr/>
            </p:nvSpPr>
            <p:spPr bwMode="auto">
              <a:xfrm>
                <a:off x="9877029" y="6449024"/>
                <a:ext cx="366021" cy="364063"/>
              </a:xfrm>
              <a:custGeom>
                <a:avLst/>
                <a:gdLst>
                  <a:gd name="T0" fmla="*/ 0 w 114"/>
                  <a:gd name="T1" fmla="*/ 83 h 114"/>
                  <a:gd name="T2" fmla="*/ 10 w 114"/>
                  <a:gd name="T3" fmla="*/ 93 h 114"/>
                  <a:gd name="T4" fmla="*/ 30 w 114"/>
                  <a:gd name="T5" fmla="*/ 73 h 114"/>
                  <a:gd name="T6" fmla="*/ 41 w 114"/>
                  <a:gd name="T7" fmla="*/ 84 h 114"/>
                  <a:gd name="T8" fmla="*/ 21 w 114"/>
                  <a:gd name="T9" fmla="*/ 104 h 114"/>
                  <a:gd name="T10" fmla="*/ 31 w 114"/>
                  <a:gd name="T11" fmla="*/ 114 h 114"/>
                  <a:gd name="T12" fmla="*/ 51 w 114"/>
                  <a:gd name="T13" fmla="*/ 94 h 114"/>
                  <a:gd name="T14" fmla="*/ 64 w 114"/>
                  <a:gd name="T15" fmla="*/ 107 h 114"/>
                  <a:gd name="T16" fmla="*/ 74 w 114"/>
                  <a:gd name="T17" fmla="*/ 97 h 114"/>
                  <a:gd name="T18" fmla="*/ 17 w 114"/>
                  <a:gd name="T19" fmla="*/ 40 h 114"/>
                  <a:gd name="T20" fmla="*/ 7 w 114"/>
                  <a:gd name="T21" fmla="*/ 50 h 114"/>
                  <a:gd name="T22" fmla="*/ 20 w 114"/>
                  <a:gd name="T23" fmla="*/ 63 h 114"/>
                  <a:gd name="T24" fmla="*/ 0 w 114"/>
                  <a:gd name="T25" fmla="*/ 83 h 114"/>
                  <a:gd name="T26" fmla="*/ 84 w 114"/>
                  <a:gd name="T27" fmla="*/ 30 h 114"/>
                  <a:gd name="T28" fmla="*/ 26 w 114"/>
                  <a:gd name="T29" fmla="*/ 39 h 114"/>
                  <a:gd name="T30" fmla="*/ 75 w 114"/>
                  <a:gd name="T31" fmla="*/ 88 h 114"/>
                  <a:gd name="T32" fmla="*/ 84 w 114"/>
                  <a:gd name="T33" fmla="*/ 30 h 114"/>
                  <a:gd name="T34" fmla="*/ 93 w 114"/>
                  <a:gd name="T35" fmla="*/ 35 h 114"/>
                  <a:gd name="T36" fmla="*/ 79 w 114"/>
                  <a:gd name="T37" fmla="*/ 21 h 114"/>
                  <a:gd name="T38" fmla="*/ 100 w 114"/>
                  <a:gd name="T39" fmla="*/ 0 h 114"/>
                  <a:gd name="T40" fmla="*/ 114 w 114"/>
                  <a:gd name="T41" fmla="*/ 14 h 114"/>
                  <a:gd name="T42" fmla="*/ 93 w 114"/>
                  <a:gd name="T43"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4">
                    <a:moveTo>
                      <a:pt x="0" y="83"/>
                    </a:moveTo>
                    <a:cubicBezTo>
                      <a:pt x="10" y="93"/>
                      <a:pt x="10" y="93"/>
                      <a:pt x="10" y="93"/>
                    </a:cubicBezTo>
                    <a:cubicBezTo>
                      <a:pt x="30" y="73"/>
                      <a:pt x="30" y="73"/>
                      <a:pt x="30" y="73"/>
                    </a:cubicBezTo>
                    <a:cubicBezTo>
                      <a:pt x="41" y="84"/>
                      <a:pt x="41" y="84"/>
                      <a:pt x="41" y="84"/>
                    </a:cubicBezTo>
                    <a:cubicBezTo>
                      <a:pt x="21" y="104"/>
                      <a:pt x="21" y="104"/>
                      <a:pt x="21" y="104"/>
                    </a:cubicBezTo>
                    <a:cubicBezTo>
                      <a:pt x="31" y="114"/>
                      <a:pt x="31" y="114"/>
                      <a:pt x="31" y="114"/>
                    </a:cubicBezTo>
                    <a:cubicBezTo>
                      <a:pt x="51" y="94"/>
                      <a:pt x="51" y="94"/>
                      <a:pt x="51" y="94"/>
                    </a:cubicBezTo>
                    <a:cubicBezTo>
                      <a:pt x="64" y="107"/>
                      <a:pt x="64" y="107"/>
                      <a:pt x="64" y="107"/>
                    </a:cubicBezTo>
                    <a:cubicBezTo>
                      <a:pt x="74" y="97"/>
                      <a:pt x="74" y="97"/>
                      <a:pt x="74" y="97"/>
                    </a:cubicBezTo>
                    <a:cubicBezTo>
                      <a:pt x="17" y="40"/>
                      <a:pt x="17" y="40"/>
                      <a:pt x="17" y="40"/>
                    </a:cubicBezTo>
                    <a:cubicBezTo>
                      <a:pt x="7" y="50"/>
                      <a:pt x="7" y="50"/>
                      <a:pt x="7" y="50"/>
                    </a:cubicBezTo>
                    <a:cubicBezTo>
                      <a:pt x="20" y="63"/>
                      <a:pt x="20" y="63"/>
                      <a:pt x="20" y="63"/>
                    </a:cubicBezTo>
                    <a:lnTo>
                      <a:pt x="0" y="83"/>
                    </a:lnTo>
                    <a:close/>
                    <a:moveTo>
                      <a:pt x="84" y="30"/>
                    </a:moveTo>
                    <a:cubicBezTo>
                      <a:pt x="65" y="12"/>
                      <a:pt x="41" y="26"/>
                      <a:pt x="26" y="39"/>
                    </a:cubicBezTo>
                    <a:cubicBezTo>
                      <a:pt x="75" y="88"/>
                      <a:pt x="75" y="88"/>
                      <a:pt x="75" y="88"/>
                    </a:cubicBezTo>
                    <a:cubicBezTo>
                      <a:pt x="88" y="73"/>
                      <a:pt x="102" y="49"/>
                      <a:pt x="84" y="30"/>
                    </a:cubicBezTo>
                    <a:close/>
                    <a:moveTo>
                      <a:pt x="93" y="35"/>
                    </a:moveTo>
                    <a:cubicBezTo>
                      <a:pt x="79" y="21"/>
                      <a:pt x="79" y="21"/>
                      <a:pt x="79" y="21"/>
                    </a:cubicBezTo>
                    <a:cubicBezTo>
                      <a:pt x="100" y="0"/>
                      <a:pt x="100" y="0"/>
                      <a:pt x="100" y="0"/>
                    </a:cubicBezTo>
                    <a:cubicBezTo>
                      <a:pt x="114" y="14"/>
                      <a:pt x="114" y="14"/>
                      <a:pt x="114" y="14"/>
                    </a:cubicBezTo>
                    <a:lnTo>
                      <a:pt x="93"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42" name="Freeform 215">
                <a:extLst>
                  <a:ext uri="{FF2B5EF4-FFF2-40B4-BE49-F238E27FC236}">
                    <a16:creationId xmlns:a16="http://schemas.microsoft.com/office/drawing/2014/main" id="{ABE2D88D-C281-42C9-940B-EFC967481AE1}"/>
                  </a:ext>
                </a:extLst>
              </p:cNvPr>
              <p:cNvSpPr>
                <a:spLocks noEditPoints="1"/>
              </p:cNvSpPr>
              <p:nvPr/>
            </p:nvSpPr>
            <p:spPr bwMode="auto">
              <a:xfrm>
                <a:off x="8986444" y="6147595"/>
                <a:ext cx="366021" cy="358191"/>
              </a:xfrm>
              <a:custGeom>
                <a:avLst/>
                <a:gdLst>
                  <a:gd name="T0" fmla="*/ 110 w 115"/>
                  <a:gd name="T1" fmla="*/ 36 h 112"/>
                  <a:gd name="T2" fmla="*/ 86 w 115"/>
                  <a:gd name="T3" fmla="*/ 1 h 112"/>
                  <a:gd name="T4" fmla="*/ 86 w 115"/>
                  <a:gd name="T5" fmla="*/ 1 h 112"/>
                  <a:gd name="T6" fmla="*/ 77 w 115"/>
                  <a:gd name="T7" fmla="*/ 4 h 112"/>
                  <a:gd name="T8" fmla="*/ 32 w 115"/>
                  <a:gd name="T9" fmla="*/ 39 h 112"/>
                  <a:gd name="T10" fmla="*/ 36 w 115"/>
                  <a:gd name="T11" fmla="*/ 56 h 112"/>
                  <a:gd name="T12" fmla="*/ 42 w 115"/>
                  <a:gd name="T13" fmla="*/ 73 h 112"/>
                  <a:gd name="T14" fmla="*/ 98 w 115"/>
                  <a:gd name="T15" fmla="*/ 81 h 112"/>
                  <a:gd name="T16" fmla="*/ 106 w 115"/>
                  <a:gd name="T17" fmla="*/ 78 h 112"/>
                  <a:gd name="T18" fmla="*/ 106 w 115"/>
                  <a:gd name="T19" fmla="*/ 79 h 112"/>
                  <a:gd name="T20" fmla="*/ 110 w 115"/>
                  <a:gd name="T21" fmla="*/ 36 h 112"/>
                  <a:gd name="T22" fmla="*/ 102 w 115"/>
                  <a:gd name="T23" fmla="*/ 73 h 112"/>
                  <a:gd name="T24" fmla="*/ 99 w 115"/>
                  <a:gd name="T25" fmla="*/ 73 h 112"/>
                  <a:gd name="T26" fmla="*/ 93 w 115"/>
                  <a:gd name="T27" fmla="*/ 67 h 112"/>
                  <a:gd name="T28" fmla="*/ 83 w 115"/>
                  <a:gd name="T29" fmla="*/ 43 h 112"/>
                  <a:gd name="T30" fmla="*/ 80 w 115"/>
                  <a:gd name="T31" fmla="*/ 18 h 112"/>
                  <a:gd name="T32" fmla="*/ 82 w 115"/>
                  <a:gd name="T33" fmla="*/ 10 h 112"/>
                  <a:gd name="T34" fmla="*/ 84 w 115"/>
                  <a:gd name="T35" fmla="*/ 8 h 112"/>
                  <a:gd name="T36" fmla="*/ 87 w 115"/>
                  <a:gd name="T37" fmla="*/ 9 h 112"/>
                  <a:gd name="T38" fmla="*/ 93 w 115"/>
                  <a:gd name="T39" fmla="*/ 15 h 112"/>
                  <a:gd name="T40" fmla="*/ 103 w 115"/>
                  <a:gd name="T41" fmla="*/ 38 h 112"/>
                  <a:gd name="T42" fmla="*/ 106 w 115"/>
                  <a:gd name="T43" fmla="*/ 63 h 112"/>
                  <a:gd name="T44" fmla="*/ 104 w 115"/>
                  <a:gd name="T45" fmla="*/ 71 h 112"/>
                  <a:gd name="T46" fmla="*/ 102 w 115"/>
                  <a:gd name="T47" fmla="*/ 73 h 112"/>
                  <a:gd name="T48" fmla="*/ 28 w 115"/>
                  <a:gd name="T49" fmla="*/ 58 h 112"/>
                  <a:gd name="T50" fmla="*/ 25 w 115"/>
                  <a:gd name="T51" fmla="*/ 42 h 112"/>
                  <a:gd name="T52" fmla="*/ 11 w 115"/>
                  <a:gd name="T53" fmla="*/ 47 h 112"/>
                  <a:gd name="T54" fmla="*/ 4 w 115"/>
                  <a:gd name="T55" fmla="*/ 49 h 112"/>
                  <a:gd name="T56" fmla="*/ 0 w 115"/>
                  <a:gd name="T57" fmla="*/ 61 h 112"/>
                  <a:gd name="T58" fmla="*/ 3 w 115"/>
                  <a:gd name="T59" fmla="*/ 70 h 112"/>
                  <a:gd name="T60" fmla="*/ 11 w 115"/>
                  <a:gd name="T61" fmla="*/ 78 h 112"/>
                  <a:gd name="T62" fmla="*/ 19 w 115"/>
                  <a:gd name="T63" fmla="*/ 76 h 112"/>
                  <a:gd name="T64" fmla="*/ 34 w 115"/>
                  <a:gd name="T65" fmla="*/ 73 h 112"/>
                  <a:gd name="T66" fmla="*/ 28 w 115"/>
                  <a:gd name="T67" fmla="*/ 58 h 112"/>
                  <a:gd name="T68" fmla="*/ 47 w 115"/>
                  <a:gd name="T69" fmla="*/ 77 h 112"/>
                  <a:gd name="T70" fmla="*/ 32 w 115"/>
                  <a:gd name="T71" fmla="*/ 78 h 112"/>
                  <a:gd name="T72" fmla="*/ 50 w 115"/>
                  <a:gd name="T73" fmla="*/ 110 h 112"/>
                  <a:gd name="T74" fmla="*/ 54 w 115"/>
                  <a:gd name="T75" fmla="*/ 111 h 112"/>
                  <a:gd name="T76" fmla="*/ 66 w 115"/>
                  <a:gd name="T77" fmla="*/ 102 h 112"/>
                  <a:gd name="T78" fmla="*/ 66 w 115"/>
                  <a:gd name="T79" fmla="*/ 98 h 112"/>
                  <a:gd name="T80" fmla="*/ 47 w 115"/>
                  <a:gd name="T81" fmla="*/ 77 h 112"/>
                  <a:gd name="T82" fmla="*/ 96 w 115"/>
                  <a:gd name="T83" fmla="*/ 53 h 112"/>
                  <a:gd name="T84" fmla="*/ 95 w 115"/>
                  <a:gd name="T85" fmla="*/ 53 h 112"/>
                  <a:gd name="T86" fmla="*/ 93 w 115"/>
                  <a:gd name="T87" fmla="*/ 51 h 112"/>
                  <a:gd name="T88" fmla="*/ 89 w 115"/>
                  <a:gd name="T89" fmla="*/ 42 h 112"/>
                  <a:gd name="T90" fmla="*/ 88 w 115"/>
                  <a:gd name="T91" fmla="*/ 32 h 112"/>
                  <a:gd name="T92" fmla="*/ 89 w 115"/>
                  <a:gd name="T93" fmla="*/ 29 h 112"/>
                  <a:gd name="T94" fmla="*/ 90 w 115"/>
                  <a:gd name="T95" fmla="*/ 28 h 112"/>
                  <a:gd name="T96" fmla="*/ 91 w 115"/>
                  <a:gd name="T97" fmla="*/ 29 h 112"/>
                  <a:gd name="T98" fmla="*/ 93 w 115"/>
                  <a:gd name="T99" fmla="*/ 31 h 112"/>
                  <a:gd name="T100" fmla="*/ 97 w 115"/>
                  <a:gd name="T101" fmla="*/ 40 h 112"/>
                  <a:gd name="T102" fmla="*/ 98 w 115"/>
                  <a:gd name="T103" fmla="*/ 49 h 112"/>
                  <a:gd name="T104" fmla="*/ 97 w 115"/>
                  <a:gd name="T105" fmla="*/ 52 h 112"/>
                  <a:gd name="T106" fmla="*/ 96 w 115"/>
                  <a:gd name="T107"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2">
                    <a:moveTo>
                      <a:pt x="110" y="36"/>
                    </a:moveTo>
                    <a:cubicBezTo>
                      <a:pt x="104" y="15"/>
                      <a:pt x="93" y="0"/>
                      <a:pt x="86" y="1"/>
                    </a:cubicBezTo>
                    <a:cubicBezTo>
                      <a:pt x="86" y="1"/>
                      <a:pt x="86" y="1"/>
                      <a:pt x="86" y="1"/>
                    </a:cubicBezTo>
                    <a:cubicBezTo>
                      <a:pt x="77" y="4"/>
                      <a:pt x="77" y="4"/>
                      <a:pt x="77" y="4"/>
                    </a:cubicBezTo>
                    <a:cubicBezTo>
                      <a:pt x="77" y="4"/>
                      <a:pt x="60" y="25"/>
                      <a:pt x="32" y="39"/>
                    </a:cubicBezTo>
                    <a:cubicBezTo>
                      <a:pt x="33" y="44"/>
                      <a:pt x="34" y="50"/>
                      <a:pt x="36" y="56"/>
                    </a:cubicBezTo>
                    <a:cubicBezTo>
                      <a:pt x="37" y="63"/>
                      <a:pt x="39" y="68"/>
                      <a:pt x="42" y="73"/>
                    </a:cubicBezTo>
                    <a:cubicBezTo>
                      <a:pt x="73" y="71"/>
                      <a:pt x="98" y="81"/>
                      <a:pt x="98" y="81"/>
                    </a:cubicBezTo>
                    <a:cubicBezTo>
                      <a:pt x="106" y="78"/>
                      <a:pt x="106" y="78"/>
                      <a:pt x="106" y="78"/>
                    </a:cubicBezTo>
                    <a:cubicBezTo>
                      <a:pt x="106" y="78"/>
                      <a:pt x="106" y="79"/>
                      <a:pt x="106" y="79"/>
                    </a:cubicBezTo>
                    <a:cubicBezTo>
                      <a:pt x="114" y="76"/>
                      <a:pt x="115" y="57"/>
                      <a:pt x="110" y="36"/>
                    </a:cubicBezTo>
                    <a:close/>
                    <a:moveTo>
                      <a:pt x="102" y="73"/>
                    </a:moveTo>
                    <a:cubicBezTo>
                      <a:pt x="101" y="74"/>
                      <a:pt x="99" y="73"/>
                      <a:pt x="99" y="73"/>
                    </a:cubicBezTo>
                    <a:cubicBezTo>
                      <a:pt x="97" y="71"/>
                      <a:pt x="95" y="69"/>
                      <a:pt x="93" y="67"/>
                    </a:cubicBezTo>
                    <a:cubicBezTo>
                      <a:pt x="89" y="61"/>
                      <a:pt x="85" y="53"/>
                      <a:pt x="83" y="43"/>
                    </a:cubicBezTo>
                    <a:cubicBezTo>
                      <a:pt x="80" y="34"/>
                      <a:pt x="79" y="25"/>
                      <a:pt x="80" y="18"/>
                    </a:cubicBezTo>
                    <a:cubicBezTo>
                      <a:pt x="80" y="15"/>
                      <a:pt x="81" y="12"/>
                      <a:pt x="82" y="10"/>
                    </a:cubicBezTo>
                    <a:cubicBezTo>
                      <a:pt x="82" y="10"/>
                      <a:pt x="83" y="8"/>
                      <a:pt x="84" y="8"/>
                    </a:cubicBezTo>
                    <a:cubicBezTo>
                      <a:pt x="85" y="8"/>
                      <a:pt x="87" y="9"/>
                      <a:pt x="87" y="9"/>
                    </a:cubicBezTo>
                    <a:cubicBezTo>
                      <a:pt x="89" y="10"/>
                      <a:pt x="91" y="12"/>
                      <a:pt x="93" y="15"/>
                    </a:cubicBezTo>
                    <a:cubicBezTo>
                      <a:pt x="97" y="20"/>
                      <a:pt x="101" y="29"/>
                      <a:pt x="103" y="38"/>
                    </a:cubicBezTo>
                    <a:cubicBezTo>
                      <a:pt x="106" y="47"/>
                      <a:pt x="107" y="56"/>
                      <a:pt x="106" y="63"/>
                    </a:cubicBezTo>
                    <a:cubicBezTo>
                      <a:pt x="105" y="67"/>
                      <a:pt x="105" y="69"/>
                      <a:pt x="104" y="71"/>
                    </a:cubicBezTo>
                    <a:cubicBezTo>
                      <a:pt x="103" y="72"/>
                      <a:pt x="103" y="73"/>
                      <a:pt x="102" y="73"/>
                    </a:cubicBezTo>
                    <a:close/>
                    <a:moveTo>
                      <a:pt x="28" y="58"/>
                    </a:moveTo>
                    <a:cubicBezTo>
                      <a:pt x="27" y="53"/>
                      <a:pt x="26" y="47"/>
                      <a:pt x="25" y="42"/>
                    </a:cubicBezTo>
                    <a:cubicBezTo>
                      <a:pt x="20" y="44"/>
                      <a:pt x="16" y="46"/>
                      <a:pt x="11" y="47"/>
                    </a:cubicBezTo>
                    <a:cubicBezTo>
                      <a:pt x="4" y="49"/>
                      <a:pt x="4" y="49"/>
                      <a:pt x="4" y="49"/>
                    </a:cubicBezTo>
                    <a:cubicBezTo>
                      <a:pt x="0" y="61"/>
                      <a:pt x="0" y="61"/>
                      <a:pt x="0" y="61"/>
                    </a:cubicBezTo>
                    <a:cubicBezTo>
                      <a:pt x="3" y="70"/>
                      <a:pt x="3" y="70"/>
                      <a:pt x="3" y="70"/>
                    </a:cubicBezTo>
                    <a:cubicBezTo>
                      <a:pt x="11" y="78"/>
                      <a:pt x="11" y="78"/>
                      <a:pt x="11" y="78"/>
                    </a:cubicBezTo>
                    <a:cubicBezTo>
                      <a:pt x="11" y="78"/>
                      <a:pt x="11" y="78"/>
                      <a:pt x="19" y="76"/>
                    </a:cubicBezTo>
                    <a:cubicBezTo>
                      <a:pt x="24" y="75"/>
                      <a:pt x="28" y="74"/>
                      <a:pt x="34" y="73"/>
                    </a:cubicBezTo>
                    <a:cubicBezTo>
                      <a:pt x="32" y="69"/>
                      <a:pt x="30" y="64"/>
                      <a:pt x="28" y="58"/>
                    </a:cubicBezTo>
                    <a:close/>
                    <a:moveTo>
                      <a:pt x="47" y="77"/>
                    </a:moveTo>
                    <a:cubicBezTo>
                      <a:pt x="32" y="78"/>
                      <a:pt x="32" y="78"/>
                      <a:pt x="32" y="78"/>
                    </a:cubicBezTo>
                    <a:cubicBezTo>
                      <a:pt x="50" y="110"/>
                      <a:pt x="50" y="110"/>
                      <a:pt x="50" y="110"/>
                    </a:cubicBezTo>
                    <a:cubicBezTo>
                      <a:pt x="51" y="112"/>
                      <a:pt x="53" y="112"/>
                      <a:pt x="54" y="111"/>
                    </a:cubicBezTo>
                    <a:cubicBezTo>
                      <a:pt x="66" y="102"/>
                      <a:pt x="66" y="102"/>
                      <a:pt x="66" y="102"/>
                    </a:cubicBezTo>
                    <a:cubicBezTo>
                      <a:pt x="67" y="101"/>
                      <a:pt x="67" y="99"/>
                      <a:pt x="66" y="98"/>
                    </a:cubicBezTo>
                    <a:lnTo>
                      <a:pt x="47" y="77"/>
                    </a:lnTo>
                    <a:close/>
                    <a:moveTo>
                      <a:pt x="96" y="53"/>
                    </a:moveTo>
                    <a:cubicBezTo>
                      <a:pt x="96" y="53"/>
                      <a:pt x="95" y="53"/>
                      <a:pt x="95" y="53"/>
                    </a:cubicBezTo>
                    <a:cubicBezTo>
                      <a:pt x="94" y="53"/>
                      <a:pt x="94" y="52"/>
                      <a:pt x="93" y="51"/>
                    </a:cubicBezTo>
                    <a:cubicBezTo>
                      <a:pt x="91" y="49"/>
                      <a:pt x="90" y="45"/>
                      <a:pt x="89" y="42"/>
                    </a:cubicBezTo>
                    <a:cubicBezTo>
                      <a:pt x="88" y="38"/>
                      <a:pt x="88" y="35"/>
                      <a:pt x="88" y="32"/>
                    </a:cubicBezTo>
                    <a:cubicBezTo>
                      <a:pt x="88" y="31"/>
                      <a:pt x="88" y="30"/>
                      <a:pt x="89" y="29"/>
                    </a:cubicBezTo>
                    <a:cubicBezTo>
                      <a:pt x="89" y="29"/>
                      <a:pt x="89" y="28"/>
                      <a:pt x="90" y="28"/>
                    </a:cubicBezTo>
                    <a:cubicBezTo>
                      <a:pt x="90" y="28"/>
                      <a:pt x="90" y="28"/>
                      <a:pt x="91" y="29"/>
                    </a:cubicBezTo>
                    <a:cubicBezTo>
                      <a:pt x="91" y="29"/>
                      <a:pt x="92" y="30"/>
                      <a:pt x="93" y="31"/>
                    </a:cubicBezTo>
                    <a:cubicBezTo>
                      <a:pt x="94" y="33"/>
                      <a:pt x="96" y="36"/>
                      <a:pt x="97" y="40"/>
                    </a:cubicBezTo>
                    <a:cubicBezTo>
                      <a:pt x="98" y="43"/>
                      <a:pt x="98" y="47"/>
                      <a:pt x="98" y="49"/>
                    </a:cubicBezTo>
                    <a:cubicBezTo>
                      <a:pt x="98" y="51"/>
                      <a:pt x="98" y="52"/>
                      <a:pt x="97" y="52"/>
                    </a:cubicBezTo>
                    <a:cubicBezTo>
                      <a:pt x="97" y="53"/>
                      <a:pt x="97" y="53"/>
                      <a:pt x="9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43" name="Freeform 216">
                <a:extLst>
                  <a:ext uri="{FF2B5EF4-FFF2-40B4-BE49-F238E27FC236}">
                    <a16:creationId xmlns:a16="http://schemas.microsoft.com/office/drawing/2014/main" id="{465C8AD9-06CC-48A2-872F-D74F12AED89A}"/>
                  </a:ext>
                </a:extLst>
              </p:cNvPr>
              <p:cNvSpPr>
                <a:spLocks noEditPoints="1"/>
              </p:cNvSpPr>
              <p:nvPr/>
            </p:nvSpPr>
            <p:spPr bwMode="auto">
              <a:xfrm>
                <a:off x="9420971" y="6157383"/>
                <a:ext cx="334704" cy="336661"/>
              </a:xfrm>
              <a:custGeom>
                <a:avLst/>
                <a:gdLst>
                  <a:gd name="T0" fmla="*/ 100 w 105"/>
                  <a:gd name="T1" fmla="*/ 29 h 105"/>
                  <a:gd name="T2" fmla="*/ 71 w 105"/>
                  <a:gd name="T3" fmla="*/ 26 h 105"/>
                  <a:gd name="T4" fmla="*/ 88 w 105"/>
                  <a:gd name="T5" fmla="*/ 9 h 105"/>
                  <a:gd name="T6" fmla="*/ 82 w 105"/>
                  <a:gd name="T7" fmla="*/ 3 h 105"/>
                  <a:gd name="T8" fmla="*/ 59 w 105"/>
                  <a:gd name="T9" fmla="*/ 26 h 105"/>
                  <a:gd name="T10" fmla="*/ 52 w 105"/>
                  <a:gd name="T11" fmla="*/ 26 h 105"/>
                  <a:gd name="T12" fmla="*/ 52 w 105"/>
                  <a:gd name="T13" fmla="*/ 26 h 105"/>
                  <a:gd name="T14" fmla="*/ 26 w 105"/>
                  <a:gd name="T15" fmla="*/ 0 h 105"/>
                  <a:gd name="T16" fmla="*/ 19 w 105"/>
                  <a:gd name="T17" fmla="*/ 6 h 105"/>
                  <a:gd name="T18" fmla="*/ 39 w 105"/>
                  <a:gd name="T19" fmla="*/ 26 h 105"/>
                  <a:gd name="T20" fmla="*/ 4 w 105"/>
                  <a:gd name="T21" fmla="*/ 29 h 105"/>
                  <a:gd name="T22" fmla="*/ 0 w 105"/>
                  <a:gd name="T23" fmla="*/ 65 h 105"/>
                  <a:gd name="T24" fmla="*/ 4 w 105"/>
                  <a:gd name="T25" fmla="*/ 101 h 105"/>
                  <a:gd name="T26" fmla="*/ 52 w 105"/>
                  <a:gd name="T27" fmla="*/ 105 h 105"/>
                  <a:gd name="T28" fmla="*/ 100 w 105"/>
                  <a:gd name="T29" fmla="*/ 101 h 105"/>
                  <a:gd name="T30" fmla="*/ 105 w 105"/>
                  <a:gd name="T31" fmla="*/ 65 h 105"/>
                  <a:gd name="T32" fmla="*/ 100 w 105"/>
                  <a:gd name="T33" fmla="*/ 29 h 105"/>
                  <a:gd name="T34" fmla="*/ 88 w 105"/>
                  <a:gd name="T35" fmla="*/ 89 h 105"/>
                  <a:gd name="T36" fmla="*/ 52 w 105"/>
                  <a:gd name="T37" fmla="*/ 92 h 105"/>
                  <a:gd name="T38" fmla="*/ 16 w 105"/>
                  <a:gd name="T39" fmla="*/ 89 h 105"/>
                  <a:gd name="T40" fmla="*/ 13 w 105"/>
                  <a:gd name="T41" fmla="*/ 65 h 105"/>
                  <a:gd name="T42" fmla="*/ 16 w 105"/>
                  <a:gd name="T43" fmla="*/ 41 h 105"/>
                  <a:gd name="T44" fmla="*/ 52 w 105"/>
                  <a:gd name="T45" fmla="*/ 39 h 105"/>
                  <a:gd name="T46" fmla="*/ 88 w 105"/>
                  <a:gd name="T47" fmla="*/ 41 h 105"/>
                  <a:gd name="T48" fmla="*/ 92 w 105"/>
                  <a:gd name="T49" fmla="*/ 65 h 105"/>
                  <a:gd name="T50" fmla="*/ 88 w 105"/>
                  <a:gd name="T5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0" y="29"/>
                    </a:moveTo>
                    <a:cubicBezTo>
                      <a:pt x="91" y="28"/>
                      <a:pt x="82" y="27"/>
                      <a:pt x="71" y="26"/>
                    </a:cubicBezTo>
                    <a:cubicBezTo>
                      <a:pt x="88" y="9"/>
                      <a:pt x="88" y="9"/>
                      <a:pt x="88" y="9"/>
                    </a:cubicBezTo>
                    <a:cubicBezTo>
                      <a:pt x="82" y="3"/>
                      <a:pt x="82" y="3"/>
                      <a:pt x="82" y="3"/>
                    </a:cubicBezTo>
                    <a:cubicBezTo>
                      <a:pt x="59" y="26"/>
                      <a:pt x="59" y="26"/>
                      <a:pt x="59" y="26"/>
                    </a:cubicBezTo>
                    <a:cubicBezTo>
                      <a:pt x="57" y="26"/>
                      <a:pt x="54" y="26"/>
                      <a:pt x="52" y="26"/>
                    </a:cubicBezTo>
                    <a:cubicBezTo>
                      <a:pt x="52" y="26"/>
                      <a:pt x="52" y="26"/>
                      <a:pt x="52" y="26"/>
                    </a:cubicBezTo>
                    <a:cubicBezTo>
                      <a:pt x="26" y="0"/>
                      <a:pt x="26" y="0"/>
                      <a:pt x="26" y="0"/>
                    </a:cubicBezTo>
                    <a:cubicBezTo>
                      <a:pt x="19" y="6"/>
                      <a:pt x="19" y="6"/>
                      <a:pt x="19" y="6"/>
                    </a:cubicBezTo>
                    <a:cubicBezTo>
                      <a:pt x="39" y="26"/>
                      <a:pt x="39" y="26"/>
                      <a:pt x="39" y="26"/>
                    </a:cubicBezTo>
                    <a:cubicBezTo>
                      <a:pt x="27" y="27"/>
                      <a:pt x="15" y="28"/>
                      <a:pt x="4" y="29"/>
                    </a:cubicBezTo>
                    <a:cubicBezTo>
                      <a:pt x="1" y="40"/>
                      <a:pt x="0" y="52"/>
                      <a:pt x="0" y="65"/>
                    </a:cubicBezTo>
                    <a:cubicBezTo>
                      <a:pt x="0" y="78"/>
                      <a:pt x="1" y="90"/>
                      <a:pt x="4" y="101"/>
                    </a:cubicBezTo>
                    <a:cubicBezTo>
                      <a:pt x="19" y="104"/>
                      <a:pt x="35" y="105"/>
                      <a:pt x="52" y="105"/>
                    </a:cubicBezTo>
                    <a:cubicBezTo>
                      <a:pt x="69" y="105"/>
                      <a:pt x="86" y="104"/>
                      <a:pt x="100" y="101"/>
                    </a:cubicBezTo>
                    <a:cubicBezTo>
                      <a:pt x="103" y="90"/>
                      <a:pt x="105" y="78"/>
                      <a:pt x="105" y="65"/>
                    </a:cubicBezTo>
                    <a:cubicBezTo>
                      <a:pt x="105" y="52"/>
                      <a:pt x="103" y="40"/>
                      <a:pt x="100" y="29"/>
                    </a:cubicBezTo>
                    <a:close/>
                    <a:moveTo>
                      <a:pt x="88" y="89"/>
                    </a:moveTo>
                    <a:cubicBezTo>
                      <a:pt x="77" y="91"/>
                      <a:pt x="65" y="92"/>
                      <a:pt x="52" y="92"/>
                    </a:cubicBezTo>
                    <a:cubicBezTo>
                      <a:pt x="39" y="92"/>
                      <a:pt x="27" y="91"/>
                      <a:pt x="16" y="89"/>
                    </a:cubicBezTo>
                    <a:cubicBezTo>
                      <a:pt x="14" y="82"/>
                      <a:pt x="13" y="74"/>
                      <a:pt x="13" y="65"/>
                    </a:cubicBezTo>
                    <a:cubicBezTo>
                      <a:pt x="13" y="57"/>
                      <a:pt x="14" y="49"/>
                      <a:pt x="16" y="41"/>
                    </a:cubicBezTo>
                    <a:cubicBezTo>
                      <a:pt x="27" y="40"/>
                      <a:pt x="39" y="39"/>
                      <a:pt x="52" y="39"/>
                    </a:cubicBezTo>
                    <a:cubicBezTo>
                      <a:pt x="65" y="39"/>
                      <a:pt x="77" y="40"/>
                      <a:pt x="88" y="41"/>
                    </a:cubicBezTo>
                    <a:cubicBezTo>
                      <a:pt x="90" y="49"/>
                      <a:pt x="92" y="57"/>
                      <a:pt x="92" y="65"/>
                    </a:cubicBezTo>
                    <a:cubicBezTo>
                      <a:pt x="92" y="74"/>
                      <a:pt x="90" y="82"/>
                      <a:pt x="88" y="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44" name="Freeform 217">
                <a:extLst>
                  <a:ext uri="{FF2B5EF4-FFF2-40B4-BE49-F238E27FC236}">
                    <a16:creationId xmlns:a16="http://schemas.microsoft.com/office/drawing/2014/main" id="{FA66DFBB-DF47-4A55-8673-B9C0F6D0E0DC}"/>
                  </a:ext>
                </a:extLst>
              </p:cNvPr>
              <p:cNvSpPr>
                <a:spLocks/>
              </p:cNvSpPr>
              <p:nvPr/>
            </p:nvSpPr>
            <p:spPr bwMode="auto">
              <a:xfrm>
                <a:off x="9372038" y="6560592"/>
                <a:ext cx="409082" cy="230965"/>
              </a:xfrm>
              <a:custGeom>
                <a:avLst/>
                <a:gdLst>
                  <a:gd name="T0" fmla="*/ 128 w 128"/>
                  <a:gd name="T1" fmla="*/ 50 h 72"/>
                  <a:gd name="T2" fmla="*/ 112 w 128"/>
                  <a:gd name="T3" fmla="*/ 29 h 72"/>
                  <a:gd name="T4" fmla="*/ 82 w 128"/>
                  <a:gd name="T5" fmla="*/ 0 h 72"/>
                  <a:gd name="T6" fmla="*/ 58 w 128"/>
                  <a:gd name="T7" fmla="*/ 11 h 72"/>
                  <a:gd name="T8" fmla="*/ 45 w 128"/>
                  <a:gd name="T9" fmla="*/ 4 h 72"/>
                  <a:gd name="T10" fmla="*/ 29 w 128"/>
                  <a:gd name="T11" fmla="*/ 21 h 72"/>
                  <a:gd name="T12" fmla="*/ 29 w 128"/>
                  <a:gd name="T13" fmla="*/ 23 h 72"/>
                  <a:gd name="T14" fmla="*/ 24 w 128"/>
                  <a:gd name="T15" fmla="*/ 23 h 72"/>
                  <a:gd name="T16" fmla="*/ 0 w 128"/>
                  <a:gd name="T17" fmla="*/ 47 h 72"/>
                  <a:gd name="T18" fmla="*/ 24 w 128"/>
                  <a:gd name="T19" fmla="*/ 72 h 72"/>
                  <a:gd name="T20" fmla="*/ 106 w 128"/>
                  <a:gd name="T21" fmla="*/ 72 h 72"/>
                  <a:gd name="T22" fmla="*/ 106 w 128"/>
                  <a:gd name="T23" fmla="*/ 72 h 72"/>
                  <a:gd name="T24" fmla="*/ 128 w 128"/>
                  <a:gd name="T25"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72">
                    <a:moveTo>
                      <a:pt x="128" y="50"/>
                    </a:moveTo>
                    <a:cubicBezTo>
                      <a:pt x="128" y="39"/>
                      <a:pt x="121" y="31"/>
                      <a:pt x="112" y="29"/>
                    </a:cubicBezTo>
                    <a:cubicBezTo>
                      <a:pt x="111" y="12"/>
                      <a:pt x="98" y="0"/>
                      <a:pt x="82" y="0"/>
                    </a:cubicBezTo>
                    <a:cubicBezTo>
                      <a:pt x="72" y="0"/>
                      <a:pt x="64" y="4"/>
                      <a:pt x="58" y="11"/>
                    </a:cubicBezTo>
                    <a:cubicBezTo>
                      <a:pt x="55" y="7"/>
                      <a:pt x="51" y="4"/>
                      <a:pt x="45" y="4"/>
                    </a:cubicBezTo>
                    <a:cubicBezTo>
                      <a:pt x="36" y="4"/>
                      <a:pt x="29" y="12"/>
                      <a:pt x="29" y="21"/>
                    </a:cubicBezTo>
                    <a:cubicBezTo>
                      <a:pt x="29" y="22"/>
                      <a:pt x="29" y="23"/>
                      <a:pt x="29" y="23"/>
                    </a:cubicBezTo>
                    <a:cubicBezTo>
                      <a:pt x="27" y="23"/>
                      <a:pt x="26" y="23"/>
                      <a:pt x="24" y="23"/>
                    </a:cubicBezTo>
                    <a:cubicBezTo>
                      <a:pt x="11" y="23"/>
                      <a:pt x="0" y="34"/>
                      <a:pt x="0" y="47"/>
                    </a:cubicBezTo>
                    <a:cubicBezTo>
                      <a:pt x="0" y="61"/>
                      <a:pt x="11" y="72"/>
                      <a:pt x="24" y="72"/>
                    </a:cubicBezTo>
                    <a:cubicBezTo>
                      <a:pt x="106" y="72"/>
                      <a:pt x="106" y="72"/>
                      <a:pt x="106" y="72"/>
                    </a:cubicBezTo>
                    <a:cubicBezTo>
                      <a:pt x="106" y="72"/>
                      <a:pt x="106" y="72"/>
                      <a:pt x="106" y="72"/>
                    </a:cubicBezTo>
                    <a:cubicBezTo>
                      <a:pt x="118" y="71"/>
                      <a:pt x="128" y="62"/>
                      <a:pt x="128"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45" name="Freeform 218">
                <a:extLst>
                  <a:ext uri="{FF2B5EF4-FFF2-40B4-BE49-F238E27FC236}">
                    <a16:creationId xmlns:a16="http://schemas.microsoft.com/office/drawing/2014/main" id="{A9CFDCEA-67EF-40E4-BAEA-4DDCB92BFCB7}"/>
                  </a:ext>
                </a:extLst>
              </p:cNvPr>
              <p:cNvSpPr>
                <a:spLocks noEditPoints="1"/>
              </p:cNvSpPr>
              <p:nvPr/>
            </p:nvSpPr>
            <p:spPr bwMode="auto">
              <a:xfrm>
                <a:off x="8992317" y="6560592"/>
                <a:ext cx="281855" cy="230965"/>
              </a:xfrm>
              <a:custGeom>
                <a:avLst/>
                <a:gdLst>
                  <a:gd name="T0" fmla="*/ 0 w 88"/>
                  <a:gd name="T1" fmla="*/ 0 h 72"/>
                  <a:gd name="T2" fmla="*/ 0 w 88"/>
                  <a:gd name="T3" fmla="*/ 72 h 72"/>
                  <a:gd name="T4" fmla="*/ 88 w 88"/>
                  <a:gd name="T5" fmla="*/ 72 h 72"/>
                  <a:gd name="T6" fmla="*/ 88 w 88"/>
                  <a:gd name="T7" fmla="*/ 0 h 72"/>
                  <a:gd name="T8" fmla="*/ 0 w 88"/>
                  <a:gd name="T9" fmla="*/ 0 h 72"/>
                  <a:gd name="T10" fmla="*/ 83 w 88"/>
                  <a:gd name="T11" fmla="*/ 66 h 72"/>
                  <a:gd name="T12" fmla="*/ 5 w 88"/>
                  <a:gd name="T13" fmla="*/ 66 h 72"/>
                  <a:gd name="T14" fmla="*/ 5 w 88"/>
                  <a:gd name="T15" fmla="*/ 5 h 72"/>
                  <a:gd name="T16" fmla="*/ 83 w 88"/>
                  <a:gd name="T17" fmla="*/ 5 h 72"/>
                  <a:gd name="T18" fmla="*/ 83 w 88"/>
                  <a:gd name="T19" fmla="*/ 66 h 72"/>
                  <a:gd name="T20" fmla="*/ 61 w 88"/>
                  <a:gd name="T21" fmla="*/ 19 h 72"/>
                  <a:gd name="T22" fmla="*/ 69 w 88"/>
                  <a:gd name="T23" fmla="*/ 27 h 72"/>
                  <a:gd name="T24" fmla="*/ 77 w 88"/>
                  <a:gd name="T25" fmla="*/ 19 h 72"/>
                  <a:gd name="T26" fmla="*/ 69 w 88"/>
                  <a:gd name="T27" fmla="*/ 11 h 72"/>
                  <a:gd name="T28" fmla="*/ 61 w 88"/>
                  <a:gd name="T29" fmla="*/ 19 h 72"/>
                  <a:gd name="T30" fmla="*/ 77 w 88"/>
                  <a:gd name="T31" fmla="*/ 60 h 72"/>
                  <a:gd name="T32" fmla="*/ 11 w 88"/>
                  <a:gd name="T33" fmla="*/ 60 h 72"/>
                  <a:gd name="T34" fmla="*/ 27 w 88"/>
                  <a:gd name="T35" fmla="*/ 16 h 72"/>
                  <a:gd name="T36" fmla="*/ 50 w 88"/>
                  <a:gd name="T37" fmla="*/ 44 h 72"/>
                  <a:gd name="T38" fmla="*/ 61 w 88"/>
                  <a:gd name="T39" fmla="*/ 36 h 72"/>
                  <a:gd name="T40" fmla="*/ 77 w 88"/>
                  <a:gd name="T41"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2">
                    <a:moveTo>
                      <a:pt x="0" y="0"/>
                    </a:moveTo>
                    <a:cubicBezTo>
                      <a:pt x="0" y="72"/>
                      <a:pt x="0" y="72"/>
                      <a:pt x="0" y="72"/>
                    </a:cubicBezTo>
                    <a:cubicBezTo>
                      <a:pt x="88" y="72"/>
                      <a:pt x="88" y="72"/>
                      <a:pt x="88" y="72"/>
                    </a:cubicBezTo>
                    <a:cubicBezTo>
                      <a:pt x="88" y="0"/>
                      <a:pt x="88" y="0"/>
                      <a:pt x="88" y="0"/>
                    </a:cubicBezTo>
                    <a:lnTo>
                      <a:pt x="0" y="0"/>
                    </a:lnTo>
                    <a:close/>
                    <a:moveTo>
                      <a:pt x="83" y="66"/>
                    </a:moveTo>
                    <a:cubicBezTo>
                      <a:pt x="5" y="66"/>
                      <a:pt x="5" y="66"/>
                      <a:pt x="5" y="66"/>
                    </a:cubicBezTo>
                    <a:cubicBezTo>
                      <a:pt x="5" y="5"/>
                      <a:pt x="5" y="5"/>
                      <a:pt x="5" y="5"/>
                    </a:cubicBezTo>
                    <a:cubicBezTo>
                      <a:pt x="83" y="5"/>
                      <a:pt x="83" y="5"/>
                      <a:pt x="83" y="5"/>
                    </a:cubicBezTo>
                    <a:lnTo>
                      <a:pt x="83" y="66"/>
                    </a:lnTo>
                    <a:close/>
                    <a:moveTo>
                      <a:pt x="61" y="19"/>
                    </a:moveTo>
                    <a:cubicBezTo>
                      <a:pt x="61" y="24"/>
                      <a:pt x="64" y="27"/>
                      <a:pt x="69" y="27"/>
                    </a:cubicBezTo>
                    <a:cubicBezTo>
                      <a:pt x="74" y="27"/>
                      <a:pt x="77" y="24"/>
                      <a:pt x="77" y="19"/>
                    </a:cubicBezTo>
                    <a:cubicBezTo>
                      <a:pt x="77" y="14"/>
                      <a:pt x="74" y="11"/>
                      <a:pt x="69" y="11"/>
                    </a:cubicBezTo>
                    <a:cubicBezTo>
                      <a:pt x="64" y="11"/>
                      <a:pt x="61" y="14"/>
                      <a:pt x="61" y="19"/>
                    </a:cubicBezTo>
                    <a:close/>
                    <a:moveTo>
                      <a:pt x="77" y="60"/>
                    </a:moveTo>
                    <a:cubicBezTo>
                      <a:pt x="11" y="60"/>
                      <a:pt x="11" y="60"/>
                      <a:pt x="11" y="60"/>
                    </a:cubicBezTo>
                    <a:cubicBezTo>
                      <a:pt x="27" y="16"/>
                      <a:pt x="27" y="16"/>
                      <a:pt x="27" y="16"/>
                    </a:cubicBezTo>
                    <a:cubicBezTo>
                      <a:pt x="50" y="44"/>
                      <a:pt x="50" y="44"/>
                      <a:pt x="50" y="44"/>
                    </a:cubicBezTo>
                    <a:cubicBezTo>
                      <a:pt x="61" y="36"/>
                      <a:pt x="61" y="36"/>
                      <a:pt x="61" y="36"/>
                    </a:cubicBezTo>
                    <a:lnTo>
                      <a:pt x="77"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46" name="Freeform 219">
                <a:extLst>
                  <a:ext uri="{FF2B5EF4-FFF2-40B4-BE49-F238E27FC236}">
                    <a16:creationId xmlns:a16="http://schemas.microsoft.com/office/drawing/2014/main" id="{D78D0E6D-D7EB-4B2B-B786-49923F5F7340}"/>
                  </a:ext>
                </a:extLst>
              </p:cNvPr>
              <p:cNvSpPr>
                <a:spLocks noEditPoints="1"/>
              </p:cNvSpPr>
              <p:nvPr/>
            </p:nvSpPr>
            <p:spPr bwMode="auto">
              <a:xfrm>
                <a:off x="8583234" y="6505787"/>
                <a:ext cx="272069" cy="275983"/>
              </a:xfrm>
              <a:custGeom>
                <a:avLst/>
                <a:gdLst>
                  <a:gd name="T0" fmla="*/ 57 w 85"/>
                  <a:gd name="T1" fmla="*/ 59 h 86"/>
                  <a:gd name="T2" fmla="*/ 82 w 85"/>
                  <a:gd name="T3" fmla="*/ 47 h 86"/>
                  <a:gd name="T4" fmla="*/ 82 w 85"/>
                  <a:gd name="T5" fmla="*/ 59 h 86"/>
                  <a:gd name="T6" fmla="*/ 66 w 85"/>
                  <a:gd name="T7" fmla="*/ 67 h 86"/>
                  <a:gd name="T8" fmla="*/ 59 w 85"/>
                  <a:gd name="T9" fmla="*/ 84 h 86"/>
                  <a:gd name="T10" fmla="*/ 47 w 85"/>
                  <a:gd name="T11" fmla="*/ 84 h 86"/>
                  <a:gd name="T12" fmla="*/ 57 w 85"/>
                  <a:gd name="T13" fmla="*/ 59 h 86"/>
                  <a:gd name="T14" fmla="*/ 24 w 85"/>
                  <a:gd name="T15" fmla="*/ 85 h 86"/>
                  <a:gd name="T16" fmla="*/ 39 w 85"/>
                  <a:gd name="T17" fmla="*/ 42 h 86"/>
                  <a:gd name="T18" fmla="*/ 81 w 85"/>
                  <a:gd name="T19" fmla="*/ 23 h 86"/>
                  <a:gd name="T20" fmla="*/ 81 w 85"/>
                  <a:gd name="T21" fmla="*/ 35 h 86"/>
                  <a:gd name="T22" fmla="*/ 81 w 85"/>
                  <a:gd name="T23" fmla="*/ 35 h 86"/>
                  <a:gd name="T24" fmla="*/ 48 w 85"/>
                  <a:gd name="T25" fmla="*/ 51 h 86"/>
                  <a:gd name="T26" fmla="*/ 36 w 85"/>
                  <a:gd name="T27" fmla="*/ 85 h 86"/>
                  <a:gd name="T28" fmla="*/ 24 w 85"/>
                  <a:gd name="T29" fmla="*/ 85 h 86"/>
                  <a:gd name="T30" fmla="*/ 49 w 85"/>
                  <a:gd name="T31" fmla="*/ 7 h 86"/>
                  <a:gd name="T32" fmla="*/ 80 w 85"/>
                  <a:gd name="T33" fmla="*/ 0 h 86"/>
                  <a:gd name="T34" fmla="*/ 80 w 85"/>
                  <a:gd name="T35" fmla="*/ 0 h 86"/>
                  <a:gd name="T36" fmla="*/ 80 w 85"/>
                  <a:gd name="T37" fmla="*/ 12 h 86"/>
                  <a:gd name="T38" fmla="*/ 31 w 85"/>
                  <a:gd name="T39" fmla="*/ 34 h 86"/>
                  <a:gd name="T40" fmla="*/ 12 w 85"/>
                  <a:gd name="T41" fmla="*/ 86 h 86"/>
                  <a:gd name="T42" fmla="*/ 0 w 85"/>
                  <a:gd name="T43" fmla="*/ 86 h 86"/>
                  <a:gd name="T44" fmla="*/ 5 w 85"/>
                  <a:gd name="T45" fmla="*/ 55 h 86"/>
                  <a:gd name="T46" fmla="*/ 22 w 85"/>
                  <a:gd name="T47" fmla="*/ 26 h 86"/>
                  <a:gd name="T48" fmla="*/ 49 w 85"/>
                  <a:gd name="T49" fmla="*/ 7 h 86"/>
                  <a:gd name="T50" fmla="*/ 75 w 85"/>
                  <a:gd name="T51" fmla="*/ 83 h 86"/>
                  <a:gd name="T52" fmla="*/ 83 w 85"/>
                  <a:gd name="T53" fmla="*/ 83 h 86"/>
                  <a:gd name="T54" fmla="*/ 83 w 85"/>
                  <a:gd name="T55" fmla="*/ 74 h 86"/>
                  <a:gd name="T56" fmla="*/ 74 w 85"/>
                  <a:gd name="T57" fmla="*/ 75 h 86"/>
                  <a:gd name="T58" fmla="*/ 75 w 85"/>
                  <a:gd name="T5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6">
                    <a:moveTo>
                      <a:pt x="57" y="59"/>
                    </a:moveTo>
                    <a:cubicBezTo>
                      <a:pt x="64" y="51"/>
                      <a:pt x="73" y="48"/>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9"/>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1"/>
                    </a:cubicBezTo>
                    <a:cubicBezTo>
                      <a:pt x="40" y="60"/>
                      <a:pt x="35" y="72"/>
                      <a:pt x="36" y="85"/>
                    </a:cubicBezTo>
                    <a:lnTo>
                      <a:pt x="24" y="85"/>
                    </a:lnTo>
                    <a:close/>
                    <a:moveTo>
                      <a:pt x="49" y="7"/>
                    </a:moveTo>
                    <a:cubicBezTo>
                      <a:pt x="59" y="3"/>
                      <a:pt x="69" y="0"/>
                      <a:pt x="80" y="0"/>
                    </a:cubicBezTo>
                    <a:cubicBezTo>
                      <a:pt x="80" y="0"/>
                      <a:pt x="80" y="0"/>
                      <a:pt x="80" y="0"/>
                    </a:cubicBezTo>
                    <a:cubicBezTo>
                      <a:pt x="80" y="12"/>
                      <a:pt x="80" y="12"/>
                      <a:pt x="80" y="12"/>
                    </a:cubicBezTo>
                    <a:cubicBezTo>
                      <a:pt x="61" y="12"/>
                      <a:pt x="44" y="20"/>
                      <a:pt x="31" y="34"/>
                    </a:cubicBezTo>
                    <a:cubicBezTo>
                      <a:pt x="18" y="48"/>
                      <a:pt x="11" y="67"/>
                      <a:pt x="12" y="86"/>
                    </a:cubicBezTo>
                    <a:cubicBezTo>
                      <a:pt x="0" y="86"/>
                      <a:pt x="0" y="86"/>
                      <a:pt x="0" y="86"/>
                    </a:cubicBezTo>
                    <a:cubicBezTo>
                      <a:pt x="0" y="75"/>
                      <a:pt x="1" y="65"/>
                      <a:pt x="5" y="55"/>
                    </a:cubicBezTo>
                    <a:cubicBezTo>
                      <a:pt x="9" y="44"/>
                      <a:pt x="14" y="35"/>
                      <a:pt x="22" y="26"/>
                    </a:cubicBezTo>
                    <a:cubicBezTo>
                      <a:pt x="30" y="18"/>
                      <a:pt x="39" y="12"/>
                      <a:pt x="49" y="7"/>
                    </a:cubicBezTo>
                    <a:close/>
                    <a:moveTo>
                      <a:pt x="75" y="83"/>
                    </a:moveTo>
                    <a:cubicBezTo>
                      <a:pt x="77" y="85"/>
                      <a:pt x="81" y="85"/>
                      <a:pt x="83" y="83"/>
                    </a:cubicBezTo>
                    <a:cubicBezTo>
                      <a:pt x="85" y="80"/>
                      <a:pt x="85" y="77"/>
                      <a:pt x="83" y="74"/>
                    </a:cubicBezTo>
                    <a:cubicBezTo>
                      <a:pt x="80" y="72"/>
                      <a:pt x="77" y="72"/>
                      <a:pt x="74" y="75"/>
                    </a:cubicBezTo>
                    <a:cubicBezTo>
                      <a:pt x="72" y="77"/>
                      <a:pt x="72" y="81"/>
                      <a:pt x="75"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47" name="Freeform 227">
                <a:extLst>
                  <a:ext uri="{FF2B5EF4-FFF2-40B4-BE49-F238E27FC236}">
                    <a16:creationId xmlns:a16="http://schemas.microsoft.com/office/drawing/2014/main" id="{FEF58EAE-21A9-41AD-9975-2F96D3E9F1E7}"/>
                  </a:ext>
                </a:extLst>
              </p:cNvPr>
              <p:cNvSpPr>
                <a:spLocks noEditPoints="1"/>
              </p:cNvSpPr>
              <p:nvPr/>
            </p:nvSpPr>
            <p:spPr bwMode="auto">
              <a:xfrm>
                <a:off x="7782165" y="3068712"/>
                <a:ext cx="230965" cy="227050"/>
              </a:xfrm>
              <a:custGeom>
                <a:avLst/>
                <a:gdLst>
                  <a:gd name="T0" fmla="*/ 14 w 72"/>
                  <a:gd name="T1" fmla="*/ 35 h 71"/>
                  <a:gd name="T2" fmla="*/ 14 w 72"/>
                  <a:gd name="T3" fmla="*/ 33 h 71"/>
                  <a:gd name="T4" fmla="*/ 1 w 72"/>
                  <a:gd name="T5" fmla="*/ 29 h 71"/>
                  <a:gd name="T6" fmla="*/ 0 w 72"/>
                  <a:gd name="T7" fmla="*/ 35 h 71"/>
                  <a:gd name="T8" fmla="*/ 11 w 72"/>
                  <a:gd name="T9" fmla="*/ 62 h 71"/>
                  <a:gd name="T10" fmla="*/ 19 w 72"/>
                  <a:gd name="T11" fmla="*/ 51 h 71"/>
                  <a:gd name="T12" fmla="*/ 14 w 72"/>
                  <a:gd name="T13" fmla="*/ 35 h 71"/>
                  <a:gd name="T14" fmla="*/ 58 w 72"/>
                  <a:gd name="T15" fmla="*/ 35 h 71"/>
                  <a:gd name="T16" fmla="*/ 53 w 72"/>
                  <a:gd name="T17" fmla="*/ 51 h 71"/>
                  <a:gd name="T18" fmla="*/ 61 w 72"/>
                  <a:gd name="T19" fmla="*/ 62 h 71"/>
                  <a:gd name="T20" fmla="*/ 72 w 72"/>
                  <a:gd name="T21" fmla="*/ 35 h 71"/>
                  <a:gd name="T22" fmla="*/ 71 w 72"/>
                  <a:gd name="T23" fmla="*/ 29 h 71"/>
                  <a:gd name="T24" fmla="*/ 58 w 72"/>
                  <a:gd name="T25" fmla="*/ 33 h 71"/>
                  <a:gd name="T26" fmla="*/ 58 w 72"/>
                  <a:gd name="T27" fmla="*/ 35 h 71"/>
                  <a:gd name="T28" fmla="*/ 40 w 72"/>
                  <a:gd name="T29" fmla="*/ 13 h 71"/>
                  <a:gd name="T30" fmla="*/ 56 w 72"/>
                  <a:gd name="T31" fmla="*/ 24 h 71"/>
                  <a:gd name="T32" fmla="*/ 68 w 72"/>
                  <a:gd name="T33" fmla="*/ 20 h 71"/>
                  <a:gd name="T34" fmla="*/ 40 w 72"/>
                  <a:gd name="T35" fmla="*/ 0 h 71"/>
                  <a:gd name="T36" fmla="*/ 40 w 72"/>
                  <a:gd name="T37" fmla="*/ 13 h 71"/>
                  <a:gd name="T38" fmla="*/ 16 w 72"/>
                  <a:gd name="T39" fmla="*/ 24 h 71"/>
                  <a:gd name="T40" fmla="*/ 31 w 72"/>
                  <a:gd name="T41" fmla="*/ 13 h 71"/>
                  <a:gd name="T42" fmla="*/ 31 w 72"/>
                  <a:gd name="T43" fmla="*/ 0 h 71"/>
                  <a:gd name="T44" fmla="*/ 3 w 72"/>
                  <a:gd name="T45" fmla="*/ 20 h 71"/>
                  <a:gd name="T46" fmla="*/ 16 w 72"/>
                  <a:gd name="T47" fmla="*/ 24 h 71"/>
                  <a:gd name="T48" fmla="*/ 45 w 72"/>
                  <a:gd name="T49" fmla="*/ 56 h 71"/>
                  <a:gd name="T50" fmla="*/ 36 w 72"/>
                  <a:gd name="T51" fmla="*/ 58 h 71"/>
                  <a:gd name="T52" fmla="*/ 27 w 72"/>
                  <a:gd name="T53" fmla="*/ 56 h 71"/>
                  <a:gd name="T54" fmla="*/ 19 w 72"/>
                  <a:gd name="T55" fmla="*/ 67 h 71"/>
                  <a:gd name="T56" fmla="*/ 36 w 72"/>
                  <a:gd name="T57" fmla="*/ 71 h 71"/>
                  <a:gd name="T58" fmla="*/ 53 w 72"/>
                  <a:gd name="T59" fmla="*/ 67 h 71"/>
                  <a:gd name="T60" fmla="*/ 45 w 72"/>
                  <a:gd name="T61"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1">
                    <a:moveTo>
                      <a:pt x="14" y="35"/>
                    </a:moveTo>
                    <a:cubicBezTo>
                      <a:pt x="14" y="35"/>
                      <a:pt x="14" y="34"/>
                      <a:pt x="14" y="33"/>
                    </a:cubicBezTo>
                    <a:cubicBezTo>
                      <a:pt x="1" y="29"/>
                      <a:pt x="1" y="29"/>
                      <a:pt x="1" y="29"/>
                    </a:cubicBezTo>
                    <a:cubicBezTo>
                      <a:pt x="0" y="31"/>
                      <a:pt x="0" y="33"/>
                      <a:pt x="0" y="35"/>
                    </a:cubicBezTo>
                    <a:cubicBezTo>
                      <a:pt x="0" y="46"/>
                      <a:pt x="4" y="55"/>
                      <a:pt x="11" y="62"/>
                    </a:cubicBezTo>
                    <a:cubicBezTo>
                      <a:pt x="19" y="51"/>
                      <a:pt x="19" y="51"/>
                      <a:pt x="19" y="51"/>
                    </a:cubicBezTo>
                    <a:cubicBezTo>
                      <a:pt x="16" y="47"/>
                      <a:pt x="14" y="41"/>
                      <a:pt x="14" y="35"/>
                    </a:cubicBezTo>
                    <a:close/>
                    <a:moveTo>
                      <a:pt x="58" y="35"/>
                    </a:moveTo>
                    <a:cubicBezTo>
                      <a:pt x="58" y="41"/>
                      <a:pt x="56" y="47"/>
                      <a:pt x="53" y="51"/>
                    </a:cubicBezTo>
                    <a:cubicBezTo>
                      <a:pt x="61" y="62"/>
                      <a:pt x="61" y="62"/>
                      <a:pt x="61" y="62"/>
                    </a:cubicBezTo>
                    <a:cubicBezTo>
                      <a:pt x="68" y="55"/>
                      <a:pt x="72" y="46"/>
                      <a:pt x="72" y="35"/>
                    </a:cubicBezTo>
                    <a:cubicBezTo>
                      <a:pt x="72" y="33"/>
                      <a:pt x="72" y="31"/>
                      <a:pt x="71" y="29"/>
                    </a:cubicBezTo>
                    <a:cubicBezTo>
                      <a:pt x="58" y="33"/>
                      <a:pt x="58" y="33"/>
                      <a:pt x="58" y="33"/>
                    </a:cubicBezTo>
                    <a:cubicBezTo>
                      <a:pt x="58" y="34"/>
                      <a:pt x="58" y="35"/>
                      <a:pt x="58" y="35"/>
                    </a:cubicBezTo>
                    <a:close/>
                    <a:moveTo>
                      <a:pt x="40" y="13"/>
                    </a:moveTo>
                    <a:cubicBezTo>
                      <a:pt x="47" y="15"/>
                      <a:pt x="52" y="19"/>
                      <a:pt x="56" y="24"/>
                    </a:cubicBezTo>
                    <a:cubicBezTo>
                      <a:pt x="68" y="20"/>
                      <a:pt x="68" y="20"/>
                      <a:pt x="68" y="20"/>
                    </a:cubicBezTo>
                    <a:cubicBezTo>
                      <a:pt x="63" y="9"/>
                      <a:pt x="53" y="1"/>
                      <a:pt x="40" y="0"/>
                    </a:cubicBezTo>
                    <a:lnTo>
                      <a:pt x="40" y="13"/>
                    </a:lnTo>
                    <a:close/>
                    <a:moveTo>
                      <a:pt x="16" y="24"/>
                    </a:moveTo>
                    <a:cubicBezTo>
                      <a:pt x="20" y="19"/>
                      <a:pt x="25" y="15"/>
                      <a:pt x="31" y="13"/>
                    </a:cubicBezTo>
                    <a:cubicBezTo>
                      <a:pt x="31" y="0"/>
                      <a:pt x="31" y="0"/>
                      <a:pt x="31" y="0"/>
                    </a:cubicBezTo>
                    <a:cubicBezTo>
                      <a:pt x="19" y="1"/>
                      <a:pt x="9" y="9"/>
                      <a:pt x="3" y="20"/>
                    </a:cubicBezTo>
                    <a:lnTo>
                      <a:pt x="16" y="24"/>
                    </a:lnTo>
                    <a:close/>
                    <a:moveTo>
                      <a:pt x="45" y="56"/>
                    </a:moveTo>
                    <a:cubicBezTo>
                      <a:pt x="42" y="57"/>
                      <a:pt x="39" y="58"/>
                      <a:pt x="36" y="58"/>
                    </a:cubicBezTo>
                    <a:cubicBezTo>
                      <a:pt x="33" y="58"/>
                      <a:pt x="30" y="57"/>
                      <a:pt x="27" y="56"/>
                    </a:cubicBezTo>
                    <a:cubicBezTo>
                      <a:pt x="19" y="67"/>
                      <a:pt x="19" y="67"/>
                      <a:pt x="19" y="67"/>
                    </a:cubicBezTo>
                    <a:cubicBezTo>
                      <a:pt x="24" y="70"/>
                      <a:pt x="30" y="71"/>
                      <a:pt x="36" y="71"/>
                    </a:cubicBezTo>
                    <a:cubicBezTo>
                      <a:pt x="42" y="71"/>
                      <a:pt x="48" y="70"/>
                      <a:pt x="53" y="67"/>
                    </a:cubicBezTo>
                    <a:lnTo>
                      <a:pt x="45"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sp>
            <p:nvSpPr>
              <p:cNvPr id="148" name="Freeform 229">
                <a:extLst>
                  <a:ext uri="{FF2B5EF4-FFF2-40B4-BE49-F238E27FC236}">
                    <a16:creationId xmlns:a16="http://schemas.microsoft.com/office/drawing/2014/main" id="{626D9046-15E1-4470-B025-728E5A4570D7}"/>
                  </a:ext>
                </a:extLst>
              </p:cNvPr>
              <p:cNvSpPr>
                <a:spLocks noEditPoints="1"/>
              </p:cNvSpPr>
              <p:nvPr/>
            </p:nvSpPr>
            <p:spPr bwMode="auto">
              <a:xfrm>
                <a:off x="8409033" y="762985"/>
                <a:ext cx="189861" cy="187904"/>
              </a:xfrm>
              <a:custGeom>
                <a:avLst/>
                <a:gdLst>
                  <a:gd name="T0" fmla="*/ 30 w 59"/>
                  <a:gd name="T1" fmla="*/ 0 h 59"/>
                  <a:gd name="T2" fmla="*/ 0 w 59"/>
                  <a:gd name="T3" fmla="*/ 29 h 59"/>
                  <a:gd name="T4" fmla="*/ 30 w 59"/>
                  <a:gd name="T5" fmla="*/ 59 h 59"/>
                  <a:gd name="T6" fmla="*/ 59 w 59"/>
                  <a:gd name="T7" fmla="*/ 29 h 59"/>
                  <a:gd name="T8" fmla="*/ 30 w 59"/>
                  <a:gd name="T9" fmla="*/ 0 h 59"/>
                  <a:gd name="T10" fmla="*/ 47 w 59"/>
                  <a:gd name="T11" fmla="*/ 25 h 59"/>
                  <a:gd name="T12" fmla="*/ 31 w 59"/>
                  <a:gd name="T13" fmla="*/ 47 h 59"/>
                  <a:gd name="T14" fmla="*/ 24 w 59"/>
                  <a:gd name="T15" fmla="*/ 44 h 59"/>
                  <a:gd name="T16" fmla="*/ 18 w 59"/>
                  <a:gd name="T17" fmla="*/ 27 h 59"/>
                  <a:gd name="T18" fmla="*/ 14 w 59"/>
                  <a:gd name="T19" fmla="*/ 28 h 59"/>
                  <a:gd name="T20" fmla="*/ 12 w 59"/>
                  <a:gd name="T21" fmla="*/ 26 h 59"/>
                  <a:gd name="T22" fmla="*/ 23 w 59"/>
                  <a:gd name="T23" fmla="*/ 18 h 59"/>
                  <a:gd name="T24" fmla="*/ 29 w 59"/>
                  <a:gd name="T25" fmla="*/ 30 h 59"/>
                  <a:gd name="T26" fmla="*/ 32 w 59"/>
                  <a:gd name="T27" fmla="*/ 37 h 59"/>
                  <a:gd name="T28" fmla="*/ 36 w 59"/>
                  <a:gd name="T29" fmla="*/ 31 h 59"/>
                  <a:gd name="T30" fmla="*/ 32 w 59"/>
                  <a:gd name="T31" fmla="*/ 26 h 59"/>
                  <a:gd name="T32" fmla="*/ 47 w 59"/>
                  <a:gd name="T33" fmla="*/ 2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9">
                    <a:moveTo>
                      <a:pt x="30" y="0"/>
                    </a:moveTo>
                    <a:cubicBezTo>
                      <a:pt x="14" y="0"/>
                      <a:pt x="0" y="13"/>
                      <a:pt x="0" y="29"/>
                    </a:cubicBezTo>
                    <a:cubicBezTo>
                      <a:pt x="0" y="45"/>
                      <a:pt x="14" y="59"/>
                      <a:pt x="30" y="59"/>
                    </a:cubicBezTo>
                    <a:cubicBezTo>
                      <a:pt x="46" y="59"/>
                      <a:pt x="59" y="45"/>
                      <a:pt x="59" y="29"/>
                    </a:cubicBezTo>
                    <a:cubicBezTo>
                      <a:pt x="59" y="13"/>
                      <a:pt x="46" y="0"/>
                      <a:pt x="30" y="0"/>
                    </a:cubicBezTo>
                    <a:close/>
                    <a:moveTo>
                      <a:pt x="47" y="25"/>
                    </a:moveTo>
                    <a:cubicBezTo>
                      <a:pt x="45" y="36"/>
                      <a:pt x="34" y="45"/>
                      <a:pt x="31" y="47"/>
                    </a:cubicBezTo>
                    <a:cubicBezTo>
                      <a:pt x="28" y="49"/>
                      <a:pt x="25" y="46"/>
                      <a:pt x="24" y="44"/>
                    </a:cubicBezTo>
                    <a:cubicBezTo>
                      <a:pt x="22" y="42"/>
                      <a:pt x="19" y="28"/>
                      <a:pt x="18" y="27"/>
                    </a:cubicBezTo>
                    <a:cubicBezTo>
                      <a:pt x="17" y="25"/>
                      <a:pt x="14" y="28"/>
                      <a:pt x="14" y="28"/>
                    </a:cubicBezTo>
                    <a:cubicBezTo>
                      <a:pt x="12" y="26"/>
                      <a:pt x="12" y="26"/>
                      <a:pt x="12" y="26"/>
                    </a:cubicBezTo>
                    <a:cubicBezTo>
                      <a:pt x="12" y="26"/>
                      <a:pt x="18" y="19"/>
                      <a:pt x="23" y="18"/>
                    </a:cubicBezTo>
                    <a:cubicBezTo>
                      <a:pt x="28" y="17"/>
                      <a:pt x="28" y="25"/>
                      <a:pt x="29" y="30"/>
                    </a:cubicBezTo>
                    <a:cubicBezTo>
                      <a:pt x="30" y="34"/>
                      <a:pt x="31" y="37"/>
                      <a:pt x="32" y="37"/>
                    </a:cubicBezTo>
                    <a:cubicBezTo>
                      <a:pt x="33" y="37"/>
                      <a:pt x="34" y="34"/>
                      <a:pt x="36" y="31"/>
                    </a:cubicBezTo>
                    <a:cubicBezTo>
                      <a:pt x="39" y="27"/>
                      <a:pt x="36" y="23"/>
                      <a:pt x="32" y="26"/>
                    </a:cubicBezTo>
                    <a:cubicBezTo>
                      <a:pt x="34" y="16"/>
                      <a:pt x="49" y="14"/>
                      <a:pt x="47"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id-ID" sz="1350">
                  <a:solidFill>
                    <a:schemeClr val="dk1">
                      <a:lumMod val="100000"/>
                    </a:schemeClr>
                  </a:solidFill>
                </a:endParaRPr>
              </a:p>
            </p:txBody>
          </p:sp>
        </p:grpSp>
      </p:grpSp>
      <p:sp>
        <p:nvSpPr>
          <p:cNvPr id="2" name="日期占位符 1">
            <a:extLst>
              <a:ext uri="{FF2B5EF4-FFF2-40B4-BE49-F238E27FC236}">
                <a16:creationId xmlns:a16="http://schemas.microsoft.com/office/drawing/2014/main" id="{F97A9262-E455-43AB-A324-42871E9C82FB}"/>
              </a:ext>
            </a:extLst>
          </p:cNvPr>
          <p:cNvSpPr>
            <a:spLocks noGrp="1"/>
          </p:cNvSpPr>
          <p:nvPr>
            <p:ph type="dt" sz="half" idx="10"/>
          </p:nvPr>
        </p:nvSpPr>
        <p:spPr/>
        <p:txBody>
          <a:bodyPr/>
          <a:lstStyle/>
          <a:p>
            <a:fld id="{6489D9C7-5DC6-4263-87FF-7C99F6FB63C3}" type="datetime1">
              <a:rPr lang="zh-CN" altLang="en-US" smtClean="0"/>
              <a:pPr/>
              <a:t>2021/6/30</a:t>
            </a:fld>
            <a:endParaRPr lang="zh-CN" altLang="en-US"/>
          </a:p>
        </p:txBody>
      </p:sp>
      <p:sp>
        <p:nvSpPr>
          <p:cNvPr id="3" name="页脚占位符 2">
            <a:extLst>
              <a:ext uri="{FF2B5EF4-FFF2-40B4-BE49-F238E27FC236}">
                <a16:creationId xmlns:a16="http://schemas.microsoft.com/office/drawing/2014/main" id="{523A59A3-249E-4ABA-968C-E517B774DD2C}"/>
              </a:ext>
            </a:extLst>
          </p:cNvPr>
          <p:cNvSpPr>
            <a:spLocks noGrp="1"/>
          </p:cNvSpPr>
          <p:nvPr>
            <p:ph type="ftr" sz="quarter" idx="11"/>
          </p:nvPr>
        </p:nvSpPr>
        <p:spPr/>
        <p:txBody>
          <a:bodyPr/>
          <a:lstStyle/>
          <a:p>
            <a:r>
              <a:rPr lang="en-US" altLang="zh-CN"/>
              <a:t>www.islide.cc</a:t>
            </a:r>
            <a:endParaRPr lang="zh-CN" altLang="en-US"/>
          </a:p>
        </p:txBody>
      </p:sp>
      <p:sp>
        <p:nvSpPr>
          <p:cNvPr id="163" name="灯片编号占位符 162">
            <a:extLst>
              <a:ext uri="{FF2B5EF4-FFF2-40B4-BE49-F238E27FC236}">
                <a16:creationId xmlns:a16="http://schemas.microsoft.com/office/drawing/2014/main" id="{EDD15005-F033-4DEF-AF78-E12C8CA07FFA}"/>
              </a:ext>
            </a:extLst>
          </p:cNvPr>
          <p:cNvSpPr>
            <a:spLocks noGrp="1"/>
          </p:cNvSpPr>
          <p:nvPr>
            <p:ph type="sldNum" sz="quarter" idx="12"/>
          </p:nvPr>
        </p:nvSpPr>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424145490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4761BEE-B2D3-814C-850B-1E46875EFD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WRITE YOUR TITLE HERE</a:t>
            </a:r>
          </a:p>
        </p:txBody>
      </p:sp>
      <p:sp>
        <p:nvSpPr>
          <p:cNvPr id="3" name="Marcador de texto 2">
            <a:extLst>
              <a:ext uri="{FF2B5EF4-FFF2-40B4-BE49-F238E27FC236}">
                <a16:creationId xmlns:a16="http://schemas.microsoft.com/office/drawing/2014/main" id="{7898667C-12FF-C347-8016-3D7B7E825B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p:txBody>
      </p:sp>
      <p:sp>
        <p:nvSpPr>
          <p:cNvPr id="4" name="Marcador de fecha 3">
            <a:extLst>
              <a:ext uri="{FF2B5EF4-FFF2-40B4-BE49-F238E27FC236}">
                <a16:creationId xmlns:a16="http://schemas.microsoft.com/office/drawing/2014/main" id="{F51C3E71-1E67-234A-80DD-1B72BD937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79E3E-7912-7547-8B01-B5B97F81ABE7}" type="datetimeFigureOut">
              <a:rPr lang="es-ES" smtClean="0"/>
              <a:t>30/06/2021</a:t>
            </a:fld>
            <a:endParaRPr lang="es-ES"/>
          </a:p>
        </p:txBody>
      </p:sp>
      <p:sp>
        <p:nvSpPr>
          <p:cNvPr id="5" name="Marcador de pie de página 4">
            <a:extLst>
              <a:ext uri="{FF2B5EF4-FFF2-40B4-BE49-F238E27FC236}">
                <a16:creationId xmlns:a16="http://schemas.microsoft.com/office/drawing/2014/main" id="{5F32DA67-1090-874C-B35C-9C2A56CEB1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6713BFAA-29D1-3A4B-B380-3FAD0A09B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E06863-4448-B54D-BBCE-7214055FE021}" type="slidenum">
              <a:rPr lang="es-ES" smtClean="0"/>
              <a:t>‹#›</a:t>
            </a:fld>
            <a:endParaRPr lang="es-ES"/>
          </a:p>
        </p:txBody>
      </p:sp>
    </p:spTree>
    <p:extLst>
      <p:ext uri="{BB962C8B-B14F-4D97-AF65-F5344CB8AC3E}">
        <p14:creationId xmlns:p14="http://schemas.microsoft.com/office/powerpoint/2010/main" val="1295832693"/>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0" r:id="rId3"/>
    <p:sldLayoutId id="2147483655" r:id="rId4"/>
    <p:sldLayoutId id="2147483657" r:id="rId5"/>
    <p:sldLayoutId id="2147483649" r:id="rId6"/>
    <p:sldLayoutId id="2147483651" r:id="rId7"/>
    <p:sldLayoutId id="2147483652" r:id="rId8"/>
    <p:sldLayoutId id="2147483658" r:id="rId9"/>
    <p:sldLayoutId id="2147483659"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Oswa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p:nvSpPr>
          <p:cNvPr id="48" name="Cuerda 47">
            <a:extLst>
              <a:ext uri="{FF2B5EF4-FFF2-40B4-BE49-F238E27FC236}">
                <a16:creationId xmlns:a16="http://schemas.microsoft.com/office/drawing/2014/main" id="{CA8CD09A-460D-9546-A2F5-A21C27BB55B7}"/>
              </a:ext>
            </a:extLst>
          </p:cNvPr>
          <p:cNvSpPr/>
          <p:nvPr/>
        </p:nvSpPr>
        <p:spPr>
          <a:xfrm rot="10800000">
            <a:off x="-1879274" y="0"/>
            <a:ext cx="3321011" cy="3321011"/>
          </a:xfrm>
          <a:prstGeom prst="chord">
            <a:avLst>
              <a:gd name="adj1" fmla="val 5847326"/>
              <a:gd name="adj2" fmla="val 1573501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Gráfico 16">
            <a:extLst>
              <a:ext uri="{FF2B5EF4-FFF2-40B4-BE49-F238E27FC236}">
                <a16:creationId xmlns:a16="http://schemas.microsoft.com/office/drawing/2014/main" id="{2E7474C0-E4EB-4249-BCFF-F34BC7CCE24D}"/>
              </a:ext>
            </a:extLst>
          </p:cNvPr>
          <p:cNvSpPr/>
          <p:nvPr/>
        </p:nvSpPr>
        <p:spPr>
          <a:xfrm>
            <a:off x="7848600" y="0"/>
            <a:ext cx="4343400" cy="6879706"/>
          </a:xfrm>
          <a:custGeom>
            <a:avLst/>
            <a:gdLst>
              <a:gd name="connsiteX0" fmla="*/ 3429000 w 6858000"/>
              <a:gd name="connsiteY0" fmla="*/ 6858000 h 6858000"/>
              <a:gd name="connsiteX1" fmla="*/ 0 w 6858000"/>
              <a:gd name="connsiteY1" fmla="*/ 3429000 h 6858000"/>
              <a:gd name="connsiteX2" fmla="*/ 3429000 w 6858000"/>
              <a:gd name="connsiteY2" fmla="*/ 0 h 6858000"/>
              <a:gd name="connsiteX3" fmla="*/ 6858000 w 6858000"/>
              <a:gd name="connsiteY3" fmla="*/ 0 h 6858000"/>
              <a:gd name="connsiteX4" fmla="*/ 6858000 w 6858000"/>
              <a:gd name="connsiteY4" fmla="*/ 6858000 h 6858000"/>
              <a:gd name="connsiteX5" fmla="*/ 3429000 w 6858000"/>
              <a:gd name="connsiteY5" fmla="*/ 6858000 h 6858000"/>
              <a:gd name="connsiteX0" fmla="*/ 3429000 w 6858000"/>
              <a:gd name="connsiteY0" fmla="*/ 6858000 h 6874626"/>
              <a:gd name="connsiteX1" fmla="*/ 0 w 6858000"/>
              <a:gd name="connsiteY1" fmla="*/ 3429000 h 6874626"/>
              <a:gd name="connsiteX2" fmla="*/ 3429000 w 6858000"/>
              <a:gd name="connsiteY2" fmla="*/ 0 h 6874626"/>
              <a:gd name="connsiteX3" fmla="*/ 6858000 w 6858000"/>
              <a:gd name="connsiteY3" fmla="*/ 0 h 6874626"/>
              <a:gd name="connsiteX4" fmla="*/ 5095702 w 6858000"/>
              <a:gd name="connsiteY4" fmla="*/ 6874626 h 6874626"/>
              <a:gd name="connsiteX5" fmla="*/ 3429000 w 6858000"/>
              <a:gd name="connsiteY5" fmla="*/ 6858000 h 6874626"/>
              <a:gd name="connsiteX0" fmla="*/ 3429000 w 5112327"/>
              <a:gd name="connsiteY0" fmla="*/ 6858000 h 6874626"/>
              <a:gd name="connsiteX1" fmla="*/ 0 w 5112327"/>
              <a:gd name="connsiteY1" fmla="*/ 3429000 h 6874626"/>
              <a:gd name="connsiteX2" fmla="*/ 3429000 w 5112327"/>
              <a:gd name="connsiteY2" fmla="*/ 0 h 6874626"/>
              <a:gd name="connsiteX3" fmla="*/ 5112327 w 5112327"/>
              <a:gd name="connsiteY3" fmla="*/ 33251 h 6874626"/>
              <a:gd name="connsiteX4" fmla="*/ 5095702 w 5112327"/>
              <a:gd name="connsiteY4" fmla="*/ 6874626 h 6874626"/>
              <a:gd name="connsiteX5" fmla="*/ 3429000 w 5112327"/>
              <a:gd name="connsiteY5" fmla="*/ 6858000 h 6874626"/>
              <a:gd name="connsiteX0" fmla="*/ 3429000 w 5095903"/>
              <a:gd name="connsiteY0" fmla="*/ 6858000 h 6874626"/>
              <a:gd name="connsiteX1" fmla="*/ 0 w 5095903"/>
              <a:gd name="connsiteY1" fmla="*/ 3429000 h 6874626"/>
              <a:gd name="connsiteX2" fmla="*/ 3429000 w 5095903"/>
              <a:gd name="connsiteY2" fmla="*/ 0 h 6874626"/>
              <a:gd name="connsiteX3" fmla="*/ 4995949 w 5095903"/>
              <a:gd name="connsiteY3" fmla="*/ 16625 h 6874626"/>
              <a:gd name="connsiteX4" fmla="*/ 5095702 w 5095903"/>
              <a:gd name="connsiteY4" fmla="*/ 6874626 h 6874626"/>
              <a:gd name="connsiteX5" fmla="*/ 3429000 w 5095903"/>
              <a:gd name="connsiteY5" fmla="*/ 6858000 h 6874626"/>
              <a:gd name="connsiteX0" fmla="*/ 3429000 w 5096182"/>
              <a:gd name="connsiteY0" fmla="*/ 6874626 h 6891252"/>
              <a:gd name="connsiteX1" fmla="*/ 0 w 5096182"/>
              <a:gd name="connsiteY1" fmla="*/ 3445626 h 6891252"/>
              <a:gd name="connsiteX2" fmla="*/ 3429000 w 5096182"/>
              <a:gd name="connsiteY2" fmla="*/ 16626 h 6891252"/>
              <a:gd name="connsiteX3" fmla="*/ 5062451 w 5096182"/>
              <a:gd name="connsiteY3" fmla="*/ 0 h 6891252"/>
              <a:gd name="connsiteX4" fmla="*/ 5095702 w 5096182"/>
              <a:gd name="connsiteY4" fmla="*/ 6891252 h 6891252"/>
              <a:gd name="connsiteX5" fmla="*/ 3429000 w 5096182"/>
              <a:gd name="connsiteY5" fmla="*/ 6874626 h 6891252"/>
              <a:gd name="connsiteX0" fmla="*/ 3429000 w 5096280"/>
              <a:gd name="connsiteY0" fmla="*/ 6866534 h 6883160"/>
              <a:gd name="connsiteX1" fmla="*/ 0 w 5096280"/>
              <a:gd name="connsiteY1" fmla="*/ 3437534 h 6883160"/>
              <a:gd name="connsiteX2" fmla="*/ 3429000 w 5096280"/>
              <a:gd name="connsiteY2" fmla="*/ 8534 h 6883160"/>
              <a:gd name="connsiteX3" fmla="*/ 5070543 w 5096280"/>
              <a:gd name="connsiteY3" fmla="*/ 0 h 6883160"/>
              <a:gd name="connsiteX4" fmla="*/ 5095702 w 5096280"/>
              <a:gd name="connsiteY4" fmla="*/ 6883160 h 6883160"/>
              <a:gd name="connsiteX5" fmla="*/ 3429000 w 5096280"/>
              <a:gd name="connsiteY5" fmla="*/ 6866534 h 6883160"/>
              <a:gd name="connsiteX0" fmla="*/ 3429000 w 5097206"/>
              <a:gd name="connsiteY0" fmla="*/ 6858442 h 6875068"/>
              <a:gd name="connsiteX1" fmla="*/ 0 w 5097206"/>
              <a:gd name="connsiteY1" fmla="*/ 3429442 h 6875068"/>
              <a:gd name="connsiteX2" fmla="*/ 3429000 w 5097206"/>
              <a:gd name="connsiteY2" fmla="*/ 442 h 6875068"/>
              <a:gd name="connsiteX3" fmla="*/ 5094819 w 5097206"/>
              <a:gd name="connsiteY3" fmla="*/ 0 h 6875068"/>
              <a:gd name="connsiteX4" fmla="*/ 5095702 w 5097206"/>
              <a:gd name="connsiteY4" fmla="*/ 6875068 h 6875068"/>
              <a:gd name="connsiteX5" fmla="*/ 3429000 w 5097206"/>
              <a:gd name="connsiteY5" fmla="*/ 6858442 h 6875068"/>
              <a:gd name="connsiteX0" fmla="*/ 3429000 w 5511391"/>
              <a:gd name="connsiteY0" fmla="*/ 6858442 h 6863193"/>
              <a:gd name="connsiteX1" fmla="*/ 0 w 5511391"/>
              <a:gd name="connsiteY1" fmla="*/ 3429442 h 6863193"/>
              <a:gd name="connsiteX2" fmla="*/ 3429000 w 5511391"/>
              <a:gd name="connsiteY2" fmla="*/ 442 h 6863193"/>
              <a:gd name="connsiteX3" fmla="*/ 5094819 w 5511391"/>
              <a:gd name="connsiteY3" fmla="*/ 0 h 6863193"/>
              <a:gd name="connsiteX4" fmla="*/ 5511338 w 5511391"/>
              <a:gd name="connsiteY4" fmla="*/ 6863193 h 6863193"/>
              <a:gd name="connsiteX5" fmla="*/ 3429000 w 5511391"/>
              <a:gd name="connsiteY5" fmla="*/ 6858442 h 6863193"/>
              <a:gd name="connsiteX0" fmla="*/ 3429000 w 5512842"/>
              <a:gd name="connsiteY0" fmla="*/ 6882192 h 6886943"/>
              <a:gd name="connsiteX1" fmla="*/ 0 w 5512842"/>
              <a:gd name="connsiteY1" fmla="*/ 3453192 h 6886943"/>
              <a:gd name="connsiteX2" fmla="*/ 3429000 w 5512842"/>
              <a:gd name="connsiteY2" fmla="*/ 24192 h 6886943"/>
              <a:gd name="connsiteX3" fmla="*/ 5510455 w 5512842"/>
              <a:gd name="connsiteY3" fmla="*/ 0 h 6886943"/>
              <a:gd name="connsiteX4" fmla="*/ 5511338 w 5512842"/>
              <a:gd name="connsiteY4" fmla="*/ 6886943 h 6886943"/>
              <a:gd name="connsiteX5" fmla="*/ 3429000 w 5512842"/>
              <a:gd name="connsiteY5" fmla="*/ 6882192 h 688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2842" h="6886943">
                <a:moveTo>
                  <a:pt x="3429000" y="6882192"/>
                </a:moveTo>
                <a:cubicBezTo>
                  <a:pt x="1535214" y="6882192"/>
                  <a:pt x="0" y="5346978"/>
                  <a:pt x="0" y="3453192"/>
                </a:cubicBezTo>
                <a:cubicBezTo>
                  <a:pt x="0" y="1559406"/>
                  <a:pt x="1535214" y="24192"/>
                  <a:pt x="3429000" y="24192"/>
                </a:cubicBezTo>
                <a:lnTo>
                  <a:pt x="5510455" y="0"/>
                </a:lnTo>
                <a:cubicBezTo>
                  <a:pt x="5504913" y="2280458"/>
                  <a:pt x="5516880" y="4606485"/>
                  <a:pt x="5511338" y="6886943"/>
                </a:cubicBezTo>
                <a:lnTo>
                  <a:pt x="3429000" y="6882192"/>
                </a:lnTo>
                <a:close/>
              </a:path>
            </a:pathLst>
          </a:custGeom>
          <a:noFill/>
          <a:ln w="6350" cap="flat">
            <a:solidFill>
              <a:schemeClr val="tx1">
                <a:lumMod val="65000"/>
                <a:lumOff val="35000"/>
              </a:schemeClr>
            </a:solidFill>
            <a:prstDash val="solid"/>
            <a:miter/>
          </a:ln>
        </p:spPr>
        <p:txBody>
          <a:bodyPr rtlCol="0" anchor="ctr"/>
          <a:lstStyle/>
          <a:p>
            <a:endParaRPr lang="es-ES"/>
          </a:p>
        </p:txBody>
      </p:sp>
      <p:pic>
        <p:nvPicPr>
          <p:cNvPr id="24" name="Marcador de posición de imagen 23">
            <a:extLst>
              <a:ext uri="{FF2B5EF4-FFF2-40B4-BE49-F238E27FC236}">
                <a16:creationId xmlns:a16="http://schemas.microsoft.com/office/drawing/2014/main" id="{29A6CD8A-DD5E-F849-BE53-281768097123}"/>
              </a:ext>
            </a:extLst>
          </p:cNvPr>
          <p:cNvPicPr>
            <a:picLocks noGrp="1" noChangeAspect="1"/>
          </p:cNvPicPr>
          <p:nvPr>
            <p:ph type="pic" sz="quarter" idx="14"/>
          </p:nvPr>
        </p:nvPicPr>
        <p:blipFill>
          <a:blip r:embed="rId2" cstate="screen">
            <a:grayscl/>
            <a:extLst>
              <a:ext uri="{BEBA8EAE-BF5A-486C-A8C5-ECC9F3942E4B}">
                <a14:imgProps xmlns:a14="http://schemas.microsoft.com/office/drawing/2010/main">
                  <a14:imgLayer r:embed="rId3">
                    <a14:imgEffect>
                      <a14:brightnessContrast bright="-50000"/>
                    </a14:imgEffect>
                  </a14:imgLayer>
                </a14:imgProps>
              </a:ext>
              <a:ext uri="{28A0092B-C50C-407E-A947-70E740481C1C}">
                <a14:useLocalDpi xmlns:a14="http://schemas.microsoft.com/office/drawing/2010/main"/>
              </a:ext>
            </a:extLst>
          </a:blip>
          <a:srcRect/>
          <a:stretch>
            <a:fillRect/>
          </a:stretch>
        </p:blipFill>
        <p:spPr>
          <a:xfrm>
            <a:off x="8864600" y="1"/>
            <a:ext cx="3327318" cy="6879706"/>
          </a:xfrm>
        </p:spPr>
      </p:pic>
      <p:sp>
        <p:nvSpPr>
          <p:cNvPr id="2" name="Rectángulo 1">
            <a:extLst>
              <a:ext uri="{FF2B5EF4-FFF2-40B4-BE49-F238E27FC236}">
                <a16:creationId xmlns:a16="http://schemas.microsoft.com/office/drawing/2014/main" id="{D4079CD6-7E5B-B844-A61B-88A122D9B02B}"/>
              </a:ext>
            </a:extLst>
          </p:cNvPr>
          <p:cNvSpPr/>
          <p:nvPr/>
        </p:nvSpPr>
        <p:spPr>
          <a:xfrm>
            <a:off x="8991600" y="469205"/>
            <a:ext cx="2783443" cy="461665"/>
          </a:xfrm>
          <a:prstGeom prst="rect">
            <a:avLst/>
          </a:prstGeom>
        </p:spPr>
        <p:txBody>
          <a:bodyPr wrap="square">
            <a:spAutoFit/>
          </a:bodyPr>
          <a:lstStyle/>
          <a:p>
            <a:pPr algn="r">
              <a:lnSpc>
                <a:spcPct val="150000"/>
              </a:lnSpc>
            </a:pPr>
            <a:r>
              <a:rPr lang="es-ES" sz="1600" b="1" spc="600">
                <a:solidFill>
                  <a:schemeClr val="bg1"/>
                </a:solidFill>
                <a:latin typeface="Cambria" panose="02040503050406030204" pitchFamily="18" charset="0"/>
                <a:ea typeface="Cambria" panose="02040503050406030204" pitchFamily="18" charset="0"/>
                <a:cs typeface="Arial" panose="020B0604020202020204" pitchFamily="34" charset="0"/>
              </a:rPr>
              <a:t>  IIHMR, DELHI</a:t>
            </a:r>
          </a:p>
        </p:txBody>
      </p:sp>
      <p:sp>
        <p:nvSpPr>
          <p:cNvPr id="8" name="CuadroTexto 7">
            <a:extLst>
              <a:ext uri="{FF2B5EF4-FFF2-40B4-BE49-F238E27FC236}">
                <a16:creationId xmlns:a16="http://schemas.microsoft.com/office/drawing/2014/main" id="{B9DC397E-CFFA-334D-8781-F43DC126BDE2}"/>
              </a:ext>
            </a:extLst>
          </p:cNvPr>
          <p:cNvSpPr txBox="1"/>
          <p:nvPr/>
        </p:nvSpPr>
        <p:spPr>
          <a:xfrm>
            <a:off x="920408" y="4172363"/>
            <a:ext cx="4406194" cy="2182392"/>
          </a:xfrm>
          <a:prstGeom prst="rect">
            <a:avLst/>
          </a:prstGeom>
          <a:noFill/>
        </p:spPr>
        <p:txBody>
          <a:bodyPr wrap="square" rtlCol="0">
            <a:spAutoFit/>
          </a:bodyPr>
          <a:lstStyle/>
          <a:p>
            <a:pPr>
              <a:lnSpc>
                <a:spcPct val="200000"/>
              </a:lnSpc>
            </a:pPr>
            <a:r>
              <a:rPr lang="es-ES" sz="1400" b="1" spc="300">
                <a:solidFill>
                  <a:schemeClr val="bg1"/>
                </a:solidFill>
                <a:latin typeface="Algerian" panose="04020705040A02060702" pitchFamily="82" charset="0"/>
              </a:rPr>
              <a:t>PRESENTED BY: VANDANA SHARMA</a:t>
            </a:r>
          </a:p>
          <a:p>
            <a:pPr>
              <a:lnSpc>
                <a:spcPct val="200000"/>
              </a:lnSpc>
            </a:pPr>
            <a:r>
              <a:rPr lang="es-ES" sz="1400" b="1" spc="300">
                <a:solidFill>
                  <a:schemeClr val="bg1"/>
                </a:solidFill>
                <a:latin typeface="Algerian" panose="04020705040A02060702" pitchFamily="82" charset="0"/>
              </a:rPr>
              <a:t>MENTOR: </a:t>
            </a:r>
            <a:r>
              <a:rPr lang="en-US" sz="1400" b="1" spc="300">
                <a:solidFill>
                  <a:schemeClr val="bg1"/>
                </a:solidFill>
                <a:latin typeface="Algerian" panose="04020705040A02060702" pitchFamily="82" charset="0"/>
              </a:rPr>
              <a:t>DR. PREETHA G.S.</a:t>
            </a:r>
            <a:endParaRPr lang="es-ES" sz="1400" b="1" spc="300">
              <a:solidFill>
                <a:schemeClr val="bg1"/>
              </a:solidFill>
              <a:latin typeface="Algerian" panose="04020705040A02060702" pitchFamily="82" charset="0"/>
            </a:endParaRPr>
          </a:p>
          <a:p>
            <a:pPr>
              <a:lnSpc>
                <a:spcPct val="200000"/>
              </a:lnSpc>
            </a:pPr>
            <a:r>
              <a:rPr lang="es-ES" sz="1400" b="1" spc="300">
                <a:solidFill>
                  <a:schemeClr val="bg1"/>
                </a:solidFill>
                <a:latin typeface="Algerian" panose="04020705040A02060702" pitchFamily="82" charset="0"/>
              </a:rPr>
              <a:t>BATCH- PGDHM (Healthcare IT- 2019-21)</a:t>
            </a:r>
          </a:p>
          <a:p>
            <a:pPr>
              <a:lnSpc>
                <a:spcPct val="200000"/>
              </a:lnSpc>
            </a:pPr>
            <a:r>
              <a:rPr lang="es-ES" sz="1400" b="1" spc="300">
                <a:solidFill>
                  <a:schemeClr val="bg1"/>
                </a:solidFill>
                <a:latin typeface="Algerian" panose="04020705040A02060702" pitchFamily="82" charset="0"/>
              </a:rPr>
              <a:t>ORGANIZATION: MAX HEALTHCARE</a:t>
            </a:r>
          </a:p>
        </p:txBody>
      </p:sp>
      <p:cxnSp>
        <p:nvCxnSpPr>
          <p:cNvPr id="11" name="Conector recto 10">
            <a:extLst>
              <a:ext uri="{FF2B5EF4-FFF2-40B4-BE49-F238E27FC236}">
                <a16:creationId xmlns:a16="http://schemas.microsoft.com/office/drawing/2014/main" id="{DCE48306-FBFE-3447-B45F-D37683E9DF72}"/>
              </a:ext>
            </a:extLst>
          </p:cNvPr>
          <p:cNvCxnSpPr>
            <a:cxnSpLocks/>
          </p:cNvCxnSpPr>
          <p:nvPr/>
        </p:nvCxnSpPr>
        <p:spPr>
          <a:xfrm flipV="1">
            <a:off x="726621" y="4287112"/>
            <a:ext cx="0" cy="21717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18103562-F0D5-D149-A9B8-F50CD94A845D}"/>
              </a:ext>
            </a:extLst>
          </p:cNvPr>
          <p:cNvCxnSpPr>
            <a:cxnSpLocks/>
          </p:cNvCxnSpPr>
          <p:nvPr/>
        </p:nvCxnSpPr>
        <p:spPr>
          <a:xfrm flipV="1">
            <a:off x="11677251" y="474769"/>
            <a:ext cx="0" cy="91220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ángulo 19">
            <a:extLst>
              <a:ext uri="{FF2B5EF4-FFF2-40B4-BE49-F238E27FC236}">
                <a16:creationId xmlns:a16="http://schemas.microsoft.com/office/drawing/2014/main" id="{16F903DF-4F6E-4744-B1B6-5D46CAB06271}"/>
              </a:ext>
            </a:extLst>
          </p:cNvPr>
          <p:cNvSpPr/>
          <p:nvPr/>
        </p:nvSpPr>
        <p:spPr>
          <a:xfrm>
            <a:off x="56978" y="1098440"/>
            <a:ext cx="9316974" cy="830997"/>
          </a:xfrm>
          <a:prstGeom prst="rect">
            <a:avLst/>
          </a:prstGeom>
        </p:spPr>
        <p:txBody>
          <a:bodyPr wrap="none">
            <a:spAutoFit/>
          </a:bodyPr>
          <a:lstStyle/>
          <a:p>
            <a:r>
              <a:rPr lang="en-US" sz="2400" b="1">
                <a:solidFill>
                  <a:schemeClr val="accent1"/>
                </a:solidFill>
                <a:latin typeface="Algerian" panose="04020705040A02060702" pitchFamily="82" charset="0"/>
              </a:rPr>
              <a:t>Electronic Health Record: End-User Satisfaction Survey</a:t>
            </a:r>
            <a:endParaRPr lang="en-US" sz="2400">
              <a:solidFill>
                <a:schemeClr val="accent1"/>
              </a:solidFill>
              <a:latin typeface="Algerian" panose="04020705040A02060702" pitchFamily="82" charset="0"/>
            </a:endParaRPr>
          </a:p>
          <a:p>
            <a:endParaRPr lang="es-ES" sz="2400" spc="600">
              <a:solidFill>
                <a:schemeClr val="accent1"/>
              </a:solidFill>
              <a:latin typeface="Algerian" panose="04020705040A02060702" pitchFamily="82" charset="0"/>
            </a:endParaRPr>
          </a:p>
        </p:txBody>
      </p:sp>
    </p:spTree>
    <p:extLst>
      <p:ext uri="{BB962C8B-B14F-4D97-AF65-F5344CB8AC3E}">
        <p14:creationId xmlns:p14="http://schemas.microsoft.com/office/powerpoint/2010/main" val="204451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010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3EEC9D5E-81CF-A84D-B4E6-08D9800F0D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38610"/>
            <a:ext cx="12192000" cy="6032090"/>
          </a:xfrm>
          <a:prstGeom prst="rect">
            <a:avLst/>
          </a:prstGeom>
        </p:spPr>
      </p:pic>
      <p:sp>
        <p:nvSpPr>
          <p:cNvPr id="2" name="CuadroTexto 1">
            <a:extLst>
              <a:ext uri="{FF2B5EF4-FFF2-40B4-BE49-F238E27FC236}">
                <a16:creationId xmlns:a16="http://schemas.microsoft.com/office/drawing/2014/main" id="{1F7B638D-B59A-784C-9389-39A1A4FC76C1}"/>
              </a:ext>
            </a:extLst>
          </p:cNvPr>
          <p:cNvSpPr txBox="1"/>
          <p:nvPr/>
        </p:nvSpPr>
        <p:spPr>
          <a:xfrm>
            <a:off x="1847850" y="1107995"/>
            <a:ext cx="4441424" cy="923330"/>
          </a:xfrm>
          <a:prstGeom prst="rect">
            <a:avLst/>
          </a:prstGeom>
          <a:noFill/>
        </p:spPr>
        <p:txBody>
          <a:bodyPr wrap="square" rtlCol="0">
            <a:spAutoFit/>
          </a:bodyPr>
          <a:lstStyle/>
          <a:p>
            <a:r>
              <a:rPr lang="es-ES" sz="5400" spc="300">
                <a:solidFill>
                  <a:schemeClr val="accent1"/>
                </a:solidFill>
                <a:latin typeface="Algerian" panose="04020705040A02060702" pitchFamily="82" charset="0"/>
                <a:ea typeface="Roboto" panose="02000000000000000000" pitchFamily="2" charset="0"/>
                <a:cs typeface="Roboto" panose="02000000000000000000" pitchFamily="2" charset="0"/>
              </a:rPr>
              <a:t> RESULT</a:t>
            </a:r>
          </a:p>
        </p:txBody>
      </p:sp>
      <p:sp>
        <p:nvSpPr>
          <p:cNvPr id="4" name="CuadroTexto 3">
            <a:extLst>
              <a:ext uri="{FF2B5EF4-FFF2-40B4-BE49-F238E27FC236}">
                <a16:creationId xmlns:a16="http://schemas.microsoft.com/office/drawing/2014/main" id="{7F16BE53-D9BD-1E4B-9D53-DEE847A626AB}"/>
              </a:ext>
            </a:extLst>
          </p:cNvPr>
          <p:cNvSpPr txBox="1"/>
          <p:nvPr/>
        </p:nvSpPr>
        <p:spPr>
          <a:xfrm>
            <a:off x="5740400" y="2031325"/>
            <a:ext cx="4962989" cy="3739485"/>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s-ES">
                <a:solidFill>
                  <a:schemeClr val="bg1"/>
                </a:solidFill>
                <a:latin typeface="Cambria" panose="02040503050406030204" pitchFamily="18" charset="0"/>
                <a:ea typeface="Cambria" panose="02040503050406030204" pitchFamily="18" charset="0"/>
              </a:rPr>
              <a:t> </a:t>
            </a:r>
            <a:r>
              <a:rPr lang="en-US">
                <a:solidFill>
                  <a:schemeClr val="bg1"/>
                </a:solidFill>
                <a:latin typeface="Cambria" panose="02040503050406030204" pitchFamily="18" charset="0"/>
                <a:ea typeface="Cambria" panose="02040503050406030204" pitchFamily="18" charset="0"/>
              </a:rPr>
              <a:t>The responses collected from all the study participants were compiled and studied. </a:t>
            </a:r>
          </a:p>
          <a:p>
            <a:pPr marL="285750" indent="-285750">
              <a:lnSpc>
                <a:spcPct val="150000"/>
              </a:lnSpc>
              <a:buFont typeface="Wingdings" panose="05000000000000000000" pitchFamily="2" charset="2"/>
              <a:buChar char="q"/>
            </a:pPr>
            <a:r>
              <a:rPr lang="en-US">
                <a:solidFill>
                  <a:schemeClr val="bg1"/>
                </a:solidFill>
                <a:latin typeface="Cambria" panose="02040503050406030204" pitchFamily="18" charset="0"/>
                <a:ea typeface="Cambria" panose="02040503050406030204" pitchFamily="18" charset="0"/>
              </a:rPr>
              <a:t>The following results were obtained using the pre-defined questionnaire. </a:t>
            </a:r>
          </a:p>
          <a:p>
            <a:pPr marL="285750" indent="-285750">
              <a:lnSpc>
                <a:spcPct val="150000"/>
              </a:lnSpc>
              <a:buFont typeface="Wingdings" panose="05000000000000000000" pitchFamily="2" charset="2"/>
              <a:buChar char="q"/>
            </a:pPr>
            <a:r>
              <a:rPr lang="en-US">
                <a:solidFill>
                  <a:schemeClr val="bg1"/>
                </a:solidFill>
                <a:latin typeface="Cambria" panose="02040503050406030204" pitchFamily="18" charset="0"/>
                <a:ea typeface="Cambria" panose="02040503050406030204" pitchFamily="18" charset="0"/>
              </a:rPr>
              <a:t>A total of  43 physicians answered the survey.</a:t>
            </a:r>
          </a:p>
          <a:p>
            <a:pPr marL="285750" indent="-285750">
              <a:lnSpc>
                <a:spcPct val="150000"/>
              </a:lnSpc>
              <a:buFont typeface="Wingdings" panose="05000000000000000000" pitchFamily="2" charset="2"/>
              <a:buChar char="q"/>
            </a:pPr>
            <a:r>
              <a:rPr lang="en-US">
                <a:solidFill>
                  <a:schemeClr val="bg1"/>
                </a:solidFill>
                <a:latin typeface="Cambria" panose="02040503050406030204" pitchFamily="18" charset="0"/>
                <a:ea typeface="Cambria" panose="02040503050406030204" pitchFamily="18" charset="0"/>
              </a:rPr>
              <a:t> The best  predictors of overall satisfaction were advance functionality, smart features &amp; integration with the workflow..</a:t>
            </a:r>
          </a:p>
          <a:p>
            <a:pPr>
              <a:lnSpc>
                <a:spcPct val="150000"/>
              </a:lnSpc>
            </a:pPr>
            <a:endParaRPr lang="es-ES" sz="1400">
              <a:solidFill>
                <a:schemeClr val="bg1"/>
              </a:solidFill>
              <a:latin typeface="Cambria" panose="02040503050406030204" pitchFamily="18" charset="0"/>
              <a:ea typeface="Cambria" panose="02040503050406030204" pitchFamily="18" charset="0"/>
            </a:endParaRPr>
          </a:p>
        </p:txBody>
      </p:sp>
      <p:cxnSp>
        <p:nvCxnSpPr>
          <p:cNvPr id="8" name="Conector recto 7">
            <a:extLst>
              <a:ext uri="{FF2B5EF4-FFF2-40B4-BE49-F238E27FC236}">
                <a16:creationId xmlns:a16="http://schemas.microsoft.com/office/drawing/2014/main" id="{36644B05-742B-6240-8FB3-6522BCE66381}"/>
              </a:ext>
            </a:extLst>
          </p:cNvPr>
          <p:cNvCxnSpPr>
            <a:cxnSpLocks/>
          </p:cNvCxnSpPr>
          <p:nvPr/>
        </p:nvCxnSpPr>
        <p:spPr>
          <a:xfrm>
            <a:off x="961292" y="4314092"/>
            <a:ext cx="0" cy="113297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8A1AED7B-23AB-1241-AB06-1562478A7CCE}"/>
              </a:ext>
            </a:extLst>
          </p:cNvPr>
          <p:cNvSpPr/>
          <p:nvPr/>
        </p:nvSpPr>
        <p:spPr>
          <a:xfrm>
            <a:off x="152400" y="127000"/>
            <a:ext cx="1511300" cy="1569660"/>
          </a:xfrm>
          <a:prstGeom prst="rect">
            <a:avLst/>
          </a:prstGeom>
        </p:spPr>
        <p:txBody>
          <a:bodyPr wrap="square">
            <a:spAutoFit/>
          </a:bodyPr>
          <a:lstStyle/>
          <a:p>
            <a:r>
              <a:rPr lang="es-ES" sz="9600" spc="300">
                <a:solidFill>
                  <a:schemeClr val="tx1">
                    <a:lumMod val="75000"/>
                    <a:lumOff val="25000"/>
                  </a:schemeClr>
                </a:solidFill>
                <a:latin typeface="Oswald" pitchFamily="2" charset="77"/>
                <a:ea typeface="Roboto" panose="02000000000000000000" pitchFamily="2" charset="0"/>
                <a:cs typeface="Roboto" panose="02000000000000000000" pitchFamily="2" charset="0"/>
              </a:rPr>
              <a:t>06</a:t>
            </a:r>
            <a:endParaRPr lang="es-ES" spc="300">
              <a:solidFill>
                <a:schemeClr val="tx1">
                  <a:lumMod val="75000"/>
                  <a:lumOff val="25000"/>
                </a:schemeClr>
              </a:solidFill>
            </a:endParaRPr>
          </a:p>
        </p:txBody>
      </p:sp>
    </p:spTree>
    <p:extLst>
      <p:ext uri="{BB962C8B-B14F-4D97-AF65-F5344CB8AC3E}">
        <p14:creationId xmlns:p14="http://schemas.microsoft.com/office/powerpoint/2010/main" val="380162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12D052A-67D0-1249-BE35-0EF05CA185F2}"/>
              </a:ext>
            </a:extLst>
          </p:cNvPr>
          <p:cNvSpPr txBox="1"/>
          <p:nvPr/>
        </p:nvSpPr>
        <p:spPr>
          <a:xfrm>
            <a:off x="241300" y="172062"/>
            <a:ext cx="1902812"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 1.</a:t>
            </a:r>
          </a:p>
        </p:txBody>
      </p:sp>
      <p:cxnSp>
        <p:nvCxnSpPr>
          <p:cNvPr id="6" name="Conector recto 5">
            <a:extLst>
              <a:ext uri="{FF2B5EF4-FFF2-40B4-BE49-F238E27FC236}">
                <a16:creationId xmlns:a16="http://schemas.microsoft.com/office/drawing/2014/main" id="{7E471EEC-EEA1-4D4C-9147-62DF4D8C6420}"/>
              </a:ext>
            </a:extLst>
          </p:cNvPr>
          <p:cNvCxnSpPr>
            <a:cxnSpLocks/>
          </p:cNvCxnSpPr>
          <p:nvPr/>
        </p:nvCxnSpPr>
        <p:spPr>
          <a:xfrm>
            <a:off x="8567225" y="574344"/>
            <a:ext cx="362477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AD357CD4-7DA2-D844-8851-D68F19579319}"/>
              </a:ext>
            </a:extLst>
          </p:cNvPr>
          <p:cNvSpPr/>
          <p:nvPr/>
        </p:nvSpPr>
        <p:spPr>
          <a:xfrm>
            <a:off x="8347438" y="464450"/>
            <a:ext cx="219787" cy="21978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Oswald" pitchFamily="2" charset="77"/>
            </a:endParaRPr>
          </a:p>
        </p:txBody>
      </p:sp>
      <p:sp>
        <p:nvSpPr>
          <p:cNvPr id="10" name="CuadroTexto 4">
            <a:extLst>
              <a:ext uri="{FF2B5EF4-FFF2-40B4-BE49-F238E27FC236}">
                <a16:creationId xmlns:a16="http://schemas.microsoft.com/office/drawing/2014/main" id="{A12D052A-67D0-1249-BE35-0EF05CA185F2}"/>
              </a:ext>
            </a:extLst>
          </p:cNvPr>
          <p:cNvSpPr txBox="1"/>
          <p:nvPr/>
        </p:nvSpPr>
        <p:spPr>
          <a:xfrm>
            <a:off x="11379162" y="949946"/>
            <a:ext cx="678375"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2.</a:t>
            </a:r>
          </a:p>
        </p:txBody>
      </p:sp>
      <p:pic>
        <p:nvPicPr>
          <p:cNvPr id="3076" name="Picture 4" descr="Forms response chart. Question title: Is the EMR software easy to use?. Number of responses: 43 respon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5" y="1269011"/>
            <a:ext cx="5680075" cy="2946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3" name="image3.png" descr="Forms response chart. Question title: Have you received appropriate training on how to use the EHR software?. Number of responses: 43 responses."/>
          <p:cNvPicPr/>
          <p:nvPr/>
        </p:nvPicPr>
        <p:blipFill>
          <a:blip r:embed="rId3"/>
          <a:srcRect/>
          <a:stretch>
            <a:fillRect/>
          </a:stretch>
        </p:blipFill>
        <p:spPr>
          <a:xfrm>
            <a:off x="6184900" y="3327400"/>
            <a:ext cx="5872637" cy="3302000"/>
          </a:xfrm>
          <a:prstGeom prst="rect">
            <a:avLst/>
          </a:prstGeom>
          <a:ln w="38100">
            <a:solidFill>
              <a:schemeClr val="tx1"/>
            </a:solidFill>
          </a:ln>
        </p:spPr>
      </p:pic>
    </p:spTree>
    <p:extLst>
      <p:ext uri="{BB962C8B-B14F-4D97-AF65-F5344CB8AC3E}">
        <p14:creationId xmlns:p14="http://schemas.microsoft.com/office/powerpoint/2010/main" val="173105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12D052A-67D0-1249-BE35-0EF05CA185F2}"/>
              </a:ext>
            </a:extLst>
          </p:cNvPr>
          <p:cNvSpPr txBox="1"/>
          <p:nvPr/>
        </p:nvSpPr>
        <p:spPr>
          <a:xfrm>
            <a:off x="241300" y="172062"/>
            <a:ext cx="1902812"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 3.</a:t>
            </a:r>
          </a:p>
        </p:txBody>
      </p:sp>
      <p:cxnSp>
        <p:nvCxnSpPr>
          <p:cNvPr id="6" name="Conector recto 5">
            <a:extLst>
              <a:ext uri="{FF2B5EF4-FFF2-40B4-BE49-F238E27FC236}">
                <a16:creationId xmlns:a16="http://schemas.microsoft.com/office/drawing/2014/main" id="{7E471EEC-EEA1-4D4C-9147-62DF4D8C6420}"/>
              </a:ext>
            </a:extLst>
          </p:cNvPr>
          <p:cNvCxnSpPr>
            <a:cxnSpLocks/>
          </p:cNvCxnSpPr>
          <p:nvPr/>
        </p:nvCxnSpPr>
        <p:spPr>
          <a:xfrm>
            <a:off x="8567225" y="574344"/>
            <a:ext cx="362477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AD357CD4-7DA2-D844-8851-D68F19579319}"/>
              </a:ext>
            </a:extLst>
          </p:cNvPr>
          <p:cNvSpPr/>
          <p:nvPr/>
        </p:nvSpPr>
        <p:spPr>
          <a:xfrm>
            <a:off x="8347438" y="464450"/>
            <a:ext cx="219787" cy="21978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Oswald" pitchFamily="2" charset="77"/>
            </a:endParaRPr>
          </a:p>
        </p:txBody>
      </p:sp>
      <p:sp>
        <p:nvSpPr>
          <p:cNvPr id="10" name="CuadroTexto 4">
            <a:extLst>
              <a:ext uri="{FF2B5EF4-FFF2-40B4-BE49-F238E27FC236}">
                <a16:creationId xmlns:a16="http://schemas.microsoft.com/office/drawing/2014/main" id="{A12D052A-67D0-1249-BE35-0EF05CA185F2}"/>
              </a:ext>
            </a:extLst>
          </p:cNvPr>
          <p:cNvSpPr txBox="1"/>
          <p:nvPr/>
        </p:nvSpPr>
        <p:spPr>
          <a:xfrm>
            <a:off x="11379162" y="949946"/>
            <a:ext cx="678375"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4.</a:t>
            </a:r>
          </a:p>
        </p:txBody>
      </p:sp>
      <p:pic>
        <p:nvPicPr>
          <p:cNvPr id="8" name="image2.png" descr="Forms response chart. Question title: What is the main device you use to access the software?. Number of responses: 43 responses."/>
          <p:cNvPicPr/>
          <p:nvPr/>
        </p:nvPicPr>
        <p:blipFill>
          <a:blip r:embed="rId2"/>
          <a:srcRect/>
          <a:stretch>
            <a:fillRect/>
          </a:stretch>
        </p:blipFill>
        <p:spPr>
          <a:xfrm>
            <a:off x="241300" y="893748"/>
            <a:ext cx="5930899" cy="2979752"/>
          </a:xfrm>
          <a:prstGeom prst="rect">
            <a:avLst/>
          </a:prstGeom>
          <a:ln w="38100">
            <a:solidFill>
              <a:schemeClr val="tx1"/>
            </a:solidFill>
          </a:ln>
        </p:spPr>
      </p:pic>
      <p:pic>
        <p:nvPicPr>
          <p:cNvPr id="9" name="image5.png" descr="Forms response chart. Question title: Do you think that the EHR software has improved the existing IPD workflow?. Number of responses: 43 responses."/>
          <p:cNvPicPr/>
          <p:nvPr/>
        </p:nvPicPr>
        <p:blipFill>
          <a:blip r:embed="rId3"/>
          <a:srcRect/>
          <a:stretch>
            <a:fillRect/>
          </a:stretch>
        </p:blipFill>
        <p:spPr>
          <a:xfrm>
            <a:off x="6311900" y="3185794"/>
            <a:ext cx="5745637" cy="3215006"/>
          </a:xfrm>
          <a:prstGeom prst="rect">
            <a:avLst/>
          </a:prstGeom>
          <a:ln w="38100">
            <a:solidFill>
              <a:schemeClr val="tx1"/>
            </a:solidFill>
          </a:ln>
        </p:spPr>
      </p:pic>
    </p:spTree>
    <p:extLst>
      <p:ext uri="{BB962C8B-B14F-4D97-AF65-F5344CB8AC3E}">
        <p14:creationId xmlns:p14="http://schemas.microsoft.com/office/powerpoint/2010/main" val="27817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12D052A-67D0-1249-BE35-0EF05CA185F2}"/>
              </a:ext>
            </a:extLst>
          </p:cNvPr>
          <p:cNvSpPr txBox="1"/>
          <p:nvPr/>
        </p:nvSpPr>
        <p:spPr>
          <a:xfrm>
            <a:off x="241300" y="172062"/>
            <a:ext cx="1902812"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 5.</a:t>
            </a:r>
          </a:p>
        </p:txBody>
      </p:sp>
      <p:cxnSp>
        <p:nvCxnSpPr>
          <p:cNvPr id="6" name="Conector recto 5">
            <a:extLst>
              <a:ext uri="{FF2B5EF4-FFF2-40B4-BE49-F238E27FC236}">
                <a16:creationId xmlns:a16="http://schemas.microsoft.com/office/drawing/2014/main" id="{7E471EEC-EEA1-4D4C-9147-62DF4D8C6420}"/>
              </a:ext>
            </a:extLst>
          </p:cNvPr>
          <p:cNvCxnSpPr>
            <a:cxnSpLocks/>
          </p:cNvCxnSpPr>
          <p:nvPr/>
        </p:nvCxnSpPr>
        <p:spPr>
          <a:xfrm>
            <a:off x="8567225" y="574344"/>
            <a:ext cx="362477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AD357CD4-7DA2-D844-8851-D68F19579319}"/>
              </a:ext>
            </a:extLst>
          </p:cNvPr>
          <p:cNvSpPr/>
          <p:nvPr/>
        </p:nvSpPr>
        <p:spPr>
          <a:xfrm>
            <a:off x="8347438" y="464450"/>
            <a:ext cx="219787" cy="21978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Oswald" pitchFamily="2" charset="77"/>
            </a:endParaRPr>
          </a:p>
        </p:txBody>
      </p:sp>
      <p:sp>
        <p:nvSpPr>
          <p:cNvPr id="10" name="CuadroTexto 4">
            <a:extLst>
              <a:ext uri="{FF2B5EF4-FFF2-40B4-BE49-F238E27FC236}">
                <a16:creationId xmlns:a16="http://schemas.microsoft.com/office/drawing/2014/main" id="{A12D052A-67D0-1249-BE35-0EF05CA185F2}"/>
              </a:ext>
            </a:extLst>
          </p:cNvPr>
          <p:cNvSpPr txBox="1"/>
          <p:nvPr/>
        </p:nvSpPr>
        <p:spPr>
          <a:xfrm>
            <a:off x="11379162" y="949946"/>
            <a:ext cx="678375"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6.</a:t>
            </a:r>
          </a:p>
        </p:txBody>
      </p:sp>
      <p:pic>
        <p:nvPicPr>
          <p:cNvPr id="8194" name="Picture 2" descr="Forms response chart. Question title: Do you think that it is easy to input the data into the software rather than writing on paper?. Number of responses: 43 respon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949946"/>
            <a:ext cx="5495925" cy="326645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9" name="image7.png" descr="Forms response chart. Question title: Do you think that the software has reduced the overall patient turnaround time?. Number of responses: 43 responses."/>
          <p:cNvPicPr/>
          <p:nvPr/>
        </p:nvPicPr>
        <p:blipFill>
          <a:blip r:embed="rId3"/>
          <a:srcRect/>
          <a:stretch>
            <a:fillRect/>
          </a:stretch>
        </p:blipFill>
        <p:spPr>
          <a:xfrm>
            <a:off x="5923437" y="2794000"/>
            <a:ext cx="6134100" cy="3441700"/>
          </a:xfrm>
          <a:prstGeom prst="rect">
            <a:avLst/>
          </a:prstGeom>
          <a:ln w="38100">
            <a:solidFill>
              <a:schemeClr val="tx1"/>
            </a:solidFill>
          </a:ln>
        </p:spPr>
      </p:pic>
    </p:spTree>
    <p:extLst>
      <p:ext uri="{BB962C8B-B14F-4D97-AF65-F5344CB8AC3E}">
        <p14:creationId xmlns:p14="http://schemas.microsoft.com/office/powerpoint/2010/main" val="27817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12D052A-67D0-1249-BE35-0EF05CA185F2}"/>
              </a:ext>
            </a:extLst>
          </p:cNvPr>
          <p:cNvSpPr txBox="1"/>
          <p:nvPr/>
        </p:nvSpPr>
        <p:spPr>
          <a:xfrm>
            <a:off x="241300" y="172062"/>
            <a:ext cx="1902812"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 7.</a:t>
            </a:r>
          </a:p>
        </p:txBody>
      </p:sp>
      <p:cxnSp>
        <p:nvCxnSpPr>
          <p:cNvPr id="6" name="Conector recto 5">
            <a:extLst>
              <a:ext uri="{FF2B5EF4-FFF2-40B4-BE49-F238E27FC236}">
                <a16:creationId xmlns:a16="http://schemas.microsoft.com/office/drawing/2014/main" id="{7E471EEC-EEA1-4D4C-9147-62DF4D8C6420}"/>
              </a:ext>
            </a:extLst>
          </p:cNvPr>
          <p:cNvCxnSpPr>
            <a:cxnSpLocks/>
          </p:cNvCxnSpPr>
          <p:nvPr/>
        </p:nvCxnSpPr>
        <p:spPr>
          <a:xfrm>
            <a:off x="8567225" y="574344"/>
            <a:ext cx="362477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AD357CD4-7DA2-D844-8851-D68F19579319}"/>
              </a:ext>
            </a:extLst>
          </p:cNvPr>
          <p:cNvSpPr/>
          <p:nvPr/>
        </p:nvSpPr>
        <p:spPr>
          <a:xfrm>
            <a:off x="8347438" y="464450"/>
            <a:ext cx="219787" cy="21978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Oswald" pitchFamily="2" charset="77"/>
            </a:endParaRPr>
          </a:p>
        </p:txBody>
      </p:sp>
      <p:sp>
        <p:nvSpPr>
          <p:cNvPr id="10" name="CuadroTexto 4">
            <a:extLst>
              <a:ext uri="{FF2B5EF4-FFF2-40B4-BE49-F238E27FC236}">
                <a16:creationId xmlns:a16="http://schemas.microsoft.com/office/drawing/2014/main" id="{A12D052A-67D0-1249-BE35-0EF05CA185F2}"/>
              </a:ext>
            </a:extLst>
          </p:cNvPr>
          <p:cNvSpPr txBox="1"/>
          <p:nvPr/>
        </p:nvSpPr>
        <p:spPr>
          <a:xfrm>
            <a:off x="11379162" y="949946"/>
            <a:ext cx="678375"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8.</a:t>
            </a:r>
          </a:p>
        </p:txBody>
      </p:sp>
      <p:sp>
        <p:nvSpPr>
          <p:cNvPr id="2" name="AutoShape 2" descr="Forms response chart. Question title: Do you think that the software is user friendly?. Number of responses: 43 response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Forms response chart. Question title: Do you think that the software is user friendly?. Number of responses: 43 respon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949946"/>
            <a:ext cx="5686425" cy="305055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1" name="image9.png" descr="Forms response chart. Question title: Do you think that the EHR software has reduced the miscommunication between the users(clinicians)?. Number of responses: 43 responses."/>
          <p:cNvPicPr/>
          <p:nvPr/>
        </p:nvPicPr>
        <p:blipFill>
          <a:blip r:embed="rId3"/>
          <a:srcRect/>
          <a:stretch>
            <a:fillRect/>
          </a:stretch>
        </p:blipFill>
        <p:spPr>
          <a:xfrm>
            <a:off x="6083300" y="3213100"/>
            <a:ext cx="5974237" cy="3187700"/>
          </a:xfrm>
          <a:prstGeom prst="rect">
            <a:avLst/>
          </a:prstGeom>
          <a:ln w="38100">
            <a:solidFill>
              <a:schemeClr val="tx1"/>
            </a:solidFill>
          </a:ln>
        </p:spPr>
      </p:pic>
    </p:spTree>
    <p:extLst>
      <p:ext uri="{BB962C8B-B14F-4D97-AF65-F5344CB8AC3E}">
        <p14:creationId xmlns:p14="http://schemas.microsoft.com/office/powerpoint/2010/main" val="27817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12D052A-67D0-1249-BE35-0EF05CA185F2}"/>
              </a:ext>
            </a:extLst>
          </p:cNvPr>
          <p:cNvSpPr txBox="1"/>
          <p:nvPr/>
        </p:nvSpPr>
        <p:spPr>
          <a:xfrm>
            <a:off x="241300" y="172062"/>
            <a:ext cx="1902812"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 9.</a:t>
            </a:r>
          </a:p>
        </p:txBody>
      </p:sp>
      <p:cxnSp>
        <p:nvCxnSpPr>
          <p:cNvPr id="6" name="Conector recto 5">
            <a:extLst>
              <a:ext uri="{FF2B5EF4-FFF2-40B4-BE49-F238E27FC236}">
                <a16:creationId xmlns:a16="http://schemas.microsoft.com/office/drawing/2014/main" id="{7E471EEC-EEA1-4D4C-9147-62DF4D8C6420}"/>
              </a:ext>
            </a:extLst>
          </p:cNvPr>
          <p:cNvCxnSpPr>
            <a:cxnSpLocks/>
          </p:cNvCxnSpPr>
          <p:nvPr/>
        </p:nvCxnSpPr>
        <p:spPr>
          <a:xfrm>
            <a:off x="8567225" y="574344"/>
            <a:ext cx="362477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AD357CD4-7DA2-D844-8851-D68F19579319}"/>
              </a:ext>
            </a:extLst>
          </p:cNvPr>
          <p:cNvSpPr/>
          <p:nvPr/>
        </p:nvSpPr>
        <p:spPr>
          <a:xfrm>
            <a:off x="8347438" y="464450"/>
            <a:ext cx="219787" cy="21978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Oswald" pitchFamily="2" charset="77"/>
            </a:endParaRPr>
          </a:p>
        </p:txBody>
      </p:sp>
      <p:sp>
        <p:nvSpPr>
          <p:cNvPr id="10" name="CuadroTexto 4">
            <a:extLst>
              <a:ext uri="{FF2B5EF4-FFF2-40B4-BE49-F238E27FC236}">
                <a16:creationId xmlns:a16="http://schemas.microsoft.com/office/drawing/2014/main" id="{A12D052A-67D0-1249-BE35-0EF05CA185F2}"/>
              </a:ext>
            </a:extLst>
          </p:cNvPr>
          <p:cNvSpPr txBox="1"/>
          <p:nvPr/>
        </p:nvSpPr>
        <p:spPr>
          <a:xfrm>
            <a:off x="11036300" y="949946"/>
            <a:ext cx="1021237"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10.</a:t>
            </a:r>
          </a:p>
        </p:txBody>
      </p:sp>
      <p:pic>
        <p:nvPicPr>
          <p:cNvPr id="9" name="image8.png" descr="Forms response chart. Question title: Do you think that it can help to minimize the occurrence of medical errors?. Number of responses: 43 responses."/>
          <p:cNvPicPr/>
          <p:nvPr/>
        </p:nvPicPr>
        <p:blipFill>
          <a:blip r:embed="rId2"/>
          <a:srcRect/>
          <a:stretch>
            <a:fillRect/>
          </a:stretch>
        </p:blipFill>
        <p:spPr>
          <a:xfrm>
            <a:off x="127000" y="1042987"/>
            <a:ext cx="5765800" cy="3363913"/>
          </a:xfrm>
          <a:prstGeom prst="rect">
            <a:avLst/>
          </a:prstGeom>
          <a:ln w="38100">
            <a:solidFill>
              <a:schemeClr val="tx1"/>
            </a:solidFill>
          </a:ln>
        </p:spPr>
      </p:pic>
      <p:pic>
        <p:nvPicPr>
          <p:cNvPr id="11" name="image12.png" descr="Forms response chart. Question title: Do you agree that the ordering of medication, investigation, visits, cross referrals has been made easier by the software?. Number of responses: 43 responses."/>
          <p:cNvPicPr/>
          <p:nvPr/>
        </p:nvPicPr>
        <p:blipFill>
          <a:blip r:embed="rId3"/>
          <a:srcRect/>
          <a:stretch>
            <a:fillRect/>
          </a:stretch>
        </p:blipFill>
        <p:spPr>
          <a:xfrm>
            <a:off x="6261100" y="2959100"/>
            <a:ext cx="5796436" cy="3568700"/>
          </a:xfrm>
          <a:prstGeom prst="rect">
            <a:avLst/>
          </a:prstGeom>
          <a:ln w="38100">
            <a:solidFill>
              <a:schemeClr val="tx1"/>
            </a:solidFill>
          </a:ln>
        </p:spPr>
      </p:pic>
    </p:spTree>
    <p:extLst>
      <p:ext uri="{BB962C8B-B14F-4D97-AF65-F5344CB8AC3E}">
        <p14:creationId xmlns:p14="http://schemas.microsoft.com/office/powerpoint/2010/main" val="27817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12D052A-67D0-1249-BE35-0EF05CA185F2}"/>
              </a:ext>
            </a:extLst>
          </p:cNvPr>
          <p:cNvSpPr txBox="1"/>
          <p:nvPr/>
        </p:nvSpPr>
        <p:spPr>
          <a:xfrm>
            <a:off x="241300" y="172062"/>
            <a:ext cx="1902812"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 11.</a:t>
            </a:r>
          </a:p>
        </p:txBody>
      </p:sp>
      <p:cxnSp>
        <p:nvCxnSpPr>
          <p:cNvPr id="6" name="Conector recto 5">
            <a:extLst>
              <a:ext uri="{FF2B5EF4-FFF2-40B4-BE49-F238E27FC236}">
                <a16:creationId xmlns:a16="http://schemas.microsoft.com/office/drawing/2014/main" id="{7E471EEC-EEA1-4D4C-9147-62DF4D8C6420}"/>
              </a:ext>
            </a:extLst>
          </p:cNvPr>
          <p:cNvCxnSpPr>
            <a:cxnSpLocks/>
          </p:cNvCxnSpPr>
          <p:nvPr/>
        </p:nvCxnSpPr>
        <p:spPr>
          <a:xfrm>
            <a:off x="8567225" y="574344"/>
            <a:ext cx="362477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AD357CD4-7DA2-D844-8851-D68F19579319}"/>
              </a:ext>
            </a:extLst>
          </p:cNvPr>
          <p:cNvSpPr/>
          <p:nvPr/>
        </p:nvSpPr>
        <p:spPr>
          <a:xfrm>
            <a:off x="8347438" y="464450"/>
            <a:ext cx="219787" cy="21978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Oswald" pitchFamily="2" charset="77"/>
            </a:endParaRPr>
          </a:p>
        </p:txBody>
      </p:sp>
      <p:sp>
        <p:nvSpPr>
          <p:cNvPr id="10" name="CuadroTexto 4">
            <a:extLst>
              <a:ext uri="{FF2B5EF4-FFF2-40B4-BE49-F238E27FC236}">
                <a16:creationId xmlns:a16="http://schemas.microsoft.com/office/drawing/2014/main" id="{A12D052A-67D0-1249-BE35-0EF05CA185F2}"/>
              </a:ext>
            </a:extLst>
          </p:cNvPr>
          <p:cNvSpPr txBox="1"/>
          <p:nvPr/>
        </p:nvSpPr>
        <p:spPr>
          <a:xfrm>
            <a:off x="11074400" y="949946"/>
            <a:ext cx="983137"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12.</a:t>
            </a:r>
          </a:p>
        </p:txBody>
      </p:sp>
      <p:pic>
        <p:nvPicPr>
          <p:cNvPr id="8" name="image10.png" descr="Forms response chart. Question title: Do you agree that clinical decision support in the software for warnings of drug interactions and contradictions, out of range test levels and reminders is useful and help to avoid errors?. Number of responses: 43 responses."/>
          <p:cNvPicPr/>
          <p:nvPr/>
        </p:nvPicPr>
        <p:blipFill>
          <a:blip r:embed="rId2"/>
          <a:srcRect/>
          <a:stretch>
            <a:fillRect/>
          </a:stretch>
        </p:blipFill>
        <p:spPr>
          <a:xfrm>
            <a:off x="155575" y="1068783"/>
            <a:ext cx="5902325" cy="3440113"/>
          </a:xfrm>
          <a:prstGeom prst="rect">
            <a:avLst/>
          </a:prstGeom>
          <a:ln w="38100">
            <a:solidFill>
              <a:schemeClr val="tx1"/>
            </a:solidFill>
          </a:ln>
        </p:spPr>
      </p:pic>
      <p:sp>
        <p:nvSpPr>
          <p:cNvPr id="2" name="AutoShape 2" descr="Forms response chart. Question title: Do you think that the software is more time consuming as compared to the paper record?. Number of responses: 43 responses."/>
          <p:cNvSpPr>
            <a:spLocks noChangeAspect="1" noChangeArrowheads="1"/>
          </p:cNvSpPr>
          <p:nvPr/>
        </p:nvSpPr>
        <p:spPr bwMode="auto">
          <a:xfrm>
            <a:off x="155575" y="84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Forms response chart. Question title: Do you think that the software is more time consuming as compared to the paper record?. Number of responses: 43 respon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2845593"/>
            <a:ext cx="5702261" cy="332660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12D052A-67D0-1249-BE35-0EF05CA185F2}"/>
              </a:ext>
            </a:extLst>
          </p:cNvPr>
          <p:cNvSpPr txBox="1"/>
          <p:nvPr/>
        </p:nvSpPr>
        <p:spPr>
          <a:xfrm>
            <a:off x="241300" y="172062"/>
            <a:ext cx="1902812"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 13.</a:t>
            </a:r>
          </a:p>
        </p:txBody>
      </p:sp>
      <p:cxnSp>
        <p:nvCxnSpPr>
          <p:cNvPr id="6" name="Conector recto 5">
            <a:extLst>
              <a:ext uri="{FF2B5EF4-FFF2-40B4-BE49-F238E27FC236}">
                <a16:creationId xmlns:a16="http://schemas.microsoft.com/office/drawing/2014/main" id="{7E471EEC-EEA1-4D4C-9147-62DF4D8C6420}"/>
              </a:ext>
            </a:extLst>
          </p:cNvPr>
          <p:cNvCxnSpPr>
            <a:cxnSpLocks/>
          </p:cNvCxnSpPr>
          <p:nvPr/>
        </p:nvCxnSpPr>
        <p:spPr>
          <a:xfrm>
            <a:off x="8567225" y="574344"/>
            <a:ext cx="3624775"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AD357CD4-7DA2-D844-8851-D68F19579319}"/>
              </a:ext>
            </a:extLst>
          </p:cNvPr>
          <p:cNvSpPr/>
          <p:nvPr/>
        </p:nvSpPr>
        <p:spPr>
          <a:xfrm>
            <a:off x="8347438" y="464450"/>
            <a:ext cx="219787" cy="21978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Oswald" pitchFamily="2" charset="77"/>
            </a:endParaRPr>
          </a:p>
        </p:txBody>
      </p:sp>
      <p:sp>
        <p:nvSpPr>
          <p:cNvPr id="10" name="CuadroTexto 4">
            <a:extLst>
              <a:ext uri="{FF2B5EF4-FFF2-40B4-BE49-F238E27FC236}">
                <a16:creationId xmlns:a16="http://schemas.microsoft.com/office/drawing/2014/main" id="{A12D052A-67D0-1249-BE35-0EF05CA185F2}"/>
              </a:ext>
            </a:extLst>
          </p:cNvPr>
          <p:cNvSpPr txBox="1"/>
          <p:nvPr/>
        </p:nvSpPr>
        <p:spPr>
          <a:xfrm>
            <a:off x="11061700" y="949946"/>
            <a:ext cx="995837"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14.</a:t>
            </a:r>
          </a:p>
        </p:txBody>
      </p:sp>
      <p:pic>
        <p:nvPicPr>
          <p:cNvPr id="8" name="image13.png" descr="Forms response chart. Question title: Do you agree that the EHR software has made the measurement and charting of vitals easier?. Number of responses: 43 responses."/>
          <p:cNvPicPr/>
          <p:nvPr/>
        </p:nvPicPr>
        <p:blipFill>
          <a:blip r:embed="rId2"/>
          <a:srcRect/>
          <a:stretch>
            <a:fillRect/>
          </a:stretch>
        </p:blipFill>
        <p:spPr>
          <a:xfrm>
            <a:off x="210185" y="949946"/>
            <a:ext cx="5720715" cy="3494768"/>
          </a:xfrm>
          <a:prstGeom prst="rect">
            <a:avLst/>
          </a:prstGeom>
          <a:ln w="38100">
            <a:solidFill>
              <a:schemeClr val="tx1"/>
            </a:solidFill>
          </a:ln>
        </p:spPr>
      </p:pic>
      <p:pic>
        <p:nvPicPr>
          <p:cNvPr id="9" name="image14.png" descr="Forms response chart. Question title: Do you agree that the software has made the analysis of outcomes easier?. Number of responses: 43 responses."/>
          <p:cNvPicPr/>
          <p:nvPr/>
        </p:nvPicPr>
        <p:blipFill>
          <a:blip r:embed="rId3"/>
          <a:srcRect/>
          <a:stretch>
            <a:fillRect/>
          </a:stretch>
        </p:blipFill>
        <p:spPr>
          <a:xfrm>
            <a:off x="6108700" y="2951616"/>
            <a:ext cx="5948837" cy="3484427"/>
          </a:xfrm>
          <a:prstGeom prst="rect">
            <a:avLst/>
          </a:prstGeom>
          <a:ln w="38100">
            <a:solidFill>
              <a:schemeClr val="tx1"/>
            </a:solidFill>
          </a:ln>
        </p:spPr>
      </p:pic>
    </p:spTree>
    <p:extLst>
      <p:ext uri="{BB962C8B-B14F-4D97-AF65-F5344CB8AC3E}">
        <p14:creationId xmlns:p14="http://schemas.microsoft.com/office/powerpoint/2010/main" val="278177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12D052A-67D0-1249-BE35-0EF05CA185F2}"/>
              </a:ext>
            </a:extLst>
          </p:cNvPr>
          <p:cNvSpPr txBox="1"/>
          <p:nvPr/>
        </p:nvSpPr>
        <p:spPr>
          <a:xfrm>
            <a:off x="1353321" y="1045403"/>
            <a:ext cx="4441424" cy="584775"/>
          </a:xfrm>
          <a:prstGeom prst="rect">
            <a:avLst/>
          </a:prstGeom>
          <a:noFill/>
        </p:spPr>
        <p:txBody>
          <a:bodyPr wrap="square" rtlCol="0">
            <a:spAutoFit/>
          </a:bodyPr>
          <a:lstStyle/>
          <a:p>
            <a:r>
              <a:rPr lang="es-ES" sz="3200" spc="300">
                <a:solidFill>
                  <a:schemeClr val="tx1">
                    <a:lumMod val="95000"/>
                    <a:lumOff val="5000"/>
                  </a:schemeClr>
                </a:solidFill>
                <a:latin typeface="Oswald" pitchFamily="2" charset="77"/>
                <a:ea typeface="Roboto" panose="02000000000000000000" pitchFamily="2" charset="0"/>
                <a:cs typeface="Roboto" panose="02000000000000000000" pitchFamily="2" charset="0"/>
              </a:rPr>
              <a:t>15.</a:t>
            </a:r>
          </a:p>
        </p:txBody>
      </p:sp>
      <p:cxnSp>
        <p:nvCxnSpPr>
          <p:cNvPr id="7" name="Conector recto 6">
            <a:extLst>
              <a:ext uri="{FF2B5EF4-FFF2-40B4-BE49-F238E27FC236}">
                <a16:creationId xmlns:a16="http://schemas.microsoft.com/office/drawing/2014/main" id="{98D9410B-2456-3D4E-BBB2-00B12F7328C8}"/>
              </a:ext>
            </a:extLst>
          </p:cNvPr>
          <p:cNvCxnSpPr>
            <a:cxnSpLocks/>
          </p:cNvCxnSpPr>
          <p:nvPr/>
        </p:nvCxnSpPr>
        <p:spPr>
          <a:xfrm>
            <a:off x="0" y="2082019"/>
            <a:ext cx="220862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Elipse 7">
            <a:extLst>
              <a:ext uri="{FF2B5EF4-FFF2-40B4-BE49-F238E27FC236}">
                <a16:creationId xmlns:a16="http://schemas.microsoft.com/office/drawing/2014/main" id="{378A6DF9-5D4D-7248-A316-E43ABCA695F3}"/>
              </a:ext>
            </a:extLst>
          </p:cNvPr>
          <p:cNvSpPr/>
          <p:nvPr/>
        </p:nvSpPr>
        <p:spPr>
          <a:xfrm>
            <a:off x="2208628" y="1972125"/>
            <a:ext cx="219787" cy="219787"/>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Oswald" pitchFamily="2" charset="77"/>
            </a:endParaRPr>
          </a:p>
        </p:txBody>
      </p:sp>
      <p:pic>
        <p:nvPicPr>
          <p:cNvPr id="12" name="Imagen 11" descr="Imagen que contiene cuchillo, arma, pantalla&#10;&#10;Descripción generada automáticamente">
            <a:extLst>
              <a:ext uri="{FF2B5EF4-FFF2-40B4-BE49-F238E27FC236}">
                <a16:creationId xmlns:a16="http://schemas.microsoft.com/office/drawing/2014/main" id="{C2EC4F02-37F0-2047-ADE1-E15BD715D34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88242" y="1337791"/>
            <a:ext cx="1634930" cy="4380546"/>
          </a:xfrm>
          <a:prstGeom prst="rect">
            <a:avLst/>
          </a:prstGeom>
        </p:spPr>
      </p:pic>
      <p:pic>
        <p:nvPicPr>
          <p:cNvPr id="9" name="image15.png" descr="Forms response chart. Question title: On a scale of 0-5, Rate your overall satisfaction with the performance of the software?. Number of responses: 43 responses."/>
          <p:cNvPicPr/>
          <p:nvPr/>
        </p:nvPicPr>
        <p:blipFill>
          <a:blip r:embed="rId3"/>
          <a:srcRect/>
          <a:stretch>
            <a:fillRect/>
          </a:stretch>
        </p:blipFill>
        <p:spPr>
          <a:xfrm>
            <a:off x="1963966" y="2476501"/>
            <a:ext cx="6786334" cy="3549332"/>
          </a:xfrm>
          <a:prstGeom prst="rect">
            <a:avLst/>
          </a:prstGeom>
          <a:ln w="57150">
            <a:solidFill>
              <a:schemeClr val="tx1"/>
            </a:solidFill>
          </a:ln>
        </p:spPr>
      </p:pic>
    </p:spTree>
    <p:extLst>
      <p:ext uri="{BB962C8B-B14F-4D97-AF65-F5344CB8AC3E}">
        <p14:creationId xmlns:p14="http://schemas.microsoft.com/office/powerpoint/2010/main" val="572470567"/>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9E1ED1C0-EC91-B649-BFB3-208839DA734B}"/>
              </a:ext>
            </a:extLst>
          </p:cNvPr>
          <p:cNvSpPr/>
          <p:nvPr/>
        </p:nvSpPr>
        <p:spPr>
          <a:xfrm>
            <a:off x="0" y="2366061"/>
            <a:ext cx="12192000" cy="174302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id="{DF7B1D52-CA6A-F544-B717-DE75C6295903}"/>
              </a:ext>
            </a:extLst>
          </p:cNvPr>
          <p:cNvSpPr txBox="1"/>
          <p:nvPr/>
        </p:nvSpPr>
        <p:spPr>
          <a:xfrm>
            <a:off x="845685" y="1531954"/>
            <a:ext cx="5868988" cy="507831"/>
          </a:xfrm>
          <a:prstGeom prst="rect">
            <a:avLst/>
          </a:prstGeom>
          <a:noFill/>
        </p:spPr>
        <p:txBody>
          <a:bodyPr wrap="square" rtlCol="0">
            <a:spAutoFit/>
          </a:bodyPr>
          <a:lstStyle/>
          <a:p>
            <a:pPr>
              <a:lnSpc>
                <a:spcPct val="150000"/>
              </a:lnSpc>
            </a:pPr>
            <a:r>
              <a:rPr lang="es-ES"/>
              <a:t>  </a:t>
            </a:r>
          </a:p>
        </p:txBody>
      </p:sp>
      <p:sp>
        <p:nvSpPr>
          <p:cNvPr id="5" name="CuadroTexto 4">
            <a:extLst>
              <a:ext uri="{FF2B5EF4-FFF2-40B4-BE49-F238E27FC236}">
                <a16:creationId xmlns:a16="http://schemas.microsoft.com/office/drawing/2014/main" id="{2E5F8D80-AA33-5A47-AF76-848A997CA2AF}"/>
              </a:ext>
            </a:extLst>
          </p:cNvPr>
          <p:cNvSpPr txBox="1"/>
          <p:nvPr/>
        </p:nvSpPr>
        <p:spPr>
          <a:xfrm>
            <a:off x="421310" y="1531954"/>
            <a:ext cx="3774748" cy="2031325"/>
          </a:xfrm>
          <a:prstGeom prst="rect">
            <a:avLst/>
          </a:prstGeom>
          <a:noFill/>
        </p:spPr>
        <p:txBody>
          <a:bodyPr wrap="square" rtlCol="0">
            <a:spAutoFit/>
          </a:bodyPr>
          <a:lstStyle/>
          <a:p>
            <a:pPr marL="342900" indent="-342900">
              <a:buFont typeface="Wingdings" panose="05000000000000000000" pitchFamily="2" charset="2"/>
              <a:buChar char="§"/>
            </a:pPr>
            <a:r>
              <a:rPr lang="en-US" sz="1400">
                <a:latin typeface="Cambria" panose="02040503050406030204" pitchFamily="18" charset="0"/>
                <a:ea typeface="Cambria" panose="02040503050406030204" pitchFamily="18" charset="0"/>
              </a:rPr>
              <a:t>One of the most crucial findings of the  study was  high overall satisfaction with the system by the majority of the physicians. Physicians liked different  elements of the software.  Despite their partially negative attitude to the system, the physicians acknowledged that the technology would probably improve the quality of care. </a:t>
            </a:r>
            <a:endParaRPr lang="es-ES" sz="1400" b="1">
              <a:solidFill>
                <a:schemeClr val="tx1">
                  <a:lumMod val="95000"/>
                  <a:lumOff val="5000"/>
                </a:schemeClr>
              </a:solidFill>
              <a:latin typeface="Cambria" panose="02040503050406030204" pitchFamily="18" charset="0"/>
              <a:ea typeface="Cambria" panose="02040503050406030204" pitchFamily="18" charset="0"/>
              <a:cs typeface="Roboto" panose="02000000000000000000" pitchFamily="2" charset="0"/>
            </a:endParaRPr>
          </a:p>
        </p:txBody>
      </p:sp>
      <p:sp>
        <p:nvSpPr>
          <p:cNvPr id="6" name="CuadroTexto 5">
            <a:extLst>
              <a:ext uri="{FF2B5EF4-FFF2-40B4-BE49-F238E27FC236}">
                <a16:creationId xmlns:a16="http://schemas.microsoft.com/office/drawing/2014/main" id="{1CE2791A-3501-3540-8886-23CF1CC54A76}"/>
              </a:ext>
            </a:extLst>
          </p:cNvPr>
          <p:cNvSpPr txBox="1"/>
          <p:nvPr/>
        </p:nvSpPr>
        <p:spPr>
          <a:xfrm>
            <a:off x="5930901" y="4233363"/>
            <a:ext cx="6089700" cy="2354491"/>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s-ES" sz="1400"/>
              <a:t> </a:t>
            </a:r>
            <a:r>
              <a:rPr lang="en-US" sz="1400">
                <a:latin typeface="Cambria" panose="02040503050406030204" pitchFamily="18" charset="0"/>
                <a:ea typeface="Cambria" panose="02040503050406030204" pitchFamily="18" charset="0"/>
              </a:rPr>
              <a:t>This is surprising, as we would have expected higher percentages of the clinicians to report more positive views on one of the main advances introduced by EHRs. Lack of accuracy and completeness of information, as indicated in this study, should alert the hospital management to provide continuous support training to the physicians working in IPD. Delayed support from the information technology department when needed can increase physicians’ frustration with the system.</a:t>
            </a:r>
            <a:endParaRPr lang="es-ES" sz="1400">
              <a:latin typeface="Cambria" panose="02040503050406030204" pitchFamily="18" charset="0"/>
              <a:ea typeface="Cambria" panose="02040503050406030204" pitchFamily="18" charset="0"/>
            </a:endParaRPr>
          </a:p>
        </p:txBody>
      </p:sp>
      <p:sp>
        <p:nvSpPr>
          <p:cNvPr id="9" name="CuadroTexto 8">
            <a:extLst>
              <a:ext uri="{FF2B5EF4-FFF2-40B4-BE49-F238E27FC236}">
                <a16:creationId xmlns:a16="http://schemas.microsoft.com/office/drawing/2014/main" id="{D96A92AD-6042-F645-B4F9-4CEA075EF2D8}"/>
              </a:ext>
            </a:extLst>
          </p:cNvPr>
          <p:cNvSpPr txBox="1"/>
          <p:nvPr/>
        </p:nvSpPr>
        <p:spPr>
          <a:xfrm>
            <a:off x="4652084" y="1785869"/>
            <a:ext cx="3276600" cy="2462213"/>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Cambria" panose="02040503050406030204" pitchFamily="18" charset="0"/>
                <a:ea typeface="Cambria" panose="02040503050406030204" pitchFamily="18" charset="0"/>
              </a:rPr>
              <a:t>EHR systems create new workflows, which may result in human error over time if not properly integrated. Many complex technological and social issues must be addressed in introducing such systems, and a middle ground must be reached between clinical workflow and software features while not compromising patients safety or the quality of care</a:t>
            </a:r>
            <a:endParaRPr lang="es-ES" sz="1400" b="1">
              <a:solidFill>
                <a:schemeClr val="tx1">
                  <a:lumMod val="95000"/>
                  <a:lumOff val="5000"/>
                </a:schemeClr>
              </a:solidFill>
              <a:latin typeface="Cambria" panose="02040503050406030204" pitchFamily="18" charset="0"/>
              <a:ea typeface="Cambria" panose="02040503050406030204" pitchFamily="18" charset="0"/>
              <a:cs typeface="Roboto" panose="02000000000000000000" pitchFamily="2" charset="0"/>
            </a:endParaRPr>
          </a:p>
        </p:txBody>
      </p:sp>
      <p:sp>
        <p:nvSpPr>
          <p:cNvPr id="11" name="CuadroTexto 10">
            <a:extLst>
              <a:ext uri="{FF2B5EF4-FFF2-40B4-BE49-F238E27FC236}">
                <a16:creationId xmlns:a16="http://schemas.microsoft.com/office/drawing/2014/main" id="{2776DB35-E0C0-194E-A576-7B4D08662B5C}"/>
              </a:ext>
            </a:extLst>
          </p:cNvPr>
          <p:cNvSpPr txBox="1"/>
          <p:nvPr/>
        </p:nvSpPr>
        <p:spPr>
          <a:xfrm>
            <a:off x="8975751" y="2289105"/>
            <a:ext cx="3002581" cy="1815882"/>
          </a:xfrm>
          <a:prstGeom prst="rect">
            <a:avLst/>
          </a:prstGeom>
          <a:noFill/>
        </p:spPr>
        <p:txBody>
          <a:bodyPr wrap="square" rtlCol="0">
            <a:spAutoFit/>
          </a:bodyPr>
          <a:lstStyle/>
          <a:p>
            <a:pPr marL="285750" indent="-285750">
              <a:buFont typeface="Wingdings" panose="05000000000000000000" pitchFamily="2" charset="2"/>
              <a:buChar char="§"/>
            </a:pPr>
            <a:r>
              <a:rPr lang="en-US" sz="1400">
                <a:latin typeface="Cambria" panose="02040503050406030204" pitchFamily="18" charset="0"/>
                <a:ea typeface="Cambria" panose="02040503050406030204" pitchFamily="18" charset="0"/>
              </a:rPr>
              <a:t>Patient information is critical for delivering the best care; however, in this study, the physicians were not satisfied with the completeness of the software, as they ‘ve found it a bit challenging  as compared to the paper  records.</a:t>
            </a:r>
            <a:endParaRPr lang="es-ES" sz="1400" b="1">
              <a:solidFill>
                <a:schemeClr val="tx1">
                  <a:lumMod val="95000"/>
                  <a:lumOff val="5000"/>
                </a:schemeClr>
              </a:solidFill>
              <a:latin typeface="Cambria" panose="02040503050406030204" pitchFamily="18" charset="0"/>
              <a:ea typeface="Cambria" panose="02040503050406030204" pitchFamily="18" charset="0"/>
              <a:cs typeface="Roboto" panose="02000000000000000000" pitchFamily="2" charset="0"/>
            </a:endParaRPr>
          </a:p>
        </p:txBody>
      </p:sp>
      <p:sp>
        <p:nvSpPr>
          <p:cNvPr id="12" name="CuadroTexto 11">
            <a:extLst>
              <a:ext uri="{FF2B5EF4-FFF2-40B4-BE49-F238E27FC236}">
                <a16:creationId xmlns:a16="http://schemas.microsoft.com/office/drawing/2014/main" id="{827F8304-7F3F-CA43-9F48-0FE45496B65A}"/>
              </a:ext>
            </a:extLst>
          </p:cNvPr>
          <p:cNvSpPr txBox="1"/>
          <p:nvPr/>
        </p:nvSpPr>
        <p:spPr>
          <a:xfrm>
            <a:off x="311380" y="3714493"/>
            <a:ext cx="4340704" cy="2354491"/>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400">
                <a:latin typeface="Cambria" panose="02040503050406030204" pitchFamily="18" charset="0"/>
                <a:ea typeface="Cambria" panose="02040503050406030204" pitchFamily="18" charset="0"/>
              </a:rPr>
              <a:t>Others have found, that the screen layout is confusing and difficult to follow, hindering use of EHRs by physicians. A user-friendly screen layout for information not only improves the efficiency and productivity of users but also increases the level of physician satisfaction and their desire to continue to use the system. </a:t>
            </a:r>
            <a:endParaRPr lang="es-ES" sz="1400">
              <a:latin typeface="Cambria" panose="02040503050406030204" pitchFamily="18" charset="0"/>
              <a:ea typeface="Cambria" panose="02040503050406030204" pitchFamily="18" charset="0"/>
            </a:endParaRPr>
          </a:p>
        </p:txBody>
      </p:sp>
      <p:sp>
        <p:nvSpPr>
          <p:cNvPr id="15" name="CuadroTexto 1">
            <a:extLst>
              <a:ext uri="{FF2B5EF4-FFF2-40B4-BE49-F238E27FC236}">
                <a16:creationId xmlns:a16="http://schemas.microsoft.com/office/drawing/2014/main" id="{1F7B638D-B59A-784C-9389-39A1A4FC76C1}"/>
              </a:ext>
            </a:extLst>
          </p:cNvPr>
          <p:cNvSpPr txBox="1"/>
          <p:nvPr/>
        </p:nvSpPr>
        <p:spPr>
          <a:xfrm>
            <a:off x="1799088" y="337515"/>
            <a:ext cx="4491296" cy="923330"/>
          </a:xfrm>
          <a:prstGeom prst="rect">
            <a:avLst/>
          </a:prstGeom>
          <a:noFill/>
        </p:spPr>
        <p:txBody>
          <a:bodyPr wrap="square" rtlCol="0">
            <a:spAutoFit/>
          </a:bodyPr>
          <a:lstStyle/>
          <a:p>
            <a:r>
              <a:rPr lang="es-ES" sz="5400" spc="300">
                <a:latin typeface="Algerian" panose="04020705040A02060702" pitchFamily="82" charset="0"/>
                <a:ea typeface="Roboto" panose="02000000000000000000" pitchFamily="2" charset="0"/>
                <a:cs typeface="Roboto" panose="02000000000000000000" pitchFamily="2" charset="0"/>
              </a:rPr>
              <a:t>Discussion</a:t>
            </a:r>
          </a:p>
        </p:txBody>
      </p:sp>
      <p:sp>
        <p:nvSpPr>
          <p:cNvPr id="2" name="TextBox 1"/>
          <p:cNvSpPr txBox="1"/>
          <p:nvPr/>
        </p:nvSpPr>
        <p:spPr>
          <a:xfrm>
            <a:off x="7810500" y="263147"/>
            <a:ext cx="3482524" cy="1815882"/>
          </a:xfrm>
          <a:prstGeom prst="rect">
            <a:avLst/>
          </a:prstGeom>
          <a:noFill/>
        </p:spPr>
        <p:txBody>
          <a:bodyPr wrap="square" rtlCol="0">
            <a:spAutoFit/>
          </a:bodyPr>
          <a:lstStyle/>
          <a:p>
            <a:pPr marL="285750" indent="-285750">
              <a:buFont typeface="Wingdings" panose="05000000000000000000" pitchFamily="2" charset="2"/>
              <a:buChar char="§"/>
            </a:pPr>
            <a:r>
              <a:rPr lang="en-US" sz="1400">
                <a:latin typeface="Cambria" panose="02040503050406030204" pitchFamily="18" charset="0"/>
                <a:ea typeface="Cambria" panose="02040503050406030204" pitchFamily="18" charset="0"/>
              </a:rPr>
              <a:t>The main dimensions of this study  contributing towards the satisfaction level were related to its functionality, we found that the strongest predictor of overall satisfaction was the quality of information, which  is helpful in analysis &amp; CDSS to avoid medical errors.</a:t>
            </a:r>
          </a:p>
        </p:txBody>
      </p:sp>
      <p:sp>
        <p:nvSpPr>
          <p:cNvPr id="16" name="CuadroTexto 6">
            <a:extLst>
              <a:ext uri="{FF2B5EF4-FFF2-40B4-BE49-F238E27FC236}">
                <a16:creationId xmlns:a16="http://schemas.microsoft.com/office/drawing/2014/main" id="{ED9E0334-13CF-3646-A0C1-B8F64CFEFA9D}"/>
              </a:ext>
            </a:extLst>
          </p:cNvPr>
          <p:cNvSpPr txBox="1"/>
          <p:nvPr/>
        </p:nvSpPr>
        <p:spPr>
          <a:xfrm>
            <a:off x="29284" y="86376"/>
            <a:ext cx="1283154" cy="1200329"/>
          </a:xfrm>
          <a:prstGeom prst="rect">
            <a:avLst/>
          </a:prstGeom>
          <a:noFill/>
        </p:spPr>
        <p:txBody>
          <a:bodyPr wrap="square" rtlCol="0">
            <a:spAutoFit/>
          </a:bodyPr>
          <a:lstStyle/>
          <a:p>
            <a:pPr algn="ctr"/>
            <a:r>
              <a:rPr lang="es-ES" sz="7200">
                <a:solidFill>
                  <a:schemeClr val="bg1">
                    <a:lumMod val="65000"/>
                  </a:schemeClr>
                </a:solidFill>
                <a:latin typeface="Oswald" pitchFamily="2" charset="77"/>
                <a:ea typeface="Roboto" panose="02000000000000000000" pitchFamily="2" charset="0"/>
                <a:cs typeface="Roboto" panose="02000000000000000000" pitchFamily="2" charset="0"/>
              </a:rPr>
              <a:t>07</a:t>
            </a:r>
            <a:endParaRPr lang="es-ES" sz="5400">
              <a:solidFill>
                <a:schemeClr val="bg1">
                  <a:lumMod val="65000"/>
                </a:schemeClr>
              </a:solidFill>
              <a:latin typeface="Oswald" pitchFamily="2" charset="77"/>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2001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erda 2">
            <a:extLst>
              <a:ext uri="{FF2B5EF4-FFF2-40B4-BE49-F238E27FC236}">
                <a16:creationId xmlns:a16="http://schemas.microsoft.com/office/drawing/2014/main" id="{FCAF00B0-C379-FE45-BF95-362AF4AEB01B}"/>
              </a:ext>
            </a:extLst>
          </p:cNvPr>
          <p:cNvSpPr/>
          <p:nvPr/>
        </p:nvSpPr>
        <p:spPr>
          <a:xfrm rot="16200000">
            <a:off x="776850" y="-1376000"/>
            <a:ext cx="2395901" cy="2395901"/>
          </a:xfrm>
          <a:prstGeom prst="chord">
            <a:avLst>
              <a:gd name="adj1" fmla="val 5916620"/>
              <a:gd name="adj2" fmla="val 15672248"/>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a:extLst>
              <a:ext uri="{FF2B5EF4-FFF2-40B4-BE49-F238E27FC236}">
                <a16:creationId xmlns:a16="http://schemas.microsoft.com/office/drawing/2014/main" id="{A849B0C1-FA40-1E44-BA7F-4620E8419D6B}"/>
              </a:ext>
            </a:extLst>
          </p:cNvPr>
          <p:cNvSpPr/>
          <p:nvPr/>
        </p:nvSpPr>
        <p:spPr>
          <a:xfrm>
            <a:off x="859669" y="3009026"/>
            <a:ext cx="1388363" cy="96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chemeClr val="tx1">
                  <a:lumMod val="85000"/>
                  <a:lumOff val="15000"/>
                </a:schemeClr>
              </a:solidFill>
            </a:endParaRPr>
          </a:p>
        </p:txBody>
      </p:sp>
      <p:sp>
        <p:nvSpPr>
          <p:cNvPr id="2" name="CuadroTexto 1">
            <a:extLst>
              <a:ext uri="{FF2B5EF4-FFF2-40B4-BE49-F238E27FC236}">
                <a16:creationId xmlns:a16="http://schemas.microsoft.com/office/drawing/2014/main" id="{C1AFE504-C70D-D747-8F8F-5D7638507995}"/>
              </a:ext>
            </a:extLst>
          </p:cNvPr>
          <p:cNvSpPr txBox="1"/>
          <p:nvPr/>
        </p:nvSpPr>
        <p:spPr>
          <a:xfrm>
            <a:off x="950158" y="2384227"/>
            <a:ext cx="1283154" cy="1200329"/>
          </a:xfrm>
          <a:prstGeom prst="rect">
            <a:avLst/>
          </a:prstGeom>
          <a:noFill/>
        </p:spPr>
        <p:txBody>
          <a:bodyPr wrap="square" rtlCol="0">
            <a:spAutoFit/>
          </a:bodyPr>
          <a:lstStyle/>
          <a:p>
            <a:pPr algn="ctr"/>
            <a:r>
              <a:rPr lang="es-ES" sz="7200">
                <a:solidFill>
                  <a:schemeClr val="tx1">
                    <a:lumMod val="85000"/>
                    <a:lumOff val="15000"/>
                  </a:schemeClr>
                </a:solidFill>
                <a:latin typeface="Oswald" pitchFamily="2" charset="77"/>
                <a:ea typeface="Roboto" panose="02000000000000000000" pitchFamily="2" charset="0"/>
                <a:cs typeface="Roboto" panose="02000000000000000000" pitchFamily="2" charset="0"/>
              </a:rPr>
              <a:t>01</a:t>
            </a:r>
            <a:endParaRPr lang="es-ES" sz="5400">
              <a:solidFill>
                <a:schemeClr val="tx1">
                  <a:lumMod val="85000"/>
                  <a:lumOff val="15000"/>
                </a:schemeClr>
              </a:solidFill>
              <a:latin typeface="Oswald" pitchFamily="2" charset="77"/>
              <a:ea typeface="Roboto" panose="02000000000000000000" pitchFamily="2" charset="0"/>
              <a:cs typeface="Roboto" panose="02000000000000000000" pitchFamily="2" charset="0"/>
            </a:endParaRPr>
          </a:p>
        </p:txBody>
      </p:sp>
      <p:sp>
        <p:nvSpPr>
          <p:cNvPr id="4" name="CuadroTexto 3">
            <a:extLst>
              <a:ext uri="{FF2B5EF4-FFF2-40B4-BE49-F238E27FC236}">
                <a16:creationId xmlns:a16="http://schemas.microsoft.com/office/drawing/2014/main" id="{4BE013CB-5BB0-134C-89CC-6D7D3F37DFEF}"/>
              </a:ext>
            </a:extLst>
          </p:cNvPr>
          <p:cNvSpPr txBox="1"/>
          <p:nvPr/>
        </p:nvSpPr>
        <p:spPr>
          <a:xfrm>
            <a:off x="605466" y="3642848"/>
            <a:ext cx="2187904" cy="307777"/>
          </a:xfrm>
          <a:prstGeom prst="rect">
            <a:avLst/>
          </a:prstGeom>
          <a:noFill/>
        </p:spPr>
        <p:txBody>
          <a:bodyPr wrap="square" rtlCol="0">
            <a:spAutoFit/>
          </a:bodyPr>
          <a:lstStyle/>
          <a:p>
            <a:pPr algn="ctr"/>
            <a:r>
              <a:rPr lang="es-ES" sz="1400" spc="300">
                <a:solidFill>
                  <a:schemeClr val="tx1">
                    <a:lumMod val="65000"/>
                    <a:lumOff val="35000"/>
                  </a:schemeClr>
                </a:solidFill>
                <a:latin typeface="Oswald" pitchFamily="2" charset="77"/>
                <a:ea typeface="Roboto" panose="02000000000000000000" pitchFamily="2" charset="0"/>
                <a:cs typeface="Arial" panose="020B0604020202020204" pitchFamily="34" charset="0"/>
              </a:rPr>
              <a:t>INTRODUCTION</a:t>
            </a:r>
          </a:p>
        </p:txBody>
      </p:sp>
      <p:sp>
        <p:nvSpPr>
          <p:cNvPr id="6" name="Rectángulo 5">
            <a:extLst>
              <a:ext uri="{FF2B5EF4-FFF2-40B4-BE49-F238E27FC236}">
                <a16:creationId xmlns:a16="http://schemas.microsoft.com/office/drawing/2014/main" id="{91EF1BB5-DF6B-2D49-9F41-F9AF4D882FFA}"/>
              </a:ext>
            </a:extLst>
          </p:cNvPr>
          <p:cNvSpPr/>
          <p:nvPr/>
        </p:nvSpPr>
        <p:spPr>
          <a:xfrm>
            <a:off x="3796833" y="3009026"/>
            <a:ext cx="1388363" cy="96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chemeClr val="tx1">
                  <a:lumMod val="85000"/>
                  <a:lumOff val="15000"/>
                </a:schemeClr>
              </a:solidFill>
            </a:endParaRPr>
          </a:p>
        </p:txBody>
      </p:sp>
      <p:sp>
        <p:nvSpPr>
          <p:cNvPr id="7" name="CuadroTexto 6">
            <a:extLst>
              <a:ext uri="{FF2B5EF4-FFF2-40B4-BE49-F238E27FC236}">
                <a16:creationId xmlns:a16="http://schemas.microsoft.com/office/drawing/2014/main" id="{ED9E0334-13CF-3646-A0C1-B8F64CFEFA9D}"/>
              </a:ext>
            </a:extLst>
          </p:cNvPr>
          <p:cNvSpPr txBox="1"/>
          <p:nvPr/>
        </p:nvSpPr>
        <p:spPr>
          <a:xfrm>
            <a:off x="3887322" y="2384227"/>
            <a:ext cx="1283154" cy="1200329"/>
          </a:xfrm>
          <a:prstGeom prst="rect">
            <a:avLst/>
          </a:prstGeom>
          <a:noFill/>
        </p:spPr>
        <p:txBody>
          <a:bodyPr wrap="square" rtlCol="0">
            <a:spAutoFit/>
          </a:bodyPr>
          <a:lstStyle/>
          <a:p>
            <a:pPr algn="ctr"/>
            <a:r>
              <a:rPr lang="es-ES" sz="7200">
                <a:solidFill>
                  <a:schemeClr val="tx1">
                    <a:lumMod val="85000"/>
                    <a:lumOff val="15000"/>
                  </a:schemeClr>
                </a:solidFill>
                <a:latin typeface="Oswald" pitchFamily="2" charset="77"/>
                <a:ea typeface="Roboto" panose="02000000000000000000" pitchFamily="2" charset="0"/>
                <a:cs typeface="Roboto" panose="02000000000000000000" pitchFamily="2" charset="0"/>
              </a:rPr>
              <a:t>02</a:t>
            </a:r>
            <a:endParaRPr lang="es-ES" sz="5400">
              <a:solidFill>
                <a:schemeClr val="tx1">
                  <a:lumMod val="85000"/>
                  <a:lumOff val="15000"/>
                </a:schemeClr>
              </a:solidFill>
              <a:latin typeface="Oswald" pitchFamily="2" charset="77"/>
              <a:ea typeface="Roboto" panose="02000000000000000000" pitchFamily="2" charset="0"/>
              <a:cs typeface="Roboto" panose="02000000000000000000" pitchFamily="2" charset="0"/>
            </a:endParaRPr>
          </a:p>
        </p:txBody>
      </p:sp>
      <p:sp>
        <p:nvSpPr>
          <p:cNvPr id="9" name="CuadroTexto 8">
            <a:extLst>
              <a:ext uri="{FF2B5EF4-FFF2-40B4-BE49-F238E27FC236}">
                <a16:creationId xmlns:a16="http://schemas.microsoft.com/office/drawing/2014/main" id="{1ACEA3A0-A449-5941-928E-B727DB5A3A24}"/>
              </a:ext>
            </a:extLst>
          </p:cNvPr>
          <p:cNvSpPr txBox="1"/>
          <p:nvPr/>
        </p:nvSpPr>
        <p:spPr>
          <a:xfrm>
            <a:off x="3469677" y="3642848"/>
            <a:ext cx="2187904" cy="307777"/>
          </a:xfrm>
          <a:prstGeom prst="rect">
            <a:avLst/>
          </a:prstGeom>
          <a:noFill/>
        </p:spPr>
        <p:txBody>
          <a:bodyPr wrap="square" rtlCol="0">
            <a:spAutoFit/>
          </a:bodyPr>
          <a:lstStyle/>
          <a:p>
            <a:pPr algn="ctr"/>
            <a:r>
              <a:rPr lang="es-ES" sz="1400" spc="300">
                <a:solidFill>
                  <a:schemeClr val="tx1">
                    <a:lumMod val="65000"/>
                    <a:lumOff val="35000"/>
                  </a:schemeClr>
                </a:solidFill>
                <a:latin typeface="Oswald" pitchFamily="2" charset="77"/>
                <a:ea typeface="Roboto" panose="02000000000000000000" pitchFamily="2" charset="0"/>
                <a:cs typeface="Arial" panose="020B0604020202020204" pitchFamily="34" charset="0"/>
              </a:rPr>
              <a:t>RATIONALE</a:t>
            </a:r>
          </a:p>
        </p:txBody>
      </p:sp>
      <p:sp>
        <p:nvSpPr>
          <p:cNvPr id="11" name="Rectángulo 10">
            <a:extLst>
              <a:ext uri="{FF2B5EF4-FFF2-40B4-BE49-F238E27FC236}">
                <a16:creationId xmlns:a16="http://schemas.microsoft.com/office/drawing/2014/main" id="{4434B027-BE1E-B34E-8A61-3A91F3C2CABE}"/>
              </a:ext>
            </a:extLst>
          </p:cNvPr>
          <p:cNvSpPr/>
          <p:nvPr/>
        </p:nvSpPr>
        <p:spPr>
          <a:xfrm>
            <a:off x="6706288" y="3009026"/>
            <a:ext cx="1388363" cy="96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chemeClr val="tx1">
                  <a:lumMod val="85000"/>
                  <a:lumOff val="15000"/>
                </a:schemeClr>
              </a:solidFill>
            </a:endParaRPr>
          </a:p>
        </p:txBody>
      </p:sp>
      <p:sp>
        <p:nvSpPr>
          <p:cNvPr id="12" name="CuadroTexto 11">
            <a:extLst>
              <a:ext uri="{FF2B5EF4-FFF2-40B4-BE49-F238E27FC236}">
                <a16:creationId xmlns:a16="http://schemas.microsoft.com/office/drawing/2014/main" id="{07820407-F84B-2E42-894E-0A940AA84F40}"/>
              </a:ext>
            </a:extLst>
          </p:cNvPr>
          <p:cNvSpPr txBox="1"/>
          <p:nvPr/>
        </p:nvSpPr>
        <p:spPr>
          <a:xfrm>
            <a:off x="6796777" y="2384227"/>
            <a:ext cx="1283154" cy="1200329"/>
          </a:xfrm>
          <a:prstGeom prst="rect">
            <a:avLst/>
          </a:prstGeom>
          <a:noFill/>
        </p:spPr>
        <p:txBody>
          <a:bodyPr wrap="square" rtlCol="0">
            <a:spAutoFit/>
          </a:bodyPr>
          <a:lstStyle/>
          <a:p>
            <a:pPr algn="ctr"/>
            <a:r>
              <a:rPr lang="es-ES" sz="7200">
                <a:solidFill>
                  <a:schemeClr val="tx1">
                    <a:lumMod val="85000"/>
                    <a:lumOff val="15000"/>
                  </a:schemeClr>
                </a:solidFill>
                <a:latin typeface="Oswald" pitchFamily="2" charset="77"/>
                <a:ea typeface="Roboto" panose="02000000000000000000" pitchFamily="2" charset="0"/>
                <a:cs typeface="Roboto" panose="02000000000000000000" pitchFamily="2" charset="0"/>
              </a:rPr>
              <a:t>03</a:t>
            </a:r>
            <a:endParaRPr lang="es-ES" sz="5400">
              <a:solidFill>
                <a:schemeClr val="tx1">
                  <a:lumMod val="85000"/>
                  <a:lumOff val="15000"/>
                </a:schemeClr>
              </a:solidFill>
              <a:latin typeface="Oswald" pitchFamily="2" charset="77"/>
              <a:ea typeface="Roboto" panose="02000000000000000000" pitchFamily="2" charset="0"/>
              <a:cs typeface="Roboto" panose="02000000000000000000" pitchFamily="2" charset="0"/>
            </a:endParaRPr>
          </a:p>
        </p:txBody>
      </p:sp>
      <p:sp>
        <p:nvSpPr>
          <p:cNvPr id="14" name="CuadroTexto 13">
            <a:extLst>
              <a:ext uri="{FF2B5EF4-FFF2-40B4-BE49-F238E27FC236}">
                <a16:creationId xmlns:a16="http://schemas.microsoft.com/office/drawing/2014/main" id="{58D35B2A-2720-0B41-936E-ECB7B1E4C21A}"/>
              </a:ext>
            </a:extLst>
          </p:cNvPr>
          <p:cNvSpPr txBox="1"/>
          <p:nvPr/>
        </p:nvSpPr>
        <p:spPr>
          <a:xfrm>
            <a:off x="6344402" y="3642848"/>
            <a:ext cx="2583698" cy="307777"/>
          </a:xfrm>
          <a:prstGeom prst="rect">
            <a:avLst/>
          </a:prstGeom>
          <a:noFill/>
        </p:spPr>
        <p:txBody>
          <a:bodyPr wrap="square" rtlCol="0">
            <a:spAutoFit/>
          </a:bodyPr>
          <a:lstStyle/>
          <a:p>
            <a:pPr algn="ctr"/>
            <a:r>
              <a:rPr lang="es-ES" sz="1400" spc="300">
                <a:solidFill>
                  <a:schemeClr val="tx1">
                    <a:lumMod val="65000"/>
                    <a:lumOff val="35000"/>
                  </a:schemeClr>
                </a:solidFill>
                <a:latin typeface="Oswald" pitchFamily="2" charset="77"/>
                <a:ea typeface="Roboto" panose="02000000000000000000" pitchFamily="2" charset="0"/>
                <a:cs typeface="Arial" panose="020B0604020202020204" pitchFamily="34" charset="0"/>
              </a:rPr>
              <a:t>RESEARCH QUESTION </a:t>
            </a:r>
          </a:p>
        </p:txBody>
      </p:sp>
      <p:sp>
        <p:nvSpPr>
          <p:cNvPr id="15" name="Rectángulo 14">
            <a:extLst>
              <a:ext uri="{FF2B5EF4-FFF2-40B4-BE49-F238E27FC236}">
                <a16:creationId xmlns:a16="http://schemas.microsoft.com/office/drawing/2014/main" id="{1EA3916B-2852-FD46-A0E6-6E6FCA92D46A}"/>
              </a:ext>
            </a:extLst>
          </p:cNvPr>
          <p:cNvSpPr/>
          <p:nvPr/>
        </p:nvSpPr>
        <p:spPr>
          <a:xfrm>
            <a:off x="9643451" y="3009026"/>
            <a:ext cx="1388363" cy="96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chemeClr val="tx1">
                  <a:lumMod val="85000"/>
                  <a:lumOff val="15000"/>
                </a:schemeClr>
              </a:solidFill>
            </a:endParaRPr>
          </a:p>
        </p:txBody>
      </p:sp>
      <p:sp>
        <p:nvSpPr>
          <p:cNvPr id="16" name="CuadroTexto 15">
            <a:extLst>
              <a:ext uri="{FF2B5EF4-FFF2-40B4-BE49-F238E27FC236}">
                <a16:creationId xmlns:a16="http://schemas.microsoft.com/office/drawing/2014/main" id="{D16D4B60-E413-6B48-AA16-ACAB7D9B4B81}"/>
              </a:ext>
            </a:extLst>
          </p:cNvPr>
          <p:cNvSpPr txBox="1"/>
          <p:nvPr/>
        </p:nvSpPr>
        <p:spPr>
          <a:xfrm>
            <a:off x="9733940" y="2384227"/>
            <a:ext cx="1283154" cy="1200329"/>
          </a:xfrm>
          <a:prstGeom prst="rect">
            <a:avLst/>
          </a:prstGeom>
          <a:noFill/>
        </p:spPr>
        <p:txBody>
          <a:bodyPr wrap="square" rtlCol="0">
            <a:spAutoFit/>
          </a:bodyPr>
          <a:lstStyle/>
          <a:p>
            <a:pPr algn="ctr"/>
            <a:r>
              <a:rPr lang="es-ES" sz="7200">
                <a:solidFill>
                  <a:schemeClr val="tx1">
                    <a:lumMod val="85000"/>
                    <a:lumOff val="15000"/>
                  </a:schemeClr>
                </a:solidFill>
                <a:latin typeface="Oswald" pitchFamily="2" charset="77"/>
                <a:ea typeface="Roboto" panose="02000000000000000000" pitchFamily="2" charset="0"/>
                <a:cs typeface="Roboto" panose="02000000000000000000" pitchFamily="2" charset="0"/>
              </a:rPr>
              <a:t>04</a:t>
            </a:r>
            <a:endParaRPr lang="es-ES" sz="5400">
              <a:solidFill>
                <a:schemeClr val="tx1">
                  <a:lumMod val="85000"/>
                  <a:lumOff val="15000"/>
                </a:schemeClr>
              </a:solidFill>
              <a:latin typeface="Oswald" pitchFamily="2" charset="77"/>
              <a:ea typeface="Roboto" panose="02000000000000000000" pitchFamily="2" charset="0"/>
              <a:cs typeface="Roboto" panose="02000000000000000000" pitchFamily="2" charset="0"/>
            </a:endParaRPr>
          </a:p>
        </p:txBody>
      </p:sp>
      <p:sp>
        <p:nvSpPr>
          <p:cNvPr id="18" name="CuadroTexto 17">
            <a:extLst>
              <a:ext uri="{FF2B5EF4-FFF2-40B4-BE49-F238E27FC236}">
                <a16:creationId xmlns:a16="http://schemas.microsoft.com/office/drawing/2014/main" id="{1107DC9A-A43F-E849-AE1F-D8F48B20916F}"/>
              </a:ext>
            </a:extLst>
          </p:cNvPr>
          <p:cNvSpPr txBox="1"/>
          <p:nvPr/>
        </p:nvSpPr>
        <p:spPr>
          <a:xfrm>
            <a:off x="9281565" y="3642848"/>
            <a:ext cx="2187904" cy="307777"/>
          </a:xfrm>
          <a:prstGeom prst="rect">
            <a:avLst/>
          </a:prstGeom>
          <a:noFill/>
        </p:spPr>
        <p:txBody>
          <a:bodyPr wrap="square" rtlCol="0">
            <a:spAutoFit/>
          </a:bodyPr>
          <a:lstStyle/>
          <a:p>
            <a:pPr algn="ctr"/>
            <a:r>
              <a:rPr lang="es-ES" sz="1400" spc="300">
                <a:solidFill>
                  <a:schemeClr val="tx1">
                    <a:lumMod val="65000"/>
                    <a:lumOff val="35000"/>
                  </a:schemeClr>
                </a:solidFill>
                <a:latin typeface="Oswald" pitchFamily="2" charset="77"/>
                <a:ea typeface="Roboto" panose="02000000000000000000" pitchFamily="2" charset="0"/>
                <a:cs typeface="Arial" panose="020B0604020202020204" pitchFamily="34" charset="0"/>
              </a:rPr>
              <a:t>OBJECTIVE</a:t>
            </a:r>
          </a:p>
        </p:txBody>
      </p:sp>
      <p:sp>
        <p:nvSpPr>
          <p:cNvPr id="20" name="Rectángulo 19">
            <a:extLst>
              <a:ext uri="{FF2B5EF4-FFF2-40B4-BE49-F238E27FC236}">
                <a16:creationId xmlns:a16="http://schemas.microsoft.com/office/drawing/2014/main" id="{FEE5194D-4425-BD49-B283-26049D1FE82F}"/>
              </a:ext>
            </a:extLst>
          </p:cNvPr>
          <p:cNvSpPr/>
          <p:nvPr/>
        </p:nvSpPr>
        <p:spPr>
          <a:xfrm>
            <a:off x="859669" y="5075604"/>
            <a:ext cx="1388363" cy="96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chemeClr val="tx1">
                  <a:lumMod val="85000"/>
                  <a:lumOff val="15000"/>
                </a:schemeClr>
              </a:solidFill>
            </a:endParaRPr>
          </a:p>
        </p:txBody>
      </p:sp>
      <p:sp>
        <p:nvSpPr>
          <p:cNvPr id="21" name="CuadroTexto 20">
            <a:extLst>
              <a:ext uri="{FF2B5EF4-FFF2-40B4-BE49-F238E27FC236}">
                <a16:creationId xmlns:a16="http://schemas.microsoft.com/office/drawing/2014/main" id="{4F8A64EB-DBF1-8942-A7B3-F808FD91CEE9}"/>
              </a:ext>
            </a:extLst>
          </p:cNvPr>
          <p:cNvSpPr txBox="1"/>
          <p:nvPr/>
        </p:nvSpPr>
        <p:spPr>
          <a:xfrm>
            <a:off x="950158" y="4525082"/>
            <a:ext cx="1283154" cy="1200329"/>
          </a:xfrm>
          <a:prstGeom prst="rect">
            <a:avLst/>
          </a:prstGeom>
          <a:noFill/>
        </p:spPr>
        <p:txBody>
          <a:bodyPr wrap="square" rtlCol="0">
            <a:spAutoFit/>
          </a:bodyPr>
          <a:lstStyle/>
          <a:p>
            <a:pPr algn="ctr"/>
            <a:r>
              <a:rPr lang="es-ES" sz="7200">
                <a:solidFill>
                  <a:schemeClr val="tx1">
                    <a:lumMod val="85000"/>
                    <a:lumOff val="15000"/>
                  </a:schemeClr>
                </a:solidFill>
                <a:latin typeface="Oswald" pitchFamily="2" charset="77"/>
                <a:ea typeface="Roboto" panose="02000000000000000000" pitchFamily="2" charset="0"/>
                <a:cs typeface="Roboto" panose="02000000000000000000" pitchFamily="2" charset="0"/>
              </a:rPr>
              <a:t>05</a:t>
            </a:r>
            <a:endParaRPr lang="es-ES" sz="5400">
              <a:solidFill>
                <a:schemeClr val="tx1">
                  <a:lumMod val="85000"/>
                  <a:lumOff val="15000"/>
                </a:schemeClr>
              </a:solidFill>
              <a:latin typeface="Oswald" pitchFamily="2" charset="77"/>
              <a:ea typeface="Roboto" panose="02000000000000000000" pitchFamily="2" charset="0"/>
              <a:cs typeface="Roboto" panose="02000000000000000000" pitchFamily="2" charset="0"/>
            </a:endParaRPr>
          </a:p>
        </p:txBody>
      </p:sp>
      <p:sp>
        <p:nvSpPr>
          <p:cNvPr id="22" name="CuadroTexto 21">
            <a:extLst>
              <a:ext uri="{FF2B5EF4-FFF2-40B4-BE49-F238E27FC236}">
                <a16:creationId xmlns:a16="http://schemas.microsoft.com/office/drawing/2014/main" id="{C9D867DF-8775-A14F-B55D-F20E1A34AEA8}"/>
              </a:ext>
            </a:extLst>
          </p:cNvPr>
          <p:cNvSpPr txBox="1"/>
          <p:nvPr/>
        </p:nvSpPr>
        <p:spPr>
          <a:xfrm>
            <a:off x="732567" y="5783703"/>
            <a:ext cx="1642566" cy="307777"/>
          </a:xfrm>
          <a:prstGeom prst="rect">
            <a:avLst/>
          </a:prstGeom>
          <a:noFill/>
        </p:spPr>
        <p:txBody>
          <a:bodyPr wrap="square" rtlCol="0">
            <a:spAutoFit/>
          </a:bodyPr>
          <a:lstStyle/>
          <a:p>
            <a:pPr algn="ctr"/>
            <a:r>
              <a:rPr lang="es-ES" sz="1400" spc="300">
                <a:solidFill>
                  <a:schemeClr val="tx1">
                    <a:lumMod val="65000"/>
                    <a:lumOff val="35000"/>
                  </a:schemeClr>
                </a:solidFill>
                <a:latin typeface="Oswald" pitchFamily="2" charset="77"/>
                <a:ea typeface="Roboto" panose="02000000000000000000" pitchFamily="2" charset="0"/>
                <a:cs typeface="Arial" panose="020B0604020202020204" pitchFamily="34" charset="0"/>
              </a:rPr>
              <a:t>METHODOLOGY</a:t>
            </a:r>
          </a:p>
        </p:txBody>
      </p:sp>
      <p:sp>
        <p:nvSpPr>
          <p:cNvPr id="26" name="Rectángulo 25">
            <a:extLst>
              <a:ext uri="{FF2B5EF4-FFF2-40B4-BE49-F238E27FC236}">
                <a16:creationId xmlns:a16="http://schemas.microsoft.com/office/drawing/2014/main" id="{196FBD48-ACA7-EF4B-B997-B70D41BE07DE}"/>
              </a:ext>
            </a:extLst>
          </p:cNvPr>
          <p:cNvSpPr/>
          <p:nvPr/>
        </p:nvSpPr>
        <p:spPr>
          <a:xfrm>
            <a:off x="3796833" y="5075604"/>
            <a:ext cx="1388363" cy="96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chemeClr val="tx1">
                  <a:lumMod val="85000"/>
                  <a:lumOff val="15000"/>
                </a:schemeClr>
              </a:solidFill>
            </a:endParaRPr>
          </a:p>
        </p:txBody>
      </p:sp>
      <p:sp>
        <p:nvSpPr>
          <p:cNvPr id="27" name="CuadroTexto 26">
            <a:extLst>
              <a:ext uri="{FF2B5EF4-FFF2-40B4-BE49-F238E27FC236}">
                <a16:creationId xmlns:a16="http://schemas.microsoft.com/office/drawing/2014/main" id="{B0905F03-F584-F243-90CE-42EB2C2F2B7D}"/>
              </a:ext>
            </a:extLst>
          </p:cNvPr>
          <p:cNvSpPr txBox="1"/>
          <p:nvPr/>
        </p:nvSpPr>
        <p:spPr>
          <a:xfrm>
            <a:off x="3887322" y="4525082"/>
            <a:ext cx="1283154" cy="1200329"/>
          </a:xfrm>
          <a:prstGeom prst="rect">
            <a:avLst/>
          </a:prstGeom>
          <a:noFill/>
        </p:spPr>
        <p:txBody>
          <a:bodyPr wrap="square" rtlCol="0">
            <a:spAutoFit/>
          </a:bodyPr>
          <a:lstStyle/>
          <a:p>
            <a:pPr algn="ctr"/>
            <a:r>
              <a:rPr lang="es-ES" sz="7200">
                <a:solidFill>
                  <a:schemeClr val="tx1">
                    <a:lumMod val="85000"/>
                    <a:lumOff val="15000"/>
                  </a:schemeClr>
                </a:solidFill>
                <a:latin typeface="Oswald" pitchFamily="2" charset="77"/>
                <a:ea typeface="Roboto" panose="02000000000000000000" pitchFamily="2" charset="0"/>
                <a:cs typeface="Roboto" panose="02000000000000000000" pitchFamily="2" charset="0"/>
              </a:rPr>
              <a:t>06</a:t>
            </a:r>
            <a:endParaRPr lang="es-ES" sz="5400">
              <a:solidFill>
                <a:schemeClr val="tx1">
                  <a:lumMod val="85000"/>
                  <a:lumOff val="15000"/>
                </a:schemeClr>
              </a:solidFill>
              <a:latin typeface="Oswald" pitchFamily="2" charset="77"/>
              <a:ea typeface="Roboto" panose="02000000000000000000" pitchFamily="2" charset="0"/>
              <a:cs typeface="Roboto" panose="02000000000000000000" pitchFamily="2" charset="0"/>
            </a:endParaRPr>
          </a:p>
        </p:txBody>
      </p:sp>
      <p:sp>
        <p:nvSpPr>
          <p:cNvPr id="28" name="CuadroTexto 27">
            <a:extLst>
              <a:ext uri="{FF2B5EF4-FFF2-40B4-BE49-F238E27FC236}">
                <a16:creationId xmlns:a16="http://schemas.microsoft.com/office/drawing/2014/main" id="{EEE94E48-3369-FC4F-BD45-D5B4C7963383}"/>
              </a:ext>
            </a:extLst>
          </p:cNvPr>
          <p:cNvSpPr txBox="1"/>
          <p:nvPr/>
        </p:nvSpPr>
        <p:spPr>
          <a:xfrm>
            <a:off x="3469677" y="5783703"/>
            <a:ext cx="2187904" cy="307777"/>
          </a:xfrm>
          <a:prstGeom prst="rect">
            <a:avLst/>
          </a:prstGeom>
          <a:noFill/>
        </p:spPr>
        <p:txBody>
          <a:bodyPr wrap="square" rtlCol="0">
            <a:spAutoFit/>
          </a:bodyPr>
          <a:lstStyle/>
          <a:p>
            <a:pPr algn="ctr"/>
            <a:r>
              <a:rPr lang="es-ES" sz="1400" spc="300">
                <a:solidFill>
                  <a:schemeClr val="tx1">
                    <a:lumMod val="65000"/>
                    <a:lumOff val="35000"/>
                  </a:schemeClr>
                </a:solidFill>
                <a:latin typeface="Oswald" pitchFamily="2" charset="77"/>
                <a:ea typeface="Roboto" panose="02000000000000000000" pitchFamily="2" charset="0"/>
                <a:cs typeface="Arial" panose="020B0604020202020204" pitchFamily="34" charset="0"/>
              </a:rPr>
              <a:t>RESULT</a:t>
            </a:r>
          </a:p>
        </p:txBody>
      </p:sp>
      <p:sp>
        <p:nvSpPr>
          <p:cNvPr id="29" name="Rectángulo 28">
            <a:extLst>
              <a:ext uri="{FF2B5EF4-FFF2-40B4-BE49-F238E27FC236}">
                <a16:creationId xmlns:a16="http://schemas.microsoft.com/office/drawing/2014/main" id="{858A4E57-9175-C44D-B8C3-621A31FB6E3D}"/>
              </a:ext>
            </a:extLst>
          </p:cNvPr>
          <p:cNvSpPr/>
          <p:nvPr/>
        </p:nvSpPr>
        <p:spPr>
          <a:xfrm>
            <a:off x="6706288" y="5075604"/>
            <a:ext cx="1388363" cy="96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chemeClr val="tx1">
                  <a:lumMod val="85000"/>
                  <a:lumOff val="15000"/>
                </a:schemeClr>
              </a:solidFill>
            </a:endParaRPr>
          </a:p>
        </p:txBody>
      </p:sp>
      <p:sp>
        <p:nvSpPr>
          <p:cNvPr id="30" name="CuadroTexto 29">
            <a:extLst>
              <a:ext uri="{FF2B5EF4-FFF2-40B4-BE49-F238E27FC236}">
                <a16:creationId xmlns:a16="http://schemas.microsoft.com/office/drawing/2014/main" id="{F3554076-A933-CD49-9726-6AB84327F13C}"/>
              </a:ext>
            </a:extLst>
          </p:cNvPr>
          <p:cNvSpPr txBox="1"/>
          <p:nvPr/>
        </p:nvSpPr>
        <p:spPr>
          <a:xfrm>
            <a:off x="6796777" y="4525082"/>
            <a:ext cx="1283154" cy="1200329"/>
          </a:xfrm>
          <a:prstGeom prst="rect">
            <a:avLst/>
          </a:prstGeom>
          <a:noFill/>
        </p:spPr>
        <p:txBody>
          <a:bodyPr wrap="square" rtlCol="0">
            <a:spAutoFit/>
          </a:bodyPr>
          <a:lstStyle/>
          <a:p>
            <a:pPr algn="ctr"/>
            <a:r>
              <a:rPr lang="es-ES" sz="7200">
                <a:solidFill>
                  <a:schemeClr val="tx1">
                    <a:lumMod val="85000"/>
                    <a:lumOff val="15000"/>
                  </a:schemeClr>
                </a:solidFill>
                <a:latin typeface="Oswald" pitchFamily="2" charset="77"/>
                <a:ea typeface="Roboto" panose="02000000000000000000" pitchFamily="2" charset="0"/>
                <a:cs typeface="Roboto" panose="02000000000000000000" pitchFamily="2" charset="0"/>
              </a:rPr>
              <a:t>07</a:t>
            </a:r>
            <a:endParaRPr lang="es-ES" sz="5400">
              <a:solidFill>
                <a:schemeClr val="tx1">
                  <a:lumMod val="85000"/>
                  <a:lumOff val="15000"/>
                </a:schemeClr>
              </a:solidFill>
              <a:latin typeface="Oswald" pitchFamily="2" charset="77"/>
              <a:ea typeface="Roboto" panose="02000000000000000000" pitchFamily="2" charset="0"/>
              <a:cs typeface="Roboto" panose="02000000000000000000" pitchFamily="2" charset="0"/>
            </a:endParaRPr>
          </a:p>
        </p:txBody>
      </p:sp>
      <p:sp>
        <p:nvSpPr>
          <p:cNvPr id="31" name="CuadroTexto 30">
            <a:extLst>
              <a:ext uri="{FF2B5EF4-FFF2-40B4-BE49-F238E27FC236}">
                <a16:creationId xmlns:a16="http://schemas.microsoft.com/office/drawing/2014/main" id="{7885B12F-0FF6-1A40-85DE-B1AFA7B832E5}"/>
              </a:ext>
            </a:extLst>
          </p:cNvPr>
          <p:cNvSpPr txBox="1"/>
          <p:nvPr/>
        </p:nvSpPr>
        <p:spPr>
          <a:xfrm>
            <a:off x="6344402" y="5783703"/>
            <a:ext cx="2187904" cy="307777"/>
          </a:xfrm>
          <a:prstGeom prst="rect">
            <a:avLst/>
          </a:prstGeom>
          <a:noFill/>
        </p:spPr>
        <p:txBody>
          <a:bodyPr wrap="square" rtlCol="0">
            <a:spAutoFit/>
          </a:bodyPr>
          <a:lstStyle/>
          <a:p>
            <a:pPr algn="ctr"/>
            <a:r>
              <a:rPr lang="es-ES" sz="1400" spc="300">
                <a:solidFill>
                  <a:schemeClr val="tx1">
                    <a:lumMod val="65000"/>
                    <a:lumOff val="35000"/>
                  </a:schemeClr>
                </a:solidFill>
                <a:latin typeface="Oswald" pitchFamily="2" charset="77"/>
                <a:ea typeface="Roboto" panose="02000000000000000000" pitchFamily="2" charset="0"/>
                <a:cs typeface="Arial" panose="020B0604020202020204" pitchFamily="34" charset="0"/>
              </a:rPr>
              <a:t>DISCUSSION</a:t>
            </a:r>
          </a:p>
        </p:txBody>
      </p:sp>
      <p:sp>
        <p:nvSpPr>
          <p:cNvPr id="32" name="Rectángulo 31">
            <a:extLst>
              <a:ext uri="{FF2B5EF4-FFF2-40B4-BE49-F238E27FC236}">
                <a16:creationId xmlns:a16="http://schemas.microsoft.com/office/drawing/2014/main" id="{357760BB-55C8-1942-9521-C5A562BA8DEB}"/>
              </a:ext>
            </a:extLst>
          </p:cNvPr>
          <p:cNvSpPr/>
          <p:nvPr/>
        </p:nvSpPr>
        <p:spPr>
          <a:xfrm>
            <a:off x="9643451" y="5075604"/>
            <a:ext cx="1388363" cy="966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chemeClr val="tx1">
                  <a:lumMod val="85000"/>
                  <a:lumOff val="15000"/>
                </a:schemeClr>
              </a:solidFill>
            </a:endParaRPr>
          </a:p>
        </p:txBody>
      </p:sp>
      <p:sp>
        <p:nvSpPr>
          <p:cNvPr id="33" name="CuadroTexto 32">
            <a:extLst>
              <a:ext uri="{FF2B5EF4-FFF2-40B4-BE49-F238E27FC236}">
                <a16:creationId xmlns:a16="http://schemas.microsoft.com/office/drawing/2014/main" id="{9A603831-B8BE-BE43-BE96-CD09238DA11F}"/>
              </a:ext>
            </a:extLst>
          </p:cNvPr>
          <p:cNvSpPr txBox="1"/>
          <p:nvPr/>
        </p:nvSpPr>
        <p:spPr>
          <a:xfrm>
            <a:off x="9733940" y="4525082"/>
            <a:ext cx="1283154" cy="1200329"/>
          </a:xfrm>
          <a:prstGeom prst="rect">
            <a:avLst/>
          </a:prstGeom>
          <a:noFill/>
        </p:spPr>
        <p:txBody>
          <a:bodyPr wrap="square" rtlCol="0">
            <a:spAutoFit/>
          </a:bodyPr>
          <a:lstStyle/>
          <a:p>
            <a:pPr algn="ctr"/>
            <a:r>
              <a:rPr lang="es-ES" sz="7200">
                <a:solidFill>
                  <a:schemeClr val="tx1">
                    <a:lumMod val="85000"/>
                    <a:lumOff val="15000"/>
                  </a:schemeClr>
                </a:solidFill>
                <a:latin typeface="Oswald" pitchFamily="2" charset="77"/>
                <a:ea typeface="Roboto" panose="02000000000000000000" pitchFamily="2" charset="0"/>
                <a:cs typeface="Roboto" panose="02000000000000000000" pitchFamily="2" charset="0"/>
              </a:rPr>
              <a:t>08</a:t>
            </a:r>
            <a:endParaRPr lang="es-ES" sz="5400">
              <a:solidFill>
                <a:schemeClr val="tx1">
                  <a:lumMod val="85000"/>
                  <a:lumOff val="15000"/>
                </a:schemeClr>
              </a:solidFill>
              <a:latin typeface="Oswald" pitchFamily="2" charset="77"/>
              <a:ea typeface="Roboto" panose="02000000000000000000" pitchFamily="2" charset="0"/>
              <a:cs typeface="Roboto" panose="02000000000000000000" pitchFamily="2" charset="0"/>
            </a:endParaRPr>
          </a:p>
        </p:txBody>
      </p:sp>
      <p:sp>
        <p:nvSpPr>
          <p:cNvPr id="34" name="CuadroTexto 33">
            <a:extLst>
              <a:ext uri="{FF2B5EF4-FFF2-40B4-BE49-F238E27FC236}">
                <a16:creationId xmlns:a16="http://schemas.microsoft.com/office/drawing/2014/main" id="{A6ED0A39-A4AF-4849-AA77-DCBAA0151CB8}"/>
              </a:ext>
            </a:extLst>
          </p:cNvPr>
          <p:cNvSpPr txBox="1"/>
          <p:nvPr/>
        </p:nvSpPr>
        <p:spPr>
          <a:xfrm>
            <a:off x="9281565" y="5783703"/>
            <a:ext cx="2187904" cy="307777"/>
          </a:xfrm>
          <a:prstGeom prst="rect">
            <a:avLst/>
          </a:prstGeom>
          <a:noFill/>
        </p:spPr>
        <p:txBody>
          <a:bodyPr wrap="square" rtlCol="0">
            <a:spAutoFit/>
          </a:bodyPr>
          <a:lstStyle/>
          <a:p>
            <a:pPr algn="ctr"/>
            <a:r>
              <a:rPr lang="es-ES" sz="1400" spc="300">
                <a:solidFill>
                  <a:schemeClr val="tx1">
                    <a:lumMod val="65000"/>
                    <a:lumOff val="35000"/>
                  </a:schemeClr>
                </a:solidFill>
                <a:latin typeface="Oswald" pitchFamily="2" charset="77"/>
                <a:ea typeface="Roboto" panose="02000000000000000000" pitchFamily="2" charset="0"/>
                <a:cs typeface="Arial" panose="020B0604020202020204" pitchFamily="34" charset="0"/>
              </a:rPr>
              <a:t>CONCLUSION</a:t>
            </a:r>
          </a:p>
        </p:txBody>
      </p:sp>
      <p:sp>
        <p:nvSpPr>
          <p:cNvPr id="36" name="Rectángulo 35">
            <a:extLst>
              <a:ext uri="{FF2B5EF4-FFF2-40B4-BE49-F238E27FC236}">
                <a16:creationId xmlns:a16="http://schemas.microsoft.com/office/drawing/2014/main" id="{8CB809FF-4B5F-4843-BE63-3F3E54D3A22E}"/>
              </a:ext>
            </a:extLst>
          </p:cNvPr>
          <p:cNvSpPr/>
          <p:nvPr/>
        </p:nvSpPr>
        <p:spPr>
          <a:xfrm>
            <a:off x="732567" y="125278"/>
            <a:ext cx="3348837" cy="1200329"/>
          </a:xfrm>
          <a:prstGeom prst="rect">
            <a:avLst/>
          </a:prstGeom>
        </p:spPr>
        <p:txBody>
          <a:bodyPr wrap="square">
            <a:spAutoFit/>
          </a:bodyPr>
          <a:lstStyle/>
          <a:p>
            <a:r>
              <a:rPr lang="es-ES" sz="7200" spc="600">
                <a:solidFill>
                  <a:schemeClr val="tx1">
                    <a:lumMod val="85000"/>
                    <a:lumOff val="15000"/>
                  </a:schemeClr>
                </a:solidFill>
                <a:latin typeface="Algerian" panose="04020705040A02060702" pitchFamily="82" charset="0"/>
              </a:rPr>
              <a:t>INDEX</a:t>
            </a:r>
          </a:p>
        </p:txBody>
      </p:sp>
    </p:spTree>
    <p:extLst>
      <p:ext uri="{BB962C8B-B14F-4D97-AF65-F5344CB8AC3E}">
        <p14:creationId xmlns:p14="http://schemas.microsoft.com/office/powerpoint/2010/main" val="150533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AD7E4BF-D22E-7147-AF81-E58A2F6811AA}"/>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2409741"/>
            <a:ext cx="4818743" cy="4448260"/>
          </a:xfrm>
          <a:prstGeom prst="rect">
            <a:avLst/>
          </a:prstGeom>
        </p:spPr>
      </p:pic>
      <p:sp>
        <p:nvSpPr>
          <p:cNvPr id="2" name="CuadroTexto 1">
            <a:extLst>
              <a:ext uri="{FF2B5EF4-FFF2-40B4-BE49-F238E27FC236}">
                <a16:creationId xmlns:a16="http://schemas.microsoft.com/office/drawing/2014/main" id="{1F7B638D-B59A-784C-9389-39A1A4FC76C1}"/>
              </a:ext>
            </a:extLst>
          </p:cNvPr>
          <p:cNvSpPr txBox="1"/>
          <p:nvPr/>
        </p:nvSpPr>
        <p:spPr>
          <a:xfrm>
            <a:off x="845683" y="2075254"/>
            <a:ext cx="5250301" cy="923330"/>
          </a:xfrm>
          <a:prstGeom prst="rect">
            <a:avLst/>
          </a:prstGeom>
          <a:noFill/>
        </p:spPr>
        <p:txBody>
          <a:bodyPr wrap="square" rtlCol="0">
            <a:spAutoFit/>
          </a:bodyPr>
          <a:lstStyle/>
          <a:p>
            <a:r>
              <a:rPr lang="es-ES" sz="5400" spc="300">
                <a:solidFill>
                  <a:schemeClr val="bg1"/>
                </a:solidFill>
                <a:latin typeface="Algerian" panose="04020705040A02060702" pitchFamily="82" charset="0"/>
                <a:ea typeface="Roboto" panose="02000000000000000000" pitchFamily="2" charset="0"/>
                <a:cs typeface="Roboto" panose="02000000000000000000" pitchFamily="2" charset="0"/>
              </a:rPr>
              <a:t>CONCLUSION</a:t>
            </a:r>
          </a:p>
        </p:txBody>
      </p:sp>
      <p:cxnSp>
        <p:nvCxnSpPr>
          <p:cNvPr id="8" name="Conector recto 7">
            <a:extLst>
              <a:ext uri="{FF2B5EF4-FFF2-40B4-BE49-F238E27FC236}">
                <a16:creationId xmlns:a16="http://schemas.microsoft.com/office/drawing/2014/main" id="{36644B05-742B-6240-8FB3-6522BCE66381}"/>
              </a:ext>
            </a:extLst>
          </p:cNvPr>
          <p:cNvCxnSpPr/>
          <p:nvPr/>
        </p:nvCxnSpPr>
        <p:spPr>
          <a:xfrm>
            <a:off x="961292" y="3292209"/>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EC4F9B63-606F-944D-832F-C66F16A0BE5A}"/>
              </a:ext>
            </a:extLst>
          </p:cNvPr>
          <p:cNvSpPr txBox="1"/>
          <p:nvPr/>
        </p:nvSpPr>
        <p:spPr>
          <a:xfrm>
            <a:off x="7112000" y="863600"/>
            <a:ext cx="4033115" cy="5262979"/>
          </a:xfrm>
          <a:prstGeom prst="rect">
            <a:avLst/>
          </a:prstGeom>
          <a:noFill/>
        </p:spPr>
        <p:txBody>
          <a:bodyPr wrap="square" rtlCol="0">
            <a:spAutoFit/>
          </a:bodyPr>
          <a:lstStyle/>
          <a:p>
            <a:pPr marL="171450" indent="-171450">
              <a:lnSpc>
                <a:spcPct val="200000"/>
              </a:lnSpc>
              <a:buFont typeface="Wingdings" panose="05000000000000000000" pitchFamily="2" charset="2"/>
              <a:buChar char="q"/>
            </a:pPr>
            <a:r>
              <a:rPr lang="en-US" sz="1200">
                <a:solidFill>
                  <a:schemeClr val="bg1"/>
                </a:solidFill>
                <a:latin typeface="Cambria" panose="02040503050406030204" pitchFamily="18" charset="0"/>
                <a:ea typeface="Cambria" panose="02040503050406030204" pitchFamily="18" charset="0"/>
              </a:rPr>
              <a:t>This study shows that physicians were not completely  satisfied with the EHR system and that various aspects of the system require improvement.</a:t>
            </a:r>
          </a:p>
          <a:p>
            <a:pPr marL="171450" indent="-171450">
              <a:lnSpc>
                <a:spcPct val="200000"/>
              </a:lnSpc>
              <a:buFont typeface="Wingdings" panose="05000000000000000000" pitchFamily="2" charset="2"/>
              <a:buChar char="q"/>
            </a:pPr>
            <a:r>
              <a:rPr lang="en-US" sz="1200">
                <a:solidFill>
                  <a:schemeClr val="bg1"/>
                </a:solidFill>
                <a:latin typeface="Cambria" panose="02040503050406030204" pitchFamily="18" charset="0"/>
                <a:ea typeface="Cambria" panose="02040503050406030204" pitchFamily="18" charset="0"/>
              </a:rPr>
              <a:t>In order to implement such systems, many complicated technological and societal challenges must be addressed, and a balance must be struck between clinical workflow and software features without jeopardizing patient safety or treatment quality. </a:t>
            </a:r>
          </a:p>
          <a:p>
            <a:pPr marL="171450" indent="-171450">
              <a:lnSpc>
                <a:spcPct val="200000"/>
              </a:lnSpc>
              <a:buFont typeface="Wingdings" panose="05000000000000000000" pitchFamily="2" charset="2"/>
              <a:buChar char="q"/>
            </a:pPr>
            <a:r>
              <a:rPr lang="en-US" sz="1200">
                <a:solidFill>
                  <a:schemeClr val="bg1"/>
                </a:solidFill>
                <a:latin typeface="Cambria" panose="02040503050406030204" pitchFamily="18" charset="0"/>
                <a:ea typeface="Cambria" panose="02040503050406030204" pitchFamily="18" charset="0"/>
              </a:rPr>
              <a:t>To improve the satisfaction and to increase the acceptance, the various affecting factors are required be taken into consideration individually.</a:t>
            </a:r>
          </a:p>
          <a:p>
            <a:pPr marL="171450" indent="-171450">
              <a:lnSpc>
                <a:spcPct val="200000"/>
              </a:lnSpc>
              <a:buFont typeface="Wingdings" panose="05000000000000000000" pitchFamily="2" charset="2"/>
              <a:buChar char="q"/>
            </a:pPr>
            <a:r>
              <a:rPr lang="en-US" sz="1200">
                <a:solidFill>
                  <a:schemeClr val="bg1"/>
                </a:solidFill>
                <a:latin typeface="Cambria" panose="02040503050406030204" pitchFamily="18" charset="0"/>
                <a:ea typeface="Cambria" panose="02040503050406030204" pitchFamily="18" charset="0"/>
              </a:rPr>
              <a:t>Continued evaluation of installed systems and feedback from users should guide future selection and introduction of EHR system.</a:t>
            </a:r>
            <a:endParaRPr lang="es-ES" sz="1200">
              <a:solidFill>
                <a:schemeClr val="bg1"/>
              </a:solidFill>
              <a:latin typeface="Cambria" panose="02040503050406030204" pitchFamily="18" charset="0"/>
              <a:ea typeface="Cambria" panose="02040503050406030204" pitchFamily="18" charset="0"/>
            </a:endParaRPr>
          </a:p>
        </p:txBody>
      </p:sp>
      <p:sp>
        <p:nvSpPr>
          <p:cNvPr id="10" name="Rectángulo 9">
            <a:extLst>
              <a:ext uri="{FF2B5EF4-FFF2-40B4-BE49-F238E27FC236}">
                <a16:creationId xmlns:a16="http://schemas.microsoft.com/office/drawing/2014/main" id="{BCEFF1E3-3D5A-094A-97F7-EF40A223C68D}"/>
              </a:ext>
            </a:extLst>
          </p:cNvPr>
          <p:cNvSpPr/>
          <p:nvPr/>
        </p:nvSpPr>
        <p:spPr>
          <a:xfrm>
            <a:off x="845684" y="496716"/>
            <a:ext cx="1511952" cy="1569660"/>
          </a:xfrm>
          <a:prstGeom prst="rect">
            <a:avLst/>
          </a:prstGeom>
        </p:spPr>
        <p:txBody>
          <a:bodyPr wrap="none">
            <a:spAutoFit/>
          </a:bodyPr>
          <a:lstStyle/>
          <a:p>
            <a:r>
              <a:rPr lang="es-ES" sz="9600" spc="300">
                <a:solidFill>
                  <a:schemeClr val="tx1">
                    <a:lumMod val="75000"/>
                    <a:lumOff val="25000"/>
                  </a:schemeClr>
                </a:solidFill>
                <a:latin typeface="Oswald" pitchFamily="2" charset="77"/>
                <a:ea typeface="Roboto" panose="02000000000000000000" pitchFamily="2" charset="0"/>
                <a:cs typeface="Roboto" panose="02000000000000000000" pitchFamily="2" charset="0"/>
              </a:rPr>
              <a:t>08</a:t>
            </a:r>
            <a:endParaRPr lang="es-ES" spc="300">
              <a:solidFill>
                <a:schemeClr val="tx1">
                  <a:lumMod val="75000"/>
                  <a:lumOff val="25000"/>
                </a:schemeClr>
              </a:solidFill>
            </a:endParaRPr>
          </a:p>
        </p:txBody>
      </p:sp>
    </p:spTree>
    <p:extLst>
      <p:ext uri="{BB962C8B-B14F-4D97-AF65-F5344CB8AC3E}">
        <p14:creationId xmlns:p14="http://schemas.microsoft.com/office/powerpoint/2010/main" val="236824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20202"/>
        </a:solidFill>
        <a:effectLst/>
      </p:bgPr>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122CD2B0-E07F-B745-A107-93EE764F99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1292" y="3475572"/>
            <a:ext cx="4161735" cy="2772322"/>
          </a:xfrm>
          <a:prstGeom prst="rect">
            <a:avLst/>
          </a:prstGeom>
        </p:spPr>
      </p:pic>
      <p:cxnSp>
        <p:nvCxnSpPr>
          <p:cNvPr id="7" name="Conector recto 6">
            <a:extLst>
              <a:ext uri="{FF2B5EF4-FFF2-40B4-BE49-F238E27FC236}">
                <a16:creationId xmlns:a16="http://schemas.microsoft.com/office/drawing/2014/main" id="{C62EB56A-C2B3-B449-B4EB-2173F6A4C16F}"/>
              </a:ext>
            </a:extLst>
          </p:cNvPr>
          <p:cNvCxnSpPr>
            <a:cxnSpLocks/>
          </p:cNvCxnSpPr>
          <p:nvPr/>
        </p:nvCxnSpPr>
        <p:spPr>
          <a:xfrm>
            <a:off x="5922024" y="0"/>
            <a:ext cx="0" cy="68580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1F7B638D-B59A-784C-9389-39A1A4FC76C1}"/>
              </a:ext>
            </a:extLst>
          </p:cNvPr>
          <p:cNvSpPr txBox="1"/>
          <p:nvPr/>
        </p:nvSpPr>
        <p:spPr>
          <a:xfrm>
            <a:off x="565999" y="2075352"/>
            <a:ext cx="5295900" cy="923330"/>
          </a:xfrm>
          <a:prstGeom prst="rect">
            <a:avLst/>
          </a:prstGeom>
          <a:noFill/>
        </p:spPr>
        <p:txBody>
          <a:bodyPr wrap="square" rtlCol="0">
            <a:spAutoFit/>
          </a:bodyPr>
          <a:lstStyle/>
          <a:p>
            <a:r>
              <a:rPr lang="es-ES" sz="5400" spc="300">
                <a:solidFill>
                  <a:schemeClr val="bg1"/>
                </a:solidFill>
                <a:latin typeface="Algerian" panose="04020705040A02060702" pitchFamily="82" charset="0"/>
                <a:ea typeface="Roboto" panose="02000000000000000000" pitchFamily="2" charset="0"/>
                <a:cs typeface="Roboto" panose="02000000000000000000" pitchFamily="2" charset="0"/>
              </a:rPr>
              <a:t>REFERENCES</a:t>
            </a:r>
          </a:p>
        </p:txBody>
      </p:sp>
      <p:cxnSp>
        <p:nvCxnSpPr>
          <p:cNvPr id="8" name="Conector recto 7">
            <a:extLst>
              <a:ext uri="{FF2B5EF4-FFF2-40B4-BE49-F238E27FC236}">
                <a16:creationId xmlns:a16="http://schemas.microsoft.com/office/drawing/2014/main" id="{36644B05-742B-6240-8FB3-6522BCE66381}"/>
              </a:ext>
            </a:extLst>
          </p:cNvPr>
          <p:cNvCxnSpPr/>
          <p:nvPr/>
        </p:nvCxnSpPr>
        <p:spPr>
          <a:xfrm>
            <a:off x="961292" y="4144616"/>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EC4F9B63-606F-944D-832F-C66F16A0BE5A}"/>
              </a:ext>
            </a:extLst>
          </p:cNvPr>
          <p:cNvSpPr txBox="1"/>
          <p:nvPr/>
        </p:nvSpPr>
        <p:spPr>
          <a:xfrm>
            <a:off x="6253630" y="595734"/>
            <a:ext cx="4850833" cy="6001643"/>
          </a:xfrm>
          <a:prstGeom prst="rect">
            <a:avLst/>
          </a:prstGeom>
          <a:noFill/>
        </p:spPr>
        <p:txBody>
          <a:bodyPr wrap="square" rtlCol="0">
            <a:spAutoFit/>
          </a:bodyPr>
          <a:lstStyle/>
          <a:p>
            <a:pPr marL="228600" indent="-228600">
              <a:lnSpc>
                <a:spcPct val="150000"/>
              </a:lnSpc>
              <a:spcAft>
                <a:spcPts val="1800"/>
              </a:spcAft>
              <a:buFont typeface="+mj-lt"/>
              <a:buAutoNum type="arabicPeriod"/>
            </a:pPr>
            <a:r>
              <a:rPr lang="en-US" sz="1200">
                <a:solidFill>
                  <a:schemeClr val="bg1"/>
                </a:solidFill>
              </a:rPr>
              <a:t>Bah S, </a:t>
            </a:r>
            <a:r>
              <a:rPr lang="en-US" sz="1200" err="1">
                <a:solidFill>
                  <a:schemeClr val="bg1"/>
                </a:solidFill>
              </a:rPr>
              <a:t>Alharthi</a:t>
            </a:r>
            <a:r>
              <a:rPr lang="en-US" sz="1200">
                <a:solidFill>
                  <a:schemeClr val="bg1"/>
                </a:solidFill>
              </a:rPr>
              <a:t> H, El </a:t>
            </a:r>
            <a:r>
              <a:rPr lang="en-US" sz="1200" err="1">
                <a:solidFill>
                  <a:schemeClr val="bg1"/>
                </a:solidFill>
              </a:rPr>
              <a:t>Mahalli</a:t>
            </a:r>
            <a:r>
              <a:rPr lang="en-US" sz="1200">
                <a:solidFill>
                  <a:schemeClr val="bg1"/>
                </a:solidFill>
              </a:rPr>
              <a:t> AA, </a:t>
            </a:r>
            <a:r>
              <a:rPr lang="en-US" sz="1200" err="1">
                <a:solidFill>
                  <a:schemeClr val="bg1"/>
                </a:solidFill>
              </a:rPr>
              <a:t>Jabali</a:t>
            </a:r>
            <a:r>
              <a:rPr lang="en-US" sz="1200">
                <a:solidFill>
                  <a:schemeClr val="bg1"/>
                </a:solidFill>
              </a:rPr>
              <a:t> A, Al-</a:t>
            </a:r>
            <a:r>
              <a:rPr lang="en-US" sz="1200" err="1">
                <a:solidFill>
                  <a:schemeClr val="bg1"/>
                </a:solidFill>
              </a:rPr>
              <a:t>Qahtani</a:t>
            </a:r>
            <a:r>
              <a:rPr lang="en-US" sz="1200">
                <a:solidFill>
                  <a:schemeClr val="bg1"/>
                </a:solidFill>
              </a:rPr>
              <a:t> M, </a:t>
            </a:r>
            <a:r>
              <a:rPr lang="en-US" sz="1200" err="1">
                <a:solidFill>
                  <a:schemeClr val="bg1"/>
                </a:solidFill>
              </a:rPr>
              <a:t>Alkahtani</a:t>
            </a:r>
            <a:r>
              <a:rPr lang="en-US" sz="1200">
                <a:solidFill>
                  <a:schemeClr val="bg1"/>
                </a:solidFill>
              </a:rPr>
              <a:t> N. Annual survey on the level and extent of usage of electronic health records in government-related hospitals in Eastern Province, Saudi Arabia. </a:t>
            </a:r>
            <a:r>
              <a:rPr lang="en-US" sz="1200" err="1">
                <a:solidFill>
                  <a:schemeClr val="bg1"/>
                </a:solidFill>
              </a:rPr>
              <a:t>Perspect</a:t>
            </a:r>
            <a:r>
              <a:rPr lang="en-US" sz="1200">
                <a:solidFill>
                  <a:schemeClr val="bg1"/>
                </a:solidFill>
              </a:rPr>
              <a:t> Health </a:t>
            </a:r>
            <a:r>
              <a:rPr lang="en-US" sz="1200" err="1">
                <a:solidFill>
                  <a:schemeClr val="bg1"/>
                </a:solidFill>
              </a:rPr>
              <a:t>Inf</a:t>
            </a:r>
            <a:r>
              <a:rPr lang="en-US" sz="1200">
                <a:solidFill>
                  <a:schemeClr val="bg1"/>
                </a:solidFill>
              </a:rPr>
              <a:t> </a:t>
            </a:r>
            <a:r>
              <a:rPr lang="en-US" sz="1200" err="1">
                <a:solidFill>
                  <a:schemeClr val="bg1"/>
                </a:solidFill>
              </a:rPr>
              <a:t>Manag</a:t>
            </a:r>
            <a:r>
              <a:rPr lang="en-US" sz="1200">
                <a:solidFill>
                  <a:schemeClr val="bg1"/>
                </a:solidFill>
              </a:rPr>
              <a:t> 2011; 8: 1b.</a:t>
            </a:r>
          </a:p>
          <a:p>
            <a:pPr marL="228600" indent="-228600">
              <a:lnSpc>
                <a:spcPct val="150000"/>
              </a:lnSpc>
              <a:spcAft>
                <a:spcPts val="1800"/>
              </a:spcAft>
              <a:buFont typeface="+mj-lt"/>
              <a:buAutoNum type="arabicPeriod"/>
            </a:pPr>
            <a:r>
              <a:rPr lang="en-US" sz="1200">
                <a:solidFill>
                  <a:schemeClr val="bg1"/>
                </a:solidFill>
              </a:rPr>
              <a:t>3. </a:t>
            </a:r>
            <a:r>
              <a:rPr lang="en-US" sz="1200" err="1">
                <a:solidFill>
                  <a:schemeClr val="bg1"/>
                </a:solidFill>
              </a:rPr>
              <a:t>Cheriff</a:t>
            </a:r>
            <a:r>
              <a:rPr lang="en-US" sz="1200">
                <a:solidFill>
                  <a:schemeClr val="bg1"/>
                </a:solidFill>
              </a:rPr>
              <a:t> AD, </a:t>
            </a:r>
            <a:r>
              <a:rPr lang="en-US" sz="1200" err="1">
                <a:solidFill>
                  <a:schemeClr val="bg1"/>
                </a:solidFill>
              </a:rPr>
              <a:t>Kapur</a:t>
            </a:r>
            <a:r>
              <a:rPr lang="en-US" sz="1200">
                <a:solidFill>
                  <a:schemeClr val="bg1"/>
                </a:solidFill>
              </a:rPr>
              <a:t> AG, </a:t>
            </a:r>
            <a:r>
              <a:rPr lang="en-US" sz="1200" err="1">
                <a:solidFill>
                  <a:schemeClr val="bg1"/>
                </a:solidFill>
              </a:rPr>
              <a:t>Qiu</a:t>
            </a:r>
            <a:r>
              <a:rPr lang="en-US" sz="1200">
                <a:solidFill>
                  <a:schemeClr val="bg1"/>
                </a:solidFill>
              </a:rPr>
              <a:t> M, Cole CL. Physician </a:t>
            </a:r>
            <a:r>
              <a:rPr lang="en-US" sz="1200" err="1">
                <a:solidFill>
                  <a:schemeClr val="bg1"/>
                </a:solidFill>
              </a:rPr>
              <a:t>productivity</a:t>
            </a:r>
            <a:r>
              <a:rPr lang="en-US" sz="1200">
                <a:solidFill>
                  <a:schemeClr val="bg1"/>
                </a:solidFill>
              </a:rPr>
              <a:t> and the ambulatory EHR in a large academic </a:t>
            </a:r>
            <a:r>
              <a:rPr lang="en-US" sz="1200" err="1">
                <a:solidFill>
                  <a:schemeClr val="bg1"/>
                </a:solidFill>
              </a:rPr>
              <a:t>multispecialty</a:t>
            </a:r>
            <a:r>
              <a:rPr lang="en-US" sz="1200">
                <a:solidFill>
                  <a:schemeClr val="bg1"/>
                </a:solidFill>
              </a:rPr>
              <a:t> physician group. </a:t>
            </a:r>
            <a:r>
              <a:rPr lang="en-US" sz="1200" err="1">
                <a:solidFill>
                  <a:schemeClr val="bg1"/>
                </a:solidFill>
              </a:rPr>
              <a:t>Int</a:t>
            </a:r>
            <a:r>
              <a:rPr lang="en-US" sz="1200">
                <a:solidFill>
                  <a:schemeClr val="bg1"/>
                </a:solidFill>
              </a:rPr>
              <a:t> J Med </a:t>
            </a:r>
            <a:r>
              <a:rPr lang="en-US" sz="1200" err="1">
                <a:solidFill>
                  <a:schemeClr val="bg1"/>
                </a:solidFill>
              </a:rPr>
              <a:t>Inf</a:t>
            </a:r>
            <a:r>
              <a:rPr lang="en-US" sz="1200">
                <a:solidFill>
                  <a:schemeClr val="bg1"/>
                </a:solidFill>
              </a:rPr>
              <a:t> 2010; 79: 492e500. </a:t>
            </a:r>
          </a:p>
          <a:p>
            <a:pPr marL="228600" indent="-228600">
              <a:lnSpc>
                <a:spcPct val="150000"/>
              </a:lnSpc>
              <a:spcAft>
                <a:spcPts val="1800"/>
              </a:spcAft>
              <a:buFont typeface="+mj-lt"/>
              <a:buAutoNum type="arabicPeriod"/>
            </a:pPr>
            <a:r>
              <a:rPr lang="en-US" sz="1200">
                <a:solidFill>
                  <a:schemeClr val="bg1"/>
                </a:solidFill>
              </a:rPr>
              <a:t>4. </a:t>
            </a:r>
            <a:r>
              <a:rPr lang="en-US" sz="1200" err="1">
                <a:solidFill>
                  <a:schemeClr val="bg1"/>
                </a:solidFill>
              </a:rPr>
              <a:t>Yui</a:t>
            </a:r>
            <a:r>
              <a:rPr lang="en-US" sz="1200">
                <a:solidFill>
                  <a:schemeClr val="bg1"/>
                </a:solidFill>
              </a:rPr>
              <a:t> BH, Jim WT, Chen M, Hsu JM, Liu CY, Lee TT. </a:t>
            </a:r>
            <a:r>
              <a:rPr lang="en-US" sz="1200" err="1">
                <a:solidFill>
                  <a:schemeClr val="bg1"/>
                </a:solidFill>
              </a:rPr>
              <a:t>Evaluation</a:t>
            </a:r>
            <a:r>
              <a:rPr lang="en-US" sz="1200">
                <a:solidFill>
                  <a:schemeClr val="bg1"/>
                </a:solidFill>
              </a:rPr>
              <a:t> of computerized physician order entry </a:t>
            </a:r>
            <a:r>
              <a:rPr lang="en-US" sz="1200" err="1">
                <a:solidFill>
                  <a:schemeClr val="bg1"/>
                </a:solidFill>
              </a:rPr>
              <a:t>systemda</a:t>
            </a:r>
            <a:r>
              <a:rPr lang="en-US" sz="1200">
                <a:solidFill>
                  <a:schemeClr val="bg1"/>
                </a:solidFill>
              </a:rPr>
              <a:t> </a:t>
            </a:r>
            <a:r>
              <a:rPr lang="en-US" sz="1200" err="1">
                <a:solidFill>
                  <a:schemeClr val="bg1"/>
                </a:solidFill>
              </a:rPr>
              <a:t>satisfaction</a:t>
            </a:r>
            <a:r>
              <a:rPr lang="en-US" sz="1200">
                <a:solidFill>
                  <a:schemeClr val="bg1"/>
                </a:solidFill>
              </a:rPr>
              <a:t> </a:t>
            </a:r>
            <a:r>
              <a:rPr lang="en-US" sz="1200" err="1">
                <a:solidFill>
                  <a:schemeClr val="bg1"/>
                </a:solidFill>
              </a:rPr>
              <a:t>surve</a:t>
            </a:r>
            <a:endParaRPr lang="en-US" sz="1200">
              <a:solidFill>
                <a:schemeClr val="bg1"/>
              </a:solidFill>
            </a:endParaRPr>
          </a:p>
          <a:p>
            <a:pPr marL="228600" indent="-228600">
              <a:lnSpc>
                <a:spcPct val="150000"/>
              </a:lnSpc>
              <a:spcAft>
                <a:spcPts val="1800"/>
              </a:spcAft>
              <a:buFont typeface="+mj-lt"/>
              <a:buAutoNum type="arabicPeriod"/>
            </a:pPr>
            <a:r>
              <a:rPr lang="en-US" sz="1200">
                <a:solidFill>
                  <a:schemeClr val="bg1"/>
                </a:solidFill>
              </a:rPr>
              <a:t>20. Shield RR, Goldman RE, Anthony DA, Wang N, Doyle RJ, </a:t>
            </a:r>
            <a:r>
              <a:rPr lang="en-US" sz="1200" err="1">
                <a:solidFill>
                  <a:schemeClr val="bg1"/>
                </a:solidFill>
              </a:rPr>
              <a:t>Borkan</a:t>
            </a:r>
            <a:r>
              <a:rPr lang="en-US" sz="1200">
                <a:solidFill>
                  <a:schemeClr val="bg1"/>
                </a:solidFill>
              </a:rPr>
              <a:t> J. Gradual electronic health record implementation: new insights on physician and patient adaptation. Ann Fam Med 2014; 8: 316e326.</a:t>
            </a:r>
          </a:p>
          <a:p>
            <a:pPr marL="228600" indent="-228600">
              <a:lnSpc>
                <a:spcPct val="150000"/>
              </a:lnSpc>
              <a:spcAft>
                <a:spcPts val="1800"/>
              </a:spcAft>
              <a:buFont typeface="+mj-lt"/>
              <a:buAutoNum type="arabicPeriod"/>
            </a:pPr>
            <a:r>
              <a:rPr lang="en-US" sz="1200">
                <a:solidFill>
                  <a:schemeClr val="bg1"/>
                </a:solidFill>
              </a:rPr>
              <a:t>5. Holden RJ. Physicians’ beliefs about using EMR and CPOE: in pursuit of a contextualized understanding of health IT use behavior. </a:t>
            </a:r>
            <a:r>
              <a:rPr lang="en-US" sz="1200" err="1">
                <a:solidFill>
                  <a:schemeClr val="bg1"/>
                </a:solidFill>
              </a:rPr>
              <a:t>Int</a:t>
            </a:r>
            <a:r>
              <a:rPr lang="en-US" sz="1200">
                <a:solidFill>
                  <a:schemeClr val="bg1"/>
                </a:solidFill>
              </a:rPr>
              <a:t> J Med </a:t>
            </a:r>
            <a:r>
              <a:rPr lang="en-US" sz="1200" err="1">
                <a:solidFill>
                  <a:schemeClr val="bg1"/>
                </a:solidFill>
              </a:rPr>
              <a:t>Inf</a:t>
            </a:r>
            <a:r>
              <a:rPr lang="en-US" sz="1200">
                <a:solidFill>
                  <a:schemeClr val="bg1"/>
                </a:solidFill>
              </a:rPr>
              <a:t> 2010; 79: 71e80.</a:t>
            </a:r>
            <a:endParaRPr lang="es-ES" sz="1200">
              <a:solidFill>
                <a:schemeClr val="bg1"/>
              </a:solidFill>
            </a:endParaRPr>
          </a:p>
        </p:txBody>
      </p:sp>
      <p:sp>
        <p:nvSpPr>
          <p:cNvPr id="6" name="Elipse 5">
            <a:extLst>
              <a:ext uri="{FF2B5EF4-FFF2-40B4-BE49-F238E27FC236}">
                <a16:creationId xmlns:a16="http://schemas.microsoft.com/office/drawing/2014/main" id="{FAFBB5A7-FA30-0E4F-BAF9-B0345D53F0E4}"/>
              </a:ext>
            </a:extLst>
          </p:cNvPr>
          <p:cNvSpPr/>
          <p:nvPr/>
        </p:nvSpPr>
        <p:spPr>
          <a:xfrm>
            <a:off x="5861899" y="1663700"/>
            <a:ext cx="136328" cy="13632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Elipse 9">
            <a:extLst>
              <a:ext uri="{FF2B5EF4-FFF2-40B4-BE49-F238E27FC236}">
                <a16:creationId xmlns:a16="http://schemas.microsoft.com/office/drawing/2014/main" id="{76693D10-7660-1046-A88B-9EA1E4F8F185}"/>
              </a:ext>
            </a:extLst>
          </p:cNvPr>
          <p:cNvSpPr/>
          <p:nvPr/>
        </p:nvSpPr>
        <p:spPr>
          <a:xfrm>
            <a:off x="5861899" y="2639392"/>
            <a:ext cx="136328" cy="13632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Elipse 11">
            <a:extLst>
              <a:ext uri="{FF2B5EF4-FFF2-40B4-BE49-F238E27FC236}">
                <a16:creationId xmlns:a16="http://schemas.microsoft.com/office/drawing/2014/main" id="{C13D6FEA-CCA5-9749-9530-484ACDCE4091}"/>
              </a:ext>
            </a:extLst>
          </p:cNvPr>
          <p:cNvSpPr/>
          <p:nvPr/>
        </p:nvSpPr>
        <p:spPr>
          <a:xfrm>
            <a:off x="5861899" y="4770288"/>
            <a:ext cx="136328" cy="13632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a:extLst>
              <a:ext uri="{FF2B5EF4-FFF2-40B4-BE49-F238E27FC236}">
                <a16:creationId xmlns:a16="http://schemas.microsoft.com/office/drawing/2014/main" id="{14B5C467-739A-4C4E-BBF8-51B7BE8F982A}"/>
              </a:ext>
            </a:extLst>
          </p:cNvPr>
          <p:cNvSpPr/>
          <p:nvPr/>
        </p:nvSpPr>
        <p:spPr>
          <a:xfrm>
            <a:off x="5861899" y="3528392"/>
            <a:ext cx="136328" cy="13632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9020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CB65A-A62B-4B7C-BBF3-5224B17B1751}"/>
              </a:ext>
            </a:extLst>
          </p:cNvPr>
          <p:cNvSpPr>
            <a:spLocks noGrp="1"/>
          </p:cNvSpPr>
          <p:nvPr>
            <p:ph type="ctrTitle"/>
          </p:nvPr>
        </p:nvSpPr>
        <p:spPr>
          <a:xfrm>
            <a:off x="426129" y="1053159"/>
            <a:ext cx="10777490" cy="553699"/>
          </a:xfrm>
        </p:spPr>
        <p:txBody>
          <a:bodyPr>
            <a:normAutofit fontScale="90000"/>
          </a:bodyPr>
          <a:lstStyle/>
          <a:p>
            <a:r>
              <a:rPr lang="en-US" sz="2800" b="1" dirty="0">
                <a:latin typeface="Times New Roman" panose="02020603050405020304" pitchFamily="18" charset="0"/>
                <a:cs typeface="Times New Roman" panose="02020603050405020304" pitchFamily="18" charset="0"/>
              </a:rPr>
              <a:t>Program Outcomes</a:t>
            </a:r>
            <a:br>
              <a:rPr lang="en-US" sz="2800" b="1" dirty="0">
                <a:latin typeface="Times New Roman" panose="02020603050405020304" pitchFamily="18" charset="0"/>
                <a:cs typeface="Times New Roman" panose="02020603050405020304" pitchFamily="18" charset="0"/>
              </a:rPr>
            </a:b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1: Slight(Low) 2: Moderate(medium) 3:Substantial (High)</a:t>
            </a:r>
          </a:p>
        </p:txBody>
      </p:sp>
      <p:graphicFrame>
        <p:nvGraphicFramePr>
          <p:cNvPr id="4" name="Table 3">
            <a:extLst>
              <a:ext uri="{FF2B5EF4-FFF2-40B4-BE49-F238E27FC236}">
                <a16:creationId xmlns:a16="http://schemas.microsoft.com/office/drawing/2014/main" id="{01A3CBBC-7B31-4DC5-8CB7-0A2581F85534}"/>
              </a:ext>
            </a:extLst>
          </p:cNvPr>
          <p:cNvGraphicFramePr>
            <a:graphicFrameLocks noGrp="1"/>
          </p:cNvGraphicFramePr>
          <p:nvPr/>
        </p:nvGraphicFramePr>
        <p:xfrm>
          <a:off x="1340529" y="2593436"/>
          <a:ext cx="9357064" cy="2953127"/>
        </p:xfrm>
        <a:graphic>
          <a:graphicData uri="http://schemas.openxmlformats.org/drawingml/2006/table">
            <a:tbl>
              <a:tblPr firstRow="1" bandRow="1">
                <a:tableStyleId>{C4B1156A-380E-4F78-BDF5-A606A8083BF9}</a:tableStyleId>
              </a:tblPr>
              <a:tblGrid>
                <a:gridCol w="2339266">
                  <a:extLst>
                    <a:ext uri="{9D8B030D-6E8A-4147-A177-3AD203B41FA5}">
                      <a16:colId xmlns:a16="http://schemas.microsoft.com/office/drawing/2014/main" val="2964738455"/>
                    </a:ext>
                  </a:extLst>
                </a:gridCol>
                <a:gridCol w="2339266">
                  <a:extLst>
                    <a:ext uri="{9D8B030D-6E8A-4147-A177-3AD203B41FA5}">
                      <a16:colId xmlns:a16="http://schemas.microsoft.com/office/drawing/2014/main" val="3627159458"/>
                    </a:ext>
                  </a:extLst>
                </a:gridCol>
                <a:gridCol w="2339266">
                  <a:extLst>
                    <a:ext uri="{9D8B030D-6E8A-4147-A177-3AD203B41FA5}">
                      <a16:colId xmlns:a16="http://schemas.microsoft.com/office/drawing/2014/main" val="1267673877"/>
                    </a:ext>
                  </a:extLst>
                </a:gridCol>
                <a:gridCol w="2339266">
                  <a:extLst>
                    <a:ext uri="{9D8B030D-6E8A-4147-A177-3AD203B41FA5}">
                      <a16:colId xmlns:a16="http://schemas.microsoft.com/office/drawing/2014/main" val="1974883140"/>
                    </a:ext>
                  </a:extLst>
                </a:gridCol>
              </a:tblGrid>
              <a:tr h="2421415">
                <a:tc>
                  <a:txBody>
                    <a:bodyPr/>
                    <a:lstStyle/>
                    <a:p>
                      <a:r>
                        <a:rPr lang="en-US" b="0" dirty="0"/>
                        <a:t>1. Internalize the concepts of management such as healthcare delivery system, strategic planning, HR, marketing, finance and operation</a:t>
                      </a:r>
                    </a:p>
                  </a:txBody>
                  <a:tcPr/>
                </a:tc>
                <a:tc>
                  <a:txBody>
                    <a:bodyPr/>
                    <a:lstStyle/>
                    <a:p>
                      <a:r>
                        <a:rPr lang="en-US" b="0" dirty="0"/>
                        <a:t>2. Apply knowledge of research and management techniques and functions in an integrated manner in healthcare set up</a:t>
                      </a:r>
                    </a:p>
                  </a:txBody>
                  <a:tcPr/>
                </a:tc>
                <a:tc>
                  <a:txBody>
                    <a:bodyPr/>
                    <a:lstStyle/>
                    <a:p>
                      <a:r>
                        <a:rPr lang="en-US" b="0" dirty="0"/>
                        <a:t>3. Use of appropriate skills to support healthcare organizations to take informed decisions in planning, building and managing healthcare organizations</a:t>
                      </a:r>
                    </a:p>
                  </a:txBody>
                  <a:tcPr/>
                </a:tc>
                <a:tc>
                  <a:txBody>
                    <a:bodyPr/>
                    <a:lstStyle/>
                    <a:p>
                      <a:r>
                        <a:rPr lang="en-US" b="0" dirty="0"/>
                        <a:t>4. Utilize learning acquired from trainings and practical exposures in real time situations</a:t>
                      </a:r>
                    </a:p>
                  </a:txBody>
                  <a:tcPr/>
                </a:tc>
                <a:extLst>
                  <a:ext uri="{0D108BD9-81ED-4DB2-BD59-A6C34878D82A}">
                    <a16:rowId xmlns:a16="http://schemas.microsoft.com/office/drawing/2014/main" val="108216333"/>
                  </a:ext>
                </a:extLst>
              </a:tr>
              <a:tr h="392807">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tc>
                  <a:txBody>
                    <a:bodyPr/>
                    <a:lstStyle/>
                    <a:p>
                      <a:pPr algn="ctr"/>
                      <a:r>
                        <a:rPr lang="en-US" dirty="0"/>
                        <a:t>3</a:t>
                      </a:r>
                    </a:p>
                  </a:txBody>
                  <a:tcPr/>
                </a:tc>
                <a:extLst>
                  <a:ext uri="{0D108BD9-81ED-4DB2-BD59-A6C34878D82A}">
                    <a16:rowId xmlns:a16="http://schemas.microsoft.com/office/drawing/2014/main" val="319831593"/>
                  </a:ext>
                </a:extLst>
              </a:tr>
            </a:tbl>
          </a:graphicData>
        </a:graphic>
      </p:graphicFrame>
    </p:spTree>
    <p:extLst>
      <p:ext uri="{BB962C8B-B14F-4D97-AF65-F5344CB8AC3E}">
        <p14:creationId xmlns:p14="http://schemas.microsoft.com/office/powerpoint/2010/main" val="2801038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slidebazaar.com/wp-content/uploads/2020/07/thank-you-slide-presentation-t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3900"/>
            <a:ext cx="12192000" cy="613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81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ṡľïḑè">
            <a:extLst>
              <a:ext uri="{FF2B5EF4-FFF2-40B4-BE49-F238E27FC236}">
                <a16:creationId xmlns:a16="http://schemas.microsoft.com/office/drawing/2014/main" id="{6662FDF7-8985-45E8-B0BE-A7B2FE6EC562}"/>
              </a:ext>
            </a:extLst>
          </p:cNvPr>
          <p:cNvSpPr txBox="1"/>
          <p:nvPr/>
        </p:nvSpPr>
        <p:spPr bwMode="auto">
          <a:xfrm>
            <a:off x="4686300" y="1780800"/>
            <a:ext cx="6834187" cy="4003616"/>
          </a:xfrm>
          <a:prstGeom prst="rect">
            <a:avLst/>
          </a:prstGeom>
          <a:noFill/>
        </p:spPr>
        <p:txBody>
          <a:bodyPr wrap="square" tIns="0" anchor="t">
            <a:noAutofit/>
          </a:bodyPr>
          <a:lstStyle>
            <a:defPPr>
              <a:defRPr lang="zh-CN"/>
            </a:defPPr>
            <a:lvl1pPr>
              <a:defRPr sz="1600" b="1">
                <a:latin typeface="Arial" panose="020B0604020202020204" pitchFamily="34" charset="0"/>
                <a:ea typeface="微软雅黑" panose="020B0503020204020204" pitchFamily="34" charset="-122"/>
                <a:cs typeface="+mn-ea"/>
              </a:defRPr>
            </a:lvl1pPr>
            <a:lvl2pPr marL="742950" indent="-285750">
              <a:defRPr sz="3200" b="1">
                <a:solidFill>
                  <a:srgbClr val="4D4D4D"/>
                </a:solidFill>
                <a:latin typeface="Arial" panose="020B0604020202020204" pitchFamily="34" charset="0"/>
                <a:ea typeface="黑体" panose="02010609060101010101" pitchFamily="49" charset="-122"/>
              </a:defRPr>
            </a:lvl2pPr>
            <a:lvl3pPr marL="1143000" indent="-228600">
              <a:defRPr sz="3200" b="1">
                <a:solidFill>
                  <a:srgbClr val="4D4D4D"/>
                </a:solidFill>
                <a:latin typeface="Arial" panose="020B0604020202020204" pitchFamily="34" charset="0"/>
                <a:ea typeface="黑体" panose="02010609060101010101" pitchFamily="49" charset="-122"/>
              </a:defRPr>
            </a:lvl3pPr>
            <a:lvl4pPr marL="1600200" indent="-228600">
              <a:defRPr sz="3200" b="1">
                <a:solidFill>
                  <a:srgbClr val="4D4D4D"/>
                </a:solidFill>
                <a:latin typeface="Arial" panose="020B0604020202020204" pitchFamily="34" charset="0"/>
                <a:ea typeface="黑体" panose="02010609060101010101" pitchFamily="49" charset="-122"/>
              </a:defRPr>
            </a:lvl4pPr>
            <a:lvl5pPr marL="2057400" indent="-228600">
              <a:defRPr sz="3200" b="1">
                <a:solidFill>
                  <a:srgbClr val="4D4D4D"/>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3200" b="1">
                <a:solidFill>
                  <a:srgbClr val="4D4D4D"/>
                </a:solidFill>
                <a:latin typeface="Arial" panose="020B0604020202020204" pitchFamily="34" charset="0"/>
                <a:ea typeface="黑体" panose="02010609060101010101" pitchFamily="49" charset="-122"/>
              </a:defRPr>
            </a:lvl9pPr>
          </a:lstStyle>
          <a:p>
            <a:pPr marL="342900" indent="-342900">
              <a:lnSpc>
                <a:spcPct val="150000"/>
              </a:lnSpc>
              <a:buFont typeface="Wingdings" panose="05000000000000000000" pitchFamily="2" charset="2"/>
              <a:buChar char="Ø"/>
            </a:pPr>
            <a:r>
              <a:rPr lang="en-US" altLang="zh-CN" sz="1800" b="0">
                <a:latin typeface="Cambria" panose="02040503050406030204" pitchFamily="18" charset="0"/>
                <a:ea typeface="Cambria" panose="02040503050406030204" pitchFamily="18" charset="0"/>
                <a:sym typeface="+mn-lt"/>
              </a:rPr>
              <a:t>Electronic health record( EHR)</a:t>
            </a:r>
          </a:p>
          <a:p>
            <a:pPr marL="342900" indent="-342900">
              <a:lnSpc>
                <a:spcPct val="150000"/>
              </a:lnSpc>
              <a:buFont typeface="Wingdings" panose="05000000000000000000" pitchFamily="2" charset="2"/>
              <a:buChar char="Ø"/>
            </a:pPr>
            <a:r>
              <a:rPr lang="en-US" altLang="zh-CN" sz="1800" b="0">
                <a:latin typeface="Cambria" panose="02040503050406030204" pitchFamily="18" charset="0"/>
                <a:ea typeface="Cambria" panose="02040503050406030204" pitchFamily="18" charset="0"/>
                <a:sym typeface="+mn-lt"/>
              </a:rPr>
              <a:t>Software</a:t>
            </a:r>
          </a:p>
          <a:p>
            <a:pPr marL="342900" indent="-342900">
              <a:lnSpc>
                <a:spcPct val="150000"/>
              </a:lnSpc>
              <a:buFont typeface="Wingdings" panose="05000000000000000000" pitchFamily="2" charset="2"/>
              <a:buChar char="Ø"/>
            </a:pPr>
            <a:r>
              <a:rPr lang="en-US" altLang="zh-CN" sz="1800" b="0">
                <a:latin typeface="Cambria" panose="02040503050406030204" pitchFamily="18" charset="0"/>
                <a:ea typeface="Cambria" panose="02040503050406030204" pitchFamily="18" charset="0"/>
                <a:sym typeface="+mn-lt"/>
              </a:rPr>
              <a:t>Inpatient Department</a:t>
            </a:r>
          </a:p>
          <a:p>
            <a:pPr marL="342900" indent="-342900">
              <a:lnSpc>
                <a:spcPct val="150000"/>
              </a:lnSpc>
              <a:buFont typeface="Wingdings" panose="05000000000000000000" pitchFamily="2" charset="2"/>
              <a:buChar char="Ø"/>
            </a:pPr>
            <a:r>
              <a:rPr lang="en-US" altLang="zh-CN" sz="1800" b="0">
                <a:latin typeface="Cambria" panose="02040503050406030204" pitchFamily="18" charset="0"/>
                <a:ea typeface="Cambria" panose="02040503050406030204" pitchFamily="18" charset="0"/>
                <a:sym typeface="+mn-lt"/>
              </a:rPr>
              <a:t>Clinical decision support system</a:t>
            </a:r>
          </a:p>
          <a:p>
            <a:pPr marL="342900" indent="-342900">
              <a:lnSpc>
                <a:spcPct val="150000"/>
              </a:lnSpc>
              <a:buFont typeface="Wingdings" panose="05000000000000000000" pitchFamily="2" charset="2"/>
              <a:buChar char="Ø"/>
            </a:pPr>
            <a:r>
              <a:rPr lang="en-US" altLang="zh-CN" sz="1800" b="0">
                <a:latin typeface="Cambria" panose="02040503050406030204" pitchFamily="18" charset="0"/>
                <a:ea typeface="Cambria" panose="02040503050406030204" pitchFamily="18" charset="0"/>
                <a:sym typeface="+mn-lt"/>
              </a:rPr>
              <a:t>Physicians</a:t>
            </a:r>
          </a:p>
          <a:p>
            <a:pPr marL="342900" indent="-342900">
              <a:lnSpc>
                <a:spcPct val="150000"/>
              </a:lnSpc>
              <a:buFont typeface="Wingdings" panose="05000000000000000000" pitchFamily="2" charset="2"/>
              <a:buChar char="Ø"/>
            </a:pPr>
            <a:r>
              <a:rPr lang="en-US" altLang="zh-CN" sz="1800" b="0">
                <a:latin typeface="Cambria" panose="02040503050406030204" pitchFamily="18" charset="0"/>
                <a:ea typeface="Cambria" panose="02040503050406030204" pitchFamily="18" charset="0"/>
                <a:sym typeface="+mn-lt"/>
              </a:rPr>
              <a:t>Hospital Administration</a:t>
            </a:r>
            <a:endParaRPr lang="zh-CN" altLang="en-US" sz="1800" b="0">
              <a:latin typeface="Cambria" panose="02040503050406030204" pitchFamily="18" charset="0"/>
              <a:ea typeface="+mn-ea"/>
              <a:sym typeface="+mn-lt"/>
            </a:endParaRPr>
          </a:p>
        </p:txBody>
      </p:sp>
      <p:cxnSp>
        <p:nvCxnSpPr>
          <p:cNvPr id="6" name="直接连接符 5">
            <a:extLst>
              <a:ext uri="{FF2B5EF4-FFF2-40B4-BE49-F238E27FC236}">
                <a16:creationId xmlns:a16="http://schemas.microsoft.com/office/drawing/2014/main" id="{53F8877C-1EC7-42B5-B5CE-B06D1D5F42A1}"/>
              </a:ext>
            </a:extLst>
          </p:cNvPr>
          <p:cNvCxnSpPr>
            <a:cxnSpLocks/>
          </p:cNvCxnSpPr>
          <p:nvPr/>
        </p:nvCxnSpPr>
        <p:spPr>
          <a:xfrm>
            <a:off x="3487595" y="1779399"/>
            <a:ext cx="0" cy="4003616"/>
          </a:xfrm>
          <a:prstGeom prst="line">
            <a:avLst/>
          </a:prstGeom>
          <a:solidFill>
            <a:srgbClr val="FFCC00"/>
          </a:solidFill>
          <a:ln w="3175" cap="flat" cmpd="sng" algn="ctr">
            <a:solidFill>
              <a:schemeClr val="bg1">
                <a:lumMod val="75000"/>
              </a:schemeClr>
            </a:solidFill>
            <a:prstDash val="solid"/>
            <a:round/>
            <a:headEnd type="none" w="med" len="med"/>
            <a:tailEnd type="none" w="med" len="med"/>
          </a:ln>
          <a:effectLst/>
        </p:spPr>
      </p:cxnSp>
      <p:sp>
        <p:nvSpPr>
          <p:cNvPr id="7" name="išľïḋé">
            <a:extLst>
              <a:ext uri="{FF2B5EF4-FFF2-40B4-BE49-F238E27FC236}">
                <a16:creationId xmlns:a16="http://schemas.microsoft.com/office/drawing/2014/main" id="{364F157C-D69E-4552-8A36-BBA416D11C90}"/>
              </a:ext>
            </a:extLst>
          </p:cNvPr>
          <p:cNvSpPr txBox="1"/>
          <p:nvPr/>
        </p:nvSpPr>
        <p:spPr>
          <a:xfrm>
            <a:off x="626948" y="888288"/>
            <a:ext cx="2623091" cy="584775"/>
          </a:xfrm>
          <a:prstGeom prst="rect">
            <a:avLst/>
          </a:prstGeom>
          <a:solidFill>
            <a:schemeClr val="bg1"/>
          </a:solidFill>
        </p:spPr>
        <p:txBody>
          <a:bodyPr wrap="square" rtlCol="0">
            <a:spAutoFit/>
          </a:bodyPr>
          <a:lstStyle/>
          <a:p>
            <a:pPr algn="r"/>
            <a:r>
              <a:rPr lang="en-US" sz="3200" b="1">
                <a:latin typeface="Algerian" panose="04020705040A02060702" pitchFamily="82" charset="0"/>
                <a:cs typeface="+mn-ea"/>
                <a:sym typeface="+mn-lt"/>
              </a:rPr>
              <a:t>KEY WORDS</a:t>
            </a:r>
            <a:endParaRPr lang="tr-TR" sz="3200" b="1">
              <a:latin typeface="Algerian" panose="04020705040A02060702" pitchFamily="82" charset="0"/>
              <a:cs typeface="+mn-ea"/>
              <a:sym typeface="+mn-lt"/>
            </a:endParaRPr>
          </a:p>
        </p:txBody>
      </p:sp>
      <p:sp>
        <p:nvSpPr>
          <p:cNvPr id="4" name="poetry_91022">
            <a:extLst>
              <a:ext uri="{FF2B5EF4-FFF2-40B4-BE49-F238E27FC236}">
                <a16:creationId xmlns:a16="http://schemas.microsoft.com/office/drawing/2014/main" id="{61399ECA-6938-46C2-805D-9137E70233BA}"/>
              </a:ext>
            </a:extLst>
          </p:cNvPr>
          <p:cNvSpPr>
            <a:spLocks noChangeAspect="1"/>
          </p:cNvSpPr>
          <p:nvPr/>
        </p:nvSpPr>
        <p:spPr bwMode="auto">
          <a:xfrm>
            <a:off x="2379533" y="4867348"/>
            <a:ext cx="870506" cy="915667"/>
          </a:xfrm>
          <a:custGeom>
            <a:avLst/>
            <a:gdLst>
              <a:gd name="T0" fmla="*/ 3353 w 5127"/>
              <a:gd name="T1" fmla="*/ 1728 h 5401"/>
              <a:gd name="T2" fmla="*/ 2183 w 5127"/>
              <a:gd name="T3" fmla="*/ 1608 h 5401"/>
              <a:gd name="T4" fmla="*/ 3353 w 5127"/>
              <a:gd name="T5" fmla="*/ 1488 h 5401"/>
              <a:gd name="T6" fmla="*/ 3103 w 5127"/>
              <a:gd name="T7" fmla="*/ 2231 h 5401"/>
              <a:gd name="T8" fmla="*/ 3103 w 5127"/>
              <a:gd name="T9" fmla="*/ 1991 h 5401"/>
              <a:gd name="T10" fmla="*/ 2432 w 5127"/>
              <a:gd name="T11" fmla="*/ 2111 h 5401"/>
              <a:gd name="T12" fmla="*/ 3103 w 5127"/>
              <a:gd name="T13" fmla="*/ 2231 h 5401"/>
              <a:gd name="T14" fmla="*/ 3353 w 5127"/>
              <a:gd name="T15" fmla="*/ 2648 h 5401"/>
              <a:gd name="T16" fmla="*/ 2183 w 5127"/>
              <a:gd name="T17" fmla="*/ 2768 h 5401"/>
              <a:gd name="T18" fmla="*/ 3353 w 5127"/>
              <a:gd name="T19" fmla="*/ 2888 h 5401"/>
              <a:gd name="T20" fmla="*/ 2552 w 5127"/>
              <a:gd name="T21" fmla="*/ 3151 h 5401"/>
              <a:gd name="T22" fmla="*/ 2552 w 5127"/>
              <a:gd name="T23" fmla="*/ 3391 h 5401"/>
              <a:gd name="T24" fmla="*/ 3223 w 5127"/>
              <a:gd name="T25" fmla="*/ 3271 h 5401"/>
              <a:gd name="T26" fmla="*/ 2552 w 5127"/>
              <a:gd name="T27" fmla="*/ 3151 h 5401"/>
              <a:gd name="T28" fmla="*/ 4448 w 5127"/>
              <a:gd name="T29" fmla="*/ 1442 h 5401"/>
              <a:gd name="T30" fmla="*/ 4688 w 5127"/>
              <a:gd name="T31" fmla="*/ 1442 h 5401"/>
              <a:gd name="T32" fmla="*/ 3988 w 5127"/>
              <a:gd name="T33" fmla="*/ 0 h 5401"/>
              <a:gd name="T34" fmla="*/ 0 w 5127"/>
              <a:gd name="T35" fmla="*/ 604 h 5401"/>
              <a:gd name="T36" fmla="*/ 120 w 5127"/>
              <a:gd name="T37" fmla="*/ 1792 h 5401"/>
              <a:gd name="T38" fmla="*/ 686 w 5127"/>
              <a:gd name="T39" fmla="*/ 1672 h 5401"/>
              <a:gd name="T40" fmla="*/ 240 w 5127"/>
              <a:gd name="T41" fmla="*/ 1552 h 5401"/>
              <a:gd name="T42" fmla="*/ 604 w 5127"/>
              <a:gd name="T43" fmla="*/ 240 h 5401"/>
              <a:gd name="T44" fmla="*/ 968 w 5127"/>
              <a:gd name="T45" fmla="*/ 4179 h 5401"/>
              <a:gd name="T46" fmla="*/ 3904 w 5127"/>
              <a:gd name="T47" fmla="*/ 4879 h 5401"/>
              <a:gd name="T48" fmla="*/ 3904 w 5127"/>
              <a:gd name="T49" fmla="*/ 4639 h 5401"/>
              <a:gd name="T50" fmla="*/ 1208 w 5127"/>
              <a:gd name="T51" fmla="*/ 4179 h 5401"/>
              <a:gd name="T52" fmla="*/ 1086 w 5127"/>
              <a:gd name="T53" fmla="*/ 240 h 5401"/>
              <a:gd name="T54" fmla="*/ 4448 w 5127"/>
              <a:gd name="T55" fmla="*/ 700 h 5401"/>
              <a:gd name="T56" fmla="*/ 4568 w 5127"/>
              <a:gd name="T57" fmla="*/ 2000 h 5401"/>
              <a:gd name="T58" fmla="*/ 4568 w 5127"/>
              <a:gd name="T59" fmla="*/ 2240 h 5401"/>
              <a:gd name="T60" fmla="*/ 4887 w 5127"/>
              <a:gd name="T61" fmla="*/ 2340 h 5401"/>
              <a:gd name="T62" fmla="*/ 5007 w 5127"/>
              <a:gd name="T63" fmla="*/ 3838 h 5401"/>
              <a:gd name="T64" fmla="*/ 5127 w 5127"/>
              <a:gd name="T65" fmla="*/ 2340 h 5401"/>
              <a:gd name="T66" fmla="*/ 4568 w 5127"/>
              <a:gd name="T67" fmla="*/ 5139 h 5401"/>
              <a:gd name="T68" fmla="*/ 4448 w 5127"/>
              <a:gd name="T69" fmla="*/ 5281 h 5401"/>
              <a:gd name="T70" fmla="*/ 4688 w 5127"/>
              <a:gd name="T71" fmla="*/ 5281 h 5401"/>
              <a:gd name="T72" fmla="*/ 4568 w 5127"/>
              <a:gd name="T73" fmla="*/ 5139 h 5401"/>
              <a:gd name="T74" fmla="*/ 4448 w 5127"/>
              <a:gd name="T75" fmla="*/ 2559 h 5401"/>
              <a:gd name="T76" fmla="*/ 4568 w 5127"/>
              <a:gd name="T77" fmla="*/ 4974 h 5401"/>
              <a:gd name="T78" fmla="*/ 4688 w 5127"/>
              <a:gd name="T79" fmla="*/ 2559 h 5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27" h="5401">
                <a:moveTo>
                  <a:pt x="3473" y="1608"/>
                </a:moveTo>
                <a:cubicBezTo>
                  <a:pt x="3473" y="1674"/>
                  <a:pt x="3419" y="1728"/>
                  <a:pt x="3353" y="1728"/>
                </a:cubicBezTo>
                <a:lnTo>
                  <a:pt x="2303" y="1728"/>
                </a:lnTo>
                <a:cubicBezTo>
                  <a:pt x="2236" y="1728"/>
                  <a:pt x="2183" y="1674"/>
                  <a:pt x="2183" y="1608"/>
                </a:cubicBezTo>
                <a:cubicBezTo>
                  <a:pt x="2183" y="1542"/>
                  <a:pt x="2236" y="1488"/>
                  <a:pt x="2303" y="1488"/>
                </a:cubicBezTo>
                <a:lnTo>
                  <a:pt x="3353" y="1488"/>
                </a:lnTo>
                <a:cubicBezTo>
                  <a:pt x="3419" y="1488"/>
                  <a:pt x="3473" y="1542"/>
                  <a:pt x="3473" y="1608"/>
                </a:cubicBezTo>
                <a:close/>
                <a:moveTo>
                  <a:pt x="3103" y="2231"/>
                </a:moveTo>
                <a:cubicBezTo>
                  <a:pt x="3170" y="2231"/>
                  <a:pt x="3223" y="2178"/>
                  <a:pt x="3223" y="2111"/>
                </a:cubicBezTo>
                <a:cubicBezTo>
                  <a:pt x="3223" y="2045"/>
                  <a:pt x="3170" y="1991"/>
                  <a:pt x="3103" y="1991"/>
                </a:cubicBezTo>
                <a:lnTo>
                  <a:pt x="2552" y="1991"/>
                </a:lnTo>
                <a:cubicBezTo>
                  <a:pt x="2486" y="1991"/>
                  <a:pt x="2432" y="2045"/>
                  <a:pt x="2432" y="2111"/>
                </a:cubicBezTo>
                <a:cubicBezTo>
                  <a:pt x="2432" y="2178"/>
                  <a:pt x="2486" y="2231"/>
                  <a:pt x="2552" y="2231"/>
                </a:cubicBezTo>
                <a:lnTo>
                  <a:pt x="3103" y="2231"/>
                </a:lnTo>
                <a:close/>
                <a:moveTo>
                  <a:pt x="3473" y="2768"/>
                </a:moveTo>
                <a:cubicBezTo>
                  <a:pt x="3473" y="2701"/>
                  <a:pt x="3419" y="2648"/>
                  <a:pt x="3353" y="2648"/>
                </a:cubicBezTo>
                <a:lnTo>
                  <a:pt x="2303" y="2648"/>
                </a:lnTo>
                <a:cubicBezTo>
                  <a:pt x="2236" y="2648"/>
                  <a:pt x="2183" y="2701"/>
                  <a:pt x="2183" y="2768"/>
                </a:cubicBezTo>
                <a:cubicBezTo>
                  <a:pt x="2183" y="2834"/>
                  <a:pt x="2236" y="2888"/>
                  <a:pt x="2303" y="2888"/>
                </a:cubicBezTo>
                <a:lnTo>
                  <a:pt x="3353" y="2888"/>
                </a:lnTo>
                <a:cubicBezTo>
                  <a:pt x="3419" y="2888"/>
                  <a:pt x="3473" y="2834"/>
                  <a:pt x="3473" y="2768"/>
                </a:cubicBezTo>
                <a:close/>
                <a:moveTo>
                  <a:pt x="2552" y="3151"/>
                </a:moveTo>
                <a:cubicBezTo>
                  <a:pt x="2486" y="3151"/>
                  <a:pt x="2432" y="3205"/>
                  <a:pt x="2432" y="3271"/>
                </a:cubicBezTo>
                <a:cubicBezTo>
                  <a:pt x="2432" y="3338"/>
                  <a:pt x="2486" y="3391"/>
                  <a:pt x="2552" y="3391"/>
                </a:cubicBezTo>
                <a:lnTo>
                  <a:pt x="3103" y="3391"/>
                </a:lnTo>
                <a:cubicBezTo>
                  <a:pt x="3170" y="3391"/>
                  <a:pt x="3223" y="3338"/>
                  <a:pt x="3223" y="3271"/>
                </a:cubicBezTo>
                <a:cubicBezTo>
                  <a:pt x="3223" y="3205"/>
                  <a:pt x="3170" y="3151"/>
                  <a:pt x="3103" y="3151"/>
                </a:cubicBezTo>
                <a:lnTo>
                  <a:pt x="2552" y="3151"/>
                </a:lnTo>
                <a:close/>
                <a:moveTo>
                  <a:pt x="4448" y="700"/>
                </a:moveTo>
                <a:lnTo>
                  <a:pt x="4448" y="1442"/>
                </a:lnTo>
                <a:cubicBezTo>
                  <a:pt x="4448" y="1509"/>
                  <a:pt x="4501" y="1562"/>
                  <a:pt x="4568" y="1562"/>
                </a:cubicBezTo>
                <a:cubicBezTo>
                  <a:pt x="4634" y="1562"/>
                  <a:pt x="4688" y="1509"/>
                  <a:pt x="4688" y="1442"/>
                </a:cubicBezTo>
                <a:lnTo>
                  <a:pt x="4688" y="700"/>
                </a:lnTo>
                <a:cubicBezTo>
                  <a:pt x="4688" y="314"/>
                  <a:pt x="4374" y="0"/>
                  <a:pt x="3988" y="0"/>
                </a:cubicBezTo>
                <a:lnTo>
                  <a:pt x="604" y="0"/>
                </a:lnTo>
                <a:cubicBezTo>
                  <a:pt x="271" y="0"/>
                  <a:pt x="0" y="271"/>
                  <a:pt x="0" y="604"/>
                </a:cubicBezTo>
                <a:lnTo>
                  <a:pt x="0" y="1672"/>
                </a:lnTo>
                <a:cubicBezTo>
                  <a:pt x="0" y="1738"/>
                  <a:pt x="53" y="1792"/>
                  <a:pt x="120" y="1792"/>
                </a:cubicBezTo>
                <a:lnTo>
                  <a:pt x="566" y="1792"/>
                </a:lnTo>
                <a:cubicBezTo>
                  <a:pt x="632" y="1792"/>
                  <a:pt x="686" y="1738"/>
                  <a:pt x="686" y="1672"/>
                </a:cubicBezTo>
                <a:cubicBezTo>
                  <a:pt x="686" y="1606"/>
                  <a:pt x="632" y="1552"/>
                  <a:pt x="566" y="1552"/>
                </a:cubicBezTo>
                <a:lnTo>
                  <a:pt x="240" y="1552"/>
                </a:lnTo>
                <a:lnTo>
                  <a:pt x="240" y="604"/>
                </a:lnTo>
                <a:cubicBezTo>
                  <a:pt x="240" y="403"/>
                  <a:pt x="403" y="240"/>
                  <a:pt x="604" y="240"/>
                </a:cubicBezTo>
                <a:cubicBezTo>
                  <a:pt x="805" y="240"/>
                  <a:pt x="968" y="403"/>
                  <a:pt x="968" y="604"/>
                </a:cubicBezTo>
                <a:lnTo>
                  <a:pt x="968" y="4179"/>
                </a:lnTo>
                <a:cubicBezTo>
                  <a:pt x="968" y="4565"/>
                  <a:pt x="1282" y="4879"/>
                  <a:pt x="1668" y="4879"/>
                </a:cubicBezTo>
                <a:lnTo>
                  <a:pt x="3904" y="4879"/>
                </a:lnTo>
                <a:cubicBezTo>
                  <a:pt x="3970" y="4879"/>
                  <a:pt x="4024" y="4825"/>
                  <a:pt x="4024" y="4759"/>
                </a:cubicBezTo>
                <a:cubicBezTo>
                  <a:pt x="4024" y="4693"/>
                  <a:pt x="3970" y="4639"/>
                  <a:pt x="3904" y="4639"/>
                </a:cubicBezTo>
                <a:lnTo>
                  <a:pt x="1668" y="4639"/>
                </a:lnTo>
                <a:cubicBezTo>
                  <a:pt x="1415" y="4639"/>
                  <a:pt x="1208" y="4433"/>
                  <a:pt x="1208" y="4179"/>
                </a:cubicBezTo>
                <a:lnTo>
                  <a:pt x="1208" y="604"/>
                </a:lnTo>
                <a:cubicBezTo>
                  <a:pt x="1208" y="468"/>
                  <a:pt x="1163" y="341"/>
                  <a:pt x="1086" y="240"/>
                </a:cubicBezTo>
                <a:lnTo>
                  <a:pt x="3988" y="240"/>
                </a:lnTo>
                <a:cubicBezTo>
                  <a:pt x="4241" y="240"/>
                  <a:pt x="4448" y="446"/>
                  <a:pt x="4448" y="700"/>
                </a:cubicBezTo>
                <a:close/>
                <a:moveTo>
                  <a:pt x="4787" y="2000"/>
                </a:moveTo>
                <a:lnTo>
                  <a:pt x="4568" y="2000"/>
                </a:lnTo>
                <a:cubicBezTo>
                  <a:pt x="4501" y="2000"/>
                  <a:pt x="4448" y="2054"/>
                  <a:pt x="4448" y="2120"/>
                </a:cubicBezTo>
                <a:cubicBezTo>
                  <a:pt x="4448" y="2187"/>
                  <a:pt x="4501" y="2240"/>
                  <a:pt x="4568" y="2240"/>
                </a:cubicBezTo>
                <a:lnTo>
                  <a:pt x="4787" y="2240"/>
                </a:lnTo>
                <a:cubicBezTo>
                  <a:pt x="4842" y="2240"/>
                  <a:pt x="4887" y="2285"/>
                  <a:pt x="4887" y="2340"/>
                </a:cubicBezTo>
                <a:lnTo>
                  <a:pt x="4887" y="3718"/>
                </a:lnTo>
                <a:cubicBezTo>
                  <a:pt x="4887" y="3785"/>
                  <a:pt x="4941" y="3838"/>
                  <a:pt x="5007" y="3838"/>
                </a:cubicBezTo>
                <a:cubicBezTo>
                  <a:pt x="5073" y="3838"/>
                  <a:pt x="5127" y="3785"/>
                  <a:pt x="5127" y="3718"/>
                </a:cubicBezTo>
                <a:lnTo>
                  <a:pt x="5127" y="2340"/>
                </a:lnTo>
                <a:cubicBezTo>
                  <a:pt x="5127" y="2153"/>
                  <a:pt x="4975" y="2000"/>
                  <a:pt x="4787" y="2000"/>
                </a:cubicBezTo>
                <a:close/>
                <a:moveTo>
                  <a:pt x="4568" y="5139"/>
                </a:moveTo>
                <a:cubicBezTo>
                  <a:pt x="4501" y="5139"/>
                  <a:pt x="4448" y="5193"/>
                  <a:pt x="4448" y="5259"/>
                </a:cubicBezTo>
                <a:lnTo>
                  <a:pt x="4448" y="5281"/>
                </a:lnTo>
                <a:cubicBezTo>
                  <a:pt x="4448" y="5347"/>
                  <a:pt x="4501" y="5401"/>
                  <a:pt x="4568" y="5401"/>
                </a:cubicBezTo>
                <a:cubicBezTo>
                  <a:pt x="4634" y="5401"/>
                  <a:pt x="4688" y="5347"/>
                  <a:pt x="4688" y="5281"/>
                </a:cubicBezTo>
                <a:lnTo>
                  <a:pt x="4688" y="5259"/>
                </a:lnTo>
                <a:cubicBezTo>
                  <a:pt x="4688" y="5193"/>
                  <a:pt x="4634" y="5139"/>
                  <a:pt x="4568" y="5139"/>
                </a:cubicBezTo>
                <a:close/>
                <a:moveTo>
                  <a:pt x="4568" y="2439"/>
                </a:moveTo>
                <a:cubicBezTo>
                  <a:pt x="4501" y="2439"/>
                  <a:pt x="4448" y="2492"/>
                  <a:pt x="4448" y="2559"/>
                </a:cubicBezTo>
                <a:lnTo>
                  <a:pt x="4448" y="4854"/>
                </a:lnTo>
                <a:cubicBezTo>
                  <a:pt x="4448" y="4920"/>
                  <a:pt x="4501" y="4974"/>
                  <a:pt x="4568" y="4974"/>
                </a:cubicBezTo>
                <a:cubicBezTo>
                  <a:pt x="4634" y="4974"/>
                  <a:pt x="4688" y="4920"/>
                  <a:pt x="4688" y="4854"/>
                </a:cubicBezTo>
                <a:lnTo>
                  <a:pt x="4688" y="2559"/>
                </a:lnTo>
                <a:cubicBezTo>
                  <a:pt x="4688" y="2492"/>
                  <a:pt x="4634" y="2439"/>
                  <a:pt x="4568" y="2439"/>
                </a:cubicBezTo>
                <a:close/>
              </a:path>
            </a:pathLst>
          </a:custGeom>
          <a:solidFill>
            <a:schemeClr val="bg1">
              <a:lumMod val="85000"/>
            </a:schemeClr>
          </a:solidFill>
          <a:ln>
            <a:noFill/>
          </a:ln>
        </p:spPr>
        <p:txBody>
          <a:bodyPr/>
          <a:lstStyle/>
          <a:p>
            <a:endParaRPr lang="zh-CN" altLang="en-US">
              <a:solidFill>
                <a:schemeClr val="accent1"/>
              </a:solidFill>
              <a:cs typeface="+mn-ea"/>
              <a:sym typeface="+mn-lt"/>
            </a:endParaRPr>
          </a:p>
        </p:txBody>
      </p:sp>
    </p:spTree>
    <p:extLst>
      <p:ext uri="{BB962C8B-B14F-4D97-AF65-F5344CB8AC3E}">
        <p14:creationId xmlns:p14="http://schemas.microsoft.com/office/powerpoint/2010/main" val="4228510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64C2776-455D-7E45-A5DE-3820E6413EE4}"/>
              </a:ext>
            </a:extLst>
          </p:cNvPr>
          <p:cNvPicPr>
            <a:picLocks noChangeAspect="1"/>
          </p:cNvPicPr>
          <p:nvPr/>
        </p:nvPicPr>
        <p:blipFill>
          <a:blip r:embed="rId2"/>
          <a:stretch>
            <a:fillRect/>
          </a:stretch>
        </p:blipFill>
        <p:spPr>
          <a:xfrm>
            <a:off x="0" y="0"/>
            <a:ext cx="6096000" cy="6858000"/>
          </a:xfrm>
          <a:prstGeom prst="rect">
            <a:avLst/>
          </a:prstGeom>
        </p:spPr>
      </p:pic>
      <p:sp>
        <p:nvSpPr>
          <p:cNvPr id="2" name="CuadroTexto 1">
            <a:extLst>
              <a:ext uri="{FF2B5EF4-FFF2-40B4-BE49-F238E27FC236}">
                <a16:creationId xmlns:a16="http://schemas.microsoft.com/office/drawing/2014/main" id="{1F7B638D-B59A-784C-9389-39A1A4FC76C1}"/>
              </a:ext>
            </a:extLst>
          </p:cNvPr>
          <p:cNvSpPr txBox="1"/>
          <p:nvPr/>
        </p:nvSpPr>
        <p:spPr>
          <a:xfrm>
            <a:off x="0" y="34376"/>
            <a:ext cx="5250307" cy="923330"/>
          </a:xfrm>
          <a:prstGeom prst="rect">
            <a:avLst/>
          </a:prstGeom>
          <a:noFill/>
        </p:spPr>
        <p:txBody>
          <a:bodyPr wrap="square" rtlCol="0">
            <a:spAutoFit/>
          </a:bodyPr>
          <a:lstStyle/>
          <a:p>
            <a:r>
              <a:rPr lang="es-ES" sz="5400" spc="300">
                <a:solidFill>
                  <a:schemeClr val="bg1"/>
                </a:solidFill>
                <a:latin typeface="Algerian" panose="04020705040A02060702" pitchFamily="82" charset="0"/>
                <a:ea typeface="Roboto" panose="02000000000000000000" pitchFamily="2" charset="0"/>
                <a:cs typeface="Roboto" panose="02000000000000000000" pitchFamily="2" charset="0"/>
              </a:rPr>
              <a:t>INTRODUCTION</a:t>
            </a:r>
          </a:p>
        </p:txBody>
      </p:sp>
      <p:cxnSp>
        <p:nvCxnSpPr>
          <p:cNvPr id="8" name="Conector recto 7">
            <a:extLst>
              <a:ext uri="{FF2B5EF4-FFF2-40B4-BE49-F238E27FC236}">
                <a16:creationId xmlns:a16="http://schemas.microsoft.com/office/drawing/2014/main" id="{36644B05-742B-6240-8FB3-6522BCE66381}"/>
              </a:ext>
            </a:extLst>
          </p:cNvPr>
          <p:cNvCxnSpPr/>
          <p:nvPr/>
        </p:nvCxnSpPr>
        <p:spPr>
          <a:xfrm>
            <a:off x="961292" y="3519435"/>
            <a:ext cx="0" cy="15240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4A8E1915-EB6F-354A-9C1A-3213E08E9CAB}"/>
              </a:ext>
            </a:extLst>
          </p:cNvPr>
          <p:cNvSpPr txBox="1"/>
          <p:nvPr/>
        </p:nvSpPr>
        <p:spPr>
          <a:xfrm>
            <a:off x="5189861" y="1392666"/>
            <a:ext cx="7002139" cy="5223033"/>
          </a:xfrm>
          <a:prstGeom prst="rect">
            <a:avLst/>
          </a:prstGeom>
          <a:noFill/>
        </p:spPr>
        <p:txBody>
          <a:bodyPr wrap="square" rtlCol="0">
            <a:spAutoFit/>
          </a:bodyPr>
          <a:lstStyle/>
          <a:p>
            <a:pPr>
              <a:lnSpc>
                <a:spcPct val="150000"/>
              </a:lnSpc>
            </a:pPr>
            <a:r>
              <a:rPr lang="es-ES" sz="1400">
                <a:solidFill>
                  <a:schemeClr val="accent1"/>
                </a:solidFill>
                <a:latin typeface="Cambria" panose="02040503050406030204" pitchFamily="18" charset="0"/>
                <a:ea typeface="Cambria" panose="02040503050406030204" pitchFamily="18" charset="0"/>
              </a:rPr>
              <a:t> </a:t>
            </a:r>
            <a:r>
              <a:rPr lang="es-ES" sz="1400" b="1">
                <a:solidFill>
                  <a:schemeClr val="accent1"/>
                </a:solidFill>
                <a:latin typeface="Cambria" panose="02040503050406030204" pitchFamily="18" charset="0"/>
                <a:ea typeface="Cambria" panose="02040503050406030204" pitchFamily="18" charset="0"/>
              </a:rPr>
              <a:t>1.</a:t>
            </a:r>
            <a:r>
              <a:rPr lang="es-ES" sz="1400">
                <a:solidFill>
                  <a:schemeClr val="accent1"/>
                </a:solidFill>
                <a:latin typeface="Cambria" panose="02040503050406030204" pitchFamily="18" charset="0"/>
                <a:ea typeface="Cambria" panose="02040503050406030204" pitchFamily="18" charset="0"/>
              </a:rPr>
              <a:t> </a:t>
            </a:r>
            <a:r>
              <a:rPr lang="en-US" sz="1400">
                <a:solidFill>
                  <a:schemeClr val="accent1"/>
                </a:solidFill>
                <a:latin typeface="Cambria" panose="02040503050406030204" pitchFamily="18" charset="0"/>
                <a:ea typeface="Cambria" panose="02040503050406030204" pitchFamily="18" charset="0"/>
              </a:rPr>
              <a:t>Hospitals around the world are using electronic health records (EHRs) to help health care providers to deliver safer, better care to patients. EHR systems offer automated electronic information processing for physicians in their day-to-day work.</a:t>
            </a:r>
          </a:p>
          <a:p>
            <a:pPr>
              <a:lnSpc>
                <a:spcPct val="150000"/>
              </a:lnSpc>
            </a:pPr>
            <a:r>
              <a:rPr lang="en-US" sz="1400">
                <a:solidFill>
                  <a:schemeClr val="accent1"/>
                </a:solidFill>
                <a:latin typeface="Cambria" panose="02040503050406030204" pitchFamily="18" charset="0"/>
                <a:ea typeface="Cambria" panose="02040503050406030204" pitchFamily="18" charset="0"/>
              </a:rPr>
              <a:t> </a:t>
            </a:r>
          </a:p>
          <a:p>
            <a:pPr>
              <a:lnSpc>
                <a:spcPct val="150000"/>
              </a:lnSpc>
            </a:pPr>
            <a:r>
              <a:rPr lang="en-US" sz="1400" b="1">
                <a:solidFill>
                  <a:schemeClr val="accent1"/>
                </a:solidFill>
                <a:latin typeface="Cambria" panose="02040503050406030204" pitchFamily="18" charset="0"/>
                <a:ea typeface="Cambria" panose="02040503050406030204" pitchFamily="18" charset="0"/>
              </a:rPr>
              <a:t>2. </a:t>
            </a:r>
            <a:r>
              <a:rPr lang="en-US" sz="1400">
                <a:solidFill>
                  <a:schemeClr val="accent1"/>
                </a:solidFill>
                <a:latin typeface="Cambria" panose="02040503050406030204" pitchFamily="18" charset="0"/>
                <a:ea typeface="Cambria" panose="02040503050406030204" pitchFamily="18" charset="0"/>
              </a:rPr>
              <a:t>The extent to which these systems are successful depends strongly on the acceptance of the physicians regarding the performance of such systems. </a:t>
            </a:r>
          </a:p>
          <a:p>
            <a:pPr>
              <a:lnSpc>
                <a:spcPct val="150000"/>
              </a:lnSpc>
            </a:pPr>
            <a:endParaRPr lang="en-US" sz="1400">
              <a:solidFill>
                <a:schemeClr val="accent1"/>
              </a:solidFill>
              <a:latin typeface="Cambria" panose="02040503050406030204" pitchFamily="18" charset="0"/>
              <a:ea typeface="Cambria" panose="02040503050406030204" pitchFamily="18" charset="0"/>
            </a:endParaRPr>
          </a:p>
          <a:p>
            <a:pPr>
              <a:lnSpc>
                <a:spcPct val="150000"/>
              </a:lnSpc>
            </a:pPr>
            <a:r>
              <a:rPr lang="en-US" sz="1400" b="1">
                <a:solidFill>
                  <a:schemeClr val="accent1"/>
                </a:solidFill>
                <a:latin typeface="Cambria" panose="02040503050406030204" pitchFamily="18" charset="0"/>
                <a:ea typeface="Cambria" panose="02040503050406030204" pitchFamily="18" charset="0"/>
              </a:rPr>
              <a:t>3. An electronic health record (EHR)</a:t>
            </a:r>
            <a:r>
              <a:rPr lang="en-US" sz="1400">
                <a:solidFill>
                  <a:schemeClr val="accent1"/>
                </a:solidFill>
                <a:latin typeface="Cambria" panose="02040503050406030204" pitchFamily="18" charset="0"/>
                <a:ea typeface="Cambria" panose="02040503050406030204" pitchFamily="18" charset="0"/>
              </a:rPr>
              <a:t> is a repository of electronically maintained information about an individual’s lifetime health status and health care, stored such that it can serve the multiple legitimate users of the record.</a:t>
            </a:r>
          </a:p>
          <a:p>
            <a:pPr>
              <a:lnSpc>
                <a:spcPct val="150000"/>
              </a:lnSpc>
            </a:pPr>
            <a:endParaRPr lang="en-US" sz="1400">
              <a:solidFill>
                <a:schemeClr val="accent1"/>
              </a:solidFill>
              <a:latin typeface="Cambria" panose="02040503050406030204" pitchFamily="18" charset="0"/>
              <a:ea typeface="Cambria" panose="02040503050406030204" pitchFamily="18" charset="0"/>
            </a:endParaRPr>
          </a:p>
          <a:p>
            <a:pPr>
              <a:lnSpc>
                <a:spcPct val="150000"/>
              </a:lnSpc>
            </a:pPr>
            <a:r>
              <a:rPr lang="en-US" sz="1400" b="1">
                <a:solidFill>
                  <a:schemeClr val="accent1"/>
                </a:solidFill>
                <a:latin typeface="Cambria" panose="02040503050406030204" pitchFamily="18" charset="0"/>
                <a:ea typeface="Cambria" panose="02040503050406030204" pitchFamily="18" charset="0"/>
              </a:rPr>
              <a:t>4</a:t>
            </a:r>
            <a:r>
              <a:rPr lang="en-US" sz="1400">
                <a:solidFill>
                  <a:schemeClr val="accent1"/>
                </a:solidFill>
                <a:latin typeface="Cambria" panose="02040503050406030204" pitchFamily="18" charset="0"/>
                <a:ea typeface="Cambria" panose="02040503050406030204" pitchFamily="18" charset="0"/>
              </a:rPr>
              <a:t>. EHR technology offers many benefits, such as legibility and completeness of medical information and documentation, immediate access to information anywhere at any time, a large clinical database and decision-support techniques. </a:t>
            </a:r>
          </a:p>
          <a:p>
            <a:pPr>
              <a:lnSpc>
                <a:spcPct val="150000"/>
              </a:lnSpc>
            </a:pPr>
            <a:endParaRPr lang="en-US" sz="1400">
              <a:solidFill>
                <a:schemeClr val="accent1"/>
              </a:solidFill>
              <a:latin typeface="Cambria" panose="02040503050406030204" pitchFamily="18" charset="0"/>
              <a:ea typeface="Cambria" panose="02040503050406030204" pitchFamily="18" charset="0"/>
            </a:endParaRPr>
          </a:p>
          <a:p>
            <a:pPr>
              <a:lnSpc>
                <a:spcPct val="150000"/>
              </a:lnSpc>
            </a:pPr>
            <a:r>
              <a:rPr lang="es-ES" sz="1400">
                <a:solidFill>
                  <a:schemeClr val="accent1"/>
                </a:solidFill>
                <a:latin typeface="Cambria" panose="02040503050406030204" pitchFamily="18" charset="0"/>
                <a:ea typeface="Cambria" panose="02040503050406030204" pitchFamily="18" charset="0"/>
              </a:rPr>
              <a:t> </a:t>
            </a:r>
          </a:p>
        </p:txBody>
      </p:sp>
      <p:sp>
        <p:nvSpPr>
          <p:cNvPr id="4" name="Rectangle 3"/>
          <p:cNvSpPr/>
          <p:nvPr/>
        </p:nvSpPr>
        <p:spPr>
          <a:xfrm>
            <a:off x="382431" y="3338687"/>
            <a:ext cx="4485443" cy="26477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a:latin typeface="Cambria" panose="02040503050406030204" pitchFamily="18" charset="0"/>
              <a:ea typeface="Cambria" panose="02040503050406030204" pitchFamily="18" charset="0"/>
            </a:endParaRPr>
          </a:p>
          <a:p>
            <a:r>
              <a:rPr lang="en-US" sz="1400" b="1">
                <a:latin typeface="Cambria" panose="02040503050406030204" pitchFamily="18" charset="0"/>
                <a:ea typeface="Cambria" panose="02040503050406030204" pitchFamily="18" charset="0"/>
              </a:rPr>
              <a:t> </a:t>
            </a:r>
            <a:endParaRPr lang="en-US" sz="1400">
              <a:solidFill>
                <a:schemeClr val="bg1"/>
              </a:solidFill>
              <a:latin typeface="Cambria" panose="02040503050406030204" pitchFamily="18" charset="0"/>
              <a:ea typeface="Cambria" panose="02040503050406030204" pitchFamily="18" charset="0"/>
            </a:endParaRPr>
          </a:p>
        </p:txBody>
      </p:sp>
      <p:sp>
        <p:nvSpPr>
          <p:cNvPr id="9" name="CuadroTexto 10">
            <a:extLst>
              <a:ext uri="{FF2B5EF4-FFF2-40B4-BE49-F238E27FC236}">
                <a16:creationId xmlns:a16="http://schemas.microsoft.com/office/drawing/2014/main" id="{4A8E1915-EB6F-354A-9C1A-3213E08E9CAB}"/>
              </a:ext>
            </a:extLst>
          </p:cNvPr>
          <p:cNvSpPr txBox="1"/>
          <p:nvPr/>
        </p:nvSpPr>
        <p:spPr>
          <a:xfrm>
            <a:off x="8039100" y="625755"/>
            <a:ext cx="3975100" cy="738664"/>
          </a:xfrm>
          <a:prstGeom prst="rect">
            <a:avLst/>
          </a:prstGeom>
          <a:noFill/>
        </p:spPr>
        <p:txBody>
          <a:bodyPr wrap="square" rtlCol="0">
            <a:spAutoFit/>
          </a:bodyPr>
          <a:lstStyle/>
          <a:p>
            <a:pPr>
              <a:lnSpc>
                <a:spcPct val="150000"/>
              </a:lnSpc>
            </a:pPr>
            <a:r>
              <a:rPr lang="es-ES" sz="1400">
                <a:solidFill>
                  <a:schemeClr val="bg1"/>
                </a:solidFill>
                <a:latin typeface="Cambria" panose="02040503050406030204" pitchFamily="18" charset="0"/>
                <a:ea typeface="Cambria" panose="02040503050406030204" pitchFamily="18" charset="0"/>
              </a:rPr>
              <a:t> </a:t>
            </a:r>
            <a:endParaRPr lang="en-US" sz="1400">
              <a:solidFill>
                <a:schemeClr val="accent1"/>
              </a:solidFill>
              <a:latin typeface="Cambria" panose="02040503050406030204" pitchFamily="18" charset="0"/>
              <a:ea typeface="Cambria" panose="02040503050406030204" pitchFamily="18" charset="0"/>
            </a:endParaRPr>
          </a:p>
          <a:p>
            <a:pPr>
              <a:lnSpc>
                <a:spcPct val="150000"/>
              </a:lnSpc>
            </a:pPr>
            <a:r>
              <a:rPr lang="es-ES" sz="1400">
                <a:solidFill>
                  <a:schemeClr val="bg1"/>
                </a:solidFill>
                <a:latin typeface="Cambria" panose="02040503050406030204" pitchFamily="18" charset="0"/>
                <a:ea typeface="Cambria" panose="02040503050406030204" pitchFamily="18" charset="0"/>
              </a:rPr>
              <a:t> </a:t>
            </a:r>
          </a:p>
        </p:txBody>
      </p:sp>
      <p:sp>
        <p:nvSpPr>
          <p:cNvPr id="10" name="CuadroTexto 1">
            <a:extLst>
              <a:ext uri="{FF2B5EF4-FFF2-40B4-BE49-F238E27FC236}">
                <a16:creationId xmlns:a16="http://schemas.microsoft.com/office/drawing/2014/main" id="{C1AFE504-C70D-D747-8F8F-5D7638507995}"/>
              </a:ext>
            </a:extLst>
          </p:cNvPr>
          <p:cNvSpPr txBox="1"/>
          <p:nvPr/>
        </p:nvSpPr>
        <p:spPr>
          <a:xfrm>
            <a:off x="228600" y="995087"/>
            <a:ext cx="1283154" cy="1200329"/>
          </a:xfrm>
          <a:prstGeom prst="rect">
            <a:avLst/>
          </a:prstGeom>
          <a:noFill/>
        </p:spPr>
        <p:txBody>
          <a:bodyPr wrap="square" rtlCol="0">
            <a:spAutoFit/>
          </a:bodyPr>
          <a:lstStyle/>
          <a:p>
            <a:pPr algn="ctr"/>
            <a:r>
              <a:rPr lang="es-ES" sz="7200">
                <a:solidFill>
                  <a:schemeClr val="tx1">
                    <a:lumMod val="85000"/>
                    <a:lumOff val="15000"/>
                  </a:schemeClr>
                </a:solidFill>
                <a:latin typeface="Oswald" pitchFamily="2" charset="77"/>
                <a:ea typeface="Roboto" panose="02000000000000000000" pitchFamily="2" charset="0"/>
                <a:cs typeface="Roboto" panose="02000000000000000000" pitchFamily="2" charset="0"/>
              </a:rPr>
              <a:t>01</a:t>
            </a:r>
            <a:endParaRPr lang="es-ES" sz="5400">
              <a:solidFill>
                <a:schemeClr val="tx1">
                  <a:lumMod val="85000"/>
                  <a:lumOff val="15000"/>
                </a:schemeClr>
              </a:solidFill>
              <a:latin typeface="Oswald" pitchFamily="2" charset="77"/>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10607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5256833" y="2282350"/>
            <a:ext cx="6261808" cy="895350"/>
          </a:xfrm>
        </p:spPr>
        <p:txBody>
          <a:bodyPr>
            <a:normAutofit/>
          </a:bodyPr>
          <a:lstStyle/>
          <a:p>
            <a:r>
              <a:rPr lang="en-US" sz="4000"/>
              <a:t> </a:t>
            </a:r>
            <a:r>
              <a:rPr lang="en-US" sz="4000">
                <a:latin typeface="Algerian" panose="04020705040A02060702" pitchFamily="82" charset="0"/>
              </a:rPr>
              <a:t>Rationale</a:t>
            </a:r>
            <a:endParaRPr lang="zh-CN" altLang="en-US" sz="4000">
              <a:latin typeface="Algerian" panose="04020705040A02060702" pitchFamily="82" charset="0"/>
            </a:endParaRPr>
          </a:p>
        </p:txBody>
      </p:sp>
      <p:sp>
        <p:nvSpPr>
          <p:cNvPr id="6" name="文本占位符 5"/>
          <p:cNvSpPr>
            <a:spLocks noGrp="1"/>
          </p:cNvSpPr>
          <p:nvPr>
            <p:ph type="body" idx="1"/>
          </p:nvPr>
        </p:nvSpPr>
        <p:spPr>
          <a:xfrm>
            <a:off x="4851400" y="3733800"/>
            <a:ext cx="6794499" cy="1126273"/>
          </a:xfrm>
        </p:spPr>
        <p:txBody>
          <a:bodyPr>
            <a:normAutofit lnSpcReduction="10000"/>
          </a:bodyPr>
          <a:lstStyle/>
          <a:p>
            <a:r>
              <a:rPr lang="en-US" altLang="zh-CN"/>
              <a:t> </a:t>
            </a:r>
            <a:r>
              <a:rPr lang="en-US" sz="1700">
                <a:latin typeface="Cambria" panose="02040503050406030204" pitchFamily="18" charset="0"/>
                <a:ea typeface="Cambria" panose="02040503050406030204" pitchFamily="18" charset="0"/>
              </a:rPr>
              <a:t>I propose to study the impact of using the electronic health record software in an In- patient department and the success of the software in improving the efficiency of the physicians.</a:t>
            </a:r>
          </a:p>
          <a:p>
            <a:r>
              <a:rPr lang="en-US" sz="1700" u="sng">
                <a:latin typeface="Cambria" panose="02040503050406030204" pitchFamily="18" charset="0"/>
                <a:ea typeface="Cambria" panose="02040503050406030204" pitchFamily="18" charset="0"/>
              </a:rPr>
              <a:t>    </a:t>
            </a:r>
            <a:endParaRPr lang="en-US" sz="1700">
              <a:latin typeface="Cambria" panose="02040503050406030204" pitchFamily="18" charset="0"/>
              <a:ea typeface="Cambria" panose="02040503050406030204" pitchFamily="18" charset="0"/>
            </a:endParaRPr>
          </a:p>
          <a:p>
            <a:pPr lvl="0"/>
            <a:endParaRPr lang="zh-CN" altLang="en-US"/>
          </a:p>
        </p:txBody>
      </p:sp>
      <p:cxnSp>
        <p:nvCxnSpPr>
          <p:cNvPr id="165" name="直接连接符 164">
            <a:extLst>
              <a:ext uri="{FF2B5EF4-FFF2-40B4-BE49-F238E27FC236}">
                <a16:creationId xmlns:a16="http://schemas.microsoft.com/office/drawing/2014/main" id="{EAB2D5FA-EBD0-4D79-A11F-D2D3F80CA1C1}"/>
              </a:ext>
            </a:extLst>
          </p:cNvPr>
          <p:cNvCxnSpPr>
            <a:cxnSpLocks/>
          </p:cNvCxnSpPr>
          <p:nvPr/>
        </p:nvCxnSpPr>
        <p:spPr>
          <a:xfrm>
            <a:off x="5391343" y="3490414"/>
            <a:ext cx="583813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ED9E0334-13CF-3646-A0C1-B8F64CFEFA9D}"/>
              </a:ext>
            </a:extLst>
          </p:cNvPr>
          <p:cNvSpPr txBox="1"/>
          <p:nvPr/>
        </p:nvSpPr>
        <p:spPr>
          <a:xfrm>
            <a:off x="153522" y="199827"/>
            <a:ext cx="1283154" cy="1200329"/>
          </a:xfrm>
          <a:prstGeom prst="rect">
            <a:avLst/>
          </a:prstGeom>
          <a:noFill/>
        </p:spPr>
        <p:txBody>
          <a:bodyPr wrap="square" rtlCol="0">
            <a:spAutoFit/>
          </a:bodyPr>
          <a:lstStyle/>
          <a:p>
            <a:pPr algn="ctr"/>
            <a:r>
              <a:rPr lang="es-ES" sz="7200">
                <a:solidFill>
                  <a:schemeClr val="bg1">
                    <a:lumMod val="65000"/>
                  </a:schemeClr>
                </a:solidFill>
                <a:latin typeface="Oswald" pitchFamily="2" charset="77"/>
                <a:ea typeface="Roboto" panose="02000000000000000000" pitchFamily="2" charset="0"/>
                <a:cs typeface="Roboto" panose="02000000000000000000" pitchFamily="2" charset="0"/>
              </a:rPr>
              <a:t>02</a:t>
            </a:r>
            <a:endParaRPr lang="es-ES" sz="5400">
              <a:solidFill>
                <a:schemeClr val="bg1">
                  <a:lumMod val="65000"/>
                </a:schemeClr>
              </a:solidFill>
              <a:latin typeface="Oswald" pitchFamily="2" charset="77"/>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1658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445388A-AE22-1846-BACD-1C8A111FDEE9}"/>
              </a:ext>
            </a:extLst>
          </p:cNvPr>
          <p:cNvSpPr/>
          <p:nvPr/>
        </p:nvSpPr>
        <p:spPr>
          <a:xfrm>
            <a:off x="6096000" y="0"/>
            <a:ext cx="6096000" cy="6866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BEB80AF9-6515-F846-A34A-4A2505E956AC}"/>
              </a:ext>
            </a:extLst>
          </p:cNvPr>
          <p:cNvSpPr txBox="1"/>
          <p:nvPr/>
        </p:nvSpPr>
        <p:spPr>
          <a:xfrm>
            <a:off x="796655" y="1900734"/>
            <a:ext cx="5048144" cy="646331"/>
          </a:xfrm>
          <a:prstGeom prst="rect">
            <a:avLst/>
          </a:prstGeom>
          <a:noFill/>
        </p:spPr>
        <p:txBody>
          <a:bodyPr wrap="square" rtlCol="0">
            <a:spAutoFit/>
          </a:bodyPr>
          <a:lstStyle/>
          <a:p>
            <a:r>
              <a:rPr lang="en-US" sz="3600" b="1" u="sng">
                <a:latin typeface="Algerian" panose="04020705040A02060702" pitchFamily="82" charset="0"/>
                <a:ea typeface="Cambria" panose="02040503050406030204" pitchFamily="18" charset="0"/>
              </a:rPr>
              <a:t>Research</a:t>
            </a:r>
            <a:r>
              <a:rPr lang="en-US" sz="3600" b="1">
                <a:latin typeface="Algerian" panose="04020705040A02060702" pitchFamily="82" charset="0"/>
                <a:ea typeface="Cambria" panose="02040503050406030204" pitchFamily="18" charset="0"/>
              </a:rPr>
              <a:t> </a:t>
            </a:r>
            <a:r>
              <a:rPr lang="en-US" sz="3600" b="1" u="sng">
                <a:latin typeface="Algerian" panose="04020705040A02060702" pitchFamily="82" charset="0"/>
                <a:ea typeface="Cambria" panose="02040503050406030204" pitchFamily="18" charset="0"/>
              </a:rPr>
              <a:t>Question</a:t>
            </a:r>
            <a:endParaRPr lang="es-ES" sz="3600" b="1">
              <a:solidFill>
                <a:schemeClr val="tx1">
                  <a:lumMod val="95000"/>
                  <a:lumOff val="5000"/>
                </a:schemeClr>
              </a:solidFill>
              <a:latin typeface="Algerian" panose="04020705040A02060702" pitchFamily="82" charset="0"/>
              <a:ea typeface="Cambria" panose="02040503050406030204" pitchFamily="18" charset="0"/>
              <a:cs typeface="Roboto" panose="02000000000000000000" pitchFamily="2" charset="0"/>
            </a:endParaRPr>
          </a:p>
        </p:txBody>
      </p:sp>
      <p:sp>
        <p:nvSpPr>
          <p:cNvPr id="13" name="CuadroTexto 12">
            <a:extLst>
              <a:ext uri="{FF2B5EF4-FFF2-40B4-BE49-F238E27FC236}">
                <a16:creationId xmlns:a16="http://schemas.microsoft.com/office/drawing/2014/main" id="{584C73BA-45D7-CC45-ADEC-D4ABE4F80F03}"/>
              </a:ext>
            </a:extLst>
          </p:cNvPr>
          <p:cNvSpPr txBox="1"/>
          <p:nvPr/>
        </p:nvSpPr>
        <p:spPr>
          <a:xfrm>
            <a:off x="6097840" y="3793010"/>
            <a:ext cx="6094160" cy="923330"/>
          </a:xfrm>
          <a:prstGeom prst="rect">
            <a:avLst/>
          </a:prstGeom>
          <a:noFill/>
        </p:spPr>
        <p:txBody>
          <a:bodyPr wrap="square" rtlCol="0">
            <a:spAutoFit/>
          </a:bodyPr>
          <a:lstStyle/>
          <a:p>
            <a:pPr>
              <a:lnSpc>
                <a:spcPct val="150000"/>
              </a:lnSpc>
            </a:pPr>
            <a:r>
              <a:rPr lang="es-ES" sz="1600" b="1">
                <a:solidFill>
                  <a:srgbClr val="FFC000"/>
                </a:solidFill>
                <a:latin typeface="Cambria" panose="02040503050406030204" pitchFamily="18" charset="0"/>
                <a:ea typeface="Cambria" panose="02040503050406030204" pitchFamily="18" charset="0"/>
              </a:rPr>
              <a:t> </a:t>
            </a:r>
            <a:r>
              <a:rPr lang="en-US" b="1">
                <a:solidFill>
                  <a:srgbClr val="FFC000"/>
                </a:solidFill>
                <a:latin typeface="Cambria" panose="02040503050406030204" pitchFamily="18" charset="0"/>
                <a:ea typeface="Cambria" panose="02040503050406030204" pitchFamily="18" charset="0"/>
              </a:rPr>
              <a:t>What is the degree of user satisfaction with the electronic health record used in In-patient department?</a:t>
            </a:r>
            <a:r>
              <a:rPr lang="es-ES" b="1">
                <a:solidFill>
                  <a:srgbClr val="FFC000"/>
                </a:solidFill>
                <a:latin typeface="Cambria" panose="02040503050406030204" pitchFamily="18" charset="0"/>
                <a:ea typeface="Cambria" panose="02040503050406030204" pitchFamily="18" charset="0"/>
              </a:rPr>
              <a:t>. </a:t>
            </a:r>
          </a:p>
        </p:txBody>
      </p:sp>
      <p:sp>
        <p:nvSpPr>
          <p:cNvPr id="2" name="Rectángulo 1">
            <a:extLst>
              <a:ext uri="{FF2B5EF4-FFF2-40B4-BE49-F238E27FC236}">
                <a16:creationId xmlns:a16="http://schemas.microsoft.com/office/drawing/2014/main" id="{2A4A1792-889E-FF43-BFE0-E2C9E18E96BA}"/>
              </a:ext>
            </a:extLst>
          </p:cNvPr>
          <p:cNvSpPr/>
          <p:nvPr/>
        </p:nvSpPr>
        <p:spPr>
          <a:xfrm>
            <a:off x="5241673" y="2839688"/>
            <a:ext cx="1052557" cy="777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Gráfico 5">
            <a:extLst>
              <a:ext uri="{FF2B5EF4-FFF2-40B4-BE49-F238E27FC236}">
                <a16:creationId xmlns:a16="http://schemas.microsoft.com/office/drawing/2014/main" id="{EC24286C-1CCC-2E4B-8FF5-D4270C9155C0}"/>
              </a:ext>
            </a:extLst>
          </p:cNvPr>
          <p:cNvSpPr/>
          <p:nvPr/>
        </p:nvSpPr>
        <p:spPr>
          <a:xfrm>
            <a:off x="5591759" y="3103779"/>
            <a:ext cx="506080" cy="249483"/>
          </a:xfrm>
          <a:custGeom>
            <a:avLst/>
            <a:gdLst>
              <a:gd name="connsiteX0" fmla="*/ 430212 w 594809"/>
              <a:gd name="connsiteY0" fmla="*/ 0 h 293224"/>
              <a:gd name="connsiteX1" fmla="*/ 403386 w 594809"/>
              <a:gd name="connsiteY1" fmla="*/ 23779 h 293224"/>
              <a:gd name="connsiteX2" fmla="*/ 522363 w 594809"/>
              <a:gd name="connsiteY2" fmla="*/ 129772 h 293224"/>
              <a:gd name="connsiteX3" fmla="*/ 0 w 594809"/>
              <a:gd name="connsiteY3" fmla="*/ 129772 h 293224"/>
              <a:gd name="connsiteX4" fmla="*/ 0 w 594809"/>
              <a:gd name="connsiteY4" fmla="*/ 163453 h 293224"/>
              <a:gd name="connsiteX5" fmla="*/ 522363 w 594809"/>
              <a:gd name="connsiteY5" fmla="*/ 163453 h 293224"/>
              <a:gd name="connsiteX6" fmla="*/ 403386 w 594809"/>
              <a:gd name="connsiteY6" fmla="*/ 269446 h 293224"/>
              <a:gd name="connsiteX7" fmla="*/ 430212 w 594809"/>
              <a:gd name="connsiteY7" fmla="*/ 293225 h 293224"/>
              <a:gd name="connsiteX8" fmla="*/ 594810 w 594809"/>
              <a:gd name="connsiteY8" fmla="*/ 146612 h 29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809" h="293224">
                <a:moveTo>
                  <a:pt x="430212" y="0"/>
                </a:moveTo>
                <a:lnTo>
                  <a:pt x="403386" y="23779"/>
                </a:lnTo>
                <a:lnTo>
                  <a:pt x="522363" y="129772"/>
                </a:lnTo>
                <a:lnTo>
                  <a:pt x="0" y="129772"/>
                </a:lnTo>
                <a:lnTo>
                  <a:pt x="0" y="163453"/>
                </a:lnTo>
                <a:lnTo>
                  <a:pt x="522363" y="163453"/>
                </a:lnTo>
                <a:lnTo>
                  <a:pt x="403386" y="269446"/>
                </a:lnTo>
                <a:lnTo>
                  <a:pt x="430212" y="293225"/>
                </a:lnTo>
                <a:lnTo>
                  <a:pt x="594810" y="146612"/>
                </a:lnTo>
                <a:close/>
              </a:path>
            </a:pathLst>
          </a:custGeom>
          <a:solidFill>
            <a:srgbClr val="000000"/>
          </a:solidFill>
          <a:ln w="37505" cap="flat">
            <a:noFill/>
            <a:prstDash val="solid"/>
            <a:miter/>
          </a:ln>
        </p:spPr>
        <p:txBody>
          <a:bodyPr rtlCol="0" anchor="ctr"/>
          <a:lstStyle/>
          <a:p>
            <a:endParaRPr lang="es-ES"/>
          </a:p>
        </p:txBody>
      </p:sp>
      <p:sp>
        <p:nvSpPr>
          <p:cNvPr id="8" name="CuadroTexto 6">
            <a:extLst>
              <a:ext uri="{FF2B5EF4-FFF2-40B4-BE49-F238E27FC236}">
                <a16:creationId xmlns:a16="http://schemas.microsoft.com/office/drawing/2014/main" id="{ED9E0334-13CF-3646-A0C1-B8F64CFEFA9D}"/>
              </a:ext>
            </a:extLst>
          </p:cNvPr>
          <p:cNvSpPr txBox="1"/>
          <p:nvPr/>
        </p:nvSpPr>
        <p:spPr>
          <a:xfrm>
            <a:off x="155078" y="225227"/>
            <a:ext cx="1283154" cy="1200329"/>
          </a:xfrm>
          <a:prstGeom prst="rect">
            <a:avLst/>
          </a:prstGeom>
          <a:noFill/>
        </p:spPr>
        <p:txBody>
          <a:bodyPr wrap="square" rtlCol="0">
            <a:spAutoFit/>
          </a:bodyPr>
          <a:lstStyle/>
          <a:p>
            <a:pPr algn="ctr"/>
            <a:r>
              <a:rPr lang="es-ES" sz="7200">
                <a:solidFill>
                  <a:schemeClr val="bg1">
                    <a:lumMod val="65000"/>
                  </a:schemeClr>
                </a:solidFill>
                <a:latin typeface="Oswald" pitchFamily="2" charset="77"/>
                <a:ea typeface="Roboto" panose="02000000000000000000" pitchFamily="2" charset="0"/>
                <a:cs typeface="Roboto" panose="02000000000000000000" pitchFamily="2" charset="0"/>
              </a:rPr>
              <a:t>03</a:t>
            </a:r>
            <a:endParaRPr lang="es-ES" sz="5400">
              <a:solidFill>
                <a:schemeClr val="bg1">
                  <a:lumMod val="65000"/>
                </a:schemeClr>
              </a:solidFill>
              <a:latin typeface="Oswald" pitchFamily="2" charset="77"/>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4563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FDDBEA9-1505-5940-9E3E-E9F6618242CD}"/>
              </a:ext>
            </a:extLst>
          </p:cNvPr>
          <p:cNvSpPr txBox="1"/>
          <p:nvPr/>
        </p:nvSpPr>
        <p:spPr>
          <a:xfrm>
            <a:off x="845685" y="3097541"/>
            <a:ext cx="4605089" cy="416011"/>
          </a:xfrm>
          <a:prstGeom prst="rect">
            <a:avLst/>
          </a:prstGeom>
          <a:noFill/>
        </p:spPr>
        <p:txBody>
          <a:bodyPr wrap="square" rtlCol="0">
            <a:spAutoFit/>
          </a:bodyPr>
          <a:lstStyle/>
          <a:p>
            <a:pPr>
              <a:lnSpc>
                <a:spcPct val="150000"/>
              </a:lnSpc>
            </a:pPr>
            <a:r>
              <a:rPr lang="es-ES" sz="1600"/>
              <a:t> </a:t>
            </a:r>
          </a:p>
        </p:txBody>
      </p:sp>
      <p:sp>
        <p:nvSpPr>
          <p:cNvPr id="12" name="CuadroTexto 11">
            <a:extLst>
              <a:ext uri="{FF2B5EF4-FFF2-40B4-BE49-F238E27FC236}">
                <a16:creationId xmlns:a16="http://schemas.microsoft.com/office/drawing/2014/main" id="{BEB80AF9-6515-F846-A34A-4A2505E956AC}"/>
              </a:ext>
            </a:extLst>
          </p:cNvPr>
          <p:cNvSpPr txBox="1"/>
          <p:nvPr/>
        </p:nvSpPr>
        <p:spPr>
          <a:xfrm>
            <a:off x="731940" y="1371628"/>
            <a:ext cx="3662259" cy="769441"/>
          </a:xfrm>
          <a:prstGeom prst="rect">
            <a:avLst/>
          </a:prstGeom>
          <a:noFill/>
        </p:spPr>
        <p:txBody>
          <a:bodyPr wrap="square" rtlCol="0">
            <a:spAutoFit/>
          </a:bodyPr>
          <a:lstStyle/>
          <a:p>
            <a:r>
              <a:rPr lang="es-ES" sz="4400" b="1">
                <a:solidFill>
                  <a:schemeClr val="tx1">
                    <a:lumMod val="95000"/>
                    <a:lumOff val="5000"/>
                  </a:schemeClr>
                </a:solidFill>
                <a:latin typeface="+mj-lt"/>
                <a:ea typeface="Roboto" panose="02000000000000000000" pitchFamily="2" charset="0"/>
                <a:cs typeface="Roboto" panose="02000000000000000000" pitchFamily="2" charset="0"/>
              </a:rPr>
              <a:t> </a:t>
            </a:r>
            <a:r>
              <a:rPr lang="es-ES" sz="4400" b="1">
                <a:solidFill>
                  <a:schemeClr val="bg1"/>
                </a:solidFill>
                <a:latin typeface="Algerian" panose="04020705040A02060702" pitchFamily="82" charset="0"/>
                <a:ea typeface="Roboto" panose="02000000000000000000" pitchFamily="2" charset="0"/>
                <a:cs typeface="Roboto" panose="02000000000000000000" pitchFamily="2" charset="0"/>
              </a:rPr>
              <a:t>OBJECTIVE</a:t>
            </a:r>
          </a:p>
        </p:txBody>
      </p:sp>
      <p:sp>
        <p:nvSpPr>
          <p:cNvPr id="5" name="Rounded Rectangle 4"/>
          <p:cNvSpPr/>
          <p:nvPr/>
        </p:nvSpPr>
        <p:spPr>
          <a:xfrm>
            <a:off x="5176385" y="1959072"/>
            <a:ext cx="6126480" cy="310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800000"/>
                </a:solidFill>
                <a:latin typeface="Cambria" panose="02040503050406030204" pitchFamily="18" charset="0"/>
                <a:ea typeface="Cambria" panose="02040503050406030204" pitchFamily="18" charset="0"/>
              </a:rPr>
              <a:t>The goal of this study is to find out how satisfied physicians are with the electronic health record software in the In-patient department and to determine which features contribute the most toward the usability of electronic health record</a:t>
            </a:r>
            <a:r>
              <a:rPr lang="en-US">
                <a:latin typeface="Cambria" panose="02040503050406030204" pitchFamily="18" charset="0"/>
                <a:ea typeface="Cambria" panose="02040503050406030204" pitchFamily="18" charset="0"/>
              </a:rPr>
              <a:t>.</a:t>
            </a:r>
          </a:p>
        </p:txBody>
      </p:sp>
      <p:sp>
        <p:nvSpPr>
          <p:cNvPr id="6" name="CuadroTexto 6">
            <a:extLst>
              <a:ext uri="{FF2B5EF4-FFF2-40B4-BE49-F238E27FC236}">
                <a16:creationId xmlns:a16="http://schemas.microsoft.com/office/drawing/2014/main" id="{ED9E0334-13CF-3646-A0C1-B8F64CFEFA9D}"/>
              </a:ext>
            </a:extLst>
          </p:cNvPr>
          <p:cNvSpPr txBox="1"/>
          <p:nvPr/>
        </p:nvSpPr>
        <p:spPr>
          <a:xfrm>
            <a:off x="204108" y="171285"/>
            <a:ext cx="1283154" cy="1200329"/>
          </a:xfrm>
          <a:prstGeom prst="rect">
            <a:avLst/>
          </a:prstGeom>
          <a:noFill/>
        </p:spPr>
        <p:txBody>
          <a:bodyPr wrap="square" rtlCol="0">
            <a:spAutoFit/>
          </a:bodyPr>
          <a:lstStyle/>
          <a:p>
            <a:pPr algn="ctr"/>
            <a:r>
              <a:rPr lang="es-ES" sz="7200">
                <a:solidFill>
                  <a:schemeClr val="tx1">
                    <a:lumMod val="85000"/>
                    <a:lumOff val="15000"/>
                  </a:schemeClr>
                </a:solidFill>
                <a:latin typeface="Oswald" pitchFamily="2" charset="77"/>
                <a:ea typeface="Roboto" panose="02000000000000000000" pitchFamily="2" charset="0"/>
                <a:cs typeface="Roboto" panose="02000000000000000000" pitchFamily="2" charset="0"/>
              </a:rPr>
              <a:t>04</a:t>
            </a:r>
            <a:endParaRPr lang="es-ES" sz="5400">
              <a:solidFill>
                <a:schemeClr val="tx1">
                  <a:lumMod val="85000"/>
                  <a:lumOff val="15000"/>
                </a:schemeClr>
              </a:solidFill>
              <a:latin typeface="Oswald" pitchFamily="2" charset="77"/>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73719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5F010A75-8F79-834E-8040-E364409ACB0C}"/>
              </a:ext>
            </a:extLst>
          </p:cNvPr>
          <p:cNvCxnSpPr/>
          <p:nvPr/>
        </p:nvCxnSpPr>
        <p:spPr>
          <a:xfrm>
            <a:off x="5533832" y="-27534"/>
            <a:ext cx="0" cy="6862751"/>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35" name="Elipse 34">
            <a:extLst>
              <a:ext uri="{FF2B5EF4-FFF2-40B4-BE49-F238E27FC236}">
                <a16:creationId xmlns:a16="http://schemas.microsoft.com/office/drawing/2014/main" id="{15B99A52-03A8-FC42-9924-1AE06CDFFC18}"/>
              </a:ext>
            </a:extLst>
          </p:cNvPr>
          <p:cNvSpPr/>
          <p:nvPr/>
        </p:nvSpPr>
        <p:spPr>
          <a:xfrm>
            <a:off x="5169557" y="4764662"/>
            <a:ext cx="732602" cy="732602"/>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Gráfico 16">
            <a:extLst>
              <a:ext uri="{FF2B5EF4-FFF2-40B4-BE49-F238E27FC236}">
                <a16:creationId xmlns:a16="http://schemas.microsoft.com/office/drawing/2014/main" id="{2934B934-D878-184E-88A5-90F2CFDE5B66}"/>
              </a:ext>
            </a:extLst>
          </p:cNvPr>
          <p:cNvSpPr/>
          <p:nvPr/>
        </p:nvSpPr>
        <p:spPr>
          <a:xfrm rot="10800000">
            <a:off x="-11876" y="-4751"/>
            <a:ext cx="5512842" cy="6886943"/>
          </a:xfrm>
          <a:custGeom>
            <a:avLst/>
            <a:gdLst>
              <a:gd name="connsiteX0" fmla="*/ 3429000 w 6858000"/>
              <a:gd name="connsiteY0" fmla="*/ 6858000 h 6858000"/>
              <a:gd name="connsiteX1" fmla="*/ 0 w 6858000"/>
              <a:gd name="connsiteY1" fmla="*/ 3429000 h 6858000"/>
              <a:gd name="connsiteX2" fmla="*/ 3429000 w 6858000"/>
              <a:gd name="connsiteY2" fmla="*/ 0 h 6858000"/>
              <a:gd name="connsiteX3" fmla="*/ 6858000 w 6858000"/>
              <a:gd name="connsiteY3" fmla="*/ 0 h 6858000"/>
              <a:gd name="connsiteX4" fmla="*/ 6858000 w 6858000"/>
              <a:gd name="connsiteY4" fmla="*/ 6858000 h 6858000"/>
              <a:gd name="connsiteX5" fmla="*/ 3429000 w 6858000"/>
              <a:gd name="connsiteY5" fmla="*/ 6858000 h 6858000"/>
              <a:gd name="connsiteX0" fmla="*/ 3429000 w 6858000"/>
              <a:gd name="connsiteY0" fmla="*/ 6858000 h 6874626"/>
              <a:gd name="connsiteX1" fmla="*/ 0 w 6858000"/>
              <a:gd name="connsiteY1" fmla="*/ 3429000 h 6874626"/>
              <a:gd name="connsiteX2" fmla="*/ 3429000 w 6858000"/>
              <a:gd name="connsiteY2" fmla="*/ 0 h 6874626"/>
              <a:gd name="connsiteX3" fmla="*/ 6858000 w 6858000"/>
              <a:gd name="connsiteY3" fmla="*/ 0 h 6874626"/>
              <a:gd name="connsiteX4" fmla="*/ 5095702 w 6858000"/>
              <a:gd name="connsiteY4" fmla="*/ 6874626 h 6874626"/>
              <a:gd name="connsiteX5" fmla="*/ 3429000 w 6858000"/>
              <a:gd name="connsiteY5" fmla="*/ 6858000 h 6874626"/>
              <a:gd name="connsiteX0" fmla="*/ 3429000 w 5112327"/>
              <a:gd name="connsiteY0" fmla="*/ 6858000 h 6874626"/>
              <a:gd name="connsiteX1" fmla="*/ 0 w 5112327"/>
              <a:gd name="connsiteY1" fmla="*/ 3429000 h 6874626"/>
              <a:gd name="connsiteX2" fmla="*/ 3429000 w 5112327"/>
              <a:gd name="connsiteY2" fmla="*/ 0 h 6874626"/>
              <a:gd name="connsiteX3" fmla="*/ 5112327 w 5112327"/>
              <a:gd name="connsiteY3" fmla="*/ 33251 h 6874626"/>
              <a:gd name="connsiteX4" fmla="*/ 5095702 w 5112327"/>
              <a:gd name="connsiteY4" fmla="*/ 6874626 h 6874626"/>
              <a:gd name="connsiteX5" fmla="*/ 3429000 w 5112327"/>
              <a:gd name="connsiteY5" fmla="*/ 6858000 h 6874626"/>
              <a:gd name="connsiteX0" fmla="*/ 3429000 w 5095903"/>
              <a:gd name="connsiteY0" fmla="*/ 6858000 h 6874626"/>
              <a:gd name="connsiteX1" fmla="*/ 0 w 5095903"/>
              <a:gd name="connsiteY1" fmla="*/ 3429000 h 6874626"/>
              <a:gd name="connsiteX2" fmla="*/ 3429000 w 5095903"/>
              <a:gd name="connsiteY2" fmla="*/ 0 h 6874626"/>
              <a:gd name="connsiteX3" fmla="*/ 4995949 w 5095903"/>
              <a:gd name="connsiteY3" fmla="*/ 16625 h 6874626"/>
              <a:gd name="connsiteX4" fmla="*/ 5095702 w 5095903"/>
              <a:gd name="connsiteY4" fmla="*/ 6874626 h 6874626"/>
              <a:gd name="connsiteX5" fmla="*/ 3429000 w 5095903"/>
              <a:gd name="connsiteY5" fmla="*/ 6858000 h 6874626"/>
              <a:gd name="connsiteX0" fmla="*/ 3429000 w 5096182"/>
              <a:gd name="connsiteY0" fmla="*/ 6874626 h 6891252"/>
              <a:gd name="connsiteX1" fmla="*/ 0 w 5096182"/>
              <a:gd name="connsiteY1" fmla="*/ 3445626 h 6891252"/>
              <a:gd name="connsiteX2" fmla="*/ 3429000 w 5096182"/>
              <a:gd name="connsiteY2" fmla="*/ 16626 h 6891252"/>
              <a:gd name="connsiteX3" fmla="*/ 5062451 w 5096182"/>
              <a:gd name="connsiteY3" fmla="*/ 0 h 6891252"/>
              <a:gd name="connsiteX4" fmla="*/ 5095702 w 5096182"/>
              <a:gd name="connsiteY4" fmla="*/ 6891252 h 6891252"/>
              <a:gd name="connsiteX5" fmla="*/ 3429000 w 5096182"/>
              <a:gd name="connsiteY5" fmla="*/ 6874626 h 6891252"/>
              <a:gd name="connsiteX0" fmla="*/ 3429000 w 5096280"/>
              <a:gd name="connsiteY0" fmla="*/ 6866534 h 6883160"/>
              <a:gd name="connsiteX1" fmla="*/ 0 w 5096280"/>
              <a:gd name="connsiteY1" fmla="*/ 3437534 h 6883160"/>
              <a:gd name="connsiteX2" fmla="*/ 3429000 w 5096280"/>
              <a:gd name="connsiteY2" fmla="*/ 8534 h 6883160"/>
              <a:gd name="connsiteX3" fmla="*/ 5070543 w 5096280"/>
              <a:gd name="connsiteY3" fmla="*/ 0 h 6883160"/>
              <a:gd name="connsiteX4" fmla="*/ 5095702 w 5096280"/>
              <a:gd name="connsiteY4" fmla="*/ 6883160 h 6883160"/>
              <a:gd name="connsiteX5" fmla="*/ 3429000 w 5096280"/>
              <a:gd name="connsiteY5" fmla="*/ 6866534 h 6883160"/>
              <a:gd name="connsiteX0" fmla="*/ 3429000 w 5097206"/>
              <a:gd name="connsiteY0" fmla="*/ 6858442 h 6875068"/>
              <a:gd name="connsiteX1" fmla="*/ 0 w 5097206"/>
              <a:gd name="connsiteY1" fmla="*/ 3429442 h 6875068"/>
              <a:gd name="connsiteX2" fmla="*/ 3429000 w 5097206"/>
              <a:gd name="connsiteY2" fmla="*/ 442 h 6875068"/>
              <a:gd name="connsiteX3" fmla="*/ 5094819 w 5097206"/>
              <a:gd name="connsiteY3" fmla="*/ 0 h 6875068"/>
              <a:gd name="connsiteX4" fmla="*/ 5095702 w 5097206"/>
              <a:gd name="connsiteY4" fmla="*/ 6875068 h 6875068"/>
              <a:gd name="connsiteX5" fmla="*/ 3429000 w 5097206"/>
              <a:gd name="connsiteY5" fmla="*/ 6858442 h 6875068"/>
              <a:gd name="connsiteX0" fmla="*/ 3429000 w 5511391"/>
              <a:gd name="connsiteY0" fmla="*/ 6858442 h 6863193"/>
              <a:gd name="connsiteX1" fmla="*/ 0 w 5511391"/>
              <a:gd name="connsiteY1" fmla="*/ 3429442 h 6863193"/>
              <a:gd name="connsiteX2" fmla="*/ 3429000 w 5511391"/>
              <a:gd name="connsiteY2" fmla="*/ 442 h 6863193"/>
              <a:gd name="connsiteX3" fmla="*/ 5094819 w 5511391"/>
              <a:gd name="connsiteY3" fmla="*/ 0 h 6863193"/>
              <a:gd name="connsiteX4" fmla="*/ 5511338 w 5511391"/>
              <a:gd name="connsiteY4" fmla="*/ 6863193 h 6863193"/>
              <a:gd name="connsiteX5" fmla="*/ 3429000 w 5511391"/>
              <a:gd name="connsiteY5" fmla="*/ 6858442 h 6863193"/>
              <a:gd name="connsiteX0" fmla="*/ 3429000 w 5512842"/>
              <a:gd name="connsiteY0" fmla="*/ 6882192 h 6886943"/>
              <a:gd name="connsiteX1" fmla="*/ 0 w 5512842"/>
              <a:gd name="connsiteY1" fmla="*/ 3453192 h 6886943"/>
              <a:gd name="connsiteX2" fmla="*/ 3429000 w 5512842"/>
              <a:gd name="connsiteY2" fmla="*/ 24192 h 6886943"/>
              <a:gd name="connsiteX3" fmla="*/ 5510455 w 5512842"/>
              <a:gd name="connsiteY3" fmla="*/ 0 h 6886943"/>
              <a:gd name="connsiteX4" fmla="*/ 5511338 w 5512842"/>
              <a:gd name="connsiteY4" fmla="*/ 6886943 h 6886943"/>
              <a:gd name="connsiteX5" fmla="*/ 3429000 w 5512842"/>
              <a:gd name="connsiteY5" fmla="*/ 6882192 h 688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12842" h="6886943">
                <a:moveTo>
                  <a:pt x="3429000" y="6882192"/>
                </a:moveTo>
                <a:cubicBezTo>
                  <a:pt x="1535214" y="6882192"/>
                  <a:pt x="0" y="5346978"/>
                  <a:pt x="0" y="3453192"/>
                </a:cubicBezTo>
                <a:cubicBezTo>
                  <a:pt x="0" y="1559406"/>
                  <a:pt x="1535214" y="24192"/>
                  <a:pt x="3429000" y="24192"/>
                </a:cubicBezTo>
                <a:lnTo>
                  <a:pt x="5510455" y="0"/>
                </a:lnTo>
                <a:cubicBezTo>
                  <a:pt x="5504913" y="2280458"/>
                  <a:pt x="5516880" y="4606485"/>
                  <a:pt x="5511338" y="6886943"/>
                </a:cubicBezTo>
                <a:lnTo>
                  <a:pt x="3429000" y="6882192"/>
                </a:lnTo>
                <a:close/>
              </a:path>
            </a:pathLst>
          </a:custGeom>
          <a:solidFill>
            <a:schemeClr val="accent1">
              <a:lumMod val="20000"/>
              <a:lumOff val="80000"/>
            </a:schemeClr>
          </a:solidFill>
          <a:ln w="6350" cap="flat">
            <a:noFill/>
            <a:prstDash val="solid"/>
            <a:miter/>
          </a:ln>
        </p:spPr>
        <p:txBody>
          <a:bodyPr rtlCol="0" anchor="ctr"/>
          <a:lstStyle/>
          <a:p>
            <a:endParaRPr lang="es-ES"/>
          </a:p>
        </p:txBody>
      </p:sp>
      <p:sp>
        <p:nvSpPr>
          <p:cNvPr id="9" name="CuadroTexto 8">
            <a:extLst>
              <a:ext uri="{FF2B5EF4-FFF2-40B4-BE49-F238E27FC236}">
                <a16:creationId xmlns:a16="http://schemas.microsoft.com/office/drawing/2014/main" id="{7B2704A8-6E3F-3140-BF02-6BAB023BD226}"/>
              </a:ext>
            </a:extLst>
          </p:cNvPr>
          <p:cNvSpPr txBox="1"/>
          <p:nvPr/>
        </p:nvSpPr>
        <p:spPr>
          <a:xfrm>
            <a:off x="1060279" y="728648"/>
            <a:ext cx="4351180" cy="707886"/>
          </a:xfrm>
          <a:prstGeom prst="rect">
            <a:avLst/>
          </a:prstGeom>
          <a:noFill/>
        </p:spPr>
        <p:txBody>
          <a:bodyPr wrap="square" rtlCol="0">
            <a:spAutoFit/>
          </a:bodyPr>
          <a:lstStyle/>
          <a:p>
            <a:r>
              <a:rPr lang="es-ES" sz="4000" b="1">
                <a:solidFill>
                  <a:schemeClr val="tx1">
                    <a:lumMod val="95000"/>
                    <a:lumOff val="5000"/>
                  </a:schemeClr>
                </a:solidFill>
                <a:latin typeface="Algerian" panose="04020705040A02060702" pitchFamily="82" charset="0"/>
                <a:ea typeface="Cambria" panose="02040503050406030204" pitchFamily="18" charset="0"/>
                <a:cs typeface="Roboto" panose="02000000000000000000" pitchFamily="2" charset="0"/>
              </a:rPr>
              <a:t>METHODOLOGY</a:t>
            </a:r>
          </a:p>
        </p:txBody>
      </p:sp>
      <p:sp>
        <p:nvSpPr>
          <p:cNvPr id="10" name="CuadroTexto 9">
            <a:extLst>
              <a:ext uri="{FF2B5EF4-FFF2-40B4-BE49-F238E27FC236}">
                <a16:creationId xmlns:a16="http://schemas.microsoft.com/office/drawing/2014/main" id="{B306A1FE-3D4C-384E-9131-B165C2C8EF2F}"/>
              </a:ext>
            </a:extLst>
          </p:cNvPr>
          <p:cNvSpPr txBox="1"/>
          <p:nvPr/>
        </p:nvSpPr>
        <p:spPr>
          <a:xfrm>
            <a:off x="629784" y="1708080"/>
            <a:ext cx="3787185" cy="3785652"/>
          </a:xfrm>
          <a:prstGeom prst="rect">
            <a:avLst/>
          </a:prstGeom>
          <a:noFill/>
        </p:spPr>
        <p:txBody>
          <a:bodyPr wrap="square" rtlCol="0">
            <a:spAutoFit/>
          </a:bodyPr>
          <a:lstStyle/>
          <a:p>
            <a:pPr>
              <a:lnSpc>
                <a:spcPct val="150000"/>
              </a:lnSpc>
            </a:pPr>
            <a:r>
              <a:rPr lang="es-ES" sz="1600">
                <a:latin typeface="Cambria" panose="02040503050406030204" pitchFamily="18" charset="0"/>
                <a:ea typeface="Cambria" panose="02040503050406030204" pitchFamily="18" charset="0"/>
              </a:rPr>
              <a:t> </a:t>
            </a:r>
            <a:r>
              <a:rPr lang="en-US" sz="1600">
                <a:latin typeface="Cambria" panose="02040503050406030204" pitchFamily="18" charset="0"/>
                <a:ea typeface="Cambria" panose="02040503050406030204" pitchFamily="18" charset="0"/>
              </a:rPr>
              <a:t>It is a cross-sectional analytical study which was conducted among the users of EHR Software in the IPD department  during the period of 3 months, from March 2021 to May 2021.For obtaining generalized information, a sample of 43 end users were selected as study population. The end users of EHR software broadly include physicians working in the IPD department. </a:t>
            </a:r>
            <a:r>
              <a:rPr lang="es-ES" sz="1600"/>
              <a:t> </a:t>
            </a:r>
          </a:p>
        </p:txBody>
      </p:sp>
      <p:sp>
        <p:nvSpPr>
          <p:cNvPr id="17" name="CuadroTexto 16">
            <a:extLst>
              <a:ext uri="{FF2B5EF4-FFF2-40B4-BE49-F238E27FC236}">
                <a16:creationId xmlns:a16="http://schemas.microsoft.com/office/drawing/2014/main" id="{B13ABAC4-AA9E-814F-AE3B-BFE0996CEDC7}"/>
              </a:ext>
            </a:extLst>
          </p:cNvPr>
          <p:cNvSpPr txBox="1"/>
          <p:nvPr/>
        </p:nvSpPr>
        <p:spPr>
          <a:xfrm>
            <a:off x="6228192" y="526290"/>
            <a:ext cx="5629025" cy="1815882"/>
          </a:xfrm>
          <a:prstGeom prst="rect">
            <a:avLst/>
          </a:prstGeom>
          <a:noFill/>
        </p:spPr>
        <p:txBody>
          <a:bodyPr wrap="square" rtlCol="0" anchor="ctr">
            <a:spAutoFit/>
          </a:bodyPr>
          <a:lstStyle/>
          <a:p>
            <a:r>
              <a:rPr lang="en-US" sz="1400">
                <a:latin typeface="Cambria" panose="02040503050406030204" pitchFamily="18" charset="0"/>
                <a:ea typeface="Cambria" panose="02040503050406030204" pitchFamily="18" charset="0"/>
              </a:rPr>
              <a:t>The physicians eligible for inclusion in the study were specialists and general practitioners working in an inpatient department during introduction of the system and who used the system routinely. </a:t>
            </a:r>
          </a:p>
          <a:p>
            <a:endParaRPr lang="en-US" sz="1400">
              <a:latin typeface="Cambria" panose="02040503050406030204" pitchFamily="18" charset="0"/>
              <a:ea typeface="Cambria" panose="02040503050406030204" pitchFamily="18" charset="0"/>
            </a:endParaRPr>
          </a:p>
          <a:p>
            <a:r>
              <a:rPr lang="en-US" sz="1400">
                <a:latin typeface="Cambria" panose="02040503050406030204" pitchFamily="18" charset="0"/>
                <a:ea typeface="Cambria" panose="02040503050406030204" pitchFamily="18" charset="0"/>
              </a:rPr>
              <a:t>A list of all possible end users of the software working in IPD was obtained from organizational database. A simple random sampling using the chit drawing method was done to select the final sample size.</a:t>
            </a:r>
          </a:p>
          <a:p>
            <a:endParaRPr lang="es-ES" sz="1400">
              <a:latin typeface="Cambria" panose="02040503050406030204" pitchFamily="18" charset="0"/>
              <a:ea typeface="Cambria" panose="02040503050406030204" pitchFamily="18" charset="0"/>
            </a:endParaRPr>
          </a:p>
        </p:txBody>
      </p:sp>
      <p:sp>
        <p:nvSpPr>
          <p:cNvPr id="15" name="Elipse 14">
            <a:extLst>
              <a:ext uri="{FF2B5EF4-FFF2-40B4-BE49-F238E27FC236}">
                <a16:creationId xmlns:a16="http://schemas.microsoft.com/office/drawing/2014/main" id="{53E72254-CDD6-A743-AEBF-442CCC20E33A}"/>
              </a:ext>
            </a:extLst>
          </p:cNvPr>
          <p:cNvSpPr/>
          <p:nvPr/>
        </p:nvSpPr>
        <p:spPr>
          <a:xfrm>
            <a:off x="5167531" y="1328813"/>
            <a:ext cx="732602" cy="732602"/>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1" name="Grupo 30">
            <a:extLst>
              <a:ext uri="{FF2B5EF4-FFF2-40B4-BE49-F238E27FC236}">
                <a16:creationId xmlns:a16="http://schemas.microsoft.com/office/drawing/2014/main" id="{90D1D63F-97BF-1C47-8BDB-DB6C9F69BC4D}"/>
              </a:ext>
            </a:extLst>
          </p:cNvPr>
          <p:cNvGrpSpPr/>
          <p:nvPr/>
        </p:nvGrpSpPr>
        <p:grpSpPr>
          <a:xfrm>
            <a:off x="5134665" y="3074254"/>
            <a:ext cx="732602" cy="732602"/>
            <a:chOff x="6915107" y="1601755"/>
            <a:chExt cx="858982" cy="858982"/>
          </a:xfrm>
        </p:grpSpPr>
        <p:sp>
          <p:nvSpPr>
            <p:cNvPr id="32" name="Elipse 31">
              <a:extLst>
                <a:ext uri="{FF2B5EF4-FFF2-40B4-BE49-F238E27FC236}">
                  <a16:creationId xmlns:a16="http://schemas.microsoft.com/office/drawing/2014/main" id="{436AF64E-A704-5B40-A8C0-F23AE405643D}"/>
                </a:ext>
              </a:extLst>
            </p:cNvPr>
            <p:cNvSpPr/>
            <p:nvPr/>
          </p:nvSpPr>
          <p:spPr>
            <a:xfrm>
              <a:off x="6915107" y="1601755"/>
              <a:ext cx="858982" cy="858982"/>
            </a:xfrm>
            <a:prstGeom prst="ellipse">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Forma libre 32">
              <a:extLst>
                <a:ext uri="{FF2B5EF4-FFF2-40B4-BE49-F238E27FC236}">
                  <a16:creationId xmlns:a16="http://schemas.microsoft.com/office/drawing/2014/main" id="{93634DE8-4825-E44A-80E8-07C7F7F8370D}"/>
                </a:ext>
              </a:extLst>
            </p:cNvPr>
            <p:cNvSpPr/>
            <p:nvPr/>
          </p:nvSpPr>
          <p:spPr>
            <a:xfrm>
              <a:off x="7151691" y="1838024"/>
              <a:ext cx="385815" cy="386445"/>
            </a:xfrm>
            <a:custGeom>
              <a:avLst/>
              <a:gdLst>
                <a:gd name="connsiteX0" fmla="*/ 5680427 w 5822970"/>
                <a:gd name="connsiteY0" fmla="*/ 921523 h 5832485"/>
                <a:gd name="connsiteX1" fmla="*/ 4902841 w 5822970"/>
                <a:gd name="connsiteY1" fmla="*/ 143938 h 5832485"/>
                <a:gd name="connsiteX2" fmla="*/ 4558572 w 5822970"/>
                <a:gd name="connsiteY2" fmla="*/ 0 h 5832485"/>
                <a:gd name="connsiteX3" fmla="*/ 4214294 w 5822970"/>
                <a:gd name="connsiteY3" fmla="*/ 143938 h 5832485"/>
                <a:gd name="connsiteX4" fmla="*/ 3693433 w 5822970"/>
                <a:gd name="connsiteY4" fmla="*/ 664799 h 5832485"/>
                <a:gd name="connsiteX5" fmla="*/ 3389231 w 5822970"/>
                <a:gd name="connsiteY5" fmla="*/ 728604 h 5832485"/>
                <a:gd name="connsiteX6" fmla="*/ 3165160 w 5822970"/>
                <a:gd name="connsiteY6" fmla="*/ 952674 h 5832485"/>
                <a:gd name="connsiteX7" fmla="*/ 3108767 w 5822970"/>
                <a:gd name="connsiteY7" fmla="*/ 1289531 h 5832485"/>
                <a:gd name="connsiteX8" fmla="*/ 592007 w 5822970"/>
                <a:gd name="connsiteY8" fmla="*/ 3806301 h 5832485"/>
                <a:gd name="connsiteX9" fmla="*/ 575679 w 5822970"/>
                <a:gd name="connsiteY9" fmla="*/ 3830040 h 5832485"/>
                <a:gd name="connsiteX10" fmla="*/ 575679 w 5822970"/>
                <a:gd name="connsiteY10" fmla="*/ 3838204 h 5832485"/>
                <a:gd name="connsiteX11" fmla="*/ 559352 w 5822970"/>
                <a:gd name="connsiteY11" fmla="*/ 3861943 h 5832485"/>
                <a:gd name="connsiteX12" fmla="*/ 559352 w 5822970"/>
                <a:gd name="connsiteY12" fmla="*/ 3861943 h 5832485"/>
                <a:gd name="connsiteX13" fmla="*/ 111212 w 5822970"/>
                <a:gd name="connsiteY13" fmla="*/ 5224946 h 5832485"/>
                <a:gd name="connsiteX14" fmla="*/ 111212 w 5822970"/>
                <a:gd name="connsiteY14" fmla="*/ 5224946 h 5832485"/>
                <a:gd name="connsiteX15" fmla="*/ 62982 w 5822970"/>
                <a:gd name="connsiteY15" fmla="*/ 5368884 h 5832485"/>
                <a:gd name="connsiteX16" fmla="*/ 14752 w 5822970"/>
                <a:gd name="connsiteY16" fmla="*/ 5512822 h 5832485"/>
                <a:gd name="connsiteX17" fmla="*/ 6589 w 5822970"/>
                <a:gd name="connsiteY17" fmla="*/ 5529149 h 5832485"/>
                <a:gd name="connsiteX18" fmla="*/ 30328 w 5822970"/>
                <a:gd name="connsiteY18" fmla="*/ 5713153 h 5832485"/>
                <a:gd name="connsiteX19" fmla="*/ 54067 w 5822970"/>
                <a:gd name="connsiteY19" fmla="*/ 5753219 h 5832485"/>
                <a:gd name="connsiteX20" fmla="*/ 254398 w 5822970"/>
                <a:gd name="connsiteY20" fmla="*/ 5841515 h 5832485"/>
                <a:gd name="connsiteX21" fmla="*/ 254398 w 5822970"/>
                <a:gd name="connsiteY21" fmla="*/ 5841515 h 5832485"/>
                <a:gd name="connsiteX22" fmla="*/ 278137 w 5822970"/>
                <a:gd name="connsiteY22" fmla="*/ 5841515 h 5832485"/>
                <a:gd name="connsiteX23" fmla="*/ 310040 w 5822970"/>
                <a:gd name="connsiteY23" fmla="*/ 5841515 h 5832485"/>
                <a:gd name="connsiteX24" fmla="*/ 310040 w 5822970"/>
                <a:gd name="connsiteY24" fmla="*/ 5841515 h 5832485"/>
                <a:gd name="connsiteX25" fmla="*/ 310040 w 5822970"/>
                <a:gd name="connsiteY25" fmla="*/ 5841515 h 5832485"/>
                <a:gd name="connsiteX26" fmla="*/ 326367 w 5822970"/>
                <a:gd name="connsiteY26" fmla="*/ 5833351 h 5832485"/>
                <a:gd name="connsiteX27" fmla="*/ 526698 w 5822970"/>
                <a:gd name="connsiteY27" fmla="*/ 5769546 h 5832485"/>
                <a:gd name="connsiteX28" fmla="*/ 1969082 w 5822970"/>
                <a:gd name="connsiteY28" fmla="*/ 5296915 h 5832485"/>
                <a:gd name="connsiteX29" fmla="*/ 1969082 w 5822970"/>
                <a:gd name="connsiteY29" fmla="*/ 5296915 h 5832485"/>
                <a:gd name="connsiteX30" fmla="*/ 2025475 w 5822970"/>
                <a:gd name="connsiteY30" fmla="*/ 5265012 h 5832485"/>
                <a:gd name="connsiteX31" fmla="*/ 4549657 w 5822970"/>
                <a:gd name="connsiteY31" fmla="*/ 2740831 h 5832485"/>
                <a:gd name="connsiteX32" fmla="*/ 4653529 w 5822970"/>
                <a:gd name="connsiteY32" fmla="*/ 2757158 h 5832485"/>
                <a:gd name="connsiteX33" fmla="*/ 4862024 w 5822970"/>
                <a:gd name="connsiteY33" fmla="*/ 2668862 h 5832485"/>
                <a:gd name="connsiteX34" fmla="*/ 5086094 w 5822970"/>
                <a:gd name="connsiteY34" fmla="*/ 2444792 h 5832485"/>
                <a:gd name="connsiteX35" fmla="*/ 5149899 w 5822970"/>
                <a:gd name="connsiteY35" fmla="*/ 2132425 h 5832485"/>
                <a:gd name="connsiteX36" fmla="*/ 5670760 w 5822970"/>
                <a:gd name="connsiteY36" fmla="*/ 1611564 h 5832485"/>
                <a:gd name="connsiteX37" fmla="*/ 5680427 w 5822970"/>
                <a:gd name="connsiteY37" fmla="*/ 921523 h 5832485"/>
                <a:gd name="connsiteX38" fmla="*/ 1937941 w 5822970"/>
                <a:gd name="connsiteY38" fmla="*/ 4944482 h 5832485"/>
                <a:gd name="connsiteX39" fmla="*/ 1529857 w 5822970"/>
                <a:gd name="connsiteY39" fmla="*/ 4535657 h 5832485"/>
                <a:gd name="connsiteX40" fmla="*/ 3925676 w 5822970"/>
                <a:gd name="connsiteY40" fmla="*/ 2131674 h 5832485"/>
                <a:gd name="connsiteX41" fmla="*/ 4334502 w 5822970"/>
                <a:gd name="connsiteY41" fmla="*/ 2540499 h 5832485"/>
                <a:gd name="connsiteX42" fmla="*/ 1937941 w 5822970"/>
                <a:gd name="connsiteY42" fmla="*/ 4944482 h 5832485"/>
                <a:gd name="connsiteX43" fmla="*/ 3717182 w 5822970"/>
                <a:gd name="connsiteY43" fmla="*/ 1923179 h 5832485"/>
                <a:gd name="connsiteX44" fmla="*/ 1321362 w 5822970"/>
                <a:gd name="connsiteY44" fmla="*/ 4327162 h 5832485"/>
                <a:gd name="connsiteX45" fmla="*/ 912536 w 5822970"/>
                <a:gd name="connsiteY45" fmla="*/ 3910915 h 5832485"/>
                <a:gd name="connsiteX46" fmla="*/ 3308356 w 5822970"/>
                <a:gd name="connsiteY46" fmla="*/ 1515095 h 5832485"/>
                <a:gd name="connsiteX47" fmla="*/ 3717182 w 5822970"/>
                <a:gd name="connsiteY47" fmla="*/ 1923179 h 5832485"/>
                <a:gd name="connsiteX48" fmla="*/ 623909 w 5822970"/>
                <a:gd name="connsiteY48" fmla="*/ 5425278 h 5832485"/>
                <a:gd name="connsiteX49" fmla="*/ 423578 w 5822970"/>
                <a:gd name="connsiteY49" fmla="*/ 5224946 h 5832485"/>
                <a:gd name="connsiteX50" fmla="*/ 767856 w 5822970"/>
                <a:gd name="connsiteY50" fmla="*/ 4183224 h 5832485"/>
                <a:gd name="connsiteX51" fmla="*/ 1216749 w 5822970"/>
                <a:gd name="connsiteY51" fmla="*/ 4632116 h 5832485"/>
                <a:gd name="connsiteX52" fmla="*/ 1216749 w 5822970"/>
                <a:gd name="connsiteY52" fmla="*/ 4632116 h 5832485"/>
                <a:gd name="connsiteX53" fmla="*/ 1216749 w 5822970"/>
                <a:gd name="connsiteY53" fmla="*/ 4632116 h 5832485"/>
                <a:gd name="connsiteX54" fmla="*/ 1665641 w 5822970"/>
                <a:gd name="connsiteY54" fmla="*/ 5081008 h 5832485"/>
                <a:gd name="connsiteX55" fmla="*/ 623909 w 5822970"/>
                <a:gd name="connsiteY55" fmla="*/ 5425278 h 5832485"/>
                <a:gd name="connsiteX56" fmla="*/ 4710674 w 5822970"/>
                <a:gd name="connsiteY56" fmla="*/ 2420301 h 5832485"/>
                <a:gd name="connsiteX57" fmla="*/ 4694347 w 5822970"/>
                <a:gd name="connsiteY57" fmla="*/ 2403974 h 5832485"/>
                <a:gd name="connsiteX58" fmla="*/ 3452294 w 5822970"/>
                <a:gd name="connsiteY58" fmla="*/ 1153757 h 5832485"/>
                <a:gd name="connsiteX59" fmla="*/ 3412227 w 5822970"/>
                <a:gd name="connsiteY59" fmla="*/ 1121854 h 5832485"/>
                <a:gd name="connsiteX60" fmla="*/ 3588819 w 5822970"/>
                <a:gd name="connsiteY60" fmla="*/ 937850 h 5832485"/>
                <a:gd name="connsiteX61" fmla="*/ 3605147 w 5822970"/>
                <a:gd name="connsiteY61" fmla="*/ 954178 h 5832485"/>
                <a:gd name="connsiteX62" fmla="*/ 3605147 w 5822970"/>
                <a:gd name="connsiteY62" fmla="*/ 954178 h 5832485"/>
                <a:gd name="connsiteX63" fmla="*/ 4863527 w 5822970"/>
                <a:gd name="connsiteY63" fmla="*/ 2212558 h 5832485"/>
                <a:gd name="connsiteX64" fmla="*/ 4887266 w 5822970"/>
                <a:gd name="connsiteY64" fmla="*/ 2228885 h 5832485"/>
                <a:gd name="connsiteX65" fmla="*/ 4710674 w 5822970"/>
                <a:gd name="connsiteY65" fmla="*/ 2420301 h 5832485"/>
                <a:gd name="connsiteX66" fmla="*/ 5471932 w 5822970"/>
                <a:gd name="connsiteY66" fmla="*/ 1410481 h 5832485"/>
                <a:gd name="connsiteX67" fmla="*/ 4967389 w 5822970"/>
                <a:gd name="connsiteY67" fmla="*/ 1915025 h 5832485"/>
                <a:gd name="connsiteX68" fmla="*/ 3917513 w 5822970"/>
                <a:gd name="connsiteY68" fmla="*/ 857718 h 5832485"/>
                <a:gd name="connsiteX69" fmla="*/ 4422056 w 5822970"/>
                <a:gd name="connsiteY69" fmla="*/ 353175 h 5832485"/>
                <a:gd name="connsiteX70" fmla="*/ 4694356 w 5822970"/>
                <a:gd name="connsiteY70" fmla="*/ 353175 h 5832485"/>
                <a:gd name="connsiteX71" fmla="*/ 5471942 w 5822970"/>
                <a:gd name="connsiteY71" fmla="*/ 1130018 h 5832485"/>
                <a:gd name="connsiteX72" fmla="*/ 5471932 w 5822970"/>
                <a:gd name="connsiteY72" fmla="*/ 1410481 h 5832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22970" h="5832485">
                  <a:moveTo>
                    <a:pt x="5680427" y="921523"/>
                  </a:moveTo>
                  <a:lnTo>
                    <a:pt x="4902841" y="143938"/>
                  </a:lnTo>
                  <a:cubicBezTo>
                    <a:pt x="4806391" y="47488"/>
                    <a:pt x="4686193" y="0"/>
                    <a:pt x="4558572" y="0"/>
                  </a:cubicBezTo>
                  <a:cubicBezTo>
                    <a:pt x="4430952" y="0"/>
                    <a:pt x="4301848" y="48230"/>
                    <a:pt x="4214294" y="143938"/>
                  </a:cubicBezTo>
                  <a:lnTo>
                    <a:pt x="3693433" y="664799"/>
                  </a:lnTo>
                  <a:cubicBezTo>
                    <a:pt x="3589562" y="632896"/>
                    <a:pt x="3469363" y="656635"/>
                    <a:pt x="3389231" y="728604"/>
                  </a:cubicBezTo>
                  <a:lnTo>
                    <a:pt x="3165160" y="952674"/>
                  </a:lnTo>
                  <a:cubicBezTo>
                    <a:pt x="3076864" y="1040970"/>
                    <a:pt x="3061289" y="1176744"/>
                    <a:pt x="3108767" y="1289531"/>
                  </a:cubicBezTo>
                  <a:lnTo>
                    <a:pt x="592007" y="3806301"/>
                  </a:lnTo>
                  <a:cubicBezTo>
                    <a:pt x="583843" y="3814464"/>
                    <a:pt x="575679" y="3822628"/>
                    <a:pt x="575679" y="3830040"/>
                  </a:cubicBezTo>
                  <a:cubicBezTo>
                    <a:pt x="575679" y="3830040"/>
                    <a:pt x="575679" y="3830040"/>
                    <a:pt x="575679" y="3838204"/>
                  </a:cubicBezTo>
                  <a:cubicBezTo>
                    <a:pt x="567516" y="3846367"/>
                    <a:pt x="567516" y="3854531"/>
                    <a:pt x="559352" y="3861943"/>
                  </a:cubicBezTo>
                  <a:lnTo>
                    <a:pt x="559352" y="3861943"/>
                  </a:lnTo>
                  <a:lnTo>
                    <a:pt x="111212" y="5224946"/>
                  </a:lnTo>
                  <a:lnTo>
                    <a:pt x="111212" y="5224946"/>
                  </a:lnTo>
                  <a:lnTo>
                    <a:pt x="62982" y="5368884"/>
                  </a:lnTo>
                  <a:lnTo>
                    <a:pt x="14752" y="5512822"/>
                  </a:lnTo>
                  <a:cubicBezTo>
                    <a:pt x="14752" y="5520985"/>
                    <a:pt x="14752" y="5529149"/>
                    <a:pt x="6589" y="5529149"/>
                  </a:cubicBezTo>
                  <a:cubicBezTo>
                    <a:pt x="-9739" y="5609281"/>
                    <a:pt x="6589" y="5673087"/>
                    <a:pt x="30328" y="5713153"/>
                  </a:cubicBezTo>
                  <a:cubicBezTo>
                    <a:pt x="38491" y="5729480"/>
                    <a:pt x="46655" y="5745055"/>
                    <a:pt x="54067" y="5753219"/>
                  </a:cubicBezTo>
                  <a:cubicBezTo>
                    <a:pt x="102297" y="5809612"/>
                    <a:pt x="174265" y="5841515"/>
                    <a:pt x="254398" y="5841515"/>
                  </a:cubicBezTo>
                  <a:lnTo>
                    <a:pt x="254398" y="5841515"/>
                  </a:lnTo>
                  <a:cubicBezTo>
                    <a:pt x="262562" y="5841515"/>
                    <a:pt x="270725" y="5841515"/>
                    <a:pt x="278137" y="5841515"/>
                  </a:cubicBezTo>
                  <a:cubicBezTo>
                    <a:pt x="294464" y="5841515"/>
                    <a:pt x="301876" y="5841515"/>
                    <a:pt x="310040" y="5841515"/>
                  </a:cubicBezTo>
                  <a:lnTo>
                    <a:pt x="310040" y="5841515"/>
                  </a:lnTo>
                  <a:lnTo>
                    <a:pt x="310040" y="5841515"/>
                  </a:lnTo>
                  <a:cubicBezTo>
                    <a:pt x="318203" y="5841515"/>
                    <a:pt x="326367" y="5841515"/>
                    <a:pt x="326367" y="5833351"/>
                  </a:cubicBezTo>
                  <a:lnTo>
                    <a:pt x="526698" y="5769546"/>
                  </a:lnTo>
                  <a:lnTo>
                    <a:pt x="1969082" y="5296915"/>
                  </a:lnTo>
                  <a:lnTo>
                    <a:pt x="1969082" y="5296915"/>
                  </a:lnTo>
                  <a:cubicBezTo>
                    <a:pt x="1992821" y="5288752"/>
                    <a:pt x="2009148" y="5280588"/>
                    <a:pt x="2025475" y="5265012"/>
                  </a:cubicBezTo>
                  <a:lnTo>
                    <a:pt x="4549657" y="2740831"/>
                  </a:lnTo>
                  <a:cubicBezTo>
                    <a:pt x="4581560" y="2757158"/>
                    <a:pt x="4613463" y="2757158"/>
                    <a:pt x="4653529" y="2757158"/>
                  </a:cubicBezTo>
                  <a:cubicBezTo>
                    <a:pt x="4733661" y="2757158"/>
                    <a:pt x="4805630" y="2725255"/>
                    <a:pt x="4862024" y="2668862"/>
                  </a:cubicBezTo>
                  <a:lnTo>
                    <a:pt x="5086094" y="2444792"/>
                  </a:lnTo>
                  <a:cubicBezTo>
                    <a:pt x="5174390" y="2356495"/>
                    <a:pt x="5189965" y="2236297"/>
                    <a:pt x="5149899" y="2132425"/>
                  </a:cubicBezTo>
                  <a:lnTo>
                    <a:pt x="5670760" y="1611564"/>
                  </a:lnTo>
                  <a:cubicBezTo>
                    <a:pt x="5872594" y="1426809"/>
                    <a:pt x="5872594" y="1113691"/>
                    <a:pt x="5680427" y="921523"/>
                  </a:cubicBezTo>
                  <a:close/>
                  <a:moveTo>
                    <a:pt x="1937941" y="4944482"/>
                  </a:moveTo>
                  <a:lnTo>
                    <a:pt x="1529857" y="4535657"/>
                  </a:lnTo>
                  <a:lnTo>
                    <a:pt x="3925676" y="2131674"/>
                  </a:lnTo>
                  <a:lnTo>
                    <a:pt x="4334502" y="2540499"/>
                  </a:lnTo>
                  <a:lnTo>
                    <a:pt x="1937941" y="4944482"/>
                  </a:lnTo>
                  <a:close/>
                  <a:moveTo>
                    <a:pt x="3717182" y="1923179"/>
                  </a:moveTo>
                  <a:lnTo>
                    <a:pt x="1321362" y="4327162"/>
                  </a:lnTo>
                  <a:lnTo>
                    <a:pt x="912536" y="3910915"/>
                  </a:lnTo>
                  <a:lnTo>
                    <a:pt x="3308356" y="1515095"/>
                  </a:lnTo>
                  <a:lnTo>
                    <a:pt x="3717182" y="1923179"/>
                  </a:lnTo>
                  <a:close/>
                  <a:moveTo>
                    <a:pt x="623909" y="5425278"/>
                  </a:moveTo>
                  <a:lnTo>
                    <a:pt x="423578" y="5224946"/>
                  </a:lnTo>
                  <a:lnTo>
                    <a:pt x="767856" y="4183224"/>
                  </a:lnTo>
                  <a:lnTo>
                    <a:pt x="1216749" y="4632116"/>
                  </a:lnTo>
                  <a:lnTo>
                    <a:pt x="1216749" y="4632116"/>
                  </a:lnTo>
                  <a:lnTo>
                    <a:pt x="1216749" y="4632116"/>
                  </a:lnTo>
                  <a:lnTo>
                    <a:pt x="1665641" y="5081008"/>
                  </a:lnTo>
                  <a:lnTo>
                    <a:pt x="623909" y="5425278"/>
                  </a:lnTo>
                  <a:close/>
                  <a:moveTo>
                    <a:pt x="4710674" y="2420301"/>
                  </a:moveTo>
                  <a:cubicBezTo>
                    <a:pt x="4702510" y="2412137"/>
                    <a:pt x="4702510" y="2403974"/>
                    <a:pt x="4694347" y="2403974"/>
                  </a:cubicBezTo>
                  <a:lnTo>
                    <a:pt x="3452294" y="1153757"/>
                  </a:lnTo>
                  <a:cubicBezTo>
                    <a:pt x="3435966" y="1137430"/>
                    <a:pt x="3428555" y="1130018"/>
                    <a:pt x="3412227" y="1121854"/>
                  </a:cubicBezTo>
                  <a:lnTo>
                    <a:pt x="3588819" y="937850"/>
                  </a:lnTo>
                  <a:lnTo>
                    <a:pt x="3605147" y="954178"/>
                  </a:lnTo>
                  <a:lnTo>
                    <a:pt x="3605147" y="954178"/>
                  </a:lnTo>
                  <a:lnTo>
                    <a:pt x="4863527" y="2212558"/>
                  </a:lnTo>
                  <a:cubicBezTo>
                    <a:pt x="4871691" y="2220721"/>
                    <a:pt x="4879854" y="2228885"/>
                    <a:pt x="4887266" y="2228885"/>
                  </a:cubicBezTo>
                  <a:lnTo>
                    <a:pt x="4710674" y="2420301"/>
                  </a:lnTo>
                  <a:close/>
                  <a:moveTo>
                    <a:pt x="5471932" y="1410481"/>
                  </a:moveTo>
                  <a:lnTo>
                    <a:pt x="4967389" y="1915025"/>
                  </a:lnTo>
                  <a:lnTo>
                    <a:pt x="3917513" y="857718"/>
                  </a:lnTo>
                  <a:lnTo>
                    <a:pt x="4422056" y="353175"/>
                  </a:lnTo>
                  <a:cubicBezTo>
                    <a:pt x="4494025" y="281206"/>
                    <a:pt x="4622387" y="281206"/>
                    <a:pt x="4694356" y="353175"/>
                  </a:cubicBezTo>
                  <a:lnTo>
                    <a:pt x="5471942" y="1130018"/>
                  </a:lnTo>
                  <a:cubicBezTo>
                    <a:pt x="5543901" y="1210150"/>
                    <a:pt x="5543901" y="1330349"/>
                    <a:pt x="5471932" y="1410481"/>
                  </a:cubicBezTo>
                  <a:close/>
                </a:path>
              </a:pathLst>
            </a:custGeom>
            <a:solidFill>
              <a:schemeClr val="tx1">
                <a:lumMod val="95000"/>
                <a:lumOff val="5000"/>
              </a:schemeClr>
            </a:solidFill>
            <a:ln w="9509" cap="flat">
              <a:noFill/>
              <a:prstDash val="solid"/>
              <a:miter/>
            </a:ln>
          </p:spPr>
          <p:txBody>
            <a:bodyPr rtlCol="0" anchor="ctr"/>
            <a:lstStyle/>
            <a:p>
              <a:endParaRPr lang="es-ES"/>
            </a:p>
          </p:txBody>
        </p:sp>
      </p:grpSp>
      <p:sp>
        <p:nvSpPr>
          <p:cNvPr id="21" name="Forma libre 20">
            <a:extLst>
              <a:ext uri="{FF2B5EF4-FFF2-40B4-BE49-F238E27FC236}">
                <a16:creationId xmlns:a16="http://schemas.microsoft.com/office/drawing/2014/main" id="{1630D9A5-3B82-0649-9AE2-C599B622F211}"/>
              </a:ext>
            </a:extLst>
          </p:cNvPr>
          <p:cNvSpPr/>
          <p:nvPr/>
        </p:nvSpPr>
        <p:spPr>
          <a:xfrm>
            <a:off x="5327115" y="1574332"/>
            <a:ext cx="413433" cy="241564"/>
          </a:xfrm>
          <a:custGeom>
            <a:avLst/>
            <a:gdLst>
              <a:gd name="connsiteX0" fmla="*/ 5753624 w 5819775"/>
              <a:gd name="connsiteY0" fmla="*/ 1494665 h 3400425"/>
              <a:gd name="connsiteX1" fmla="*/ 5697407 w 5819775"/>
              <a:gd name="connsiteY1" fmla="*/ 1424066 h 3400425"/>
              <a:gd name="connsiteX2" fmla="*/ 4151338 w 5819775"/>
              <a:gd name="connsiteY2" fmla="*/ 280037 h 3400425"/>
              <a:gd name="connsiteX3" fmla="*/ 1771764 w 5819775"/>
              <a:gd name="connsiteY3" fmla="*/ 244737 h 3400425"/>
              <a:gd name="connsiteX4" fmla="*/ 126987 w 5819775"/>
              <a:gd name="connsiteY4" fmla="*/ 1437791 h 3400425"/>
              <a:gd name="connsiteX5" fmla="*/ 126987 w 5819775"/>
              <a:gd name="connsiteY5" fmla="*/ 1974506 h 3400425"/>
              <a:gd name="connsiteX6" fmla="*/ 1496539 w 5819775"/>
              <a:gd name="connsiteY6" fmla="*/ 3033534 h 3400425"/>
              <a:gd name="connsiteX7" fmla="*/ 2068554 w 5819775"/>
              <a:gd name="connsiteY7" fmla="*/ 3273449 h 3400425"/>
              <a:gd name="connsiteX8" fmla="*/ 2936710 w 5819775"/>
              <a:gd name="connsiteY8" fmla="*/ 3407466 h 3400425"/>
              <a:gd name="connsiteX9" fmla="*/ 2936710 w 5819775"/>
              <a:gd name="connsiteY9" fmla="*/ 3407466 h 3400425"/>
              <a:gd name="connsiteX10" fmla="*/ 3148517 w 5819775"/>
              <a:gd name="connsiteY10" fmla="*/ 3400275 h 3400425"/>
              <a:gd name="connsiteX11" fmla="*/ 3551215 w 5819775"/>
              <a:gd name="connsiteY11" fmla="*/ 3336867 h 3400425"/>
              <a:gd name="connsiteX12" fmla="*/ 5760815 w 5819775"/>
              <a:gd name="connsiteY12" fmla="*/ 1924814 h 3400425"/>
              <a:gd name="connsiteX13" fmla="*/ 5753624 w 5819775"/>
              <a:gd name="connsiteY13" fmla="*/ 1494665 h 3400425"/>
              <a:gd name="connsiteX14" fmla="*/ 5549008 w 5819775"/>
              <a:gd name="connsiteY14" fmla="*/ 1748964 h 3400425"/>
              <a:gd name="connsiteX15" fmla="*/ 3473415 w 5819775"/>
              <a:gd name="connsiteY15" fmla="*/ 3083226 h 3400425"/>
              <a:gd name="connsiteX16" fmla="*/ 3106017 w 5819775"/>
              <a:gd name="connsiteY16" fmla="*/ 3139442 h 3400425"/>
              <a:gd name="connsiteX17" fmla="*/ 2131962 w 5819775"/>
              <a:gd name="connsiteY17" fmla="*/ 3026352 h 3400425"/>
              <a:gd name="connsiteX18" fmla="*/ 1609630 w 5819775"/>
              <a:gd name="connsiteY18" fmla="*/ 2800162 h 3400425"/>
              <a:gd name="connsiteX19" fmla="*/ 310667 w 5819775"/>
              <a:gd name="connsiteY19" fmla="*/ 1790807 h 3400425"/>
              <a:gd name="connsiteX20" fmla="*/ 310667 w 5819775"/>
              <a:gd name="connsiteY20" fmla="*/ 1607108 h 3400425"/>
              <a:gd name="connsiteX21" fmla="*/ 1863928 w 5819775"/>
              <a:gd name="connsiteY21" fmla="*/ 477462 h 3400425"/>
              <a:gd name="connsiteX22" fmla="*/ 2908583 w 5819775"/>
              <a:gd name="connsiteY22" fmla="*/ 251272 h 3400425"/>
              <a:gd name="connsiteX23" fmla="*/ 4031037 w 5819775"/>
              <a:gd name="connsiteY23" fmla="*/ 512761 h 3400425"/>
              <a:gd name="connsiteX24" fmla="*/ 5499316 w 5819775"/>
              <a:gd name="connsiteY24" fmla="*/ 1599916 h 3400425"/>
              <a:gd name="connsiteX25" fmla="*/ 5541807 w 5819775"/>
              <a:gd name="connsiteY25" fmla="*/ 1649599 h 3400425"/>
              <a:gd name="connsiteX26" fmla="*/ 5549008 w 5819775"/>
              <a:gd name="connsiteY26" fmla="*/ 1748964 h 3400425"/>
              <a:gd name="connsiteX27" fmla="*/ 2894210 w 5819775"/>
              <a:gd name="connsiteY27" fmla="*/ 732408 h 3400425"/>
              <a:gd name="connsiteX28" fmla="*/ 1905772 w 5819775"/>
              <a:gd name="connsiteY28" fmla="*/ 1720846 h 3400425"/>
              <a:gd name="connsiteX29" fmla="*/ 2894210 w 5819775"/>
              <a:gd name="connsiteY29" fmla="*/ 2709284 h 3400425"/>
              <a:gd name="connsiteX30" fmla="*/ 3882647 w 5819775"/>
              <a:gd name="connsiteY30" fmla="*/ 1720846 h 3400425"/>
              <a:gd name="connsiteX31" fmla="*/ 2894210 w 5819775"/>
              <a:gd name="connsiteY31" fmla="*/ 732408 h 3400425"/>
              <a:gd name="connsiteX32" fmla="*/ 2894210 w 5819775"/>
              <a:gd name="connsiteY32" fmla="*/ 2454985 h 3400425"/>
              <a:gd name="connsiteX33" fmla="*/ 2167262 w 5819775"/>
              <a:gd name="connsiteY33" fmla="*/ 1728037 h 3400425"/>
              <a:gd name="connsiteX34" fmla="*/ 2894210 w 5819775"/>
              <a:gd name="connsiteY34" fmla="*/ 1000441 h 3400425"/>
              <a:gd name="connsiteX35" fmla="*/ 3621157 w 5819775"/>
              <a:gd name="connsiteY35" fmla="*/ 1727389 h 3400425"/>
              <a:gd name="connsiteX36" fmla="*/ 2894210 w 5819775"/>
              <a:gd name="connsiteY36" fmla="*/ 2454985 h 340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19775" h="3400425">
                <a:moveTo>
                  <a:pt x="5753624" y="1494665"/>
                </a:moveTo>
                <a:cubicBezTo>
                  <a:pt x="5732707" y="1473748"/>
                  <a:pt x="5711133" y="1444983"/>
                  <a:pt x="5697407" y="1424066"/>
                </a:cubicBezTo>
                <a:cubicBezTo>
                  <a:pt x="5238493" y="922660"/>
                  <a:pt x="4716161" y="541537"/>
                  <a:pt x="4151338" y="280037"/>
                </a:cubicBezTo>
                <a:cubicBezTo>
                  <a:pt x="3360325" y="-80170"/>
                  <a:pt x="2555586" y="-93895"/>
                  <a:pt x="1771764" y="244737"/>
                </a:cubicBezTo>
                <a:cubicBezTo>
                  <a:pt x="1171642" y="499036"/>
                  <a:pt x="627736" y="894542"/>
                  <a:pt x="126987" y="1437791"/>
                </a:cubicBezTo>
                <a:cubicBezTo>
                  <a:pt x="-42329" y="1614299"/>
                  <a:pt x="-42329" y="1790807"/>
                  <a:pt x="126987" y="1974506"/>
                </a:cubicBezTo>
                <a:cubicBezTo>
                  <a:pt x="515293" y="2405303"/>
                  <a:pt x="974207" y="2758318"/>
                  <a:pt x="1496539" y="3033534"/>
                </a:cubicBezTo>
                <a:cubicBezTo>
                  <a:pt x="1687430" y="3132251"/>
                  <a:pt x="1877663" y="3217233"/>
                  <a:pt x="2068554" y="3273449"/>
                </a:cubicBezTo>
                <a:cubicBezTo>
                  <a:pt x="2350961" y="3358431"/>
                  <a:pt x="2640568" y="3407466"/>
                  <a:pt x="2936710" y="3407466"/>
                </a:cubicBezTo>
                <a:lnTo>
                  <a:pt x="2936710" y="3407466"/>
                </a:lnTo>
                <a:cubicBezTo>
                  <a:pt x="3007309" y="3407466"/>
                  <a:pt x="3077918" y="3407466"/>
                  <a:pt x="3148517" y="3400275"/>
                </a:cubicBezTo>
                <a:cubicBezTo>
                  <a:pt x="3275343" y="3385892"/>
                  <a:pt x="3416551" y="3372167"/>
                  <a:pt x="3551215" y="3336867"/>
                </a:cubicBezTo>
                <a:cubicBezTo>
                  <a:pt x="4355954" y="3132251"/>
                  <a:pt x="5083559" y="2673336"/>
                  <a:pt x="5760815" y="1924814"/>
                </a:cubicBezTo>
                <a:cubicBezTo>
                  <a:pt x="5852989" y="1797989"/>
                  <a:pt x="5852989" y="1628672"/>
                  <a:pt x="5753624" y="1494665"/>
                </a:cubicBezTo>
                <a:close/>
                <a:moveTo>
                  <a:pt x="5549008" y="1748964"/>
                </a:moveTo>
                <a:cubicBezTo>
                  <a:pt x="4906394" y="2454995"/>
                  <a:pt x="4228472" y="2892992"/>
                  <a:pt x="3473415" y="3083226"/>
                </a:cubicBezTo>
                <a:cubicBezTo>
                  <a:pt x="3353134" y="3111334"/>
                  <a:pt x="3219117" y="3125717"/>
                  <a:pt x="3106017" y="3139442"/>
                </a:cubicBezTo>
                <a:cubicBezTo>
                  <a:pt x="2781110" y="3160359"/>
                  <a:pt x="2449668" y="3125060"/>
                  <a:pt x="2131962" y="3026352"/>
                </a:cubicBezTo>
                <a:cubicBezTo>
                  <a:pt x="1955454" y="2970135"/>
                  <a:pt x="1778946" y="2899527"/>
                  <a:pt x="1609630" y="2800162"/>
                </a:cubicBezTo>
                <a:cubicBezTo>
                  <a:pt x="1115416" y="2538672"/>
                  <a:pt x="677409" y="2200039"/>
                  <a:pt x="310667" y="1790807"/>
                </a:cubicBezTo>
                <a:cubicBezTo>
                  <a:pt x="232877" y="1705825"/>
                  <a:pt x="232877" y="1684898"/>
                  <a:pt x="310667" y="1607108"/>
                </a:cubicBezTo>
                <a:cubicBezTo>
                  <a:pt x="790508" y="1091967"/>
                  <a:pt x="1299105" y="717387"/>
                  <a:pt x="1863928" y="477462"/>
                </a:cubicBezTo>
                <a:cubicBezTo>
                  <a:pt x="2209753" y="329062"/>
                  <a:pt x="2562768" y="251272"/>
                  <a:pt x="2908583" y="251272"/>
                </a:cubicBezTo>
                <a:cubicBezTo>
                  <a:pt x="3282515" y="251272"/>
                  <a:pt x="3657105" y="336254"/>
                  <a:pt x="4031037" y="512761"/>
                </a:cubicBezTo>
                <a:cubicBezTo>
                  <a:pt x="4567752" y="759869"/>
                  <a:pt x="5061966" y="1127267"/>
                  <a:pt x="5499316" y="1599916"/>
                </a:cubicBezTo>
                <a:cubicBezTo>
                  <a:pt x="5513699" y="1614299"/>
                  <a:pt x="5527424" y="1635216"/>
                  <a:pt x="5541807" y="1649599"/>
                </a:cubicBezTo>
                <a:cubicBezTo>
                  <a:pt x="5570582" y="1685546"/>
                  <a:pt x="5577117" y="1720846"/>
                  <a:pt x="5549008" y="1748964"/>
                </a:cubicBezTo>
                <a:close/>
                <a:moveTo>
                  <a:pt x="2894210" y="732408"/>
                </a:moveTo>
                <a:cubicBezTo>
                  <a:pt x="2350303" y="732408"/>
                  <a:pt x="1905772" y="1176940"/>
                  <a:pt x="1905772" y="1720846"/>
                </a:cubicBezTo>
                <a:cubicBezTo>
                  <a:pt x="1905772" y="2264752"/>
                  <a:pt x="2350303" y="2709284"/>
                  <a:pt x="2894210" y="2709284"/>
                </a:cubicBezTo>
                <a:cubicBezTo>
                  <a:pt x="3438116" y="2709284"/>
                  <a:pt x="3882647" y="2264752"/>
                  <a:pt x="3882647" y="1720846"/>
                </a:cubicBezTo>
                <a:cubicBezTo>
                  <a:pt x="3889839" y="1176949"/>
                  <a:pt x="3445307" y="732408"/>
                  <a:pt x="2894210" y="732408"/>
                </a:cubicBezTo>
                <a:close/>
                <a:moveTo>
                  <a:pt x="2894210" y="2454985"/>
                </a:moveTo>
                <a:cubicBezTo>
                  <a:pt x="2491511" y="2454985"/>
                  <a:pt x="2167262" y="2130078"/>
                  <a:pt x="2167262" y="1728037"/>
                </a:cubicBezTo>
                <a:cubicBezTo>
                  <a:pt x="2167262" y="1325996"/>
                  <a:pt x="2492169" y="1000441"/>
                  <a:pt x="2894210" y="1000441"/>
                </a:cubicBezTo>
                <a:cubicBezTo>
                  <a:pt x="3296250" y="1000441"/>
                  <a:pt x="3621157" y="1325349"/>
                  <a:pt x="3621157" y="1727389"/>
                </a:cubicBezTo>
                <a:cubicBezTo>
                  <a:pt x="3629006" y="2122896"/>
                  <a:pt x="3296907" y="2454985"/>
                  <a:pt x="2894210" y="2454985"/>
                </a:cubicBezTo>
                <a:close/>
              </a:path>
            </a:pathLst>
          </a:custGeom>
          <a:solidFill>
            <a:schemeClr val="bg2">
              <a:lumMod val="10000"/>
            </a:schemeClr>
          </a:solidFill>
          <a:ln w="9525" cap="flat">
            <a:noFill/>
            <a:prstDash val="solid"/>
            <a:miter/>
          </a:ln>
        </p:spPr>
        <p:txBody>
          <a:bodyPr rtlCol="0" anchor="ctr"/>
          <a:lstStyle/>
          <a:p>
            <a:endParaRPr lang="es-ES"/>
          </a:p>
        </p:txBody>
      </p:sp>
      <p:sp>
        <p:nvSpPr>
          <p:cNvPr id="22" name="Forma libre 21">
            <a:extLst>
              <a:ext uri="{FF2B5EF4-FFF2-40B4-BE49-F238E27FC236}">
                <a16:creationId xmlns:a16="http://schemas.microsoft.com/office/drawing/2014/main" id="{532503D0-2CA3-844B-ACB2-0C9F9C26F78F}"/>
              </a:ext>
            </a:extLst>
          </p:cNvPr>
          <p:cNvSpPr>
            <a:spLocks noChangeAspect="1"/>
          </p:cNvSpPr>
          <p:nvPr/>
        </p:nvSpPr>
        <p:spPr>
          <a:xfrm>
            <a:off x="5411459" y="4968963"/>
            <a:ext cx="322712" cy="324000"/>
          </a:xfrm>
          <a:custGeom>
            <a:avLst/>
            <a:gdLst>
              <a:gd name="connsiteX0" fmla="*/ 4497243 w 5810281"/>
              <a:gd name="connsiteY0" fmla="*/ 2917027 h 5829300"/>
              <a:gd name="connsiteX1" fmla="*/ 5596357 w 5810281"/>
              <a:gd name="connsiteY1" fmla="*/ 1817914 h 5829300"/>
              <a:gd name="connsiteX2" fmla="*/ 5596357 w 5810281"/>
              <a:gd name="connsiteY2" fmla="*/ 729262 h 5829300"/>
              <a:gd name="connsiteX3" fmla="*/ 5093392 w 5810281"/>
              <a:gd name="connsiteY3" fmla="*/ 226297 h 5829300"/>
              <a:gd name="connsiteX4" fmla="*/ 4549536 w 5810281"/>
              <a:gd name="connsiteY4" fmla="*/ 0 h 5829300"/>
              <a:gd name="connsiteX5" fmla="*/ 4005680 w 5810281"/>
              <a:gd name="connsiteY5" fmla="*/ 226287 h 5829300"/>
              <a:gd name="connsiteX6" fmla="*/ 2905626 w 5810281"/>
              <a:gd name="connsiteY6" fmla="*/ 1335861 h 5829300"/>
              <a:gd name="connsiteX7" fmla="*/ 1807454 w 5810281"/>
              <a:gd name="connsiteY7" fmla="*/ 236748 h 5829300"/>
              <a:gd name="connsiteX8" fmla="*/ 1263608 w 5810281"/>
              <a:gd name="connsiteY8" fmla="*/ 10460 h 5829300"/>
              <a:gd name="connsiteX9" fmla="*/ 719752 w 5810281"/>
              <a:gd name="connsiteY9" fmla="*/ 236748 h 5829300"/>
              <a:gd name="connsiteX10" fmla="*/ 215836 w 5810281"/>
              <a:gd name="connsiteY10" fmla="*/ 739713 h 5829300"/>
              <a:gd name="connsiteX11" fmla="*/ 0 w 5810281"/>
              <a:gd name="connsiteY11" fmla="*/ 1274059 h 5829300"/>
              <a:gd name="connsiteX12" fmla="*/ 226287 w 5810281"/>
              <a:gd name="connsiteY12" fmla="*/ 1817914 h 5829300"/>
              <a:gd name="connsiteX13" fmla="*/ 1324459 w 5810281"/>
              <a:gd name="connsiteY13" fmla="*/ 2917027 h 5829300"/>
              <a:gd name="connsiteX14" fmla="*/ 226297 w 5810281"/>
              <a:gd name="connsiteY14" fmla="*/ 4016141 h 5829300"/>
              <a:gd name="connsiteX15" fmla="*/ 0 w 5810281"/>
              <a:gd name="connsiteY15" fmla="*/ 4559996 h 5829300"/>
              <a:gd name="connsiteX16" fmla="*/ 226287 w 5810281"/>
              <a:gd name="connsiteY16" fmla="*/ 5103852 h 5829300"/>
              <a:gd name="connsiteX17" fmla="*/ 729262 w 5810281"/>
              <a:gd name="connsiteY17" fmla="*/ 5606817 h 5829300"/>
              <a:gd name="connsiteX18" fmla="*/ 1273117 w 5810281"/>
              <a:gd name="connsiteY18" fmla="*/ 5833104 h 5829300"/>
              <a:gd name="connsiteX19" fmla="*/ 1816973 w 5810281"/>
              <a:gd name="connsiteY19" fmla="*/ 5606817 h 5829300"/>
              <a:gd name="connsiteX20" fmla="*/ 2916086 w 5810281"/>
              <a:gd name="connsiteY20" fmla="*/ 4507704 h 5829300"/>
              <a:gd name="connsiteX21" fmla="*/ 4004739 w 5810281"/>
              <a:gd name="connsiteY21" fmla="*/ 5596357 h 5829300"/>
              <a:gd name="connsiteX22" fmla="*/ 4548595 w 5810281"/>
              <a:gd name="connsiteY22" fmla="*/ 5822644 h 5829300"/>
              <a:gd name="connsiteX23" fmla="*/ 5092450 w 5810281"/>
              <a:gd name="connsiteY23" fmla="*/ 5596357 h 5829300"/>
              <a:gd name="connsiteX24" fmla="*/ 5595415 w 5810281"/>
              <a:gd name="connsiteY24" fmla="*/ 5093391 h 5829300"/>
              <a:gd name="connsiteX25" fmla="*/ 5595415 w 5810281"/>
              <a:gd name="connsiteY25" fmla="*/ 4004739 h 5829300"/>
              <a:gd name="connsiteX26" fmla="*/ 4497243 w 5810281"/>
              <a:gd name="connsiteY26" fmla="*/ 2917027 h 5829300"/>
              <a:gd name="connsiteX27" fmla="*/ 5318728 w 5810281"/>
              <a:gd name="connsiteY27" fmla="*/ 4827165 h 5829300"/>
              <a:gd name="connsiteX28" fmla="*/ 4826214 w 5810281"/>
              <a:gd name="connsiteY28" fmla="*/ 5330130 h 5829300"/>
              <a:gd name="connsiteX29" fmla="*/ 4282358 w 5810281"/>
              <a:gd name="connsiteY29" fmla="*/ 5330130 h 5829300"/>
              <a:gd name="connsiteX30" fmla="*/ 3050141 w 5810281"/>
              <a:gd name="connsiteY30" fmla="*/ 4097912 h 5829300"/>
              <a:gd name="connsiteX31" fmla="*/ 2917028 w 5810281"/>
              <a:gd name="connsiteY31" fmla="*/ 4046571 h 5829300"/>
              <a:gd name="connsiteX32" fmla="*/ 2783914 w 5810281"/>
              <a:gd name="connsiteY32" fmla="*/ 4097912 h 5829300"/>
              <a:gd name="connsiteX33" fmla="*/ 1550746 w 5810281"/>
              <a:gd name="connsiteY33" fmla="*/ 5330130 h 5829300"/>
              <a:gd name="connsiteX34" fmla="*/ 1006890 w 5810281"/>
              <a:gd name="connsiteY34" fmla="*/ 5330130 h 5829300"/>
              <a:gd name="connsiteX35" fmla="*/ 503925 w 5810281"/>
              <a:gd name="connsiteY35" fmla="*/ 4827165 h 5829300"/>
              <a:gd name="connsiteX36" fmla="*/ 390782 w 5810281"/>
              <a:gd name="connsiteY36" fmla="*/ 4549536 h 5829300"/>
              <a:gd name="connsiteX37" fmla="*/ 503925 w 5810281"/>
              <a:gd name="connsiteY37" fmla="*/ 4271907 h 5829300"/>
              <a:gd name="connsiteX38" fmla="*/ 1735201 w 5810281"/>
              <a:gd name="connsiteY38" fmla="*/ 3040631 h 5829300"/>
              <a:gd name="connsiteX39" fmla="*/ 1735201 w 5810281"/>
              <a:gd name="connsiteY39" fmla="*/ 2773463 h 5829300"/>
              <a:gd name="connsiteX40" fmla="*/ 502974 w 5810281"/>
              <a:gd name="connsiteY40" fmla="*/ 1541237 h 5829300"/>
              <a:gd name="connsiteX41" fmla="*/ 379370 w 5810281"/>
              <a:gd name="connsiteY41" fmla="*/ 1274068 h 5829300"/>
              <a:gd name="connsiteX42" fmla="*/ 492514 w 5810281"/>
              <a:gd name="connsiteY42" fmla="*/ 996439 h 5829300"/>
              <a:gd name="connsiteX43" fmla="*/ 995479 w 5810281"/>
              <a:gd name="connsiteY43" fmla="*/ 493475 h 5829300"/>
              <a:gd name="connsiteX44" fmla="*/ 1539335 w 5810281"/>
              <a:gd name="connsiteY44" fmla="*/ 493475 h 5829300"/>
              <a:gd name="connsiteX45" fmla="*/ 2771561 w 5810281"/>
              <a:gd name="connsiteY45" fmla="*/ 1725682 h 5829300"/>
              <a:gd name="connsiteX46" fmla="*/ 2904675 w 5810281"/>
              <a:gd name="connsiteY46" fmla="*/ 1777024 h 5829300"/>
              <a:gd name="connsiteX47" fmla="*/ 3037788 w 5810281"/>
              <a:gd name="connsiteY47" fmla="*/ 1725682 h 5829300"/>
              <a:gd name="connsiteX48" fmla="*/ 4270005 w 5810281"/>
              <a:gd name="connsiteY48" fmla="*/ 493465 h 5829300"/>
              <a:gd name="connsiteX49" fmla="*/ 4813861 w 5810281"/>
              <a:gd name="connsiteY49" fmla="*/ 493465 h 5829300"/>
              <a:gd name="connsiteX50" fmla="*/ 5318728 w 5810281"/>
              <a:gd name="connsiteY50" fmla="*/ 996430 h 5829300"/>
              <a:gd name="connsiteX51" fmla="*/ 5318728 w 5810281"/>
              <a:gd name="connsiteY51" fmla="*/ 1540286 h 5829300"/>
              <a:gd name="connsiteX52" fmla="*/ 4086501 w 5810281"/>
              <a:gd name="connsiteY52" fmla="*/ 2772503 h 5829300"/>
              <a:gd name="connsiteX53" fmla="*/ 4035159 w 5810281"/>
              <a:gd name="connsiteY53" fmla="*/ 2905616 h 5829300"/>
              <a:gd name="connsiteX54" fmla="*/ 4086501 w 5810281"/>
              <a:gd name="connsiteY54" fmla="*/ 3038730 h 5829300"/>
              <a:gd name="connsiteX55" fmla="*/ 5318728 w 5810281"/>
              <a:gd name="connsiteY55" fmla="*/ 4272858 h 5829300"/>
              <a:gd name="connsiteX56" fmla="*/ 5318728 w 5810281"/>
              <a:gd name="connsiteY56" fmla="*/ 4827165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810281" h="5829300">
                <a:moveTo>
                  <a:pt x="4497243" y="2917027"/>
                </a:moveTo>
                <a:lnTo>
                  <a:pt x="5596357" y="1817914"/>
                </a:lnTo>
                <a:cubicBezTo>
                  <a:pt x="5893955" y="1520316"/>
                  <a:pt x="5893955" y="1037311"/>
                  <a:pt x="5596357" y="729262"/>
                </a:cubicBezTo>
                <a:lnTo>
                  <a:pt x="5093392" y="226297"/>
                </a:lnTo>
                <a:cubicBezTo>
                  <a:pt x="4949818" y="82723"/>
                  <a:pt x="4754912" y="0"/>
                  <a:pt x="4549536" y="0"/>
                </a:cubicBezTo>
                <a:cubicBezTo>
                  <a:pt x="4344170" y="0"/>
                  <a:pt x="4149254" y="81772"/>
                  <a:pt x="4005680" y="226287"/>
                </a:cubicBezTo>
                <a:lnTo>
                  <a:pt x="2905626" y="1335861"/>
                </a:lnTo>
                <a:lnTo>
                  <a:pt x="1807454" y="236748"/>
                </a:lnTo>
                <a:cubicBezTo>
                  <a:pt x="1663890" y="93174"/>
                  <a:pt x="1468974" y="10460"/>
                  <a:pt x="1263608" y="10460"/>
                </a:cubicBezTo>
                <a:cubicBezTo>
                  <a:pt x="1058242" y="10460"/>
                  <a:pt x="863326" y="92232"/>
                  <a:pt x="719752" y="236748"/>
                </a:cubicBezTo>
                <a:lnTo>
                  <a:pt x="215836" y="739713"/>
                </a:lnTo>
                <a:cubicBezTo>
                  <a:pt x="82723" y="872826"/>
                  <a:pt x="0" y="1068692"/>
                  <a:pt x="0" y="1274059"/>
                </a:cubicBezTo>
                <a:cubicBezTo>
                  <a:pt x="0" y="1479425"/>
                  <a:pt x="81772" y="1674340"/>
                  <a:pt x="226287" y="1817914"/>
                </a:cubicBezTo>
                <a:lnTo>
                  <a:pt x="1324459" y="2917027"/>
                </a:lnTo>
                <a:lnTo>
                  <a:pt x="226297" y="4016141"/>
                </a:lnTo>
                <a:cubicBezTo>
                  <a:pt x="82723" y="4159705"/>
                  <a:pt x="0" y="4354620"/>
                  <a:pt x="0" y="4559996"/>
                </a:cubicBezTo>
                <a:cubicBezTo>
                  <a:pt x="0" y="4765363"/>
                  <a:pt x="81772" y="4960278"/>
                  <a:pt x="226287" y="5103852"/>
                </a:cubicBezTo>
                <a:lnTo>
                  <a:pt x="729262" y="5606817"/>
                </a:lnTo>
                <a:cubicBezTo>
                  <a:pt x="872835" y="5750391"/>
                  <a:pt x="1067741" y="5833104"/>
                  <a:pt x="1273117" y="5833104"/>
                </a:cubicBezTo>
                <a:cubicBezTo>
                  <a:pt x="1478484" y="5833104"/>
                  <a:pt x="1673399" y="5751332"/>
                  <a:pt x="1816973" y="5606817"/>
                </a:cubicBezTo>
                <a:lnTo>
                  <a:pt x="2916086" y="4507704"/>
                </a:lnTo>
                <a:lnTo>
                  <a:pt x="4004739" y="5596357"/>
                </a:lnTo>
                <a:cubicBezTo>
                  <a:pt x="4148312" y="5739930"/>
                  <a:pt x="4343219" y="5822644"/>
                  <a:pt x="4548595" y="5822644"/>
                </a:cubicBezTo>
                <a:cubicBezTo>
                  <a:pt x="4753961" y="5822644"/>
                  <a:pt x="4948876" y="5740872"/>
                  <a:pt x="5092450" y="5596357"/>
                </a:cubicBezTo>
                <a:lnTo>
                  <a:pt x="5595415" y="5093391"/>
                </a:lnTo>
                <a:cubicBezTo>
                  <a:pt x="5893014" y="4795793"/>
                  <a:pt x="5893014" y="4312788"/>
                  <a:pt x="5595415" y="4004739"/>
                </a:cubicBezTo>
                <a:lnTo>
                  <a:pt x="4497243" y="2917027"/>
                </a:lnTo>
                <a:close/>
                <a:moveTo>
                  <a:pt x="5318728" y="4827165"/>
                </a:moveTo>
                <a:lnTo>
                  <a:pt x="4826214" y="5330130"/>
                </a:lnTo>
                <a:cubicBezTo>
                  <a:pt x="4682640" y="5473704"/>
                  <a:pt x="4425932" y="5473704"/>
                  <a:pt x="4282358" y="5330130"/>
                </a:cubicBezTo>
                <a:lnTo>
                  <a:pt x="3050141" y="4097912"/>
                </a:lnTo>
                <a:cubicBezTo>
                  <a:pt x="3009260" y="4057031"/>
                  <a:pt x="2968369" y="4046571"/>
                  <a:pt x="2917028" y="4046571"/>
                </a:cubicBezTo>
                <a:cubicBezTo>
                  <a:pt x="2865686" y="4046571"/>
                  <a:pt x="2824805" y="4067492"/>
                  <a:pt x="2783914" y="4097912"/>
                </a:cubicBezTo>
                <a:lnTo>
                  <a:pt x="1550746" y="5330130"/>
                </a:lnTo>
                <a:cubicBezTo>
                  <a:pt x="1407172" y="5473704"/>
                  <a:pt x="1150464" y="5473704"/>
                  <a:pt x="1006890" y="5330130"/>
                </a:cubicBezTo>
                <a:lnTo>
                  <a:pt x="503925" y="4827165"/>
                </a:lnTo>
                <a:cubicBezTo>
                  <a:pt x="431663" y="4754902"/>
                  <a:pt x="390782" y="4652219"/>
                  <a:pt x="390782" y="4549536"/>
                </a:cubicBezTo>
                <a:cubicBezTo>
                  <a:pt x="390782" y="4446853"/>
                  <a:pt x="431663" y="4344169"/>
                  <a:pt x="503925" y="4271907"/>
                </a:cubicBezTo>
                <a:lnTo>
                  <a:pt x="1735201" y="3040631"/>
                </a:lnTo>
                <a:cubicBezTo>
                  <a:pt x="1807463" y="2968369"/>
                  <a:pt x="1807463" y="2845716"/>
                  <a:pt x="1735201" y="2773463"/>
                </a:cubicBezTo>
                <a:lnTo>
                  <a:pt x="502974" y="1541237"/>
                </a:lnTo>
                <a:cubicBezTo>
                  <a:pt x="421203" y="1479435"/>
                  <a:pt x="379370" y="1376751"/>
                  <a:pt x="379370" y="1274068"/>
                </a:cubicBezTo>
                <a:cubicBezTo>
                  <a:pt x="379370" y="1171385"/>
                  <a:pt x="420252" y="1068702"/>
                  <a:pt x="492514" y="996439"/>
                </a:cubicBezTo>
                <a:lnTo>
                  <a:pt x="995479" y="493475"/>
                </a:lnTo>
                <a:cubicBezTo>
                  <a:pt x="1139053" y="349901"/>
                  <a:pt x="1395761" y="349901"/>
                  <a:pt x="1539335" y="493475"/>
                </a:cubicBezTo>
                <a:lnTo>
                  <a:pt x="2771561" y="1725682"/>
                </a:lnTo>
                <a:cubicBezTo>
                  <a:pt x="2801982" y="1756103"/>
                  <a:pt x="2853333" y="1777024"/>
                  <a:pt x="2904675" y="1777024"/>
                </a:cubicBezTo>
                <a:cubicBezTo>
                  <a:pt x="2956016" y="1777024"/>
                  <a:pt x="3007358" y="1756103"/>
                  <a:pt x="3037788" y="1725682"/>
                </a:cubicBezTo>
                <a:lnTo>
                  <a:pt x="4270005" y="493465"/>
                </a:lnTo>
                <a:cubicBezTo>
                  <a:pt x="4413579" y="349891"/>
                  <a:pt x="4670287" y="349891"/>
                  <a:pt x="4813861" y="493465"/>
                </a:cubicBezTo>
                <a:lnTo>
                  <a:pt x="5318728" y="996430"/>
                </a:lnTo>
                <a:cubicBezTo>
                  <a:pt x="5472753" y="1150455"/>
                  <a:pt x="5472753" y="1396712"/>
                  <a:pt x="5318728" y="1540286"/>
                </a:cubicBezTo>
                <a:lnTo>
                  <a:pt x="4086501" y="2772503"/>
                </a:lnTo>
                <a:cubicBezTo>
                  <a:pt x="4056080" y="2802924"/>
                  <a:pt x="4035159" y="2854275"/>
                  <a:pt x="4035159" y="2905616"/>
                </a:cubicBezTo>
                <a:cubicBezTo>
                  <a:pt x="4035159" y="2956958"/>
                  <a:pt x="4056080" y="3008299"/>
                  <a:pt x="4086501" y="3038730"/>
                </a:cubicBezTo>
                <a:lnTo>
                  <a:pt x="5318728" y="4272858"/>
                </a:lnTo>
                <a:cubicBezTo>
                  <a:pt x="5472753" y="4436392"/>
                  <a:pt x="5472753" y="4683600"/>
                  <a:pt x="5318728" y="4827165"/>
                </a:cubicBezTo>
                <a:close/>
              </a:path>
            </a:pathLst>
          </a:custGeom>
          <a:solidFill>
            <a:schemeClr val="bg2">
              <a:lumMod val="10000"/>
            </a:schemeClr>
          </a:solidFill>
          <a:ln w="9509" cap="flat">
            <a:noFill/>
            <a:prstDash val="solid"/>
            <a:miter/>
          </a:ln>
        </p:spPr>
        <p:txBody>
          <a:bodyPr rtlCol="0" anchor="ctr"/>
          <a:lstStyle/>
          <a:p>
            <a:endParaRPr lang="es-ES"/>
          </a:p>
        </p:txBody>
      </p:sp>
      <p:sp>
        <p:nvSpPr>
          <p:cNvPr id="18" name="CuadroTexto 16">
            <a:extLst>
              <a:ext uri="{FF2B5EF4-FFF2-40B4-BE49-F238E27FC236}">
                <a16:creationId xmlns:a16="http://schemas.microsoft.com/office/drawing/2014/main" id="{B13ABAC4-AA9E-814F-AE3B-BFE0996CEDC7}"/>
              </a:ext>
            </a:extLst>
          </p:cNvPr>
          <p:cNvSpPr txBox="1"/>
          <p:nvPr/>
        </p:nvSpPr>
        <p:spPr>
          <a:xfrm>
            <a:off x="6228192" y="2495332"/>
            <a:ext cx="5634215" cy="2031325"/>
          </a:xfrm>
          <a:prstGeom prst="rect">
            <a:avLst/>
          </a:prstGeom>
          <a:noFill/>
        </p:spPr>
        <p:txBody>
          <a:bodyPr wrap="square" rtlCol="0" anchor="ctr">
            <a:spAutoFit/>
          </a:bodyPr>
          <a:lstStyle/>
          <a:p>
            <a:r>
              <a:rPr lang="en-US" sz="1400">
                <a:latin typeface="Cambria" panose="02040503050406030204" pitchFamily="18" charset="0"/>
                <a:ea typeface="Cambria" panose="02040503050406030204" pitchFamily="18" charset="0"/>
              </a:rPr>
              <a:t>A pre-defined, structured and objective questionnaire consisting of 15 multiple choice questions was used as the study tool. The questionnaire then converted to an online google survey form and then shared only among the participants who are a part of the study.</a:t>
            </a:r>
          </a:p>
          <a:p>
            <a:endParaRPr lang="en-US" sz="1400">
              <a:latin typeface="Cambria" panose="02040503050406030204" pitchFamily="18" charset="0"/>
              <a:ea typeface="Cambria" panose="02040503050406030204" pitchFamily="18" charset="0"/>
            </a:endParaRPr>
          </a:p>
          <a:p>
            <a:r>
              <a:rPr lang="en-US" sz="1400">
                <a:latin typeface="Cambria" panose="02040503050406030204" pitchFamily="18" charset="0"/>
                <a:ea typeface="Cambria" panose="02040503050406030204" pitchFamily="18" charset="0"/>
              </a:rPr>
              <a:t>The questionnaire was sent by e-mail to all 43 study participants. Total three weeks of time was given to the participants to fill the questionnaire</a:t>
            </a:r>
          </a:p>
          <a:p>
            <a:endParaRPr lang="es-ES" sz="1400">
              <a:latin typeface="Cambria" panose="02040503050406030204" pitchFamily="18" charset="0"/>
              <a:ea typeface="Cambria" panose="02040503050406030204" pitchFamily="18" charset="0"/>
            </a:endParaRPr>
          </a:p>
        </p:txBody>
      </p:sp>
      <p:sp>
        <p:nvSpPr>
          <p:cNvPr id="19" name="CuadroTexto 16">
            <a:extLst>
              <a:ext uri="{FF2B5EF4-FFF2-40B4-BE49-F238E27FC236}">
                <a16:creationId xmlns:a16="http://schemas.microsoft.com/office/drawing/2014/main" id="{B13ABAC4-AA9E-814F-AE3B-BFE0996CEDC7}"/>
              </a:ext>
            </a:extLst>
          </p:cNvPr>
          <p:cNvSpPr txBox="1"/>
          <p:nvPr/>
        </p:nvSpPr>
        <p:spPr>
          <a:xfrm>
            <a:off x="6223002" y="4418936"/>
            <a:ext cx="5634215" cy="1600438"/>
          </a:xfrm>
          <a:prstGeom prst="rect">
            <a:avLst/>
          </a:prstGeom>
          <a:noFill/>
        </p:spPr>
        <p:txBody>
          <a:bodyPr wrap="square" rtlCol="0" anchor="ctr">
            <a:spAutoFit/>
          </a:bodyPr>
          <a:lstStyle/>
          <a:p>
            <a:r>
              <a:rPr lang="en-US" sz="1400">
                <a:latin typeface="Cambria" panose="02040503050406030204" pitchFamily="18" charset="0"/>
                <a:ea typeface="Cambria" panose="02040503050406030204" pitchFamily="18" charset="0"/>
              </a:rPr>
              <a:t> A pre-defined, structured questionnaire consisting of 15 objective type questions with multiple choice, based on the objectives of the study and focusing on the various aspect of study was used. </a:t>
            </a:r>
          </a:p>
          <a:p>
            <a:r>
              <a:rPr lang="en-US" sz="1400">
                <a:latin typeface="Cambria" panose="02040503050406030204" pitchFamily="18" charset="0"/>
                <a:ea typeface="Cambria" panose="02040503050406030204" pitchFamily="18" charset="0"/>
              </a:rPr>
              <a:t>From  the  responses obtained ,  to the overall  satisfaction level was analyzed. Responses also reflected the elements contributing the most toward the software usability.</a:t>
            </a:r>
          </a:p>
          <a:p>
            <a:endParaRPr lang="es-ES" sz="1400">
              <a:latin typeface="Cambria" panose="02040503050406030204" pitchFamily="18" charset="0"/>
              <a:ea typeface="Cambria" panose="02040503050406030204" pitchFamily="18" charset="0"/>
            </a:endParaRPr>
          </a:p>
        </p:txBody>
      </p:sp>
      <p:sp>
        <p:nvSpPr>
          <p:cNvPr id="20" name="CuadroTexto 6">
            <a:extLst>
              <a:ext uri="{FF2B5EF4-FFF2-40B4-BE49-F238E27FC236}">
                <a16:creationId xmlns:a16="http://schemas.microsoft.com/office/drawing/2014/main" id="{ED9E0334-13CF-3646-A0C1-B8F64CFEFA9D}"/>
              </a:ext>
            </a:extLst>
          </p:cNvPr>
          <p:cNvSpPr txBox="1"/>
          <p:nvPr/>
        </p:nvSpPr>
        <p:spPr>
          <a:xfrm>
            <a:off x="0" y="64625"/>
            <a:ext cx="1283154" cy="923330"/>
          </a:xfrm>
          <a:prstGeom prst="rect">
            <a:avLst/>
          </a:prstGeom>
          <a:noFill/>
        </p:spPr>
        <p:txBody>
          <a:bodyPr wrap="square" rtlCol="0">
            <a:spAutoFit/>
          </a:bodyPr>
          <a:lstStyle/>
          <a:p>
            <a:pPr algn="ctr"/>
            <a:r>
              <a:rPr lang="es-ES" sz="5400">
                <a:solidFill>
                  <a:schemeClr val="bg1">
                    <a:lumMod val="65000"/>
                  </a:schemeClr>
                </a:solidFill>
                <a:latin typeface="Oswald" pitchFamily="2" charset="77"/>
                <a:ea typeface="Roboto" panose="02000000000000000000" pitchFamily="2" charset="0"/>
                <a:cs typeface="Roboto" panose="02000000000000000000" pitchFamily="2" charset="0"/>
              </a:rPr>
              <a:t>05</a:t>
            </a:r>
          </a:p>
        </p:txBody>
      </p:sp>
    </p:spTree>
    <p:extLst>
      <p:ext uri="{BB962C8B-B14F-4D97-AF65-F5344CB8AC3E}">
        <p14:creationId xmlns:p14="http://schemas.microsoft.com/office/powerpoint/2010/main" val="285469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F445388A-AE22-1846-BACD-1C8A111FDEE9}"/>
              </a:ext>
            </a:extLst>
          </p:cNvPr>
          <p:cNvSpPr/>
          <p:nvPr/>
        </p:nvSpPr>
        <p:spPr>
          <a:xfrm>
            <a:off x="6096000" y="0"/>
            <a:ext cx="6096000" cy="6866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BEB80AF9-6515-F846-A34A-4A2505E956AC}"/>
              </a:ext>
            </a:extLst>
          </p:cNvPr>
          <p:cNvSpPr txBox="1"/>
          <p:nvPr/>
        </p:nvSpPr>
        <p:spPr>
          <a:xfrm>
            <a:off x="292100" y="342900"/>
            <a:ext cx="5552699" cy="646331"/>
          </a:xfrm>
          <a:prstGeom prst="rect">
            <a:avLst/>
          </a:prstGeom>
          <a:noFill/>
        </p:spPr>
        <p:txBody>
          <a:bodyPr wrap="square" rtlCol="0">
            <a:spAutoFit/>
          </a:bodyPr>
          <a:lstStyle/>
          <a:p>
            <a:r>
              <a:rPr lang="en-US" sz="3600" b="1" u="sng">
                <a:latin typeface="Algerian" panose="04020705040A02060702" pitchFamily="82" charset="0"/>
              </a:rPr>
              <a:t>Survey</a:t>
            </a:r>
            <a:r>
              <a:rPr lang="en-US" sz="3600" b="1">
                <a:latin typeface="Algerian" panose="04020705040A02060702" pitchFamily="82" charset="0"/>
              </a:rPr>
              <a:t> </a:t>
            </a:r>
            <a:r>
              <a:rPr lang="en-US" sz="3600" b="1" u="sng">
                <a:latin typeface="Algerian" panose="04020705040A02060702" pitchFamily="82" charset="0"/>
              </a:rPr>
              <a:t>Questionnaire</a:t>
            </a:r>
            <a:endParaRPr lang="es-ES" sz="3600" b="1">
              <a:solidFill>
                <a:schemeClr val="tx1">
                  <a:lumMod val="95000"/>
                  <a:lumOff val="5000"/>
                </a:schemeClr>
              </a:solidFill>
              <a:latin typeface="Algerian" panose="04020705040A02060702" pitchFamily="82" charset="0"/>
              <a:ea typeface="Roboto" panose="02000000000000000000" pitchFamily="2" charset="0"/>
              <a:cs typeface="Roboto" panose="02000000000000000000" pitchFamily="2" charset="0"/>
            </a:endParaRPr>
          </a:p>
        </p:txBody>
      </p:sp>
      <p:sp>
        <p:nvSpPr>
          <p:cNvPr id="13" name="CuadroTexto 12">
            <a:extLst>
              <a:ext uri="{FF2B5EF4-FFF2-40B4-BE49-F238E27FC236}">
                <a16:creationId xmlns:a16="http://schemas.microsoft.com/office/drawing/2014/main" id="{584C73BA-45D7-CC45-ADEC-D4ABE4F80F03}"/>
              </a:ext>
            </a:extLst>
          </p:cNvPr>
          <p:cNvSpPr txBox="1"/>
          <p:nvPr/>
        </p:nvSpPr>
        <p:spPr>
          <a:xfrm>
            <a:off x="6598570" y="1355904"/>
            <a:ext cx="5090860" cy="4154984"/>
          </a:xfrm>
          <a:prstGeom prst="rect">
            <a:avLst/>
          </a:prstGeom>
          <a:noFill/>
        </p:spPr>
        <p:txBody>
          <a:bodyPr wrap="square" rtlCol="0">
            <a:spAutoFit/>
          </a:bodyPr>
          <a:lstStyle/>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 Acceptance of the software</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Easiness</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Training provided  </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Device usability</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Improvement in the workflow</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Comparison with the paper records</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Turn-around time</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User-Friendliness</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Communication among the users</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Occurrence of medical errors</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Placing orders</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Clinical decision support system</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Time consumption</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Measurement and charting</a:t>
            </a:r>
          </a:p>
          <a:p>
            <a:pPr marL="342900" lvl="0" indent="-342900">
              <a:buFont typeface="+mj-lt"/>
              <a:buAutoNum type="arabicPeriod"/>
            </a:pPr>
            <a:r>
              <a:rPr lang="en-US" sz="1600" b="1">
                <a:solidFill>
                  <a:schemeClr val="bg1"/>
                </a:solidFill>
                <a:latin typeface="Cambria" panose="02040503050406030204" pitchFamily="18" charset="0"/>
                <a:ea typeface="Cambria" panose="02040503050406030204" pitchFamily="18" charset="0"/>
              </a:rPr>
              <a:t>Outcome Analysis</a:t>
            </a:r>
          </a:p>
          <a:p>
            <a:pPr marL="342900" indent="-342900">
              <a:lnSpc>
                <a:spcPct val="150000"/>
              </a:lnSpc>
              <a:buFont typeface="+mj-lt"/>
              <a:buAutoNum type="arabicPeriod"/>
            </a:pPr>
            <a:endParaRPr lang="es-ES" sz="1600" b="1">
              <a:solidFill>
                <a:schemeClr val="bg1"/>
              </a:solidFill>
              <a:latin typeface="Cambria" panose="02040503050406030204" pitchFamily="18" charset="0"/>
              <a:ea typeface="Cambria" panose="02040503050406030204" pitchFamily="18" charset="0"/>
            </a:endParaRPr>
          </a:p>
        </p:txBody>
      </p:sp>
      <p:sp>
        <p:nvSpPr>
          <p:cNvPr id="2" name="Rectángulo 1">
            <a:extLst>
              <a:ext uri="{FF2B5EF4-FFF2-40B4-BE49-F238E27FC236}">
                <a16:creationId xmlns:a16="http://schemas.microsoft.com/office/drawing/2014/main" id="{2A4A1792-889E-FF43-BFE0-E2C9E18E96BA}"/>
              </a:ext>
            </a:extLst>
          </p:cNvPr>
          <p:cNvSpPr/>
          <p:nvPr/>
        </p:nvSpPr>
        <p:spPr>
          <a:xfrm>
            <a:off x="5241673" y="2839688"/>
            <a:ext cx="1052557" cy="7776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Gráfico 5">
            <a:extLst>
              <a:ext uri="{FF2B5EF4-FFF2-40B4-BE49-F238E27FC236}">
                <a16:creationId xmlns:a16="http://schemas.microsoft.com/office/drawing/2014/main" id="{EC24286C-1CCC-2E4B-8FF5-D4270C9155C0}"/>
              </a:ext>
            </a:extLst>
          </p:cNvPr>
          <p:cNvSpPr/>
          <p:nvPr/>
        </p:nvSpPr>
        <p:spPr>
          <a:xfrm>
            <a:off x="5591759" y="3103779"/>
            <a:ext cx="506080" cy="249483"/>
          </a:xfrm>
          <a:custGeom>
            <a:avLst/>
            <a:gdLst>
              <a:gd name="connsiteX0" fmla="*/ 430212 w 594809"/>
              <a:gd name="connsiteY0" fmla="*/ 0 h 293224"/>
              <a:gd name="connsiteX1" fmla="*/ 403386 w 594809"/>
              <a:gd name="connsiteY1" fmla="*/ 23779 h 293224"/>
              <a:gd name="connsiteX2" fmla="*/ 522363 w 594809"/>
              <a:gd name="connsiteY2" fmla="*/ 129772 h 293224"/>
              <a:gd name="connsiteX3" fmla="*/ 0 w 594809"/>
              <a:gd name="connsiteY3" fmla="*/ 129772 h 293224"/>
              <a:gd name="connsiteX4" fmla="*/ 0 w 594809"/>
              <a:gd name="connsiteY4" fmla="*/ 163453 h 293224"/>
              <a:gd name="connsiteX5" fmla="*/ 522363 w 594809"/>
              <a:gd name="connsiteY5" fmla="*/ 163453 h 293224"/>
              <a:gd name="connsiteX6" fmla="*/ 403386 w 594809"/>
              <a:gd name="connsiteY6" fmla="*/ 269446 h 293224"/>
              <a:gd name="connsiteX7" fmla="*/ 430212 w 594809"/>
              <a:gd name="connsiteY7" fmla="*/ 293225 h 293224"/>
              <a:gd name="connsiteX8" fmla="*/ 594810 w 594809"/>
              <a:gd name="connsiteY8" fmla="*/ 146612 h 29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4809" h="293224">
                <a:moveTo>
                  <a:pt x="430212" y="0"/>
                </a:moveTo>
                <a:lnTo>
                  <a:pt x="403386" y="23779"/>
                </a:lnTo>
                <a:lnTo>
                  <a:pt x="522363" y="129772"/>
                </a:lnTo>
                <a:lnTo>
                  <a:pt x="0" y="129772"/>
                </a:lnTo>
                <a:lnTo>
                  <a:pt x="0" y="163453"/>
                </a:lnTo>
                <a:lnTo>
                  <a:pt x="522363" y="163453"/>
                </a:lnTo>
                <a:lnTo>
                  <a:pt x="403386" y="269446"/>
                </a:lnTo>
                <a:lnTo>
                  <a:pt x="430212" y="293225"/>
                </a:lnTo>
                <a:lnTo>
                  <a:pt x="594810" y="146612"/>
                </a:lnTo>
                <a:close/>
              </a:path>
            </a:pathLst>
          </a:custGeom>
          <a:solidFill>
            <a:srgbClr val="000000"/>
          </a:solidFill>
          <a:ln w="37505" cap="flat">
            <a:noFill/>
            <a:prstDash val="solid"/>
            <a:miter/>
          </a:ln>
        </p:spPr>
        <p:txBody>
          <a:bodyPr rtlCol="0" anchor="ctr"/>
          <a:lstStyle/>
          <a:p>
            <a:endParaRPr lang="es-ES"/>
          </a:p>
        </p:txBody>
      </p:sp>
      <p:sp>
        <p:nvSpPr>
          <p:cNvPr id="3" name="TextBox 2"/>
          <p:cNvSpPr txBox="1"/>
          <p:nvPr/>
        </p:nvSpPr>
        <p:spPr>
          <a:xfrm>
            <a:off x="657915" y="1701800"/>
            <a:ext cx="4206185" cy="923330"/>
          </a:xfrm>
          <a:prstGeom prst="rect">
            <a:avLst/>
          </a:prstGeom>
          <a:noFill/>
        </p:spPr>
        <p:txBody>
          <a:bodyPr wrap="square" rtlCol="0">
            <a:spAutoFit/>
          </a:bodyPr>
          <a:lstStyle/>
          <a:p>
            <a:r>
              <a:rPr lang="en-US">
                <a:latin typeface="Cambria" panose="02040503050406030204" pitchFamily="18" charset="0"/>
                <a:ea typeface="Cambria" panose="02040503050406030204" pitchFamily="18" charset="0"/>
              </a:rPr>
              <a:t>The factors taken into consideration to analyze the end user’s satisfaction level with the EHR software:</a:t>
            </a:r>
          </a:p>
        </p:txBody>
      </p:sp>
    </p:spTree>
    <p:extLst>
      <p:ext uri="{BB962C8B-B14F-4D97-AF65-F5344CB8AC3E}">
        <p14:creationId xmlns:p14="http://schemas.microsoft.com/office/powerpoint/2010/main" val="119264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s 20">
      <a:dk1>
        <a:srgbClr val="000000"/>
      </a:dk1>
      <a:lt1>
        <a:srgbClr val="FFFFFF"/>
      </a:lt1>
      <a:dk2>
        <a:srgbClr val="44546A"/>
      </a:dk2>
      <a:lt2>
        <a:srgbClr val="E7E6E6"/>
      </a:lt2>
      <a:accent1>
        <a:srgbClr val="FFC000"/>
      </a:accent1>
      <a:accent2>
        <a:srgbClr val="0D0D0D"/>
      </a:accent2>
      <a:accent3>
        <a:srgbClr val="A5A5A5"/>
      </a:accent3>
      <a:accent4>
        <a:srgbClr val="CECECE"/>
      </a:accent4>
      <a:accent5>
        <a:srgbClr val="262626"/>
      </a:accent5>
      <a:accent6>
        <a:srgbClr val="7F7F7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4937</TotalTime>
  <Words>1491</Words>
  <Application>Microsoft Office PowerPoint</Application>
  <PresentationFormat>Widescreen</PresentationFormat>
  <Paragraphs>140</Paragraphs>
  <Slides>23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Cambria</vt:lpstr>
      <vt:lpstr>Oswald</vt:lpstr>
      <vt:lpstr>Wingdings</vt:lpstr>
      <vt:lpstr>Bebas Kai</vt:lpstr>
      <vt:lpstr>Arial</vt:lpstr>
      <vt:lpstr>Calibri</vt:lpstr>
      <vt:lpstr>Algerian</vt:lpstr>
      <vt:lpstr>Times New Roman</vt:lpstr>
      <vt:lpstr>Tema de Office</vt:lpstr>
      <vt:lpstr>PowerPoint Presentation</vt:lpstr>
      <vt:lpstr>PowerPoint Presentation</vt:lpstr>
      <vt:lpstr>PowerPoint Presentation</vt:lpstr>
      <vt:lpstr>PowerPoint Presentation</vt:lpstr>
      <vt:lpstr> Rationale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 Outcomes  1: Slight(Low) 2: Moderate(medium) 3:Substantial (High)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Yolanda Tamayo Oya</dc:creator>
  <cp:lastModifiedBy>Vandana Sharma</cp:lastModifiedBy>
  <cp:revision>242</cp:revision>
  <dcterms:created xsi:type="dcterms:W3CDTF">2019-09-05T10:07:35Z</dcterms:created>
  <dcterms:modified xsi:type="dcterms:W3CDTF">2021-06-29T19:48:12Z</dcterms:modified>
</cp:coreProperties>
</file>