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9" r:id="rId2"/>
    <p:sldMasterId id="2147483657" r:id="rId3"/>
    <p:sldMasterId id="2147483653" r:id="rId4"/>
  </p:sldMasterIdLst>
  <p:notesMasterIdLst>
    <p:notesMasterId r:id="rId7"/>
  </p:notesMasterIdLst>
  <p:handoutMasterIdLst>
    <p:handoutMasterId r:id="rId8"/>
  </p:handoutMasterIdLst>
  <p:sldIdLst>
    <p:sldId id="260" r:id="rId5"/>
    <p:sldId id="261" r:id="rId6"/>
  </p:sldIdLst>
  <p:sldSz cx="17279938" cy="12960350"/>
  <p:notesSz cx="9144000" cy="6858000"/>
  <p:defaultTextStyle>
    <a:defPPr>
      <a:defRPr lang="en-US"/>
    </a:defPPr>
    <a:lvl1pPr marL="0" algn="l" defTabSz="1727910" rtl="0" eaLnBrk="1" latinLnBrk="0" hangingPunct="1">
      <a:defRPr sz="3386" kern="1200">
        <a:solidFill>
          <a:schemeClr val="tx1"/>
        </a:solidFill>
        <a:latin typeface="+mn-lt"/>
        <a:ea typeface="+mn-ea"/>
        <a:cs typeface="+mn-cs"/>
      </a:defRPr>
    </a:lvl1pPr>
    <a:lvl2pPr marL="863955" algn="l" defTabSz="1727910" rtl="0" eaLnBrk="1" latinLnBrk="0" hangingPunct="1">
      <a:defRPr sz="3386" kern="1200">
        <a:solidFill>
          <a:schemeClr val="tx1"/>
        </a:solidFill>
        <a:latin typeface="+mn-lt"/>
        <a:ea typeface="+mn-ea"/>
        <a:cs typeface="+mn-cs"/>
      </a:defRPr>
    </a:lvl2pPr>
    <a:lvl3pPr marL="1727910" algn="l" defTabSz="1727910" rtl="0" eaLnBrk="1" latinLnBrk="0" hangingPunct="1">
      <a:defRPr sz="3386" kern="1200">
        <a:solidFill>
          <a:schemeClr val="tx1"/>
        </a:solidFill>
        <a:latin typeface="+mn-lt"/>
        <a:ea typeface="+mn-ea"/>
        <a:cs typeface="+mn-cs"/>
      </a:defRPr>
    </a:lvl3pPr>
    <a:lvl4pPr marL="2591865" algn="l" defTabSz="1727910" rtl="0" eaLnBrk="1" latinLnBrk="0" hangingPunct="1">
      <a:defRPr sz="3386" kern="1200">
        <a:solidFill>
          <a:schemeClr val="tx1"/>
        </a:solidFill>
        <a:latin typeface="+mn-lt"/>
        <a:ea typeface="+mn-ea"/>
        <a:cs typeface="+mn-cs"/>
      </a:defRPr>
    </a:lvl4pPr>
    <a:lvl5pPr marL="3455820" algn="l" defTabSz="1727910" rtl="0" eaLnBrk="1" latinLnBrk="0" hangingPunct="1">
      <a:defRPr sz="3386" kern="1200">
        <a:solidFill>
          <a:schemeClr val="tx1"/>
        </a:solidFill>
        <a:latin typeface="+mn-lt"/>
        <a:ea typeface="+mn-ea"/>
        <a:cs typeface="+mn-cs"/>
      </a:defRPr>
    </a:lvl5pPr>
    <a:lvl6pPr marL="4319776" algn="l" defTabSz="1727910" rtl="0" eaLnBrk="1" latinLnBrk="0" hangingPunct="1">
      <a:defRPr sz="3386" kern="1200">
        <a:solidFill>
          <a:schemeClr val="tx1"/>
        </a:solidFill>
        <a:latin typeface="+mn-lt"/>
        <a:ea typeface="+mn-ea"/>
        <a:cs typeface="+mn-cs"/>
      </a:defRPr>
    </a:lvl6pPr>
    <a:lvl7pPr marL="5183731" algn="l" defTabSz="1727910" rtl="0" eaLnBrk="1" latinLnBrk="0" hangingPunct="1">
      <a:defRPr sz="3386" kern="1200">
        <a:solidFill>
          <a:schemeClr val="tx1"/>
        </a:solidFill>
        <a:latin typeface="+mn-lt"/>
        <a:ea typeface="+mn-ea"/>
        <a:cs typeface="+mn-cs"/>
      </a:defRPr>
    </a:lvl7pPr>
    <a:lvl8pPr marL="6047686" algn="l" defTabSz="1727910" rtl="0" eaLnBrk="1" latinLnBrk="0" hangingPunct="1">
      <a:defRPr sz="3386" kern="1200">
        <a:solidFill>
          <a:schemeClr val="tx1"/>
        </a:solidFill>
        <a:latin typeface="+mn-lt"/>
        <a:ea typeface="+mn-ea"/>
        <a:cs typeface="+mn-cs"/>
      </a:defRPr>
    </a:lvl8pPr>
    <a:lvl9pPr marL="6911641" algn="l" defTabSz="1727910" rtl="0" eaLnBrk="1" latinLnBrk="0" hangingPunct="1">
      <a:defRPr sz="3386" kern="1200">
        <a:solidFill>
          <a:schemeClr val="tx1"/>
        </a:solidFill>
        <a:latin typeface="+mn-lt"/>
        <a:ea typeface="+mn-ea"/>
        <a:cs typeface="+mn-cs"/>
      </a:defRPr>
    </a:lvl9pPr>
  </p:defaultTextStyle>
  <p:extLst>
    <p:ext uri="{EFAFB233-063F-42B5-8137-9DF3F51BA10A}">
      <p15:sldGuideLst xmlns="" xmlns:p15="http://schemas.microsoft.com/office/powerpoint/2012/main">
        <p15:guide id="9" orient="horz" pos="1141" userDrawn="1">
          <p15:clr>
            <a:srgbClr val="A4A3A4"/>
          </p15:clr>
        </p15:guide>
        <p15:guide id="10" pos="113" userDrawn="1">
          <p15:clr>
            <a:srgbClr val="A4A3A4"/>
          </p15:clr>
        </p15:guide>
        <p15:guide id="11" pos="10774" userDrawn="1">
          <p15:clr>
            <a:srgbClr val="A4A3A4"/>
          </p15:clr>
        </p15:guide>
      </p15:sldGuideLst>
    </p:ext>
    <p:ext uri="{2D200454-40CA-4A62-9FC3-DE9A4176ACB9}">
      <p15:notesGuideLst xmlns=""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D906"/>
    <a:srgbClr val="107A74"/>
    <a:srgbClr val="143161"/>
    <a:srgbClr val="A18616"/>
    <a:srgbClr val="FCE400"/>
    <a:srgbClr val="147B5F"/>
    <a:srgbClr val="0575AC"/>
    <a:srgbClr val="0C7693"/>
    <a:srgbClr val="14305F"/>
    <a:srgbClr val="F3F5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00" autoAdjust="0"/>
    <p:restoredTop sz="94883" autoAdjust="0"/>
  </p:normalViewPr>
  <p:slideViewPr>
    <p:cSldViewPr snapToGrid="0" snapToObjects="1" showGuides="1">
      <p:cViewPr>
        <p:scale>
          <a:sx n="40" d="100"/>
          <a:sy n="40" d="100"/>
        </p:scale>
        <p:origin x="-1536" y="-72"/>
      </p:cViewPr>
      <p:guideLst>
        <p:guide orient="horz" pos="1141"/>
        <p:guide pos="113"/>
        <p:guide pos="1077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0158C5BC-9A70-462C-B28D-9600239EAC64}" type="datetimeFigureOut">
              <a:rPr lang="en-US" smtClean="0"/>
              <a:pPr/>
              <a:t>7/4/2020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E6CC2317-6751-4CD4-9995-8782DD78E936}" type="datetimeFigureOut">
              <a:rPr lang="en-US" smtClean="0"/>
              <a:pPr/>
              <a:t>7/4/2020</a:t>
            </a:fld>
            <a:endParaRPr lang="en-US" dirty="0"/>
          </a:p>
        </p:txBody>
      </p:sp>
      <p:sp>
        <p:nvSpPr>
          <p:cNvPr id="4" name="Slide Image Placeholder 3"/>
          <p:cNvSpPr>
            <a:spLocks noGrp="1" noRot="1" noChangeAspect="1"/>
          </p:cNvSpPr>
          <p:nvPr>
            <p:ph type="sldImg" idx="2"/>
          </p:nvPr>
        </p:nvSpPr>
        <p:spPr>
          <a:xfrm>
            <a:off x="2859088" y="514350"/>
            <a:ext cx="3425825"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1727910" rtl="0" eaLnBrk="1" latinLnBrk="0" hangingPunct="1">
      <a:defRPr sz="2283" kern="1200">
        <a:solidFill>
          <a:schemeClr val="tx1"/>
        </a:solidFill>
        <a:latin typeface="+mn-lt"/>
        <a:ea typeface="+mn-ea"/>
        <a:cs typeface="+mn-cs"/>
      </a:defRPr>
    </a:lvl1pPr>
    <a:lvl2pPr marL="863955" algn="l" defTabSz="1727910" rtl="0" eaLnBrk="1" latinLnBrk="0" hangingPunct="1">
      <a:defRPr sz="2283" kern="1200">
        <a:solidFill>
          <a:schemeClr val="tx1"/>
        </a:solidFill>
        <a:latin typeface="+mn-lt"/>
        <a:ea typeface="+mn-ea"/>
        <a:cs typeface="+mn-cs"/>
      </a:defRPr>
    </a:lvl2pPr>
    <a:lvl3pPr marL="1727910" algn="l" defTabSz="1727910" rtl="0" eaLnBrk="1" latinLnBrk="0" hangingPunct="1">
      <a:defRPr sz="2283" kern="1200">
        <a:solidFill>
          <a:schemeClr val="tx1"/>
        </a:solidFill>
        <a:latin typeface="+mn-lt"/>
        <a:ea typeface="+mn-ea"/>
        <a:cs typeface="+mn-cs"/>
      </a:defRPr>
    </a:lvl3pPr>
    <a:lvl4pPr marL="2591865" algn="l" defTabSz="1727910" rtl="0" eaLnBrk="1" latinLnBrk="0" hangingPunct="1">
      <a:defRPr sz="2283" kern="1200">
        <a:solidFill>
          <a:schemeClr val="tx1"/>
        </a:solidFill>
        <a:latin typeface="+mn-lt"/>
        <a:ea typeface="+mn-ea"/>
        <a:cs typeface="+mn-cs"/>
      </a:defRPr>
    </a:lvl4pPr>
    <a:lvl5pPr marL="3455820" algn="l" defTabSz="1727910" rtl="0" eaLnBrk="1" latinLnBrk="0" hangingPunct="1">
      <a:defRPr sz="2283" kern="1200">
        <a:solidFill>
          <a:schemeClr val="tx1"/>
        </a:solidFill>
        <a:latin typeface="+mn-lt"/>
        <a:ea typeface="+mn-ea"/>
        <a:cs typeface="+mn-cs"/>
      </a:defRPr>
    </a:lvl5pPr>
    <a:lvl6pPr marL="4319776" algn="l" defTabSz="1727910" rtl="0" eaLnBrk="1" latinLnBrk="0" hangingPunct="1">
      <a:defRPr sz="2283" kern="1200">
        <a:solidFill>
          <a:schemeClr val="tx1"/>
        </a:solidFill>
        <a:latin typeface="+mn-lt"/>
        <a:ea typeface="+mn-ea"/>
        <a:cs typeface="+mn-cs"/>
      </a:defRPr>
    </a:lvl6pPr>
    <a:lvl7pPr marL="5183731" algn="l" defTabSz="1727910" rtl="0" eaLnBrk="1" latinLnBrk="0" hangingPunct="1">
      <a:defRPr sz="2283" kern="1200">
        <a:solidFill>
          <a:schemeClr val="tx1"/>
        </a:solidFill>
        <a:latin typeface="+mn-lt"/>
        <a:ea typeface="+mn-ea"/>
        <a:cs typeface="+mn-cs"/>
      </a:defRPr>
    </a:lvl7pPr>
    <a:lvl8pPr marL="6047686" algn="l" defTabSz="1727910" rtl="0" eaLnBrk="1" latinLnBrk="0" hangingPunct="1">
      <a:defRPr sz="2283" kern="1200">
        <a:solidFill>
          <a:schemeClr val="tx1"/>
        </a:solidFill>
        <a:latin typeface="+mn-lt"/>
        <a:ea typeface="+mn-ea"/>
        <a:cs typeface="+mn-cs"/>
      </a:defRPr>
    </a:lvl8pPr>
    <a:lvl9pPr marL="6911641" algn="l" defTabSz="1727910" rtl="0" eaLnBrk="1" latinLnBrk="0" hangingPunct="1">
      <a:defRPr sz="228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759400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80976" y="2166923"/>
            <a:ext cx="3959362" cy="546922"/>
          </a:xfrm>
          <a:prstGeom prst="rect">
            <a:avLst/>
          </a:prstGeom>
        </p:spPr>
        <p:txBody>
          <a:bodyPr wrap="square" lIns="228589" tIns="228589" rIns="228589" bIns="228589">
            <a:spAutoFit/>
          </a:bodyPr>
          <a:lstStyle>
            <a:lvl1pPr marL="0" indent="0">
              <a:buNone/>
              <a:defRPr sz="554">
                <a:solidFill>
                  <a:schemeClr val="tx1"/>
                </a:solidFill>
                <a:latin typeface="Times New Roman" pitchFamily="18" charset="0"/>
                <a:cs typeface="Times New Roman" pitchFamily="18" charset="0"/>
              </a:defRPr>
            </a:lvl1pPr>
            <a:lvl2pPr marL="329079" indent="-126569">
              <a:defRPr sz="554">
                <a:latin typeface="Trebuchet MS" pitchFamily="34" charset="0"/>
              </a:defRPr>
            </a:lvl2pPr>
            <a:lvl3pPr marL="455648" indent="-126569">
              <a:defRPr sz="554">
                <a:latin typeface="Trebuchet MS" pitchFamily="34" charset="0"/>
              </a:defRPr>
            </a:lvl3pPr>
            <a:lvl4pPr marL="594872" indent="-139225">
              <a:defRPr sz="554">
                <a:latin typeface="Trebuchet MS" pitchFamily="34" charset="0"/>
              </a:defRPr>
            </a:lvl4pPr>
            <a:lvl5pPr marL="696128" indent="-101255">
              <a:defRPr sz="554">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188120" y="1833261"/>
            <a:ext cx="3956236" cy="310846"/>
          </a:xfrm>
          <a:prstGeom prst="rect">
            <a:avLst/>
          </a:prstGeom>
          <a:noFill/>
        </p:spPr>
        <p:txBody>
          <a:bodyPr lIns="91436" tIns="91436" rIns="91436" bIns="91436" anchor="ctr" anchorCtr="0">
            <a:spAutoFit/>
          </a:bodyPr>
          <a:lstStyle>
            <a:lvl1pPr marL="0" indent="0" algn="ctr">
              <a:buNone/>
              <a:defRPr sz="82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188120" y="5244285"/>
            <a:ext cx="3952215" cy="310846"/>
          </a:xfrm>
          <a:prstGeom prst="rect">
            <a:avLst/>
          </a:prstGeom>
          <a:noFill/>
        </p:spPr>
        <p:txBody>
          <a:bodyPr wrap="square" lIns="91436" tIns="91436" rIns="91436" bIns="91436" anchor="ctr" anchorCtr="0">
            <a:spAutoFit/>
          </a:bodyPr>
          <a:lstStyle>
            <a:lvl1pPr marL="0" indent="0" algn="ctr">
              <a:buNone/>
              <a:defRPr sz="820" b="1" u="sng" baseline="0">
                <a:solidFill>
                  <a:schemeClr val="tx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4499359" y="2166923"/>
            <a:ext cx="3956235" cy="546922"/>
          </a:xfrm>
          <a:prstGeom prst="rect">
            <a:avLst/>
          </a:prstGeom>
        </p:spPr>
        <p:txBody>
          <a:bodyPr wrap="square" lIns="228589" tIns="228589" rIns="228589" bIns="228589">
            <a:spAutoFit/>
          </a:bodyPr>
          <a:lstStyle>
            <a:lvl1pPr marL="0" indent="0">
              <a:buNone/>
              <a:defRPr sz="554">
                <a:solidFill>
                  <a:schemeClr val="tx1"/>
                </a:solidFill>
                <a:latin typeface="Times New Roman" pitchFamily="18" charset="0"/>
                <a:cs typeface="Times New Roman" pitchFamily="18" charset="0"/>
              </a:defRPr>
            </a:lvl1pPr>
            <a:lvl2pPr marL="329079" indent="-126569">
              <a:defRPr sz="554">
                <a:latin typeface="Trebuchet MS" pitchFamily="34" charset="0"/>
              </a:defRPr>
            </a:lvl2pPr>
            <a:lvl3pPr marL="455648" indent="-126569">
              <a:defRPr sz="554">
                <a:latin typeface="Trebuchet MS" pitchFamily="34" charset="0"/>
              </a:defRPr>
            </a:lvl3pPr>
            <a:lvl4pPr marL="594872" indent="-139225">
              <a:defRPr sz="554">
                <a:latin typeface="Trebuchet MS" pitchFamily="34" charset="0"/>
              </a:defRPr>
            </a:lvl4pPr>
            <a:lvl5pPr marL="696128" indent="-101255">
              <a:defRPr sz="554">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4499358" y="1833261"/>
            <a:ext cx="3956236" cy="310846"/>
          </a:xfrm>
          <a:prstGeom prst="rect">
            <a:avLst/>
          </a:prstGeom>
          <a:noFill/>
        </p:spPr>
        <p:txBody>
          <a:bodyPr lIns="91436" tIns="91436" rIns="91436" bIns="91436" anchor="ctr" anchorCtr="0">
            <a:spAutoFit/>
          </a:bodyPr>
          <a:lstStyle>
            <a:lvl1pPr marL="0" indent="0" algn="ctr">
              <a:buNone/>
              <a:defRPr sz="820" b="1" u="sng" baseline="0">
                <a:solidFill>
                  <a:schemeClr val="tx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8838098" y="2166923"/>
            <a:ext cx="3956235" cy="546922"/>
          </a:xfrm>
          <a:prstGeom prst="rect">
            <a:avLst/>
          </a:prstGeom>
        </p:spPr>
        <p:txBody>
          <a:bodyPr wrap="square" lIns="228589" tIns="228589" rIns="228589" bIns="228589">
            <a:spAutoFit/>
          </a:bodyPr>
          <a:lstStyle>
            <a:lvl1pPr marL="0" indent="0">
              <a:buNone/>
              <a:defRPr sz="554">
                <a:solidFill>
                  <a:schemeClr val="tx1"/>
                </a:solidFill>
                <a:latin typeface="Times New Roman" pitchFamily="18" charset="0"/>
                <a:cs typeface="Times New Roman" pitchFamily="18" charset="0"/>
              </a:defRPr>
            </a:lvl1pPr>
            <a:lvl2pPr marL="329079" indent="-126569">
              <a:defRPr sz="554">
                <a:latin typeface="Trebuchet MS" pitchFamily="34" charset="0"/>
              </a:defRPr>
            </a:lvl2pPr>
            <a:lvl3pPr marL="455648" indent="-126569">
              <a:defRPr sz="554">
                <a:latin typeface="Trebuchet MS" pitchFamily="34" charset="0"/>
              </a:defRPr>
            </a:lvl3pPr>
            <a:lvl4pPr marL="594872" indent="-139225">
              <a:defRPr sz="554">
                <a:latin typeface="Trebuchet MS" pitchFamily="34" charset="0"/>
              </a:defRPr>
            </a:lvl4pPr>
            <a:lvl5pPr marL="696128" indent="-101255">
              <a:defRPr sz="554">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8834971" y="1833261"/>
            <a:ext cx="3959986" cy="310846"/>
          </a:xfrm>
          <a:prstGeom prst="rect">
            <a:avLst/>
          </a:prstGeom>
          <a:noFill/>
        </p:spPr>
        <p:txBody>
          <a:bodyPr lIns="91436" tIns="91436" rIns="91436" bIns="91436" anchor="ctr" anchorCtr="0">
            <a:spAutoFit/>
          </a:bodyPr>
          <a:lstStyle>
            <a:lvl1pPr marL="0" indent="0" algn="ctr">
              <a:buNone/>
              <a:defRPr sz="820" b="1" u="sng" baseline="0">
                <a:solidFill>
                  <a:schemeClr val="tx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13158239" y="1833261"/>
            <a:ext cx="3955506" cy="310846"/>
          </a:xfrm>
          <a:prstGeom prst="rect">
            <a:avLst/>
          </a:prstGeom>
          <a:noFill/>
        </p:spPr>
        <p:txBody>
          <a:bodyPr wrap="square" lIns="91436" tIns="91436" rIns="91436" bIns="91436" anchor="ctr" anchorCtr="0">
            <a:spAutoFit/>
          </a:bodyPr>
          <a:lstStyle>
            <a:lvl1pPr marL="0" indent="0" algn="ctr">
              <a:buNone/>
              <a:defRPr sz="82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3158239" y="2166923"/>
            <a:ext cx="3955506" cy="546922"/>
          </a:xfrm>
          <a:prstGeom prst="rect">
            <a:avLst/>
          </a:prstGeom>
        </p:spPr>
        <p:txBody>
          <a:bodyPr wrap="square" lIns="228589" tIns="228589" rIns="228589" bIns="228589">
            <a:spAutoFit/>
          </a:bodyPr>
          <a:lstStyle>
            <a:lvl1pPr marL="0" indent="0">
              <a:buNone/>
              <a:defRPr sz="554">
                <a:solidFill>
                  <a:schemeClr val="tx1"/>
                </a:solidFill>
                <a:latin typeface="Times New Roman" pitchFamily="18" charset="0"/>
                <a:cs typeface="Times New Roman" pitchFamily="18" charset="0"/>
              </a:defRPr>
            </a:lvl1pPr>
            <a:lvl2pPr marL="329079" indent="-126569">
              <a:defRPr sz="554">
                <a:latin typeface="Trebuchet MS" pitchFamily="34" charset="0"/>
              </a:defRPr>
            </a:lvl2pPr>
            <a:lvl3pPr marL="455648" indent="-126569">
              <a:defRPr sz="554">
                <a:latin typeface="Trebuchet MS" pitchFamily="34" charset="0"/>
              </a:defRPr>
            </a:lvl3pPr>
            <a:lvl4pPr marL="594872" indent="-139225">
              <a:defRPr sz="554">
                <a:latin typeface="Trebuchet MS" pitchFamily="34" charset="0"/>
              </a:defRPr>
            </a:lvl4pPr>
            <a:lvl5pPr marL="696128" indent="-101255">
              <a:defRPr sz="554">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3158239" y="5267997"/>
            <a:ext cx="3955506" cy="310846"/>
          </a:xfrm>
          <a:prstGeom prst="rect">
            <a:avLst/>
          </a:prstGeom>
          <a:noFill/>
        </p:spPr>
        <p:txBody>
          <a:bodyPr wrap="square" lIns="91436" tIns="91436" rIns="91436" bIns="91436" anchor="ctr" anchorCtr="0">
            <a:spAutoFit/>
          </a:bodyPr>
          <a:lstStyle>
            <a:lvl1pPr marL="0" indent="0" algn="ctr">
              <a:buNone/>
              <a:defRPr sz="82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3158238" y="5565803"/>
            <a:ext cx="3957486" cy="546922"/>
          </a:xfrm>
          <a:prstGeom prst="rect">
            <a:avLst/>
          </a:prstGeom>
        </p:spPr>
        <p:txBody>
          <a:bodyPr wrap="square" lIns="228589" tIns="228589" rIns="228589" bIns="228589">
            <a:spAutoFit/>
          </a:bodyPr>
          <a:lstStyle>
            <a:lvl1pPr marL="0" indent="0">
              <a:buNone/>
              <a:defRPr sz="554">
                <a:solidFill>
                  <a:schemeClr val="tx1"/>
                </a:solidFill>
                <a:latin typeface="Times New Roman" pitchFamily="18" charset="0"/>
                <a:cs typeface="Times New Roman" pitchFamily="18" charset="0"/>
              </a:defRPr>
            </a:lvl1pPr>
            <a:lvl2pPr marL="329079" indent="-126569">
              <a:defRPr sz="554">
                <a:latin typeface="Trebuchet MS" pitchFamily="34" charset="0"/>
              </a:defRPr>
            </a:lvl2pPr>
            <a:lvl3pPr marL="455648" indent="-126569">
              <a:defRPr sz="554">
                <a:latin typeface="Trebuchet MS" pitchFamily="34" charset="0"/>
              </a:defRPr>
            </a:lvl3pPr>
            <a:lvl4pPr marL="594872" indent="-139225">
              <a:defRPr sz="554">
                <a:latin typeface="Trebuchet MS" pitchFamily="34" charset="0"/>
              </a:defRPr>
            </a:lvl4pPr>
            <a:lvl5pPr marL="696128" indent="-101255">
              <a:defRPr sz="554">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3158239" y="9758929"/>
            <a:ext cx="3955506" cy="310846"/>
          </a:xfrm>
          <a:prstGeom prst="rect">
            <a:avLst/>
          </a:prstGeom>
          <a:noFill/>
        </p:spPr>
        <p:txBody>
          <a:bodyPr wrap="square" lIns="91436" tIns="91436" rIns="91436" bIns="91436" anchor="ctr" anchorCtr="0">
            <a:spAutoFit/>
          </a:bodyPr>
          <a:lstStyle>
            <a:lvl1pPr marL="0" indent="0" algn="ctr">
              <a:buNone/>
              <a:defRPr sz="82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3158238" y="10062792"/>
            <a:ext cx="3957486" cy="546922"/>
          </a:xfrm>
          <a:prstGeom prst="rect">
            <a:avLst/>
          </a:prstGeom>
        </p:spPr>
        <p:txBody>
          <a:bodyPr wrap="square" lIns="228589" tIns="228589" rIns="228589" bIns="228589">
            <a:spAutoFit/>
          </a:bodyPr>
          <a:lstStyle>
            <a:lvl1pPr marL="0" indent="0">
              <a:buNone/>
              <a:defRPr sz="554">
                <a:solidFill>
                  <a:schemeClr val="tx1"/>
                </a:solidFill>
                <a:latin typeface="Times New Roman" pitchFamily="18" charset="0"/>
                <a:cs typeface="Times New Roman" pitchFamily="18" charset="0"/>
              </a:defRPr>
            </a:lvl1pPr>
            <a:lvl2pPr marL="329079" indent="-126569">
              <a:defRPr sz="554">
                <a:latin typeface="Trebuchet MS" pitchFamily="34" charset="0"/>
              </a:defRPr>
            </a:lvl2pPr>
            <a:lvl3pPr marL="455648" indent="-126569">
              <a:defRPr sz="554">
                <a:latin typeface="Trebuchet MS" pitchFamily="34" charset="0"/>
              </a:defRPr>
            </a:lvl3pPr>
            <a:lvl4pPr marL="594872" indent="-139225">
              <a:defRPr sz="554">
                <a:latin typeface="Trebuchet MS" pitchFamily="34" charset="0"/>
              </a:defRPr>
            </a:lvl4pPr>
            <a:lvl5pPr marL="696128" indent="-101255">
              <a:defRPr sz="554">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180976" y="5542239"/>
            <a:ext cx="3959362" cy="546922"/>
          </a:xfrm>
          <a:prstGeom prst="rect">
            <a:avLst/>
          </a:prstGeom>
        </p:spPr>
        <p:txBody>
          <a:bodyPr wrap="square" lIns="228589" tIns="228589" rIns="228589" bIns="228589">
            <a:spAutoFit/>
          </a:bodyPr>
          <a:lstStyle>
            <a:lvl1pPr marL="0" indent="0">
              <a:buNone/>
              <a:defRPr sz="554">
                <a:solidFill>
                  <a:schemeClr val="tx1"/>
                </a:solidFill>
                <a:latin typeface="Times New Roman" pitchFamily="18" charset="0"/>
                <a:cs typeface="Times New Roman" pitchFamily="18" charset="0"/>
              </a:defRPr>
            </a:lvl1pPr>
            <a:lvl2pPr marL="329079" indent="-126569">
              <a:defRPr sz="554">
                <a:latin typeface="Trebuchet MS" pitchFamily="34" charset="0"/>
              </a:defRPr>
            </a:lvl2pPr>
            <a:lvl3pPr marL="455648" indent="-126569">
              <a:defRPr sz="554">
                <a:latin typeface="Trebuchet MS" pitchFamily="34" charset="0"/>
              </a:defRPr>
            </a:lvl3pPr>
            <a:lvl4pPr marL="594872" indent="-139225">
              <a:defRPr sz="554">
                <a:latin typeface="Trebuchet MS" pitchFamily="34" charset="0"/>
              </a:defRPr>
            </a:lvl4pPr>
            <a:lvl5pPr marL="696128" indent="-101255">
              <a:defRPr sz="554">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2335658" y="1210219"/>
            <a:ext cx="12597975" cy="319494"/>
          </a:xfrm>
          <a:prstGeom prst="rect">
            <a:avLst/>
          </a:prstGeom>
        </p:spPr>
        <p:txBody>
          <a:bodyPr>
            <a:normAutofit/>
          </a:bodyPr>
          <a:lstStyle>
            <a:lvl1pPr marL="0" indent="0" algn="ctr">
              <a:buFontTx/>
              <a:buNone/>
              <a:defRPr sz="974">
                <a:solidFill>
                  <a:schemeClr val="bg1"/>
                </a:solidFill>
                <a:latin typeface="+mj-lt"/>
              </a:defRPr>
            </a:lvl1pPr>
            <a:lvl2pPr>
              <a:buFontTx/>
              <a:buNone/>
              <a:defRPr sz="1595"/>
            </a:lvl2pPr>
            <a:lvl3pPr>
              <a:buFontTx/>
              <a:buNone/>
              <a:defRPr sz="1595"/>
            </a:lvl3pPr>
            <a:lvl4pPr>
              <a:buFontTx/>
              <a:buNone/>
              <a:defRPr sz="1595"/>
            </a:lvl4pPr>
            <a:lvl5pPr>
              <a:buFontTx/>
              <a:buNone/>
              <a:defRPr sz="1595"/>
            </a:lvl5pPr>
          </a:lstStyle>
          <a:p>
            <a:pPr lvl="0"/>
            <a:r>
              <a:rPr lang="en-US" dirty="0"/>
              <a:t>Click here to add affiliations</a:t>
            </a:r>
          </a:p>
        </p:txBody>
      </p:sp>
      <p:sp>
        <p:nvSpPr>
          <p:cNvPr id="78" name="Text Placeholder 76"/>
          <p:cNvSpPr>
            <a:spLocks noGrp="1"/>
          </p:cNvSpPr>
          <p:nvPr>
            <p:ph type="body" sz="quarter" idx="151" hasCustomPrompt="1"/>
          </p:nvPr>
        </p:nvSpPr>
        <p:spPr>
          <a:xfrm>
            <a:off x="2335658" y="734077"/>
            <a:ext cx="12597975" cy="446342"/>
          </a:xfrm>
          <a:prstGeom prst="rect">
            <a:avLst/>
          </a:prstGeom>
        </p:spPr>
        <p:txBody>
          <a:bodyPr anchor="t" anchorCtr="1">
            <a:normAutofit/>
          </a:bodyPr>
          <a:lstStyle>
            <a:lvl1pPr marL="0" indent="0" algn="ctr">
              <a:buFontTx/>
              <a:buNone/>
              <a:defRPr sz="1329" b="1">
                <a:solidFill>
                  <a:schemeClr val="bg1"/>
                </a:solidFill>
                <a:latin typeface="+mj-lt"/>
              </a:defRPr>
            </a:lvl1pPr>
            <a:lvl2pPr>
              <a:buFontTx/>
              <a:buNone/>
              <a:defRPr sz="1595"/>
            </a:lvl2pPr>
            <a:lvl3pPr>
              <a:buFontTx/>
              <a:buNone/>
              <a:defRPr sz="1595"/>
            </a:lvl3pPr>
            <a:lvl4pPr>
              <a:buFontTx/>
              <a:buNone/>
              <a:defRPr sz="1595"/>
            </a:lvl4pPr>
            <a:lvl5pPr>
              <a:buFontTx/>
              <a:buNone/>
              <a:defRPr sz="1595"/>
            </a:lvl5pPr>
          </a:lstStyle>
          <a:p>
            <a:pPr lvl="0"/>
            <a:r>
              <a:rPr lang="en-US" dirty="0"/>
              <a:t>Click here to add authors</a:t>
            </a:r>
          </a:p>
        </p:txBody>
      </p:sp>
      <p:sp>
        <p:nvSpPr>
          <p:cNvPr id="79" name="Text Placeholder 76"/>
          <p:cNvSpPr>
            <a:spLocks noGrp="1"/>
          </p:cNvSpPr>
          <p:nvPr>
            <p:ph type="body" sz="quarter" idx="153" hasCustomPrompt="1"/>
          </p:nvPr>
        </p:nvSpPr>
        <p:spPr>
          <a:xfrm>
            <a:off x="2335658" y="153395"/>
            <a:ext cx="12597975" cy="522547"/>
          </a:xfrm>
          <a:prstGeom prst="rect">
            <a:avLst/>
          </a:prstGeom>
        </p:spPr>
        <p:txBody>
          <a:bodyPr anchor="t" anchorCtr="1">
            <a:normAutofit/>
          </a:bodyPr>
          <a:lstStyle>
            <a:lvl1pPr marL="0" indent="0" algn="ctr">
              <a:buFontTx/>
              <a:buNone/>
              <a:defRPr sz="1949" b="1">
                <a:solidFill>
                  <a:schemeClr val="bg1"/>
                </a:solidFill>
                <a:latin typeface="+mj-lt"/>
              </a:defRPr>
            </a:lvl1pPr>
            <a:lvl2pPr>
              <a:buFontTx/>
              <a:buNone/>
              <a:defRPr sz="1595"/>
            </a:lvl2pPr>
            <a:lvl3pPr>
              <a:buFontTx/>
              <a:buNone/>
              <a:defRPr sz="1595"/>
            </a:lvl3pPr>
            <a:lvl4pPr>
              <a:buFontTx/>
              <a:buNone/>
              <a:defRPr sz="1595"/>
            </a:lvl4pPr>
            <a:lvl5pPr>
              <a:buFontTx/>
              <a:buNone/>
              <a:defRPr sz="1595"/>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80976" y="2166923"/>
            <a:ext cx="3959362" cy="546922"/>
          </a:xfrm>
          <a:prstGeom prst="rect">
            <a:avLst/>
          </a:prstGeom>
        </p:spPr>
        <p:txBody>
          <a:bodyPr wrap="square" lIns="228589" tIns="228589" rIns="228589" bIns="228589">
            <a:spAutoFit/>
          </a:bodyPr>
          <a:lstStyle>
            <a:lvl1pPr marL="0" indent="0">
              <a:buNone/>
              <a:defRPr sz="554">
                <a:solidFill>
                  <a:schemeClr val="tx1"/>
                </a:solidFill>
                <a:latin typeface="Times New Roman" pitchFamily="18" charset="0"/>
                <a:cs typeface="Times New Roman" pitchFamily="18" charset="0"/>
              </a:defRPr>
            </a:lvl1pPr>
            <a:lvl2pPr marL="329079" indent="-126569">
              <a:defRPr sz="554">
                <a:latin typeface="Trebuchet MS" pitchFamily="34" charset="0"/>
              </a:defRPr>
            </a:lvl2pPr>
            <a:lvl3pPr marL="455648" indent="-126569">
              <a:defRPr sz="554">
                <a:latin typeface="Trebuchet MS" pitchFamily="34" charset="0"/>
              </a:defRPr>
            </a:lvl3pPr>
            <a:lvl4pPr marL="594872" indent="-139225">
              <a:defRPr sz="554">
                <a:latin typeface="Trebuchet MS" pitchFamily="34" charset="0"/>
              </a:defRPr>
            </a:lvl4pPr>
            <a:lvl5pPr marL="696128" indent="-101255">
              <a:defRPr sz="554">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188120" y="1833261"/>
            <a:ext cx="3956236" cy="310846"/>
          </a:xfrm>
          <a:prstGeom prst="rect">
            <a:avLst/>
          </a:prstGeom>
          <a:noFill/>
        </p:spPr>
        <p:txBody>
          <a:bodyPr lIns="91436" tIns="91436" rIns="91436" bIns="91436" anchor="ctr" anchorCtr="0">
            <a:spAutoFit/>
          </a:bodyPr>
          <a:lstStyle>
            <a:lvl1pPr marL="0" indent="0" algn="ctr">
              <a:buNone/>
              <a:defRPr sz="82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188120" y="5244285"/>
            <a:ext cx="3952215" cy="310846"/>
          </a:xfrm>
          <a:prstGeom prst="rect">
            <a:avLst/>
          </a:prstGeom>
          <a:noFill/>
        </p:spPr>
        <p:txBody>
          <a:bodyPr wrap="square" lIns="91436" tIns="91436" rIns="91436" bIns="91436" anchor="ctr" anchorCtr="0">
            <a:spAutoFit/>
          </a:bodyPr>
          <a:lstStyle>
            <a:lvl1pPr marL="0" indent="0" algn="ctr">
              <a:buNone/>
              <a:defRPr sz="820" b="1" u="sng" baseline="0">
                <a:solidFill>
                  <a:schemeClr val="tx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4499359" y="2166923"/>
            <a:ext cx="3956235" cy="546922"/>
          </a:xfrm>
          <a:prstGeom prst="rect">
            <a:avLst/>
          </a:prstGeom>
        </p:spPr>
        <p:txBody>
          <a:bodyPr wrap="square" lIns="228589" tIns="228589" rIns="228589" bIns="228589">
            <a:spAutoFit/>
          </a:bodyPr>
          <a:lstStyle>
            <a:lvl1pPr marL="0" indent="0">
              <a:buNone/>
              <a:defRPr sz="554">
                <a:solidFill>
                  <a:schemeClr val="tx1"/>
                </a:solidFill>
                <a:latin typeface="Times New Roman" pitchFamily="18" charset="0"/>
                <a:cs typeface="Times New Roman" pitchFamily="18" charset="0"/>
              </a:defRPr>
            </a:lvl1pPr>
            <a:lvl2pPr marL="329079" indent="-126569">
              <a:defRPr sz="554">
                <a:latin typeface="Trebuchet MS" pitchFamily="34" charset="0"/>
              </a:defRPr>
            </a:lvl2pPr>
            <a:lvl3pPr marL="455648" indent="-126569">
              <a:defRPr sz="554">
                <a:latin typeface="Trebuchet MS" pitchFamily="34" charset="0"/>
              </a:defRPr>
            </a:lvl3pPr>
            <a:lvl4pPr marL="594872" indent="-139225">
              <a:defRPr sz="554">
                <a:latin typeface="Trebuchet MS" pitchFamily="34" charset="0"/>
              </a:defRPr>
            </a:lvl4pPr>
            <a:lvl5pPr marL="696128" indent="-101255">
              <a:defRPr sz="554">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4499358" y="1833261"/>
            <a:ext cx="3956236" cy="310846"/>
          </a:xfrm>
          <a:prstGeom prst="rect">
            <a:avLst/>
          </a:prstGeom>
          <a:noFill/>
        </p:spPr>
        <p:txBody>
          <a:bodyPr lIns="91436" tIns="91436" rIns="91436" bIns="91436" anchor="ctr" anchorCtr="0">
            <a:spAutoFit/>
          </a:bodyPr>
          <a:lstStyle>
            <a:lvl1pPr marL="0" indent="0" algn="ctr">
              <a:buNone/>
              <a:defRPr sz="820" b="1" u="sng" baseline="0">
                <a:solidFill>
                  <a:schemeClr val="tx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8838098" y="2166923"/>
            <a:ext cx="3956235" cy="546922"/>
          </a:xfrm>
          <a:prstGeom prst="rect">
            <a:avLst/>
          </a:prstGeom>
        </p:spPr>
        <p:txBody>
          <a:bodyPr wrap="square" lIns="228589" tIns="228589" rIns="228589" bIns="228589">
            <a:spAutoFit/>
          </a:bodyPr>
          <a:lstStyle>
            <a:lvl1pPr marL="0" indent="0">
              <a:buNone/>
              <a:defRPr sz="554">
                <a:solidFill>
                  <a:schemeClr val="tx1"/>
                </a:solidFill>
                <a:latin typeface="Times New Roman" pitchFamily="18" charset="0"/>
                <a:cs typeface="Times New Roman" pitchFamily="18" charset="0"/>
              </a:defRPr>
            </a:lvl1pPr>
            <a:lvl2pPr marL="329079" indent="-126569">
              <a:defRPr sz="554">
                <a:latin typeface="Trebuchet MS" pitchFamily="34" charset="0"/>
              </a:defRPr>
            </a:lvl2pPr>
            <a:lvl3pPr marL="455648" indent="-126569">
              <a:defRPr sz="554">
                <a:latin typeface="Trebuchet MS" pitchFamily="34" charset="0"/>
              </a:defRPr>
            </a:lvl3pPr>
            <a:lvl4pPr marL="594872" indent="-139225">
              <a:defRPr sz="554">
                <a:latin typeface="Trebuchet MS" pitchFamily="34" charset="0"/>
              </a:defRPr>
            </a:lvl4pPr>
            <a:lvl5pPr marL="696128" indent="-101255">
              <a:defRPr sz="554">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8834971" y="1833261"/>
            <a:ext cx="3959986" cy="310846"/>
          </a:xfrm>
          <a:prstGeom prst="rect">
            <a:avLst/>
          </a:prstGeom>
          <a:noFill/>
        </p:spPr>
        <p:txBody>
          <a:bodyPr lIns="91436" tIns="91436" rIns="91436" bIns="91436" anchor="ctr" anchorCtr="0">
            <a:spAutoFit/>
          </a:bodyPr>
          <a:lstStyle>
            <a:lvl1pPr marL="0" indent="0" algn="ctr">
              <a:buNone/>
              <a:defRPr sz="820" b="1" u="sng" baseline="0">
                <a:solidFill>
                  <a:schemeClr val="tx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13158239" y="1833261"/>
            <a:ext cx="3955506" cy="310846"/>
          </a:xfrm>
          <a:prstGeom prst="rect">
            <a:avLst/>
          </a:prstGeom>
          <a:noFill/>
        </p:spPr>
        <p:txBody>
          <a:bodyPr wrap="square" lIns="91436" tIns="91436" rIns="91436" bIns="91436" anchor="ctr" anchorCtr="0">
            <a:spAutoFit/>
          </a:bodyPr>
          <a:lstStyle>
            <a:lvl1pPr marL="0" indent="0" algn="ctr">
              <a:buNone/>
              <a:defRPr sz="82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3158239" y="2166923"/>
            <a:ext cx="3955506" cy="546922"/>
          </a:xfrm>
          <a:prstGeom prst="rect">
            <a:avLst/>
          </a:prstGeom>
        </p:spPr>
        <p:txBody>
          <a:bodyPr wrap="square" lIns="228589" tIns="228589" rIns="228589" bIns="228589">
            <a:spAutoFit/>
          </a:bodyPr>
          <a:lstStyle>
            <a:lvl1pPr marL="0" indent="0">
              <a:buNone/>
              <a:defRPr sz="554">
                <a:solidFill>
                  <a:schemeClr val="tx1"/>
                </a:solidFill>
                <a:latin typeface="Times New Roman" pitchFamily="18" charset="0"/>
                <a:cs typeface="Times New Roman" pitchFamily="18" charset="0"/>
              </a:defRPr>
            </a:lvl1pPr>
            <a:lvl2pPr marL="329079" indent="-126569">
              <a:defRPr sz="554">
                <a:latin typeface="Trebuchet MS" pitchFamily="34" charset="0"/>
              </a:defRPr>
            </a:lvl2pPr>
            <a:lvl3pPr marL="455648" indent="-126569">
              <a:defRPr sz="554">
                <a:latin typeface="Trebuchet MS" pitchFamily="34" charset="0"/>
              </a:defRPr>
            </a:lvl3pPr>
            <a:lvl4pPr marL="594872" indent="-139225">
              <a:defRPr sz="554">
                <a:latin typeface="Trebuchet MS" pitchFamily="34" charset="0"/>
              </a:defRPr>
            </a:lvl4pPr>
            <a:lvl5pPr marL="696128" indent="-101255">
              <a:defRPr sz="554">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3158239" y="5267997"/>
            <a:ext cx="3955506" cy="310846"/>
          </a:xfrm>
          <a:prstGeom prst="rect">
            <a:avLst/>
          </a:prstGeom>
          <a:noFill/>
        </p:spPr>
        <p:txBody>
          <a:bodyPr wrap="square" lIns="91436" tIns="91436" rIns="91436" bIns="91436" anchor="ctr" anchorCtr="0">
            <a:spAutoFit/>
          </a:bodyPr>
          <a:lstStyle>
            <a:lvl1pPr marL="0" indent="0" algn="ctr">
              <a:buNone/>
              <a:defRPr sz="82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3158238" y="5565803"/>
            <a:ext cx="3957486" cy="546922"/>
          </a:xfrm>
          <a:prstGeom prst="rect">
            <a:avLst/>
          </a:prstGeom>
        </p:spPr>
        <p:txBody>
          <a:bodyPr wrap="square" lIns="228589" tIns="228589" rIns="228589" bIns="228589">
            <a:spAutoFit/>
          </a:bodyPr>
          <a:lstStyle>
            <a:lvl1pPr marL="0" indent="0">
              <a:buNone/>
              <a:defRPr sz="554">
                <a:solidFill>
                  <a:schemeClr val="tx1"/>
                </a:solidFill>
                <a:latin typeface="Times New Roman" pitchFamily="18" charset="0"/>
                <a:cs typeface="Times New Roman" pitchFamily="18" charset="0"/>
              </a:defRPr>
            </a:lvl1pPr>
            <a:lvl2pPr marL="329079" indent="-126569">
              <a:defRPr sz="554">
                <a:latin typeface="Trebuchet MS" pitchFamily="34" charset="0"/>
              </a:defRPr>
            </a:lvl2pPr>
            <a:lvl3pPr marL="455648" indent="-126569">
              <a:defRPr sz="554">
                <a:latin typeface="Trebuchet MS" pitchFamily="34" charset="0"/>
              </a:defRPr>
            </a:lvl3pPr>
            <a:lvl4pPr marL="594872" indent="-139225">
              <a:defRPr sz="554">
                <a:latin typeface="Trebuchet MS" pitchFamily="34" charset="0"/>
              </a:defRPr>
            </a:lvl4pPr>
            <a:lvl5pPr marL="696128" indent="-101255">
              <a:defRPr sz="554">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3158239" y="9758929"/>
            <a:ext cx="3955506" cy="310846"/>
          </a:xfrm>
          <a:prstGeom prst="rect">
            <a:avLst/>
          </a:prstGeom>
          <a:noFill/>
        </p:spPr>
        <p:txBody>
          <a:bodyPr wrap="square" lIns="91436" tIns="91436" rIns="91436" bIns="91436" anchor="ctr" anchorCtr="0">
            <a:spAutoFit/>
          </a:bodyPr>
          <a:lstStyle>
            <a:lvl1pPr marL="0" indent="0" algn="ctr">
              <a:buNone/>
              <a:defRPr sz="82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3158238" y="10062792"/>
            <a:ext cx="3957486" cy="546922"/>
          </a:xfrm>
          <a:prstGeom prst="rect">
            <a:avLst/>
          </a:prstGeom>
        </p:spPr>
        <p:txBody>
          <a:bodyPr wrap="square" lIns="228589" tIns="228589" rIns="228589" bIns="228589">
            <a:spAutoFit/>
          </a:bodyPr>
          <a:lstStyle>
            <a:lvl1pPr marL="0" indent="0">
              <a:buNone/>
              <a:defRPr sz="554">
                <a:solidFill>
                  <a:schemeClr val="tx1"/>
                </a:solidFill>
                <a:latin typeface="Times New Roman" pitchFamily="18" charset="0"/>
                <a:cs typeface="Times New Roman" pitchFamily="18" charset="0"/>
              </a:defRPr>
            </a:lvl1pPr>
            <a:lvl2pPr marL="329079" indent="-126569">
              <a:defRPr sz="554">
                <a:latin typeface="Trebuchet MS" pitchFamily="34" charset="0"/>
              </a:defRPr>
            </a:lvl2pPr>
            <a:lvl3pPr marL="455648" indent="-126569">
              <a:defRPr sz="554">
                <a:latin typeface="Trebuchet MS" pitchFamily="34" charset="0"/>
              </a:defRPr>
            </a:lvl3pPr>
            <a:lvl4pPr marL="594872" indent="-139225">
              <a:defRPr sz="554">
                <a:latin typeface="Trebuchet MS" pitchFamily="34" charset="0"/>
              </a:defRPr>
            </a:lvl4pPr>
            <a:lvl5pPr marL="696128" indent="-101255">
              <a:defRPr sz="554">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180976" y="5542239"/>
            <a:ext cx="3959362" cy="546922"/>
          </a:xfrm>
          <a:prstGeom prst="rect">
            <a:avLst/>
          </a:prstGeom>
        </p:spPr>
        <p:txBody>
          <a:bodyPr wrap="square" lIns="228589" tIns="228589" rIns="228589" bIns="228589">
            <a:spAutoFit/>
          </a:bodyPr>
          <a:lstStyle>
            <a:lvl1pPr marL="0" indent="0">
              <a:buNone/>
              <a:defRPr sz="554">
                <a:solidFill>
                  <a:schemeClr val="tx1"/>
                </a:solidFill>
                <a:latin typeface="Times New Roman" pitchFamily="18" charset="0"/>
                <a:cs typeface="Times New Roman" pitchFamily="18" charset="0"/>
              </a:defRPr>
            </a:lvl1pPr>
            <a:lvl2pPr marL="329079" indent="-126569">
              <a:defRPr sz="554">
                <a:latin typeface="Trebuchet MS" pitchFamily="34" charset="0"/>
              </a:defRPr>
            </a:lvl2pPr>
            <a:lvl3pPr marL="455648" indent="-126569">
              <a:defRPr sz="554">
                <a:latin typeface="Trebuchet MS" pitchFamily="34" charset="0"/>
              </a:defRPr>
            </a:lvl3pPr>
            <a:lvl4pPr marL="594872" indent="-139225">
              <a:defRPr sz="554">
                <a:latin typeface="Trebuchet MS" pitchFamily="34" charset="0"/>
              </a:defRPr>
            </a:lvl4pPr>
            <a:lvl5pPr marL="696128" indent="-101255">
              <a:defRPr sz="554">
                <a:latin typeface="Trebuchet MS" pitchFamily="34" charset="0"/>
              </a:defRPr>
            </a:lvl5pPr>
          </a:lstStyle>
          <a:p>
            <a:pPr lvl="0"/>
            <a:r>
              <a:rPr lang="en-US" dirty="0"/>
              <a:t>Type in or paste your text here</a:t>
            </a:r>
          </a:p>
        </p:txBody>
      </p:sp>
      <p:sp>
        <p:nvSpPr>
          <p:cNvPr id="19" name="Text Placeholder 76">
            <a:extLst>
              <a:ext uri="{FF2B5EF4-FFF2-40B4-BE49-F238E27FC236}">
                <a16:creationId xmlns="" xmlns:a16="http://schemas.microsoft.com/office/drawing/2014/main" id="{76E875DB-924A-7E40-BC3B-C78A241B7941}"/>
              </a:ext>
            </a:extLst>
          </p:cNvPr>
          <p:cNvSpPr>
            <a:spLocks noGrp="1"/>
          </p:cNvSpPr>
          <p:nvPr>
            <p:ph type="body" sz="quarter" idx="150" hasCustomPrompt="1"/>
          </p:nvPr>
        </p:nvSpPr>
        <p:spPr>
          <a:xfrm>
            <a:off x="2335658" y="1210219"/>
            <a:ext cx="12597975" cy="319494"/>
          </a:xfrm>
          <a:prstGeom prst="rect">
            <a:avLst/>
          </a:prstGeom>
        </p:spPr>
        <p:txBody>
          <a:bodyPr>
            <a:normAutofit/>
          </a:bodyPr>
          <a:lstStyle>
            <a:lvl1pPr marL="0" indent="0" algn="ctr">
              <a:buFontTx/>
              <a:buNone/>
              <a:defRPr sz="974">
                <a:solidFill>
                  <a:schemeClr val="bg1"/>
                </a:solidFill>
                <a:latin typeface="+mj-lt"/>
              </a:defRPr>
            </a:lvl1pPr>
            <a:lvl2pPr>
              <a:buFontTx/>
              <a:buNone/>
              <a:defRPr sz="1595"/>
            </a:lvl2pPr>
            <a:lvl3pPr>
              <a:buFontTx/>
              <a:buNone/>
              <a:defRPr sz="1595"/>
            </a:lvl3pPr>
            <a:lvl4pPr>
              <a:buFontTx/>
              <a:buNone/>
              <a:defRPr sz="1595"/>
            </a:lvl4pPr>
            <a:lvl5pPr>
              <a:buFontTx/>
              <a:buNone/>
              <a:defRPr sz="1595"/>
            </a:lvl5pPr>
          </a:lstStyle>
          <a:p>
            <a:pPr lvl="0"/>
            <a:r>
              <a:rPr lang="en-US" dirty="0"/>
              <a:t>Click here to add affiliations</a:t>
            </a:r>
          </a:p>
        </p:txBody>
      </p:sp>
      <p:sp>
        <p:nvSpPr>
          <p:cNvPr id="31" name="Text Placeholder 76">
            <a:extLst>
              <a:ext uri="{FF2B5EF4-FFF2-40B4-BE49-F238E27FC236}">
                <a16:creationId xmlns="" xmlns:a16="http://schemas.microsoft.com/office/drawing/2014/main" id="{83D8C485-82D1-A04A-AA78-C554A9ECB43D}"/>
              </a:ext>
            </a:extLst>
          </p:cNvPr>
          <p:cNvSpPr>
            <a:spLocks noGrp="1"/>
          </p:cNvSpPr>
          <p:nvPr>
            <p:ph type="body" sz="quarter" idx="151" hasCustomPrompt="1"/>
          </p:nvPr>
        </p:nvSpPr>
        <p:spPr>
          <a:xfrm>
            <a:off x="2335658" y="734077"/>
            <a:ext cx="12597975" cy="446342"/>
          </a:xfrm>
          <a:prstGeom prst="rect">
            <a:avLst/>
          </a:prstGeom>
        </p:spPr>
        <p:txBody>
          <a:bodyPr anchor="t" anchorCtr="1">
            <a:normAutofit/>
          </a:bodyPr>
          <a:lstStyle>
            <a:lvl1pPr marL="0" indent="0" algn="ctr">
              <a:buFontTx/>
              <a:buNone/>
              <a:defRPr sz="1329" b="1">
                <a:solidFill>
                  <a:schemeClr val="bg1"/>
                </a:solidFill>
                <a:latin typeface="+mj-lt"/>
              </a:defRPr>
            </a:lvl1pPr>
            <a:lvl2pPr>
              <a:buFontTx/>
              <a:buNone/>
              <a:defRPr sz="1595"/>
            </a:lvl2pPr>
            <a:lvl3pPr>
              <a:buFontTx/>
              <a:buNone/>
              <a:defRPr sz="1595"/>
            </a:lvl3pPr>
            <a:lvl4pPr>
              <a:buFontTx/>
              <a:buNone/>
              <a:defRPr sz="1595"/>
            </a:lvl4pPr>
            <a:lvl5pPr>
              <a:buFontTx/>
              <a:buNone/>
              <a:defRPr sz="1595"/>
            </a:lvl5pPr>
          </a:lstStyle>
          <a:p>
            <a:pPr lvl="0"/>
            <a:r>
              <a:rPr lang="en-US" dirty="0"/>
              <a:t>Click here to add authors</a:t>
            </a:r>
          </a:p>
        </p:txBody>
      </p:sp>
      <p:sp>
        <p:nvSpPr>
          <p:cNvPr id="32" name="Text Placeholder 76">
            <a:extLst>
              <a:ext uri="{FF2B5EF4-FFF2-40B4-BE49-F238E27FC236}">
                <a16:creationId xmlns="" xmlns:a16="http://schemas.microsoft.com/office/drawing/2014/main" id="{CBC470FB-9A4D-1549-9DD0-8846678DDA54}"/>
              </a:ext>
            </a:extLst>
          </p:cNvPr>
          <p:cNvSpPr>
            <a:spLocks noGrp="1"/>
          </p:cNvSpPr>
          <p:nvPr>
            <p:ph type="body" sz="quarter" idx="153" hasCustomPrompt="1"/>
          </p:nvPr>
        </p:nvSpPr>
        <p:spPr>
          <a:xfrm>
            <a:off x="2335658" y="153395"/>
            <a:ext cx="12597975" cy="522547"/>
          </a:xfrm>
          <a:prstGeom prst="rect">
            <a:avLst/>
          </a:prstGeom>
        </p:spPr>
        <p:txBody>
          <a:bodyPr anchor="t" anchorCtr="1">
            <a:normAutofit/>
          </a:bodyPr>
          <a:lstStyle>
            <a:lvl1pPr marL="0" indent="0" algn="ctr">
              <a:buFontTx/>
              <a:buNone/>
              <a:defRPr sz="1949" b="1">
                <a:solidFill>
                  <a:schemeClr val="bg1"/>
                </a:solidFill>
                <a:latin typeface="+mj-lt"/>
              </a:defRPr>
            </a:lvl1pPr>
            <a:lvl2pPr>
              <a:buFontTx/>
              <a:buNone/>
              <a:defRPr sz="1595"/>
            </a:lvl2pPr>
            <a:lvl3pPr>
              <a:buFontTx/>
              <a:buNone/>
              <a:defRPr sz="1595"/>
            </a:lvl3pPr>
            <a:lvl4pPr>
              <a:buFontTx/>
              <a:buNone/>
              <a:defRPr sz="1595"/>
            </a:lvl4pPr>
            <a:lvl5pPr>
              <a:buFontTx/>
              <a:buNone/>
              <a:defRPr sz="1595"/>
            </a:lvl5pPr>
          </a:lstStyle>
          <a:p>
            <a:pPr lvl="0"/>
            <a:r>
              <a:rPr lang="en-US" dirty="0"/>
              <a:t>Click here to add title</a:t>
            </a:r>
          </a:p>
        </p:txBody>
      </p:sp>
    </p:spTree>
    <p:extLst>
      <p:ext uri="{BB962C8B-B14F-4D97-AF65-F5344CB8AC3E}">
        <p14:creationId xmlns:p14="http://schemas.microsoft.com/office/powerpoint/2010/main" val="698419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55980" y="2251179"/>
            <a:ext cx="5350878" cy="550257"/>
          </a:xfrm>
          <a:prstGeom prst="rect">
            <a:avLst/>
          </a:prstGeom>
        </p:spPr>
        <p:txBody>
          <a:bodyPr wrap="square" lIns="228589" tIns="228589" rIns="228589" bIns="228589">
            <a:spAutoFit/>
          </a:bodyPr>
          <a:lstStyle>
            <a:lvl1pPr marL="0" indent="0">
              <a:buNone/>
              <a:defRPr sz="576">
                <a:solidFill>
                  <a:schemeClr val="tx1"/>
                </a:solidFill>
                <a:latin typeface="Times New Roman" pitchFamily="18" charset="0"/>
                <a:cs typeface="Times New Roman" pitchFamily="18" charset="0"/>
              </a:defRPr>
            </a:lvl1pPr>
            <a:lvl2pPr marL="329079" indent="-126569">
              <a:defRPr sz="554">
                <a:latin typeface="Trebuchet MS" pitchFamily="34" charset="0"/>
              </a:defRPr>
            </a:lvl2pPr>
            <a:lvl3pPr marL="455648" indent="-126569">
              <a:defRPr sz="554">
                <a:latin typeface="Trebuchet MS" pitchFamily="34" charset="0"/>
              </a:defRPr>
            </a:lvl3pPr>
            <a:lvl4pPr marL="594872" indent="-139225">
              <a:defRPr sz="554">
                <a:latin typeface="Trebuchet MS" pitchFamily="34" charset="0"/>
              </a:defRPr>
            </a:lvl4pPr>
            <a:lvl5pPr marL="696128" indent="-101255">
              <a:defRPr sz="554">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63126" y="1904280"/>
            <a:ext cx="5343731" cy="310846"/>
          </a:xfrm>
          <a:prstGeom prst="rect">
            <a:avLst/>
          </a:prstGeom>
          <a:noFill/>
        </p:spPr>
        <p:txBody>
          <a:bodyPr wrap="square" lIns="91436" tIns="91436" rIns="91436" bIns="91436" anchor="ctr" anchorCtr="0">
            <a:spAutoFit/>
          </a:bodyPr>
          <a:lstStyle>
            <a:lvl1pPr marL="0" indent="0" algn="ctr">
              <a:buNone/>
              <a:defRPr sz="820" b="1" u="sng" baseline="0">
                <a:solidFill>
                  <a:schemeClr val="tx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363124" y="6954110"/>
            <a:ext cx="5351502" cy="550257"/>
          </a:xfrm>
          <a:prstGeom prst="rect">
            <a:avLst/>
          </a:prstGeom>
        </p:spPr>
        <p:txBody>
          <a:bodyPr wrap="square" lIns="228589" tIns="228589" rIns="228589" bIns="228589">
            <a:spAutoFit/>
          </a:bodyPr>
          <a:lstStyle>
            <a:lvl1pPr marL="0" indent="0">
              <a:buNone/>
              <a:defRPr sz="576">
                <a:solidFill>
                  <a:schemeClr val="tx1"/>
                </a:solidFill>
                <a:latin typeface="Times New Roman" pitchFamily="18" charset="0"/>
                <a:cs typeface="Times New Roman" pitchFamily="18" charset="0"/>
              </a:defRPr>
            </a:lvl1pPr>
            <a:lvl2pPr marL="329079" indent="-126569">
              <a:defRPr sz="554">
                <a:latin typeface="Trebuchet MS" pitchFamily="34" charset="0"/>
              </a:defRPr>
            </a:lvl2pPr>
            <a:lvl3pPr marL="455648" indent="-126569">
              <a:defRPr sz="554">
                <a:latin typeface="Trebuchet MS" pitchFamily="34" charset="0"/>
              </a:defRPr>
            </a:lvl3pPr>
            <a:lvl4pPr marL="594872" indent="-139225">
              <a:defRPr sz="554">
                <a:latin typeface="Trebuchet MS" pitchFamily="34" charset="0"/>
              </a:defRPr>
            </a:lvl4pPr>
            <a:lvl5pPr marL="696128" indent="-101255">
              <a:defRPr sz="554">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370897" y="6619853"/>
            <a:ext cx="5343731" cy="310846"/>
          </a:xfrm>
          <a:prstGeom prst="rect">
            <a:avLst/>
          </a:prstGeom>
          <a:noFill/>
        </p:spPr>
        <p:txBody>
          <a:bodyPr wrap="square" lIns="91436" tIns="91436" rIns="91436" bIns="91436" anchor="ctr" anchorCtr="0">
            <a:spAutoFit/>
          </a:bodyPr>
          <a:lstStyle>
            <a:lvl1pPr marL="0" indent="0" algn="ctr">
              <a:buNone/>
              <a:defRPr sz="820" b="1" u="sng" baseline="0">
                <a:solidFill>
                  <a:schemeClr val="tx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5966229" y="8274857"/>
            <a:ext cx="5343105" cy="550257"/>
          </a:xfrm>
          <a:prstGeom prst="rect">
            <a:avLst/>
          </a:prstGeom>
        </p:spPr>
        <p:txBody>
          <a:bodyPr wrap="square" lIns="228589" tIns="228589" rIns="228589" bIns="228589">
            <a:spAutoFit/>
          </a:bodyPr>
          <a:lstStyle>
            <a:lvl1pPr marL="0" indent="0">
              <a:buNone/>
              <a:defRPr sz="576">
                <a:solidFill>
                  <a:schemeClr val="tx1"/>
                </a:solidFill>
                <a:latin typeface="Times New Roman" pitchFamily="18" charset="0"/>
                <a:cs typeface="Times New Roman" pitchFamily="18" charset="0"/>
              </a:defRPr>
            </a:lvl1pPr>
            <a:lvl2pPr marL="329079" indent="-126569">
              <a:defRPr sz="554">
                <a:latin typeface="Trebuchet MS" pitchFamily="34" charset="0"/>
              </a:defRPr>
            </a:lvl2pPr>
            <a:lvl3pPr marL="455648" indent="-126569">
              <a:defRPr sz="554">
                <a:latin typeface="Trebuchet MS" pitchFamily="34" charset="0"/>
              </a:defRPr>
            </a:lvl3pPr>
            <a:lvl4pPr marL="594872" indent="-139225">
              <a:defRPr sz="554">
                <a:latin typeface="Trebuchet MS" pitchFamily="34" charset="0"/>
              </a:defRPr>
            </a:lvl4pPr>
            <a:lvl5pPr marL="696128" indent="-101255">
              <a:defRPr sz="554">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5966229" y="7931084"/>
            <a:ext cx="5343105" cy="310846"/>
          </a:xfrm>
          <a:prstGeom prst="rect">
            <a:avLst/>
          </a:prstGeom>
          <a:noFill/>
        </p:spPr>
        <p:txBody>
          <a:bodyPr wrap="square" lIns="91436" tIns="91436" rIns="91436" bIns="91436" anchor="ctr" anchorCtr="0">
            <a:spAutoFit/>
          </a:bodyPr>
          <a:lstStyle>
            <a:lvl1pPr marL="0" indent="0" algn="ctr">
              <a:buNone/>
              <a:defRPr sz="820" b="1" u="sng" baseline="0">
                <a:solidFill>
                  <a:schemeClr val="tx1"/>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5969355" y="2251179"/>
            <a:ext cx="5343105" cy="550257"/>
          </a:xfrm>
          <a:prstGeom prst="rect">
            <a:avLst/>
          </a:prstGeom>
        </p:spPr>
        <p:txBody>
          <a:bodyPr wrap="square" lIns="228589" tIns="228589" rIns="228589" bIns="228589">
            <a:spAutoFit/>
          </a:bodyPr>
          <a:lstStyle>
            <a:lvl1pPr marL="0" indent="0">
              <a:buNone/>
              <a:defRPr sz="576">
                <a:solidFill>
                  <a:schemeClr val="tx1"/>
                </a:solidFill>
                <a:latin typeface="Times New Roman" pitchFamily="18" charset="0"/>
                <a:cs typeface="Times New Roman" pitchFamily="18" charset="0"/>
              </a:defRPr>
            </a:lvl1pPr>
            <a:lvl2pPr marL="329079" indent="-126569">
              <a:defRPr sz="554">
                <a:latin typeface="Trebuchet MS" pitchFamily="34" charset="0"/>
              </a:defRPr>
            </a:lvl2pPr>
            <a:lvl3pPr marL="455648" indent="-126569">
              <a:defRPr sz="554">
                <a:latin typeface="Trebuchet MS" pitchFamily="34" charset="0"/>
              </a:defRPr>
            </a:lvl3pPr>
            <a:lvl4pPr marL="594872" indent="-139225">
              <a:defRPr sz="554">
                <a:latin typeface="Trebuchet MS" pitchFamily="34" charset="0"/>
              </a:defRPr>
            </a:lvl4pPr>
            <a:lvl5pPr marL="696128" indent="-101255">
              <a:defRPr sz="554">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5966231" y="1904280"/>
            <a:ext cx="5346231" cy="310846"/>
          </a:xfrm>
          <a:prstGeom prst="rect">
            <a:avLst/>
          </a:prstGeom>
          <a:noFill/>
        </p:spPr>
        <p:txBody>
          <a:bodyPr wrap="square" lIns="91436" tIns="91436" rIns="91436" bIns="91436" anchor="ctr" anchorCtr="0">
            <a:spAutoFit/>
          </a:bodyPr>
          <a:lstStyle>
            <a:lvl1pPr marL="0" indent="0" algn="ctr">
              <a:buNone/>
              <a:defRPr sz="820" b="1" u="sng" baseline="0">
                <a:solidFill>
                  <a:schemeClr val="tx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11573085" y="1904280"/>
            <a:ext cx="5344874" cy="310846"/>
          </a:xfrm>
          <a:prstGeom prst="rect">
            <a:avLst/>
          </a:prstGeom>
          <a:noFill/>
        </p:spPr>
        <p:txBody>
          <a:bodyPr wrap="square" lIns="91436" tIns="91436" rIns="91436" bIns="91436" anchor="ctr" anchorCtr="0">
            <a:spAutoFit/>
          </a:bodyPr>
          <a:lstStyle>
            <a:lvl1pPr marL="0" indent="0" algn="ctr">
              <a:buNone/>
              <a:defRPr sz="820" b="1" u="sng" baseline="0">
                <a:solidFill>
                  <a:schemeClr val="tx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11573085" y="2251179"/>
            <a:ext cx="5344874" cy="550257"/>
          </a:xfrm>
          <a:prstGeom prst="rect">
            <a:avLst/>
          </a:prstGeom>
        </p:spPr>
        <p:txBody>
          <a:bodyPr wrap="square" lIns="228589" tIns="228589" rIns="228589" bIns="228589">
            <a:spAutoFit/>
          </a:bodyPr>
          <a:lstStyle>
            <a:lvl1pPr marL="0" indent="0">
              <a:buNone/>
              <a:defRPr sz="576">
                <a:solidFill>
                  <a:schemeClr val="tx1"/>
                </a:solidFill>
                <a:latin typeface="Times New Roman" pitchFamily="18" charset="0"/>
                <a:cs typeface="Times New Roman" pitchFamily="18" charset="0"/>
              </a:defRPr>
            </a:lvl1pPr>
            <a:lvl2pPr marL="329079" indent="-126569">
              <a:defRPr sz="554">
                <a:latin typeface="Trebuchet MS" pitchFamily="34" charset="0"/>
              </a:defRPr>
            </a:lvl2pPr>
            <a:lvl3pPr marL="455648" indent="-126569">
              <a:defRPr sz="554">
                <a:latin typeface="Trebuchet MS" pitchFamily="34" charset="0"/>
              </a:defRPr>
            </a:lvl3pPr>
            <a:lvl4pPr marL="594872" indent="-139225">
              <a:defRPr sz="554">
                <a:latin typeface="Trebuchet MS" pitchFamily="34" charset="0"/>
              </a:defRPr>
            </a:lvl4pPr>
            <a:lvl5pPr marL="696128" indent="-101255">
              <a:defRPr sz="554">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1573085" y="6607212"/>
            <a:ext cx="5344874" cy="310846"/>
          </a:xfrm>
          <a:prstGeom prst="rect">
            <a:avLst/>
          </a:prstGeom>
          <a:noFill/>
        </p:spPr>
        <p:txBody>
          <a:bodyPr wrap="square" lIns="91436" tIns="91436" rIns="91436" bIns="91436" anchor="ctr" anchorCtr="0">
            <a:spAutoFit/>
          </a:bodyPr>
          <a:lstStyle>
            <a:lvl1pPr marL="0" indent="0" algn="ctr">
              <a:buNone/>
              <a:tabLst/>
              <a:defRPr sz="820" b="1" u="sng" baseline="0">
                <a:solidFill>
                  <a:schemeClr val="tx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11571106" y="6921382"/>
            <a:ext cx="5346855" cy="550257"/>
          </a:xfrm>
          <a:prstGeom prst="rect">
            <a:avLst/>
          </a:prstGeom>
        </p:spPr>
        <p:txBody>
          <a:bodyPr wrap="square" lIns="228589" tIns="228589" rIns="228589" bIns="228589">
            <a:spAutoFit/>
          </a:bodyPr>
          <a:lstStyle>
            <a:lvl1pPr marL="0" indent="0">
              <a:buNone/>
              <a:defRPr sz="576">
                <a:solidFill>
                  <a:schemeClr val="tx1"/>
                </a:solidFill>
                <a:latin typeface="Times New Roman" pitchFamily="18" charset="0"/>
                <a:cs typeface="Times New Roman" pitchFamily="18" charset="0"/>
              </a:defRPr>
            </a:lvl1pPr>
            <a:lvl2pPr marL="329079" indent="-126569">
              <a:defRPr sz="554">
                <a:latin typeface="Trebuchet MS" pitchFamily="34" charset="0"/>
              </a:defRPr>
            </a:lvl2pPr>
            <a:lvl3pPr marL="455648" indent="-126569">
              <a:defRPr sz="554">
                <a:latin typeface="Trebuchet MS" pitchFamily="34" charset="0"/>
              </a:defRPr>
            </a:lvl3pPr>
            <a:lvl4pPr marL="594872" indent="-139225">
              <a:defRPr sz="554">
                <a:latin typeface="Trebuchet MS" pitchFamily="34" charset="0"/>
              </a:defRPr>
            </a:lvl4pPr>
            <a:lvl5pPr marL="696128" indent="-101255">
              <a:defRPr sz="554">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1573085" y="9941372"/>
            <a:ext cx="5344874" cy="310846"/>
          </a:xfrm>
          <a:prstGeom prst="rect">
            <a:avLst/>
          </a:prstGeom>
          <a:noFill/>
        </p:spPr>
        <p:txBody>
          <a:bodyPr wrap="square" lIns="91436" tIns="91436" rIns="91436" bIns="91436" anchor="ctr" anchorCtr="0">
            <a:spAutoFit/>
          </a:bodyPr>
          <a:lstStyle>
            <a:lvl1pPr marL="0" indent="0" algn="ctr">
              <a:buNone/>
              <a:defRPr sz="820" b="1" u="sng" baseline="0">
                <a:solidFill>
                  <a:schemeClr val="tx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11573089" y="10255542"/>
            <a:ext cx="5346855" cy="550257"/>
          </a:xfrm>
          <a:prstGeom prst="rect">
            <a:avLst/>
          </a:prstGeom>
        </p:spPr>
        <p:txBody>
          <a:bodyPr wrap="square" lIns="228589" tIns="228589" rIns="228589" bIns="228589">
            <a:spAutoFit/>
          </a:bodyPr>
          <a:lstStyle>
            <a:lvl1pPr marL="0" indent="0">
              <a:buNone/>
              <a:defRPr sz="576">
                <a:solidFill>
                  <a:schemeClr val="tx1"/>
                </a:solidFill>
                <a:latin typeface="Times New Roman" pitchFamily="18" charset="0"/>
                <a:cs typeface="Times New Roman" pitchFamily="18" charset="0"/>
              </a:defRPr>
            </a:lvl1pPr>
            <a:lvl2pPr marL="329079" indent="-126569">
              <a:defRPr sz="554">
                <a:latin typeface="Trebuchet MS" pitchFamily="34" charset="0"/>
              </a:defRPr>
            </a:lvl2pPr>
            <a:lvl3pPr marL="455648" indent="-126569">
              <a:defRPr sz="554">
                <a:latin typeface="Trebuchet MS" pitchFamily="34" charset="0"/>
              </a:defRPr>
            </a:lvl3pPr>
            <a:lvl4pPr marL="594872" indent="-139225">
              <a:defRPr sz="554">
                <a:latin typeface="Trebuchet MS" pitchFamily="34" charset="0"/>
              </a:defRPr>
            </a:lvl4pPr>
            <a:lvl5pPr marL="696128" indent="-101255">
              <a:defRPr sz="554">
                <a:latin typeface="Trebuchet MS" pitchFamily="34" charset="0"/>
              </a:defRPr>
            </a:lvl5pPr>
          </a:lstStyle>
          <a:p>
            <a:pPr lvl="0"/>
            <a:r>
              <a:rPr lang="en-US" dirty="0"/>
              <a:t>Type in or paste your text here</a:t>
            </a:r>
          </a:p>
        </p:txBody>
      </p:sp>
      <p:sp>
        <p:nvSpPr>
          <p:cNvPr id="37" name="Text Placeholder 76">
            <a:extLst>
              <a:ext uri="{FF2B5EF4-FFF2-40B4-BE49-F238E27FC236}">
                <a16:creationId xmlns="" xmlns:a16="http://schemas.microsoft.com/office/drawing/2014/main" id="{4CE62234-A8B9-5C42-BEE6-9B7A16254231}"/>
              </a:ext>
            </a:extLst>
          </p:cNvPr>
          <p:cNvSpPr>
            <a:spLocks noGrp="1"/>
          </p:cNvSpPr>
          <p:nvPr>
            <p:ph type="body" sz="quarter" idx="150" hasCustomPrompt="1"/>
          </p:nvPr>
        </p:nvSpPr>
        <p:spPr>
          <a:xfrm>
            <a:off x="2335658" y="1210219"/>
            <a:ext cx="12597975" cy="319494"/>
          </a:xfrm>
          <a:prstGeom prst="rect">
            <a:avLst/>
          </a:prstGeom>
        </p:spPr>
        <p:txBody>
          <a:bodyPr>
            <a:normAutofit/>
          </a:bodyPr>
          <a:lstStyle>
            <a:lvl1pPr marL="0" indent="0" algn="ctr">
              <a:buFontTx/>
              <a:buNone/>
              <a:defRPr sz="974">
                <a:solidFill>
                  <a:schemeClr val="bg1"/>
                </a:solidFill>
                <a:latin typeface="+mj-lt"/>
              </a:defRPr>
            </a:lvl1pPr>
            <a:lvl2pPr>
              <a:buFontTx/>
              <a:buNone/>
              <a:defRPr sz="1595"/>
            </a:lvl2pPr>
            <a:lvl3pPr>
              <a:buFontTx/>
              <a:buNone/>
              <a:defRPr sz="1595"/>
            </a:lvl3pPr>
            <a:lvl4pPr>
              <a:buFontTx/>
              <a:buNone/>
              <a:defRPr sz="1595"/>
            </a:lvl4pPr>
            <a:lvl5pPr>
              <a:buFontTx/>
              <a:buNone/>
              <a:defRPr sz="1595"/>
            </a:lvl5pPr>
          </a:lstStyle>
          <a:p>
            <a:pPr lvl="0"/>
            <a:r>
              <a:rPr lang="en-US" dirty="0"/>
              <a:t>Click here to add affiliations</a:t>
            </a:r>
          </a:p>
        </p:txBody>
      </p:sp>
      <p:sp>
        <p:nvSpPr>
          <p:cNvPr id="38" name="Text Placeholder 76">
            <a:extLst>
              <a:ext uri="{FF2B5EF4-FFF2-40B4-BE49-F238E27FC236}">
                <a16:creationId xmlns="" xmlns:a16="http://schemas.microsoft.com/office/drawing/2014/main" id="{06F7B857-2D87-4040-9ECD-A0EA5C772BFA}"/>
              </a:ext>
            </a:extLst>
          </p:cNvPr>
          <p:cNvSpPr>
            <a:spLocks noGrp="1"/>
          </p:cNvSpPr>
          <p:nvPr>
            <p:ph type="body" sz="quarter" idx="151" hasCustomPrompt="1"/>
          </p:nvPr>
        </p:nvSpPr>
        <p:spPr>
          <a:xfrm>
            <a:off x="2335658" y="734077"/>
            <a:ext cx="12597975" cy="446342"/>
          </a:xfrm>
          <a:prstGeom prst="rect">
            <a:avLst/>
          </a:prstGeom>
        </p:spPr>
        <p:txBody>
          <a:bodyPr anchor="t" anchorCtr="1">
            <a:normAutofit/>
          </a:bodyPr>
          <a:lstStyle>
            <a:lvl1pPr marL="0" indent="0" algn="ctr">
              <a:buFontTx/>
              <a:buNone/>
              <a:defRPr sz="1329" b="1">
                <a:solidFill>
                  <a:schemeClr val="bg1"/>
                </a:solidFill>
                <a:latin typeface="+mj-lt"/>
              </a:defRPr>
            </a:lvl1pPr>
            <a:lvl2pPr>
              <a:buFontTx/>
              <a:buNone/>
              <a:defRPr sz="1595"/>
            </a:lvl2pPr>
            <a:lvl3pPr>
              <a:buFontTx/>
              <a:buNone/>
              <a:defRPr sz="1595"/>
            </a:lvl3pPr>
            <a:lvl4pPr>
              <a:buFontTx/>
              <a:buNone/>
              <a:defRPr sz="1595"/>
            </a:lvl4pPr>
            <a:lvl5pPr>
              <a:buFontTx/>
              <a:buNone/>
              <a:defRPr sz="1595"/>
            </a:lvl5pPr>
          </a:lstStyle>
          <a:p>
            <a:pPr lvl="0"/>
            <a:r>
              <a:rPr lang="en-US" dirty="0"/>
              <a:t>Click here to add authors</a:t>
            </a:r>
          </a:p>
        </p:txBody>
      </p:sp>
      <p:sp>
        <p:nvSpPr>
          <p:cNvPr id="39" name="Text Placeholder 76">
            <a:extLst>
              <a:ext uri="{FF2B5EF4-FFF2-40B4-BE49-F238E27FC236}">
                <a16:creationId xmlns="" xmlns:a16="http://schemas.microsoft.com/office/drawing/2014/main" id="{DEF6F92D-C8EB-CA42-94FA-569F2966890A}"/>
              </a:ext>
            </a:extLst>
          </p:cNvPr>
          <p:cNvSpPr>
            <a:spLocks noGrp="1"/>
          </p:cNvSpPr>
          <p:nvPr>
            <p:ph type="body" sz="quarter" idx="153" hasCustomPrompt="1"/>
          </p:nvPr>
        </p:nvSpPr>
        <p:spPr>
          <a:xfrm>
            <a:off x="2335658" y="153395"/>
            <a:ext cx="12597975" cy="522547"/>
          </a:xfrm>
          <a:prstGeom prst="rect">
            <a:avLst/>
          </a:prstGeom>
        </p:spPr>
        <p:txBody>
          <a:bodyPr anchor="t" anchorCtr="1">
            <a:normAutofit/>
          </a:bodyPr>
          <a:lstStyle>
            <a:lvl1pPr marL="0" indent="0" algn="ctr">
              <a:buFontTx/>
              <a:buNone/>
              <a:defRPr sz="1949" b="1">
                <a:solidFill>
                  <a:schemeClr val="bg1"/>
                </a:solidFill>
                <a:latin typeface="+mj-lt"/>
              </a:defRPr>
            </a:lvl1pPr>
            <a:lvl2pPr>
              <a:buFontTx/>
              <a:buNone/>
              <a:defRPr sz="1595"/>
            </a:lvl2pPr>
            <a:lvl3pPr>
              <a:buFontTx/>
              <a:buNone/>
              <a:defRPr sz="1595"/>
            </a:lvl3pPr>
            <a:lvl4pPr>
              <a:buFontTx/>
              <a:buNone/>
              <a:defRPr sz="1595"/>
            </a:lvl4pPr>
            <a:lvl5pPr>
              <a:buFontTx/>
              <a:buNone/>
              <a:defRPr sz="1595"/>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ifold - Wide Center">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83179" y="2215580"/>
            <a:ext cx="3959362" cy="546922"/>
          </a:xfrm>
          <a:prstGeom prst="rect">
            <a:avLst/>
          </a:prstGeom>
        </p:spPr>
        <p:txBody>
          <a:bodyPr wrap="square" lIns="228589" tIns="228589" rIns="228589" bIns="228589">
            <a:spAutoFit/>
          </a:bodyPr>
          <a:lstStyle>
            <a:lvl1pPr marL="0" indent="0">
              <a:buNone/>
              <a:defRPr sz="554">
                <a:solidFill>
                  <a:schemeClr val="tx1"/>
                </a:solidFill>
                <a:latin typeface="Trebuchet MS" pitchFamily="34" charset="0"/>
              </a:defRPr>
            </a:lvl1pPr>
            <a:lvl2pPr marL="329079" indent="-126569">
              <a:defRPr sz="554">
                <a:latin typeface="Trebuchet MS" pitchFamily="34" charset="0"/>
              </a:defRPr>
            </a:lvl2pPr>
            <a:lvl3pPr marL="455648" indent="-126569">
              <a:defRPr sz="554">
                <a:latin typeface="Trebuchet MS" pitchFamily="34" charset="0"/>
              </a:defRPr>
            </a:lvl3pPr>
            <a:lvl4pPr marL="594872" indent="-139225">
              <a:defRPr sz="554">
                <a:latin typeface="Trebuchet MS" pitchFamily="34" charset="0"/>
              </a:defRPr>
            </a:lvl4pPr>
            <a:lvl5pPr marL="696128" indent="-101255">
              <a:defRPr sz="554">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190326" y="1868680"/>
            <a:ext cx="3956236" cy="310846"/>
          </a:xfrm>
          <a:prstGeom prst="rect">
            <a:avLst/>
          </a:prstGeom>
          <a:noFill/>
        </p:spPr>
        <p:txBody>
          <a:bodyPr lIns="91436" tIns="91436" rIns="91436" bIns="91436" anchor="ctr" anchorCtr="0">
            <a:spAutoFit/>
          </a:bodyPr>
          <a:lstStyle>
            <a:lvl1pPr marL="0" indent="0" algn="ctr">
              <a:buNone/>
              <a:defRPr sz="820" b="1" u="sng" baseline="0">
                <a:solidFill>
                  <a:schemeClr val="tx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182553" y="5692657"/>
            <a:ext cx="3959986" cy="546922"/>
          </a:xfrm>
          <a:prstGeom prst="rect">
            <a:avLst/>
          </a:prstGeom>
        </p:spPr>
        <p:txBody>
          <a:bodyPr wrap="square" lIns="228589" tIns="228589" rIns="228589" bIns="228589">
            <a:spAutoFit/>
          </a:bodyPr>
          <a:lstStyle>
            <a:lvl1pPr marL="0" indent="0">
              <a:buNone/>
              <a:defRPr sz="554">
                <a:solidFill>
                  <a:schemeClr val="tx1"/>
                </a:solidFill>
                <a:latin typeface="Trebuchet MS" pitchFamily="34" charset="0"/>
              </a:defRPr>
            </a:lvl1pPr>
            <a:lvl2pPr marL="329079" indent="-126569">
              <a:defRPr sz="554">
                <a:latin typeface="Trebuchet MS" pitchFamily="34" charset="0"/>
              </a:defRPr>
            </a:lvl2pPr>
            <a:lvl3pPr marL="455648" indent="-126569">
              <a:defRPr sz="554">
                <a:latin typeface="Trebuchet MS" pitchFamily="34" charset="0"/>
              </a:defRPr>
            </a:lvl3pPr>
            <a:lvl4pPr marL="594872" indent="-139225">
              <a:defRPr sz="554">
                <a:latin typeface="Trebuchet MS" pitchFamily="34" charset="0"/>
              </a:defRPr>
            </a:lvl4pPr>
            <a:lvl5pPr marL="696128" indent="-101255">
              <a:defRPr sz="554">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190328" y="5358398"/>
            <a:ext cx="3956862" cy="310846"/>
          </a:xfrm>
          <a:prstGeom prst="rect">
            <a:avLst/>
          </a:prstGeom>
          <a:noFill/>
        </p:spPr>
        <p:txBody>
          <a:bodyPr wrap="square" lIns="91436" tIns="91436" rIns="91436" bIns="91436" anchor="ctr" anchorCtr="0">
            <a:spAutoFit/>
          </a:bodyPr>
          <a:lstStyle>
            <a:lvl1pPr marL="0" indent="0" algn="ctr">
              <a:buNone/>
              <a:defRPr sz="820" b="1" u="sng" baseline="0">
                <a:solidFill>
                  <a:schemeClr val="tx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4561859" y="2194800"/>
            <a:ext cx="8157470" cy="546922"/>
          </a:xfrm>
          <a:prstGeom prst="rect">
            <a:avLst/>
          </a:prstGeom>
        </p:spPr>
        <p:txBody>
          <a:bodyPr wrap="square" lIns="228589" tIns="228589" rIns="228589" bIns="228589">
            <a:spAutoFit/>
          </a:bodyPr>
          <a:lstStyle>
            <a:lvl1pPr marL="0" indent="0">
              <a:buNone/>
              <a:defRPr sz="554">
                <a:solidFill>
                  <a:schemeClr val="tx1"/>
                </a:solidFill>
                <a:latin typeface="Trebuchet MS" pitchFamily="34" charset="0"/>
              </a:defRPr>
            </a:lvl1pPr>
            <a:lvl2pPr marL="329079" indent="-126569">
              <a:defRPr sz="554">
                <a:latin typeface="Trebuchet MS" pitchFamily="34" charset="0"/>
              </a:defRPr>
            </a:lvl2pPr>
            <a:lvl3pPr marL="455648" indent="-126569">
              <a:defRPr sz="554">
                <a:latin typeface="Trebuchet MS" pitchFamily="34" charset="0"/>
              </a:defRPr>
            </a:lvl3pPr>
            <a:lvl4pPr marL="594872" indent="-139225">
              <a:defRPr sz="554">
                <a:latin typeface="Trebuchet MS" pitchFamily="34" charset="0"/>
              </a:defRPr>
            </a:lvl4pPr>
            <a:lvl5pPr marL="696128" indent="-101255">
              <a:defRPr sz="554">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4561862" y="1851024"/>
            <a:ext cx="8157470" cy="310846"/>
          </a:xfrm>
          <a:prstGeom prst="rect">
            <a:avLst/>
          </a:prstGeom>
          <a:noFill/>
        </p:spPr>
        <p:txBody>
          <a:bodyPr wrap="square" lIns="91436" tIns="91436" rIns="91436" bIns="91436" anchor="ctr" anchorCtr="0">
            <a:spAutoFit/>
          </a:bodyPr>
          <a:lstStyle>
            <a:lvl1pPr marL="0" indent="0" algn="ctr">
              <a:buNone/>
              <a:defRPr sz="820" b="1" u="sng" baseline="0">
                <a:solidFill>
                  <a:schemeClr val="tx1"/>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4561862" y="8373018"/>
            <a:ext cx="8157470" cy="546922"/>
          </a:xfrm>
          <a:prstGeom prst="rect">
            <a:avLst/>
          </a:prstGeom>
        </p:spPr>
        <p:txBody>
          <a:bodyPr wrap="square" lIns="228589" tIns="228589" rIns="228589" bIns="228589">
            <a:spAutoFit/>
          </a:bodyPr>
          <a:lstStyle>
            <a:lvl1pPr marL="0" indent="0">
              <a:buNone/>
              <a:defRPr sz="554">
                <a:solidFill>
                  <a:schemeClr val="tx1"/>
                </a:solidFill>
                <a:latin typeface="Trebuchet MS" pitchFamily="34" charset="0"/>
              </a:defRPr>
            </a:lvl1pPr>
            <a:lvl2pPr marL="329079" indent="-126569">
              <a:defRPr sz="554">
                <a:latin typeface="Trebuchet MS" pitchFamily="34" charset="0"/>
              </a:defRPr>
            </a:lvl2pPr>
            <a:lvl3pPr marL="455648" indent="-126569">
              <a:defRPr sz="554">
                <a:latin typeface="Trebuchet MS" pitchFamily="34" charset="0"/>
              </a:defRPr>
            </a:lvl3pPr>
            <a:lvl4pPr marL="594872" indent="-139225">
              <a:defRPr sz="554">
                <a:latin typeface="Trebuchet MS" pitchFamily="34" charset="0"/>
              </a:defRPr>
            </a:lvl4pPr>
            <a:lvl5pPr marL="696128" indent="-101255">
              <a:defRPr sz="554">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4561861" y="8042482"/>
            <a:ext cx="8157470" cy="310846"/>
          </a:xfrm>
          <a:prstGeom prst="rect">
            <a:avLst/>
          </a:prstGeom>
          <a:noFill/>
        </p:spPr>
        <p:txBody>
          <a:bodyPr wrap="square" lIns="91436" tIns="91436" rIns="91436" bIns="91436" anchor="ctr" anchorCtr="0">
            <a:spAutoFit/>
          </a:bodyPr>
          <a:lstStyle>
            <a:lvl1pPr marL="0" indent="0" algn="ctr">
              <a:buNone/>
              <a:defRPr sz="820" b="1" u="sng" baseline="0">
                <a:solidFill>
                  <a:schemeClr val="tx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13132127" y="1851024"/>
            <a:ext cx="3955506" cy="310846"/>
          </a:xfrm>
          <a:prstGeom prst="rect">
            <a:avLst/>
          </a:prstGeom>
          <a:noFill/>
        </p:spPr>
        <p:txBody>
          <a:bodyPr wrap="square" lIns="91436" tIns="91436" rIns="91436" bIns="91436" anchor="ctr" anchorCtr="0">
            <a:spAutoFit/>
          </a:bodyPr>
          <a:lstStyle>
            <a:lvl1pPr marL="0" indent="0" algn="ctr">
              <a:buNone/>
              <a:defRPr sz="820" b="1" u="sng" baseline="0">
                <a:solidFill>
                  <a:schemeClr val="tx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13132127" y="2197925"/>
            <a:ext cx="3955506" cy="546922"/>
          </a:xfrm>
          <a:prstGeom prst="rect">
            <a:avLst/>
          </a:prstGeom>
        </p:spPr>
        <p:txBody>
          <a:bodyPr wrap="square" lIns="228589" tIns="228589" rIns="228589" bIns="228589">
            <a:spAutoFit/>
          </a:bodyPr>
          <a:lstStyle>
            <a:lvl1pPr marL="0" indent="0">
              <a:buNone/>
              <a:defRPr sz="554">
                <a:solidFill>
                  <a:schemeClr val="tx1"/>
                </a:solidFill>
                <a:latin typeface="Trebuchet MS" pitchFamily="34" charset="0"/>
              </a:defRPr>
            </a:lvl1pPr>
            <a:lvl2pPr marL="329079" indent="-126569">
              <a:defRPr sz="554">
                <a:latin typeface="Trebuchet MS" pitchFamily="34" charset="0"/>
              </a:defRPr>
            </a:lvl2pPr>
            <a:lvl3pPr marL="455648" indent="-126569">
              <a:defRPr sz="554">
                <a:latin typeface="Trebuchet MS" pitchFamily="34" charset="0"/>
              </a:defRPr>
            </a:lvl3pPr>
            <a:lvl4pPr marL="594872" indent="-139225">
              <a:defRPr sz="554">
                <a:latin typeface="Trebuchet MS" pitchFamily="34" charset="0"/>
              </a:defRPr>
            </a:lvl4pPr>
            <a:lvl5pPr marL="696128" indent="-101255">
              <a:defRPr sz="554">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13132127" y="5364454"/>
            <a:ext cx="3955506" cy="310846"/>
          </a:xfrm>
          <a:prstGeom prst="rect">
            <a:avLst/>
          </a:prstGeom>
          <a:noFill/>
        </p:spPr>
        <p:txBody>
          <a:bodyPr wrap="square" lIns="91436" tIns="91436" rIns="91436" bIns="91436" anchor="ctr" anchorCtr="0">
            <a:spAutoFit/>
          </a:bodyPr>
          <a:lstStyle>
            <a:lvl1pPr marL="0" indent="0" algn="ctr">
              <a:buNone/>
              <a:defRPr sz="820" b="1" u="sng" baseline="0">
                <a:solidFill>
                  <a:schemeClr val="tx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13132127" y="5662261"/>
            <a:ext cx="3957486" cy="546922"/>
          </a:xfrm>
          <a:prstGeom prst="rect">
            <a:avLst/>
          </a:prstGeom>
        </p:spPr>
        <p:txBody>
          <a:bodyPr wrap="square" lIns="228589" tIns="228589" rIns="228589" bIns="228589">
            <a:spAutoFit/>
          </a:bodyPr>
          <a:lstStyle>
            <a:lvl1pPr marL="0" indent="0">
              <a:buNone/>
              <a:defRPr sz="554">
                <a:solidFill>
                  <a:schemeClr val="tx1"/>
                </a:solidFill>
                <a:latin typeface="Trebuchet MS" pitchFamily="34" charset="0"/>
              </a:defRPr>
            </a:lvl1pPr>
            <a:lvl2pPr marL="329079" indent="-126569">
              <a:defRPr sz="554">
                <a:latin typeface="Trebuchet MS" pitchFamily="34" charset="0"/>
              </a:defRPr>
            </a:lvl2pPr>
            <a:lvl3pPr marL="455648" indent="-126569">
              <a:defRPr sz="554">
                <a:latin typeface="Trebuchet MS" pitchFamily="34" charset="0"/>
              </a:defRPr>
            </a:lvl3pPr>
            <a:lvl4pPr marL="594872" indent="-139225">
              <a:defRPr sz="554">
                <a:latin typeface="Trebuchet MS" pitchFamily="34" charset="0"/>
              </a:defRPr>
            </a:lvl4pPr>
            <a:lvl5pPr marL="696128" indent="-101255">
              <a:defRPr sz="554">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13132127" y="9851637"/>
            <a:ext cx="3955506" cy="310846"/>
          </a:xfrm>
          <a:prstGeom prst="rect">
            <a:avLst/>
          </a:prstGeom>
          <a:noFill/>
        </p:spPr>
        <p:txBody>
          <a:bodyPr wrap="square" lIns="91436" tIns="91436" rIns="91436" bIns="91436" anchor="ctr" anchorCtr="0">
            <a:spAutoFit/>
          </a:bodyPr>
          <a:lstStyle>
            <a:lvl1pPr marL="0" indent="0" algn="ctr">
              <a:buNone/>
              <a:defRPr sz="820" b="1" u="sng" baseline="0">
                <a:solidFill>
                  <a:schemeClr val="tx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13132127" y="10160561"/>
            <a:ext cx="3957486" cy="546922"/>
          </a:xfrm>
          <a:prstGeom prst="rect">
            <a:avLst/>
          </a:prstGeom>
        </p:spPr>
        <p:txBody>
          <a:bodyPr wrap="square" lIns="228589" tIns="228589" rIns="228589" bIns="228589">
            <a:spAutoFit/>
          </a:bodyPr>
          <a:lstStyle>
            <a:lvl1pPr marL="0" indent="0">
              <a:buNone/>
              <a:defRPr sz="554">
                <a:solidFill>
                  <a:schemeClr val="tx1"/>
                </a:solidFill>
                <a:latin typeface="Trebuchet MS" pitchFamily="34" charset="0"/>
              </a:defRPr>
            </a:lvl1pPr>
            <a:lvl2pPr marL="329079" indent="-126569">
              <a:defRPr sz="554">
                <a:latin typeface="Trebuchet MS" pitchFamily="34" charset="0"/>
              </a:defRPr>
            </a:lvl2pPr>
            <a:lvl3pPr marL="455648" indent="-126569">
              <a:defRPr sz="554">
                <a:latin typeface="Trebuchet MS" pitchFamily="34" charset="0"/>
              </a:defRPr>
            </a:lvl3pPr>
            <a:lvl4pPr marL="594872" indent="-139225">
              <a:defRPr sz="554">
                <a:latin typeface="Trebuchet MS" pitchFamily="34" charset="0"/>
              </a:defRPr>
            </a:lvl4pPr>
            <a:lvl5pPr marL="696128" indent="-101255">
              <a:defRPr sz="554">
                <a:latin typeface="Trebuchet MS" pitchFamily="34" charset="0"/>
              </a:defRPr>
            </a:lvl5pPr>
          </a:lstStyle>
          <a:p>
            <a:pPr lvl="0"/>
            <a:r>
              <a:rPr lang="en-US" dirty="0"/>
              <a:t>Enter your text here</a:t>
            </a:r>
          </a:p>
        </p:txBody>
      </p:sp>
      <p:sp>
        <p:nvSpPr>
          <p:cNvPr id="31" name="Text Placeholder 76">
            <a:extLst>
              <a:ext uri="{FF2B5EF4-FFF2-40B4-BE49-F238E27FC236}">
                <a16:creationId xmlns="" xmlns:a16="http://schemas.microsoft.com/office/drawing/2014/main" id="{B6DE2136-7A06-9640-AC63-608DDA9A8053}"/>
              </a:ext>
            </a:extLst>
          </p:cNvPr>
          <p:cNvSpPr>
            <a:spLocks noGrp="1"/>
          </p:cNvSpPr>
          <p:nvPr>
            <p:ph type="body" sz="quarter" idx="150" hasCustomPrompt="1"/>
          </p:nvPr>
        </p:nvSpPr>
        <p:spPr>
          <a:xfrm>
            <a:off x="4319984" y="1180424"/>
            <a:ext cx="8639970" cy="349293"/>
          </a:xfrm>
          <a:prstGeom prst="rect">
            <a:avLst/>
          </a:prstGeom>
        </p:spPr>
        <p:txBody>
          <a:bodyPr>
            <a:normAutofit/>
          </a:bodyPr>
          <a:lstStyle>
            <a:lvl1pPr marL="0" indent="0" algn="ctr">
              <a:buFontTx/>
              <a:buNone/>
              <a:defRPr sz="974">
                <a:solidFill>
                  <a:schemeClr val="bg1"/>
                </a:solidFill>
                <a:latin typeface="+mj-lt"/>
              </a:defRPr>
            </a:lvl1pPr>
            <a:lvl2pPr>
              <a:buFontTx/>
              <a:buNone/>
              <a:defRPr sz="1595"/>
            </a:lvl2pPr>
            <a:lvl3pPr>
              <a:buFontTx/>
              <a:buNone/>
              <a:defRPr sz="1595"/>
            </a:lvl3pPr>
            <a:lvl4pPr>
              <a:buFontTx/>
              <a:buNone/>
              <a:defRPr sz="1595"/>
            </a:lvl4pPr>
            <a:lvl5pPr>
              <a:buFontTx/>
              <a:buNone/>
              <a:defRPr sz="1595"/>
            </a:lvl5pPr>
          </a:lstStyle>
          <a:p>
            <a:pPr lvl="0"/>
            <a:r>
              <a:rPr lang="en-US" dirty="0"/>
              <a:t>Click here to add affiliations</a:t>
            </a:r>
          </a:p>
        </p:txBody>
      </p:sp>
      <p:sp>
        <p:nvSpPr>
          <p:cNvPr id="32" name="Text Placeholder 76">
            <a:extLst>
              <a:ext uri="{FF2B5EF4-FFF2-40B4-BE49-F238E27FC236}">
                <a16:creationId xmlns="" xmlns:a16="http://schemas.microsoft.com/office/drawing/2014/main" id="{A84C77E4-7E5C-1143-834F-F3FC329197F1}"/>
              </a:ext>
            </a:extLst>
          </p:cNvPr>
          <p:cNvSpPr>
            <a:spLocks noGrp="1"/>
          </p:cNvSpPr>
          <p:nvPr>
            <p:ph type="body" sz="quarter" idx="151" hasCustomPrompt="1"/>
          </p:nvPr>
        </p:nvSpPr>
        <p:spPr>
          <a:xfrm>
            <a:off x="4319989" y="734077"/>
            <a:ext cx="8624969" cy="446342"/>
          </a:xfrm>
          <a:prstGeom prst="rect">
            <a:avLst/>
          </a:prstGeom>
        </p:spPr>
        <p:txBody>
          <a:bodyPr anchor="t" anchorCtr="1">
            <a:normAutofit/>
          </a:bodyPr>
          <a:lstStyle>
            <a:lvl1pPr marL="0" indent="0" algn="ctr">
              <a:buFontTx/>
              <a:buNone/>
              <a:defRPr sz="1329" b="1">
                <a:solidFill>
                  <a:schemeClr val="bg1"/>
                </a:solidFill>
                <a:latin typeface="+mj-lt"/>
              </a:defRPr>
            </a:lvl1pPr>
            <a:lvl2pPr>
              <a:buFontTx/>
              <a:buNone/>
              <a:defRPr sz="1595"/>
            </a:lvl2pPr>
            <a:lvl3pPr>
              <a:buFontTx/>
              <a:buNone/>
              <a:defRPr sz="1595"/>
            </a:lvl3pPr>
            <a:lvl4pPr>
              <a:buFontTx/>
              <a:buNone/>
              <a:defRPr sz="1595"/>
            </a:lvl4pPr>
            <a:lvl5pPr>
              <a:buFontTx/>
              <a:buNone/>
              <a:defRPr sz="1595"/>
            </a:lvl5pPr>
          </a:lstStyle>
          <a:p>
            <a:pPr lvl="0"/>
            <a:r>
              <a:rPr lang="en-US" dirty="0"/>
              <a:t>Click here to add authors</a:t>
            </a:r>
          </a:p>
        </p:txBody>
      </p:sp>
      <p:sp>
        <p:nvSpPr>
          <p:cNvPr id="33" name="Text Placeholder 76">
            <a:extLst>
              <a:ext uri="{FF2B5EF4-FFF2-40B4-BE49-F238E27FC236}">
                <a16:creationId xmlns="" xmlns:a16="http://schemas.microsoft.com/office/drawing/2014/main" id="{2FB55FAA-40D2-C542-AD36-F712E24983F2}"/>
              </a:ext>
            </a:extLst>
          </p:cNvPr>
          <p:cNvSpPr>
            <a:spLocks noGrp="1"/>
          </p:cNvSpPr>
          <p:nvPr>
            <p:ph type="body" sz="quarter" idx="153" hasCustomPrompt="1"/>
          </p:nvPr>
        </p:nvSpPr>
        <p:spPr>
          <a:xfrm>
            <a:off x="4319989" y="153395"/>
            <a:ext cx="8624969" cy="522547"/>
          </a:xfrm>
          <a:prstGeom prst="rect">
            <a:avLst/>
          </a:prstGeom>
        </p:spPr>
        <p:txBody>
          <a:bodyPr anchor="t" anchorCtr="1">
            <a:normAutofit/>
          </a:bodyPr>
          <a:lstStyle>
            <a:lvl1pPr marL="0" indent="0" algn="ctr">
              <a:buFontTx/>
              <a:buNone/>
              <a:defRPr sz="1949" b="1">
                <a:solidFill>
                  <a:schemeClr val="bg1"/>
                </a:solidFill>
                <a:latin typeface="+mj-lt"/>
              </a:defRPr>
            </a:lvl1pPr>
            <a:lvl2pPr>
              <a:buFontTx/>
              <a:buNone/>
              <a:defRPr sz="1595"/>
            </a:lvl2pPr>
            <a:lvl3pPr>
              <a:buFontTx/>
              <a:buNone/>
              <a:defRPr sz="1595"/>
            </a:lvl3pPr>
            <a:lvl4pPr>
              <a:buFontTx/>
              <a:buNone/>
              <a:defRPr sz="1595"/>
            </a:lvl4pPr>
            <a:lvl5pPr>
              <a:buFontTx/>
              <a:buNone/>
              <a:defRPr sz="1595"/>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userDrawn="1"/>
        </p:nvSpPr>
        <p:spPr>
          <a:xfrm>
            <a:off x="175618" y="1826473"/>
            <a:ext cx="3959986" cy="104297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p>
        </p:txBody>
      </p:sp>
      <p:sp>
        <p:nvSpPr>
          <p:cNvPr id="40" name="Rounded Rectangle 39"/>
          <p:cNvSpPr/>
          <p:nvPr userDrawn="1"/>
        </p:nvSpPr>
        <p:spPr>
          <a:xfrm>
            <a:off x="4499565" y="1826473"/>
            <a:ext cx="3959986" cy="104297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p>
        </p:txBody>
      </p:sp>
      <p:sp>
        <p:nvSpPr>
          <p:cNvPr id="42" name="Rounded Rectangle 41"/>
          <p:cNvSpPr/>
          <p:nvPr userDrawn="1"/>
        </p:nvSpPr>
        <p:spPr>
          <a:xfrm>
            <a:off x="8823512" y="1826473"/>
            <a:ext cx="3959986" cy="104297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p>
        </p:txBody>
      </p:sp>
      <p:sp>
        <p:nvSpPr>
          <p:cNvPr id="64" name="Rounded Rectangle 63"/>
          <p:cNvSpPr/>
          <p:nvPr userDrawn="1"/>
        </p:nvSpPr>
        <p:spPr>
          <a:xfrm>
            <a:off x="13147458" y="1826473"/>
            <a:ext cx="3959986" cy="104297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p>
        </p:txBody>
      </p:sp>
      <p:grpSp>
        <p:nvGrpSpPr>
          <p:cNvPr id="66" name="Group 65"/>
          <p:cNvGrpSpPr/>
          <p:nvPr userDrawn="1"/>
        </p:nvGrpSpPr>
        <p:grpSpPr>
          <a:xfrm rot="10800000">
            <a:off x="-14407" y="12364467"/>
            <a:ext cx="17294347" cy="591445"/>
            <a:chOff x="-14192" y="1382"/>
            <a:chExt cx="27451941" cy="4572641"/>
          </a:xfrm>
        </p:grpSpPr>
        <p:sp>
          <p:nvSpPr>
            <p:cNvPr id="67"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0"/>
            </a:p>
          </p:txBody>
        </p:sp>
        <p:sp>
          <p:nvSpPr>
            <p:cNvPr id="68"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0"/>
            </a:p>
          </p:txBody>
        </p:sp>
        <p:sp>
          <p:nvSpPr>
            <p:cNvPr id="69"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0" dirty="0">
                <a:ln>
                  <a:noFill/>
                </a:ln>
                <a:solidFill>
                  <a:schemeClr val="accent1"/>
                </a:solidFill>
              </a:endParaRPr>
            </a:p>
          </p:txBody>
        </p:sp>
      </p:grpSp>
      <p:sp>
        <p:nvSpPr>
          <p:cNvPr id="70" name="Text Box 14"/>
          <p:cNvSpPr txBox="1">
            <a:spLocks noChangeArrowheads="1"/>
          </p:cNvSpPr>
          <p:nvPr userDrawn="1"/>
        </p:nvSpPr>
        <p:spPr bwMode="auto">
          <a:xfrm>
            <a:off x="394930" y="12660315"/>
            <a:ext cx="1490697" cy="73035"/>
          </a:xfrm>
          <a:prstGeom prst="rect">
            <a:avLst/>
          </a:prstGeom>
          <a:noFill/>
          <a:ln w="9525">
            <a:noFill/>
            <a:miter lim="800000"/>
            <a:headEnd/>
            <a:tailEnd/>
          </a:ln>
          <a:effectLst/>
        </p:spPr>
        <p:txBody>
          <a:bodyPr wrap="square" lIns="17340" tIns="8669" rIns="17340" bIns="8669">
            <a:spAutoFit/>
          </a:bodyPr>
          <a:lstStyle/>
          <a:p>
            <a:pPr eaLnBrk="0" hangingPunct="0">
              <a:lnSpc>
                <a:spcPct val="65000"/>
              </a:lnSpc>
              <a:spcBef>
                <a:spcPct val="50000"/>
              </a:spcBef>
              <a:defRPr/>
            </a:pPr>
            <a:r>
              <a:rPr lang="en-US" sz="133"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233" b="1" dirty="0">
                <a:solidFill>
                  <a:schemeClr val="bg1">
                    <a:lumMod val="75000"/>
                  </a:schemeClr>
                </a:solidFill>
                <a:latin typeface="Arial" charset="0"/>
              </a:rPr>
              <a:t>www.PosterPresentations.com</a:t>
            </a:r>
          </a:p>
        </p:txBody>
      </p:sp>
      <p:grpSp>
        <p:nvGrpSpPr>
          <p:cNvPr id="6" name="Group 5">
            <a:extLst>
              <a:ext uri="{FF2B5EF4-FFF2-40B4-BE49-F238E27FC236}">
                <a16:creationId xmlns="" xmlns:a16="http://schemas.microsoft.com/office/drawing/2014/main" id="{D94EDD1F-4B42-4F45-B0C1-C160AF13FA7C}"/>
              </a:ext>
            </a:extLst>
          </p:cNvPr>
          <p:cNvGrpSpPr/>
          <p:nvPr userDrawn="1"/>
        </p:nvGrpSpPr>
        <p:grpSpPr>
          <a:xfrm>
            <a:off x="-17046" y="4445"/>
            <a:ext cx="17285524" cy="1622121"/>
            <a:chOff x="-43304" y="11286"/>
            <a:chExt cx="43905392" cy="4120075"/>
          </a:xfrm>
        </p:grpSpPr>
        <p:sp>
          <p:nvSpPr>
            <p:cNvPr id="5" name="Rectangle 4">
              <a:extLst>
                <a:ext uri="{FF2B5EF4-FFF2-40B4-BE49-F238E27FC236}">
                  <a16:creationId xmlns="" xmlns:a16="http://schemas.microsoft.com/office/drawing/2014/main" id="{97302FB6-4FEE-7344-8AB3-832C3327102F}"/>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p>
          </p:txBody>
        </p:sp>
        <p:grpSp>
          <p:nvGrpSpPr>
            <p:cNvPr id="65" name="Group 64"/>
            <p:cNvGrpSpPr/>
            <p:nvPr userDrawn="1"/>
          </p:nvGrpSpPr>
          <p:grpSpPr>
            <a:xfrm>
              <a:off x="-43304" y="11286"/>
              <a:ext cx="43905392" cy="4036528"/>
              <a:chOff x="-14192" y="1382"/>
              <a:chExt cx="27451941" cy="4572641"/>
            </a:xfrm>
          </p:grpSpPr>
          <p:sp>
            <p:nvSpPr>
              <p:cNvPr id="71" name="Rectangle 16"/>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0"/>
              </a:p>
            </p:txBody>
          </p:sp>
          <p:sp>
            <p:nvSpPr>
              <p:cNvPr id="72"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0"/>
              </a:p>
            </p:txBody>
          </p:sp>
          <p:sp>
            <p:nvSpPr>
              <p:cNvPr id="73" name="Rectangle 15"/>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0" dirty="0">
                  <a:ln>
                    <a:noFill/>
                  </a:ln>
                  <a:solidFill>
                    <a:schemeClr val="accent1"/>
                  </a:solidFill>
                </a:endParaRPr>
              </a:p>
            </p:txBody>
          </p:sp>
        </p:grpSp>
      </p:grpSp>
      <p:graphicFrame>
        <p:nvGraphicFramePr>
          <p:cNvPr id="74" name="Table 73">
            <a:extLst>
              <a:ext uri="{FF2B5EF4-FFF2-40B4-BE49-F238E27FC236}">
                <a16:creationId xmlns="" xmlns:a16="http://schemas.microsoft.com/office/drawing/2014/main" id="{5F218D9D-7B98-FE45-89BA-6D5959DC2A34}"/>
              </a:ext>
            </a:extLst>
          </p:cNvPr>
          <p:cNvGraphicFramePr>
            <a:graphicFrameLocks noGrp="1"/>
          </p:cNvGraphicFramePr>
          <p:nvPr userDrawn="1">
            <p:extLst>
              <p:ext uri="{D42A27DB-BD31-4B8C-83A1-F6EECF244321}">
                <p14:modId xmlns:p14="http://schemas.microsoft.com/office/powerpoint/2010/main" val="2677946538"/>
              </p:ext>
            </p:extLst>
          </p:nvPr>
        </p:nvGraphicFramePr>
        <p:xfrm>
          <a:off x="-4177590" y="5551"/>
          <a:ext cx="3849147" cy="17410286"/>
        </p:xfrm>
        <a:graphic>
          <a:graphicData uri="http://schemas.openxmlformats.org/drawingml/2006/table">
            <a:tbl>
              <a:tblPr firstRow="1" bandRow="1">
                <a:tableStyleId>{5C22544A-7EE6-4342-B048-85BDC9FD1C3A}</a:tableStyleId>
              </a:tblPr>
              <a:tblGrid>
                <a:gridCol w="1650484">
                  <a:extLst>
                    <a:ext uri="{9D8B030D-6E8A-4147-A177-3AD203B41FA5}">
                      <a16:colId xmlns="" xmlns:a16="http://schemas.microsoft.com/office/drawing/2014/main" val="20000"/>
                    </a:ext>
                  </a:extLst>
                </a:gridCol>
                <a:gridCol w="2198663">
                  <a:extLst>
                    <a:ext uri="{9D8B030D-6E8A-4147-A177-3AD203B41FA5}">
                      <a16:colId xmlns="" xmlns:a16="http://schemas.microsoft.com/office/drawing/2014/main" val="20001"/>
                    </a:ext>
                  </a:extLst>
                </a:gridCol>
              </a:tblGrid>
              <a:tr h="84926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400" b="0" spc="600" dirty="0">
                          <a:solidFill>
                            <a:srgbClr val="1F3A4E"/>
                          </a:solidFill>
                          <a:latin typeface="Arial Black" panose="020B0A04020102020204" pitchFamily="34" charset="0"/>
                        </a:rPr>
                        <a:t>QUICK START GUIDE</a:t>
                      </a:r>
                      <a:br>
                        <a:rPr lang="en-US" sz="1400" b="0" spc="600" dirty="0">
                          <a:solidFill>
                            <a:srgbClr val="1F3A4E"/>
                          </a:solidFill>
                          <a:latin typeface="Arial Black" panose="020B0A04020102020204" pitchFamily="34" charset="0"/>
                        </a:rPr>
                      </a:br>
                      <a:r>
                        <a:rPr lang="en-US" sz="1100" b="1" spc="0" dirty="0">
                          <a:solidFill>
                            <a:srgbClr val="FF0000"/>
                          </a:solidFill>
                          <a:latin typeface="Trebuchet MS" pitchFamily="34" charset="0"/>
                        </a:rPr>
                        <a:t>(THIS SIDEBAR WILL NOT PRINT)</a:t>
                      </a:r>
                      <a:endParaRPr lang="en-US" sz="1400" b="1" spc="600" dirty="0">
                        <a:solidFill>
                          <a:schemeClr val="bg1"/>
                        </a:solidFill>
                        <a:latin typeface="Trebuchet MS" pitchFamily="34" charset="0"/>
                      </a:endParaRPr>
                    </a:p>
                  </a:txBody>
                  <a:tcPr marL="72000" marR="36000" marT="54001" marB="18000">
                    <a:solidFill>
                      <a:srgbClr val="FFC000"/>
                    </a:solidFill>
                  </a:tcPr>
                </a:tc>
                <a:tc hMerge="1">
                  <a:txBody>
                    <a:bodyPr/>
                    <a:lstStyle/>
                    <a:p>
                      <a:endParaRPr lang="en-US" dirty="0"/>
                    </a:p>
                  </a:txBody>
                  <a:tcPr/>
                </a:tc>
                <a:extLst>
                  <a:ext uri="{0D108BD9-81ED-4DB2-BD59-A6C34878D82A}">
                    <a16:rowId xmlns="" xmlns:a16="http://schemas.microsoft.com/office/drawing/2014/main" val="10000"/>
                  </a:ext>
                </a:extLst>
              </a:tr>
              <a:tr h="2209476">
                <a:tc gridSpan="2">
                  <a:txBody>
                    <a:bodyPr/>
                    <a:lstStyle/>
                    <a:p>
                      <a:pPr defTabSz="3765639"/>
                      <a:r>
                        <a:rPr lang="en-US" sz="800" i="0" dirty="0">
                          <a:solidFill>
                            <a:srgbClr val="D9D9D9"/>
                          </a:solidFill>
                          <a:latin typeface="Arial"/>
                          <a:cs typeface="Arial"/>
                        </a:rPr>
                        <a:t>This PowerPoint template produces a </a:t>
                      </a:r>
                      <a:r>
                        <a:rPr lang="en-US" sz="800" i="0" dirty="0">
                          <a:solidFill>
                            <a:srgbClr val="FFC000"/>
                          </a:solidFill>
                          <a:latin typeface="Arial"/>
                          <a:cs typeface="Arial"/>
                        </a:rPr>
                        <a:t>36"x48" </a:t>
                      </a:r>
                      <a:r>
                        <a:rPr lang="en-US" sz="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800" i="0" dirty="0">
                        <a:solidFill>
                          <a:srgbClr val="D9D9D9"/>
                        </a:solidFill>
                        <a:latin typeface="Arial"/>
                        <a:cs typeface="Arial"/>
                      </a:endParaRPr>
                    </a:p>
                    <a:p>
                      <a:pPr defTabSz="3765639"/>
                      <a:r>
                        <a:rPr lang="en-US" sz="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800" i="0" dirty="0" err="1">
                          <a:solidFill>
                            <a:srgbClr val="FFC000"/>
                          </a:solidFill>
                          <a:latin typeface="Arial"/>
                          <a:cs typeface="Arial"/>
                        </a:rPr>
                        <a:t>PosterPresentations.com</a:t>
                      </a:r>
                      <a:r>
                        <a:rPr lang="en-US" sz="800" i="0" dirty="0">
                          <a:solidFill>
                            <a:srgbClr val="D9D9D9"/>
                          </a:solidFill>
                          <a:latin typeface="Arial"/>
                          <a:cs typeface="Arial"/>
                        </a:rPr>
                        <a:t> and click on the  </a:t>
                      </a:r>
                      <a:r>
                        <a:rPr lang="en-US" sz="800" i="0" dirty="0">
                          <a:solidFill>
                            <a:srgbClr val="FFC000"/>
                          </a:solidFill>
                          <a:latin typeface="Arial"/>
                          <a:cs typeface="Arial"/>
                        </a:rPr>
                        <a:t>HELP DESK</a:t>
                      </a:r>
                      <a:r>
                        <a:rPr lang="en-US" sz="800" i="0" baseline="0" dirty="0">
                          <a:solidFill>
                            <a:srgbClr val="D9D9D9"/>
                          </a:solidFill>
                          <a:latin typeface="Arial"/>
                          <a:cs typeface="Arial"/>
                        </a:rPr>
                        <a:t> </a:t>
                      </a:r>
                      <a:r>
                        <a:rPr lang="en-US" sz="800" i="0" dirty="0">
                          <a:solidFill>
                            <a:srgbClr val="D9D9D9"/>
                          </a:solidFill>
                          <a:latin typeface="Arial"/>
                          <a:cs typeface="Arial"/>
                        </a:rPr>
                        <a:t>tab.</a:t>
                      </a:r>
                    </a:p>
                    <a:p>
                      <a:pPr defTabSz="3765639"/>
                      <a:endParaRPr lang="en-US" sz="800" i="0" dirty="0">
                        <a:solidFill>
                          <a:srgbClr val="D9D9D9"/>
                        </a:solidFill>
                        <a:latin typeface="Arial"/>
                        <a:cs typeface="Arial"/>
                      </a:endParaRPr>
                    </a:p>
                    <a:p>
                      <a:pPr defTabSz="3765639"/>
                      <a:r>
                        <a:rPr lang="en-US" sz="800" i="0" dirty="0">
                          <a:solidFill>
                            <a:srgbClr val="D9D9D9"/>
                          </a:solidFill>
                          <a:latin typeface="Arial"/>
                          <a:cs typeface="Arial"/>
                        </a:rPr>
                        <a:t>To print your poster using our same-day professional printing service, go online to </a:t>
                      </a:r>
                      <a:r>
                        <a:rPr lang="en-US" sz="800" i="0" dirty="0" err="1">
                          <a:solidFill>
                            <a:srgbClr val="FFC000"/>
                          </a:solidFill>
                          <a:latin typeface="Arial"/>
                          <a:cs typeface="Arial"/>
                        </a:rPr>
                        <a:t>PosterPresentations.com</a:t>
                      </a:r>
                      <a:r>
                        <a:rPr lang="en-US" sz="800" i="0" dirty="0">
                          <a:solidFill>
                            <a:srgbClr val="D9D9D9"/>
                          </a:solidFill>
                          <a:latin typeface="Arial"/>
                          <a:cs typeface="Arial"/>
                        </a:rPr>
                        <a:t> and click on "</a:t>
                      </a:r>
                      <a:r>
                        <a:rPr lang="en-US" sz="800" i="0" dirty="0">
                          <a:solidFill>
                            <a:srgbClr val="FFC000"/>
                          </a:solidFill>
                          <a:latin typeface="Arial"/>
                          <a:cs typeface="Arial"/>
                        </a:rPr>
                        <a:t>Order your poster</a:t>
                      </a:r>
                      <a:r>
                        <a:rPr lang="en-US" sz="800" i="0" dirty="0">
                          <a:solidFill>
                            <a:srgbClr val="D9D9D9"/>
                          </a:solidFill>
                          <a:latin typeface="Arial"/>
                          <a:cs typeface="Arial"/>
                        </a:rPr>
                        <a:t>".</a:t>
                      </a:r>
                      <a:endParaRPr lang="en-US" sz="800" b="1" dirty="0">
                        <a:solidFill>
                          <a:srgbClr val="D9D9D9"/>
                        </a:solidFill>
                        <a:latin typeface="Arial"/>
                        <a:cs typeface="Arial"/>
                      </a:endParaRPr>
                    </a:p>
                  </a:txBody>
                  <a:tcPr marL="72000" marR="36000" marT="54001" marB="1800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 xmlns:a16="http://schemas.microsoft.com/office/drawing/2014/main" val="677555919"/>
                  </a:ext>
                </a:extLst>
              </a:tr>
              <a:tr h="2358071">
                <a:tc>
                  <a:txBody>
                    <a:bodyPr/>
                    <a:lstStyle/>
                    <a:p>
                      <a:pPr algn="ctr"/>
                      <a:endParaRPr lang="en-US" sz="800" dirty="0">
                        <a:solidFill>
                          <a:srgbClr val="1F3A4E"/>
                        </a:solidFill>
                      </a:endParaRPr>
                    </a:p>
                    <a:p>
                      <a:pPr algn="ctr"/>
                      <a:endParaRPr lang="en-US" sz="800" dirty="0">
                        <a:solidFill>
                          <a:srgbClr val="1F3A4E"/>
                        </a:solidFill>
                      </a:endParaRPr>
                    </a:p>
                    <a:p>
                      <a:pPr algn="ctr"/>
                      <a:r>
                        <a:rPr lang="en-US" sz="800" dirty="0">
                          <a:solidFill>
                            <a:schemeClr val="bg1"/>
                          </a:solidFill>
                          <a:latin typeface="Arial" panose="020B0604020202020204" pitchFamily="34" charset="0"/>
                          <a:cs typeface="Arial" panose="020B0604020202020204" pitchFamily="34" charset="0"/>
                        </a:rPr>
                        <a:t>This is a template for a </a:t>
                      </a:r>
                    </a:p>
                    <a:p>
                      <a:pPr algn="ctr"/>
                      <a:r>
                        <a:rPr lang="en-US" sz="800" dirty="0">
                          <a:solidFill>
                            <a:schemeClr val="bg1"/>
                          </a:solidFill>
                          <a:latin typeface="Arial" panose="020B0604020202020204" pitchFamily="34" charset="0"/>
                          <a:cs typeface="Arial" panose="020B0604020202020204" pitchFamily="34" charset="0"/>
                        </a:rPr>
                        <a:t>presentation poster</a:t>
                      </a:r>
                      <a:br>
                        <a:rPr lang="en-US" sz="800" dirty="0">
                          <a:solidFill>
                            <a:schemeClr val="bg1"/>
                          </a:solidFill>
                          <a:latin typeface="Arial" panose="020B0604020202020204" pitchFamily="34" charset="0"/>
                          <a:cs typeface="Arial" panose="020B0604020202020204" pitchFamily="34" charset="0"/>
                        </a:rPr>
                      </a:br>
                      <a:r>
                        <a:rPr lang="en-US" sz="1400" b="1" dirty="0">
                          <a:solidFill>
                            <a:srgbClr val="FFC000"/>
                          </a:solidFill>
                          <a:latin typeface="Arial" panose="020B0604020202020204" pitchFamily="34" charset="0"/>
                          <a:cs typeface="Arial" panose="020B0604020202020204" pitchFamily="34" charset="0"/>
                        </a:rPr>
                        <a:t>36 inches tall</a:t>
                      </a:r>
                      <a:br>
                        <a:rPr lang="en-US" sz="1400" b="1" dirty="0">
                          <a:solidFill>
                            <a:srgbClr val="FFC000"/>
                          </a:solidFill>
                          <a:latin typeface="Arial" panose="020B0604020202020204" pitchFamily="34" charset="0"/>
                          <a:cs typeface="Arial" panose="020B0604020202020204" pitchFamily="34" charset="0"/>
                        </a:rPr>
                      </a:br>
                      <a:r>
                        <a:rPr lang="en-US" sz="1400" b="1" dirty="0">
                          <a:solidFill>
                            <a:srgbClr val="FFC000"/>
                          </a:solidFill>
                          <a:latin typeface="Arial" panose="020B0604020202020204" pitchFamily="34" charset="0"/>
                          <a:cs typeface="Arial" panose="020B0604020202020204" pitchFamily="34" charset="0"/>
                        </a:rPr>
                        <a:t>by</a:t>
                      </a:r>
                      <a:br>
                        <a:rPr lang="en-US" sz="1400" b="1" dirty="0">
                          <a:solidFill>
                            <a:srgbClr val="FFC000"/>
                          </a:solidFill>
                          <a:latin typeface="Arial" panose="020B0604020202020204" pitchFamily="34" charset="0"/>
                          <a:cs typeface="Arial" panose="020B0604020202020204" pitchFamily="34" charset="0"/>
                        </a:rPr>
                      </a:br>
                      <a:r>
                        <a:rPr lang="en-US" sz="1400" b="1" dirty="0">
                          <a:solidFill>
                            <a:srgbClr val="FFC000"/>
                          </a:solidFill>
                          <a:latin typeface="Arial" panose="020B0604020202020204" pitchFamily="34" charset="0"/>
                          <a:cs typeface="Arial" panose="020B0604020202020204" pitchFamily="34" charset="0"/>
                        </a:rPr>
                        <a:t>48 inches wide</a:t>
                      </a:r>
                      <a:r>
                        <a:rPr lang="en-US" sz="800" dirty="0">
                          <a:solidFill>
                            <a:schemeClr val="bg1"/>
                          </a:solidFill>
                          <a:latin typeface="Arial" panose="020B0604020202020204" pitchFamily="34" charset="0"/>
                          <a:cs typeface="Arial" panose="020B0604020202020204" pitchFamily="34" charset="0"/>
                        </a:rPr>
                        <a:t/>
                      </a:r>
                      <a:br>
                        <a:rPr lang="en-US" sz="800" dirty="0">
                          <a:solidFill>
                            <a:schemeClr val="bg1"/>
                          </a:solidFill>
                          <a:latin typeface="Arial" panose="020B0604020202020204" pitchFamily="34" charset="0"/>
                          <a:cs typeface="Arial" panose="020B0604020202020204" pitchFamily="34" charset="0"/>
                        </a:rPr>
                      </a:br>
                      <a:endParaRPr lang="en-US" sz="800" dirty="0">
                        <a:solidFill>
                          <a:srgbClr val="1F3A4E"/>
                        </a:solidFill>
                      </a:endParaRPr>
                    </a:p>
                  </a:txBody>
                  <a:tcPr marL="36000" marR="36000" marT="18000" marB="1800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900" b="1" baseline="0" dirty="0">
                          <a:solidFill>
                            <a:srgbClr val="FFC000"/>
                          </a:solidFill>
                          <a:latin typeface="Arial" panose="020B0604020202020204" pitchFamily="34" charset="0"/>
                          <a:cs typeface="Arial" panose="020B0604020202020204" pitchFamily="34" charset="0"/>
                        </a:rPr>
                        <a:t>Important: Check the template size</a:t>
                      </a:r>
                      <a:r>
                        <a:rPr lang="en-US" sz="800" b="0" baseline="0" dirty="0">
                          <a:solidFill>
                            <a:srgbClr val="FFC000"/>
                          </a:solidFill>
                          <a:latin typeface="Arial" panose="020B0604020202020204" pitchFamily="34" charset="0"/>
                          <a:cs typeface="Arial" panose="020B0604020202020204" pitchFamily="34" charset="0"/>
                        </a:rPr>
                        <a:t/>
                      </a:r>
                      <a:br>
                        <a:rPr lang="en-US" sz="800" b="0" baseline="0" dirty="0">
                          <a:solidFill>
                            <a:srgbClr val="FFC000"/>
                          </a:solidFill>
                          <a:latin typeface="Arial" panose="020B0604020202020204" pitchFamily="34" charset="0"/>
                          <a:cs typeface="Arial" panose="020B0604020202020204" pitchFamily="34" charset="0"/>
                        </a:rPr>
                      </a:br>
                      <a:r>
                        <a:rPr lang="en-US" sz="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800" b="0" baseline="0" dirty="0">
                          <a:solidFill>
                            <a:srgbClr val="D9D9D9"/>
                          </a:solidFill>
                          <a:latin typeface="Arial" panose="020B0604020202020204" pitchFamily="34" charset="0"/>
                          <a:cs typeface="Arial" panose="020B0604020202020204" pitchFamily="34" charset="0"/>
                        </a:rPr>
                      </a:br>
                      <a:r>
                        <a:rPr lang="en-US" sz="8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800" b="0" baseline="0" dirty="0">
                          <a:solidFill>
                            <a:srgbClr val="D9D9D9"/>
                          </a:solidFill>
                          <a:latin typeface="Arial" panose="020B0604020202020204" pitchFamily="34" charset="0"/>
                          <a:cs typeface="Arial" panose="020B0604020202020204" pitchFamily="34" charset="0"/>
                        </a:rPr>
                      </a:br>
                      <a:r>
                        <a:rPr lang="en-US" sz="800" b="0" baseline="0" dirty="0">
                          <a:solidFill>
                            <a:srgbClr val="FFC000"/>
                          </a:solidFill>
                          <a:latin typeface="Arial" panose="020B0604020202020204" pitchFamily="34" charset="0"/>
                          <a:cs typeface="Arial" panose="020B0604020202020204" pitchFamily="34" charset="0"/>
                        </a:rPr>
                        <a:t>30 tall x 40 wide</a:t>
                      </a:r>
                      <a:br>
                        <a:rPr lang="en-US" sz="800" b="0" baseline="0" dirty="0">
                          <a:solidFill>
                            <a:srgbClr val="FFC000"/>
                          </a:solidFill>
                          <a:latin typeface="Arial" panose="020B0604020202020204" pitchFamily="34" charset="0"/>
                          <a:cs typeface="Arial" panose="020B0604020202020204" pitchFamily="34" charset="0"/>
                        </a:rPr>
                      </a:br>
                      <a:r>
                        <a:rPr lang="en-US" sz="800" b="0" baseline="0" dirty="0">
                          <a:solidFill>
                            <a:srgbClr val="FFC000"/>
                          </a:solidFill>
                          <a:latin typeface="Arial" panose="020B0604020202020204" pitchFamily="34" charset="0"/>
                          <a:cs typeface="Arial" panose="020B0604020202020204" pitchFamily="34" charset="0"/>
                        </a:rPr>
                        <a:t>42 tall x 56 wide</a:t>
                      </a:r>
                      <a:br>
                        <a:rPr lang="en-US" sz="800" b="0" baseline="0" dirty="0">
                          <a:solidFill>
                            <a:srgbClr val="FFC000"/>
                          </a:solidFill>
                          <a:latin typeface="Arial" panose="020B0604020202020204" pitchFamily="34" charset="0"/>
                          <a:cs typeface="Arial" panose="020B0604020202020204" pitchFamily="34" charset="0"/>
                        </a:rPr>
                      </a:br>
                      <a:r>
                        <a:rPr lang="en-US" sz="800" b="0" baseline="0" dirty="0">
                          <a:solidFill>
                            <a:srgbClr val="FFC000"/>
                          </a:solidFill>
                          <a:latin typeface="Arial" panose="020B0604020202020204" pitchFamily="34" charset="0"/>
                          <a:cs typeface="Arial" panose="020B0604020202020204" pitchFamily="34" charset="0"/>
                        </a:rPr>
                        <a:t>48 tall x 64 wide</a:t>
                      </a:r>
                    </a:p>
                  </a:txBody>
                  <a:tcPr marL="72000" marR="36000" marT="54001" marB="18000">
                    <a:solidFill>
                      <a:srgbClr val="010101"/>
                    </a:solidFill>
                  </a:tcPr>
                </a:tc>
                <a:extLst>
                  <a:ext uri="{0D108BD9-81ED-4DB2-BD59-A6C34878D82A}">
                    <a16:rowId xmlns="" xmlns:a16="http://schemas.microsoft.com/office/drawing/2014/main" val="10008"/>
                  </a:ext>
                </a:extLst>
              </a:tr>
              <a:tr h="2563817">
                <a:tc>
                  <a:txBody>
                    <a:bodyPr/>
                    <a:lstStyle/>
                    <a:p>
                      <a:endParaRPr lang="en-US" sz="800" dirty="0">
                        <a:solidFill>
                          <a:srgbClr val="1F3A4E"/>
                        </a:solidFill>
                      </a:endParaRPr>
                    </a:p>
                  </a:txBody>
                  <a:tcPr marL="36000" marR="36000" marT="18000" marB="18000">
                    <a:blipFill rotWithShape="1">
                      <a:blip r:embed="rId3"/>
                      <a:stretch>
                        <a:fillRect/>
                      </a:stretch>
                    </a:blipFill>
                  </a:tcPr>
                </a:tc>
                <a:tc>
                  <a:txBody>
                    <a:bodyPr/>
                    <a:lstStyle/>
                    <a:p>
                      <a:pPr algn="l"/>
                      <a:r>
                        <a:rPr lang="en-US" sz="900" b="1" baseline="0" dirty="0">
                          <a:solidFill>
                            <a:srgbClr val="FFC000"/>
                          </a:solidFill>
                          <a:latin typeface="Arial" panose="020B0604020202020204" pitchFamily="34" charset="0"/>
                          <a:cs typeface="Arial" panose="020B0604020202020204" pitchFamily="34" charset="0"/>
                        </a:rPr>
                        <a:t>How to </a:t>
                      </a:r>
                      <a:r>
                        <a:rPr lang="en-US" sz="1600" b="1" baseline="0" dirty="0">
                          <a:solidFill>
                            <a:srgbClr val="FFC000"/>
                          </a:solidFill>
                          <a:latin typeface="Arial" panose="020B0604020202020204" pitchFamily="34" charset="0"/>
                          <a:cs typeface="Arial" panose="020B0604020202020204" pitchFamily="34" charset="0"/>
                        </a:rPr>
                        <a:t>Zoom in </a:t>
                      </a:r>
                      <a:r>
                        <a:rPr lang="en-US" sz="900" b="1" baseline="0" dirty="0">
                          <a:solidFill>
                            <a:srgbClr val="FFC000"/>
                          </a:solidFill>
                          <a:latin typeface="Arial" panose="020B0604020202020204" pitchFamily="34" charset="0"/>
                          <a:cs typeface="Arial" panose="020B0604020202020204" pitchFamily="34" charset="0"/>
                        </a:rPr>
                        <a:t>and </a:t>
                      </a:r>
                      <a:r>
                        <a:rPr lang="en-US" sz="700" b="1" baseline="0" dirty="0">
                          <a:solidFill>
                            <a:srgbClr val="FFC000"/>
                          </a:solidFill>
                          <a:latin typeface="Arial" panose="020B0604020202020204" pitchFamily="34" charset="0"/>
                          <a:cs typeface="Arial" panose="020B0604020202020204" pitchFamily="34" charset="0"/>
                        </a:rPr>
                        <a:t>out</a:t>
                      </a:r>
                      <a:endParaRPr lang="en-US" sz="900" b="1" baseline="0" dirty="0">
                        <a:solidFill>
                          <a:srgbClr val="FFC000"/>
                        </a:solidFill>
                        <a:latin typeface="Arial" panose="020B0604020202020204" pitchFamily="34" charset="0"/>
                        <a:cs typeface="Arial" panose="020B0604020202020204" pitchFamily="34" charset="0"/>
                      </a:endParaRPr>
                    </a:p>
                    <a:p>
                      <a:pPr algn="l"/>
                      <a:r>
                        <a:rPr lang="en-US" sz="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800" b="0" baseline="0" dirty="0">
                          <a:solidFill>
                            <a:srgbClr val="D9D9D9"/>
                          </a:solidFill>
                          <a:latin typeface="Arial" panose="020B0604020202020204" pitchFamily="34" charset="0"/>
                          <a:cs typeface="Arial" panose="020B0604020202020204" pitchFamily="34" charset="0"/>
                        </a:rPr>
                      </a:br>
                      <a:r>
                        <a:rPr lang="en-US" sz="800" b="0" baseline="0" dirty="0">
                          <a:solidFill>
                            <a:srgbClr val="FFC000"/>
                          </a:solidFill>
                          <a:latin typeface="Arial" panose="020B0604020202020204" pitchFamily="34" charset="0"/>
                          <a:cs typeface="Arial" panose="020B0604020202020204" pitchFamily="34" charset="0"/>
                        </a:rPr>
                        <a:t>1. </a:t>
                      </a:r>
                      <a:r>
                        <a:rPr lang="en-US" sz="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800" b="0" baseline="0" dirty="0">
                          <a:solidFill>
                            <a:srgbClr val="D9D9D9"/>
                          </a:solidFill>
                          <a:latin typeface="Arial" panose="020B0604020202020204" pitchFamily="34" charset="0"/>
                          <a:cs typeface="Arial" panose="020B0604020202020204" pitchFamily="34" charset="0"/>
                        </a:rPr>
                      </a:br>
                      <a:r>
                        <a:rPr lang="en-US" sz="800" b="0" baseline="0" dirty="0">
                          <a:solidFill>
                            <a:srgbClr val="FFC000"/>
                          </a:solidFill>
                          <a:latin typeface="Arial" panose="020B0604020202020204" pitchFamily="34" charset="0"/>
                          <a:cs typeface="Arial" panose="020B0604020202020204" pitchFamily="34" charset="0"/>
                        </a:rPr>
                        <a:t>2. </a:t>
                      </a:r>
                      <a:r>
                        <a:rPr lang="en-US" sz="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72000" marR="36000" marT="54001" marB="18000">
                    <a:solidFill>
                      <a:srgbClr val="010101"/>
                    </a:solidFill>
                  </a:tcPr>
                </a:tc>
                <a:extLst>
                  <a:ext uri="{0D108BD9-81ED-4DB2-BD59-A6C34878D82A}">
                    <a16:rowId xmlns="" xmlns:a16="http://schemas.microsoft.com/office/drawing/2014/main" val="10001"/>
                  </a:ext>
                </a:extLst>
              </a:tr>
              <a:tr h="117903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900" b="1" baseline="0" dirty="0">
                          <a:solidFill>
                            <a:srgbClr val="FFC000"/>
                          </a:solidFill>
                          <a:latin typeface="Arial" panose="020B0604020202020204" pitchFamily="34" charset="0"/>
                          <a:cs typeface="Arial" panose="020B0604020202020204" pitchFamily="34" charset="0"/>
                        </a:rPr>
                        <a:t>Ruler and Guides</a:t>
                      </a:r>
                      <a:r>
                        <a:rPr lang="en-US" sz="800" b="0" baseline="0" dirty="0">
                          <a:solidFill>
                            <a:srgbClr val="FFC000"/>
                          </a:solidFill>
                          <a:latin typeface="Arial" panose="020B0604020202020204" pitchFamily="34" charset="0"/>
                          <a:cs typeface="Arial" panose="020B0604020202020204" pitchFamily="34" charset="0"/>
                        </a:rPr>
                        <a:t/>
                      </a:r>
                      <a:br>
                        <a:rPr lang="en-US" sz="800" b="0" baseline="0" dirty="0">
                          <a:solidFill>
                            <a:srgbClr val="FFC000"/>
                          </a:solidFill>
                          <a:latin typeface="Arial" panose="020B0604020202020204" pitchFamily="34" charset="0"/>
                          <a:cs typeface="Arial" panose="020B0604020202020204" pitchFamily="34" charset="0"/>
                        </a:rPr>
                      </a:br>
                      <a:r>
                        <a:rPr lang="en-US" sz="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36000" marR="36000" marT="18000" marB="1800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 xmlns:a16="http://schemas.microsoft.com/office/drawing/2014/main" val="10002"/>
                  </a:ext>
                </a:extLst>
              </a:tr>
              <a:tr h="2358071">
                <a:tc>
                  <a:txBody>
                    <a:bodyPr/>
                    <a:lstStyle/>
                    <a:p>
                      <a:endParaRPr lang="en-US" sz="800" dirty="0">
                        <a:solidFill>
                          <a:srgbClr val="1F3A4E"/>
                        </a:solidFill>
                      </a:endParaRPr>
                    </a:p>
                  </a:txBody>
                  <a:tcPr marL="36000" marR="36000" marT="18000" marB="18000">
                    <a:blipFill rotWithShape="1">
                      <a:blip r:embed="rId4"/>
                      <a:stretch>
                        <a:fillRect/>
                      </a:stretch>
                    </a:blipFill>
                  </a:tcPr>
                </a:tc>
                <a:tc>
                  <a:txBody>
                    <a:bodyPr/>
                    <a:lstStyle/>
                    <a:p>
                      <a:pPr marL="0" lvl="1" indent="0" algn="l" defTabSz="114300"/>
                      <a:r>
                        <a:rPr lang="en-US" sz="900" b="1" baseline="0" dirty="0">
                          <a:solidFill>
                            <a:srgbClr val="FFC000"/>
                          </a:solidFill>
                          <a:latin typeface="Arial" panose="020B0604020202020204" pitchFamily="34" charset="0"/>
                          <a:cs typeface="Arial" panose="020B0604020202020204" pitchFamily="34" charset="0"/>
                        </a:rPr>
                        <a:t>Headers and text containers</a:t>
                      </a:r>
                      <a:r>
                        <a:rPr lang="en-US" sz="800" b="0" baseline="0" dirty="0">
                          <a:solidFill>
                            <a:schemeClr val="bg1"/>
                          </a:solidFill>
                          <a:latin typeface="Arial" panose="020B0604020202020204" pitchFamily="34" charset="0"/>
                          <a:cs typeface="Arial" panose="020B0604020202020204" pitchFamily="34" charset="0"/>
                        </a:rPr>
                        <a:t/>
                      </a:r>
                      <a:br>
                        <a:rPr lang="en-US" sz="800" b="0" baseline="0" dirty="0">
                          <a:solidFill>
                            <a:schemeClr val="bg1"/>
                          </a:solidFill>
                          <a:latin typeface="Arial" panose="020B0604020202020204" pitchFamily="34" charset="0"/>
                          <a:cs typeface="Arial" panose="020B0604020202020204" pitchFamily="34" charset="0"/>
                        </a:rPr>
                      </a:br>
                      <a:r>
                        <a:rPr lang="en-US" sz="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800" b="0" baseline="0" dirty="0">
                          <a:solidFill>
                            <a:schemeClr val="bg1"/>
                          </a:solidFill>
                          <a:latin typeface="Arial" panose="020B0604020202020204" pitchFamily="34" charset="0"/>
                          <a:cs typeface="Arial" panose="020B0604020202020204" pitchFamily="34" charset="0"/>
                        </a:rPr>
                        <a:t/>
                      </a:r>
                      <a:br>
                        <a:rPr lang="en-US" sz="800" b="0" baseline="0" dirty="0">
                          <a:solidFill>
                            <a:schemeClr val="bg1"/>
                          </a:solidFill>
                          <a:latin typeface="Arial" panose="020B0604020202020204" pitchFamily="34" charset="0"/>
                          <a:cs typeface="Arial" panose="020B0604020202020204" pitchFamily="34" charset="0"/>
                        </a:rPr>
                      </a:br>
                      <a:r>
                        <a:rPr lang="en-US" sz="800" b="0" baseline="0" dirty="0">
                          <a:solidFill>
                            <a:srgbClr val="FFC000"/>
                          </a:solidFill>
                          <a:latin typeface="Arial" panose="020B0604020202020204" pitchFamily="34" charset="0"/>
                          <a:cs typeface="Arial" panose="020B0604020202020204" pitchFamily="34" charset="0"/>
                        </a:rPr>
                        <a:t>-</a:t>
                      </a:r>
                      <a:r>
                        <a:rPr lang="en-US" sz="800" b="0" baseline="0" dirty="0">
                          <a:solidFill>
                            <a:schemeClr val="bg1"/>
                          </a:solidFill>
                          <a:latin typeface="Arial" panose="020B0604020202020204" pitchFamily="34" charset="0"/>
                          <a:cs typeface="Arial" panose="020B0604020202020204" pitchFamily="34" charset="0"/>
                        </a:rPr>
                        <a:t> </a:t>
                      </a:r>
                      <a:r>
                        <a:rPr lang="en-US" sz="8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800" b="0" baseline="0" dirty="0">
                          <a:solidFill>
                            <a:schemeClr val="bg1"/>
                          </a:solidFill>
                          <a:latin typeface="Arial" panose="020B0604020202020204" pitchFamily="34" charset="0"/>
                          <a:cs typeface="Arial" panose="020B0604020202020204" pitchFamily="34" charset="0"/>
                        </a:rPr>
                        <a:t/>
                      </a:r>
                      <a:br>
                        <a:rPr lang="en-US" sz="800" b="0" baseline="0" dirty="0">
                          <a:solidFill>
                            <a:schemeClr val="bg1"/>
                          </a:solidFill>
                          <a:latin typeface="Arial" panose="020B0604020202020204" pitchFamily="34" charset="0"/>
                          <a:cs typeface="Arial" panose="020B0604020202020204" pitchFamily="34" charset="0"/>
                        </a:rPr>
                      </a:br>
                      <a:r>
                        <a:rPr lang="en-US" sz="800" b="0" baseline="0" dirty="0">
                          <a:solidFill>
                            <a:srgbClr val="FFC000"/>
                          </a:solidFill>
                          <a:latin typeface="Arial" panose="020B0604020202020204" pitchFamily="34" charset="0"/>
                          <a:cs typeface="Arial" panose="020B0604020202020204" pitchFamily="34" charset="0"/>
                        </a:rPr>
                        <a:t>-</a:t>
                      </a:r>
                      <a:r>
                        <a:rPr lang="en-US" sz="800" b="0" baseline="0" dirty="0">
                          <a:solidFill>
                            <a:schemeClr val="bg1"/>
                          </a:solidFill>
                          <a:latin typeface="Arial" panose="020B0604020202020204" pitchFamily="34" charset="0"/>
                          <a:cs typeface="Arial" panose="020B0604020202020204" pitchFamily="34" charset="0"/>
                        </a:rPr>
                        <a:t> </a:t>
                      </a:r>
                      <a:r>
                        <a:rPr lang="en-US" sz="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800" b="0" baseline="0" dirty="0">
                          <a:solidFill>
                            <a:schemeClr val="bg1"/>
                          </a:solidFill>
                          <a:latin typeface="Arial" panose="020B0604020202020204" pitchFamily="34" charset="0"/>
                          <a:cs typeface="Arial" panose="020B0604020202020204" pitchFamily="34" charset="0"/>
                        </a:rPr>
                        <a:t/>
                      </a:r>
                      <a:br>
                        <a:rPr lang="en-US" sz="800" b="0" baseline="0" dirty="0">
                          <a:solidFill>
                            <a:schemeClr val="bg1"/>
                          </a:solidFill>
                          <a:latin typeface="Arial" panose="020B0604020202020204" pitchFamily="34" charset="0"/>
                          <a:cs typeface="Arial" panose="020B0604020202020204" pitchFamily="34" charset="0"/>
                        </a:rPr>
                      </a:br>
                      <a:r>
                        <a:rPr lang="en-US" sz="800" b="0" baseline="0" dirty="0">
                          <a:solidFill>
                            <a:srgbClr val="FFC000"/>
                          </a:solidFill>
                          <a:latin typeface="Arial" panose="020B0604020202020204" pitchFamily="34" charset="0"/>
                          <a:cs typeface="Arial" panose="020B0604020202020204" pitchFamily="34" charset="0"/>
                        </a:rPr>
                        <a:t>-</a:t>
                      </a:r>
                      <a:r>
                        <a:rPr lang="en-US" sz="800" b="0" baseline="0" dirty="0">
                          <a:solidFill>
                            <a:schemeClr val="bg1"/>
                          </a:solidFill>
                          <a:latin typeface="Arial" panose="020B0604020202020204" pitchFamily="34" charset="0"/>
                          <a:cs typeface="Arial" panose="020B0604020202020204" pitchFamily="34" charset="0"/>
                        </a:rPr>
                        <a:t> </a:t>
                      </a:r>
                      <a:r>
                        <a:rPr lang="en-US" sz="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72000" marR="36000" marT="54001" marB="18000">
                    <a:solidFill>
                      <a:srgbClr val="010101"/>
                    </a:solidFill>
                  </a:tcPr>
                </a:tc>
                <a:extLst>
                  <a:ext uri="{0D108BD9-81ED-4DB2-BD59-A6C34878D82A}">
                    <a16:rowId xmlns="" xmlns:a16="http://schemas.microsoft.com/office/drawing/2014/main" val="10003"/>
                  </a:ext>
                </a:extLst>
              </a:tr>
              <a:tr h="1933438">
                <a:tc gridSpan="2">
                  <a:txBody>
                    <a:bodyPr/>
                    <a:lstStyle/>
                    <a:p>
                      <a:r>
                        <a:rPr lang="en-US" sz="900" b="1" dirty="0">
                          <a:solidFill>
                            <a:srgbClr val="FFC000"/>
                          </a:solidFill>
                          <a:latin typeface="Arial" panose="020B0604020202020204" pitchFamily="34" charset="0"/>
                          <a:cs typeface="Arial" panose="020B0604020202020204" pitchFamily="34" charset="0"/>
                        </a:rPr>
                        <a:t>Adding content to the poster</a:t>
                      </a:r>
                    </a:p>
                    <a:p>
                      <a:r>
                        <a:rPr lang="en-US" sz="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800" dirty="0">
                        <a:solidFill>
                          <a:srgbClr val="D9D9D9"/>
                        </a:solidFill>
                        <a:latin typeface="Arial" panose="020B0604020202020204" pitchFamily="34" charset="0"/>
                        <a:cs typeface="Arial" panose="020B0604020202020204" pitchFamily="34" charset="0"/>
                      </a:endParaRPr>
                    </a:p>
                  </a:txBody>
                  <a:tcPr marL="36000" marR="36000" marT="18000" marB="1800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 xmlns:a16="http://schemas.microsoft.com/office/drawing/2014/main" val="10004"/>
                  </a:ext>
                </a:extLst>
              </a:tr>
              <a:tr h="121503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9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72000" marR="36000" marT="54001" marB="1800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5"/>
                  </a:ext>
                </a:extLst>
              </a:tr>
              <a:tr h="902847">
                <a:tc gridSpan="2">
                  <a:txBody>
                    <a:bodyPr/>
                    <a:lstStyle/>
                    <a:p>
                      <a:endParaRPr lang="en-US" sz="800" dirty="0">
                        <a:solidFill>
                          <a:schemeClr val="bg1"/>
                        </a:solidFill>
                        <a:latin typeface="Arial" panose="020B0604020202020204" pitchFamily="34" charset="0"/>
                        <a:cs typeface="Arial" panose="020B0604020202020204" pitchFamily="34" charset="0"/>
                      </a:endParaRPr>
                    </a:p>
                  </a:txBody>
                  <a:tcPr marL="72000" marR="36000" marT="54001" marB="1800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 xmlns:a16="http://schemas.microsoft.com/office/drawing/2014/main" val="10006"/>
                  </a:ext>
                </a:extLst>
              </a:tr>
              <a:tr h="58636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9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800" noProof="0" dirty="0">
                          <a:solidFill>
                            <a:srgbClr val="D9D9D9"/>
                          </a:solidFill>
                          <a:latin typeface="Arial"/>
                          <a:cs typeface="Arial"/>
                        </a:rPr>
                        <a:t>Zoom in and look at your images at 100%-200% magnification. If they look clear, they will print well. </a:t>
                      </a:r>
                    </a:p>
                  </a:txBody>
                  <a:tcPr marL="72000" marR="36000" marT="54001" marB="1800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 xmlns:a16="http://schemas.microsoft.com/office/drawing/2014/main" val="10007"/>
                  </a:ext>
                </a:extLst>
              </a:tr>
              <a:tr h="12548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800" noProof="0" dirty="0">
                        <a:solidFill>
                          <a:schemeClr val="bg1"/>
                        </a:solidFill>
                        <a:latin typeface="Arial"/>
                        <a:cs typeface="Arial"/>
                      </a:endParaRPr>
                    </a:p>
                  </a:txBody>
                  <a:tcPr marL="72000" marR="36000" marT="54001" marB="18000">
                    <a:blipFill rotWithShape="1">
                      <a:blip r:embed="rId6"/>
                      <a:stretch>
                        <a:fillRect/>
                      </a:stretch>
                    </a:blipFill>
                  </a:tcPr>
                </a:tc>
                <a:tc hMerge="1">
                  <a:txBody>
                    <a:bodyPr/>
                    <a:lstStyle/>
                    <a:p>
                      <a:endParaRPr lang="en-US"/>
                    </a:p>
                  </a:txBody>
                  <a:tcPr/>
                </a:tc>
                <a:extLst>
                  <a:ext uri="{0D108BD9-81ED-4DB2-BD59-A6C34878D82A}">
                    <a16:rowId xmlns="" xmlns:a16="http://schemas.microsoft.com/office/drawing/2014/main" val="10010"/>
                  </a:ext>
                </a:extLst>
              </a:tr>
            </a:tbl>
          </a:graphicData>
        </a:graphic>
      </p:graphicFrame>
      <p:graphicFrame>
        <p:nvGraphicFramePr>
          <p:cNvPr id="17" name="Table 16">
            <a:extLst>
              <a:ext uri="{FF2B5EF4-FFF2-40B4-BE49-F238E27FC236}">
                <a16:creationId xmlns="" xmlns:a16="http://schemas.microsoft.com/office/drawing/2014/main" id="{73A943FF-505A-4C07-86EE-86D3E7A89CCA}"/>
              </a:ext>
            </a:extLst>
          </p:cNvPr>
          <p:cNvGraphicFramePr>
            <a:graphicFrameLocks noGrp="1"/>
          </p:cNvGraphicFramePr>
          <p:nvPr userDrawn="1">
            <p:extLst>
              <p:ext uri="{D42A27DB-BD31-4B8C-83A1-F6EECF244321}">
                <p14:modId xmlns:p14="http://schemas.microsoft.com/office/powerpoint/2010/main" val="3568378181"/>
              </p:ext>
            </p:extLst>
          </p:nvPr>
        </p:nvGraphicFramePr>
        <p:xfrm>
          <a:off x="17596488" y="-33367"/>
          <a:ext cx="3712659" cy="17935313"/>
        </p:xfrm>
        <a:graphic>
          <a:graphicData uri="http://schemas.openxmlformats.org/drawingml/2006/table">
            <a:tbl>
              <a:tblPr firstRow="1" bandRow="1">
                <a:tableStyleId>{5C22544A-7EE6-4342-B048-85BDC9FD1C3A}</a:tableStyleId>
              </a:tblPr>
              <a:tblGrid>
                <a:gridCol w="1316466">
                  <a:extLst>
                    <a:ext uri="{9D8B030D-6E8A-4147-A177-3AD203B41FA5}">
                      <a16:colId xmlns="" xmlns:a16="http://schemas.microsoft.com/office/drawing/2014/main" val="20000"/>
                    </a:ext>
                  </a:extLst>
                </a:gridCol>
                <a:gridCol w="543919">
                  <a:extLst>
                    <a:ext uri="{9D8B030D-6E8A-4147-A177-3AD203B41FA5}">
                      <a16:colId xmlns="" xmlns:a16="http://schemas.microsoft.com/office/drawing/2014/main" val="997673227"/>
                    </a:ext>
                  </a:extLst>
                </a:gridCol>
                <a:gridCol w="1852274">
                  <a:extLst>
                    <a:ext uri="{9D8B030D-6E8A-4147-A177-3AD203B41FA5}">
                      <a16:colId xmlns="" xmlns:a16="http://schemas.microsoft.com/office/drawing/2014/main" val="4164475170"/>
                    </a:ext>
                  </a:extLst>
                </a:gridCol>
              </a:tblGrid>
              <a:tr h="1180745">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600" b="0" spc="600" dirty="0">
                          <a:solidFill>
                            <a:srgbClr val="1F3A4E"/>
                          </a:solidFill>
                          <a:latin typeface="Arial Black" panose="020B0A04020102020204" pitchFamily="34" charset="0"/>
                        </a:rPr>
                        <a:t>QUICK START GUIDE</a:t>
                      </a:r>
                      <a:br>
                        <a:rPr lang="en-US" sz="1600" b="0" spc="600" dirty="0">
                          <a:solidFill>
                            <a:srgbClr val="1F3A4E"/>
                          </a:solidFill>
                          <a:latin typeface="Arial Black" panose="020B0A04020102020204" pitchFamily="34" charset="0"/>
                        </a:rPr>
                      </a:br>
                      <a:r>
                        <a:rPr lang="en-US" sz="1300" b="1" spc="0" dirty="0">
                          <a:solidFill>
                            <a:srgbClr val="FF0000"/>
                          </a:solidFill>
                          <a:latin typeface="Trebuchet MS" pitchFamily="34" charset="0"/>
                        </a:rPr>
                        <a:t>(THIS SIDEBAR WILL NOT PRINT)</a:t>
                      </a:r>
                      <a:endParaRPr lang="en-US" sz="1600" b="1" spc="600" dirty="0">
                        <a:solidFill>
                          <a:schemeClr val="bg1"/>
                        </a:solidFill>
                        <a:latin typeface="Trebuchet MS" pitchFamily="34" charset="0"/>
                      </a:endParaRPr>
                    </a:p>
                  </a:txBody>
                  <a:tcPr marL="72000" marR="36000" marT="54001" marB="1800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3158195">
                <a:tc gridSpan="3">
                  <a:txBody>
                    <a:bodyPr/>
                    <a:lstStyle/>
                    <a:p>
                      <a:pPr algn="l"/>
                      <a:r>
                        <a:rPr lang="en-US" sz="11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9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900" dirty="0">
                          <a:solidFill>
                            <a:srgbClr val="FFC000"/>
                          </a:solidFill>
                          <a:hlinkClick r:id="rId7">
                            <a:extLst>
                              <a:ext uri="{A12FA001-AC4F-418D-AE19-62706E023703}">
                                <ahyp:hlinkClr xmlns="" xmlns:ahyp="http://schemas.microsoft.com/office/drawing/2018/hyperlinkcolor" val="tx"/>
                              </a:ext>
                            </a:extLst>
                          </a:hlinkClick>
                        </a:rPr>
                        <a:t>https://www.posterpresentations.com/how-to-change-the-research-poster-template-colors.html</a:t>
                      </a:r>
                      <a:endParaRPr lang="en-US" sz="900" dirty="0">
                        <a:solidFill>
                          <a:srgbClr val="FFC000"/>
                        </a:solidFill>
                      </a:endParaRPr>
                    </a:p>
                    <a:p>
                      <a:pPr marL="0" indent="0" algn="l" defTabSz="114300"/>
                      <a:endParaRPr lang="en-US" sz="9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9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9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9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72000" marR="36000" marT="54001" marB="1800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 xmlns:a16="http://schemas.microsoft.com/office/drawing/2014/main" val="10001"/>
                  </a:ext>
                </a:extLst>
              </a:tr>
              <a:tr h="1649389">
                <a:tc gridSpan="3">
                  <a:txBody>
                    <a:bodyPr/>
                    <a:lstStyle/>
                    <a:p>
                      <a:r>
                        <a:rPr lang="en-US" sz="1100" b="1" dirty="0">
                          <a:solidFill>
                            <a:srgbClr val="FFC000"/>
                          </a:solidFill>
                          <a:latin typeface="Arial" panose="020B0604020202020204" pitchFamily="34" charset="0"/>
                          <a:cs typeface="Arial" panose="020B0604020202020204" pitchFamily="34" charset="0"/>
                        </a:rPr>
                        <a:t>How to change the column layout configuration</a:t>
                      </a:r>
                    </a:p>
                    <a:p>
                      <a:r>
                        <a:rPr lang="en-US" sz="9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900" dirty="0">
                          <a:solidFill>
                            <a:srgbClr val="D9D9D9"/>
                          </a:solidFill>
                          <a:latin typeface="Arial" panose="020B0604020202020204" pitchFamily="34" charset="0"/>
                          <a:cs typeface="Arial" panose="020B0604020202020204" pitchFamily="34" charset="0"/>
                        </a:rPr>
                        <a:t>You can see a tutorial here: </a:t>
                      </a:r>
                      <a:r>
                        <a:rPr lang="en-US" sz="900" u="sng" dirty="0">
                          <a:solidFill>
                            <a:srgbClr val="FFC000"/>
                          </a:solidFill>
                          <a:latin typeface="Arial" panose="020B0604020202020204" pitchFamily="34" charset="0"/>
                          <a:cs typeface="Arial" panose="020B0604020202020204" pitchFamily="34" charset="0"/>
                        </a:rPr>
                        <a:t>https://</a:t>
                      </a:r>
                      <a:r>
                        <a:rPr lang="en-US" sz="900" u="sng" dirty="0" err="1">
                          <a:solidFill>
                            <a:srgbClr val="FFC000"/>
                          </a:solidFill>
                          <a:latin typeface="Arial" panose="020B0604020202020204" pitchFamily="34" charset="0"/>
                          <a:cs typeface="Arial" panose="020B0604020202020204" pitchFamily="34" charset="0"/>
                        </a:rPr>
                        <a:t>www.posterpresentations.com</a:t>
                      </a:r>
                      <a:r>
                        <a:rPr lang="en-US" sz="900" u="sng" dirty="0">
                          <a:solidFill>
                            <a:srgbClr val="FFC000"/>
                          </a:solidFill>
                          <a:latin typeface="Arial" panose="020B0604020202020204" pitchFamily="34" charset="0"/>
                          <a:cs typeface="Arial" panose="020B0604020202020204" pitchFamily="34" charset="0"/>
                        </a:rPr>
                        <a:t>/how-to-change-the-column-</a:t>
                      </a:r>
                      <a:r>
                        <a:rPr lang="en-US" sz="900" u="sng" dirty="0" err="1">
                          <a:solidFill>
                            <a:srgbClr val="FFC000"/>
                          </a:solidFill>
                          <a:latin typeface="Arial" panose="020B0604020202020204" pitchFamily="34" charset="0"/>
                          <a:cs typeface="Arial" panose="020B0604020202020204" pitchFamily="34" charset="0"/>
                        </a:rPr>
                        <a:t>configuration.html</a:t>
                      </a:r>
                      <a:endParaRPr lang="en-US" sz="1300" u="sng" dirty="0">
                        <a:solidFill>
                          <a:srgbClr val="FFC000"/>
                        </a:solidFill>
                      </a:endParaRPr>
                    </a:p>
                  </a:txBody>
                  <a:tcPr marL="72000" marR="36000" marT="54001" marB="1800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 xmlns:a16="http://schemas.microsoft.com/office/drawing/2014/main" val="10004"/>
                  </a:ext>
                </a:extLst>
              </a:tr>
              <a:tr h="20382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900" noProof="0" dirty="0">
                        <a:solidFill>
                          <a:srgbClr val="D9D9D9"/>
                        </a:solidFill>
                        <a:latin typeface="Arial" panose="020B0604020202020204" pitchFamily="34" charset="0"/>
                        <a:cs typeface="Arial" panose="020B0604020202020204" pitchFamily="34" charset="0"/>
                      </a:endParaRPr>
                    </a:p>
                  </a:txBody>
                  <a:tcPr marL="72000" marR="36000" marT="54001" marB="1800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1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900" noProof="0" dirty="0">
                          <a:solidFill>
                            <a:srgbClr val="D9D9D9"/>
                          </a:solidFill>
                          <a:latin typeface="Arial" panose="020B0604020202020204" pitchFamily="34" charset="0"/>
                          <a:cs typeface="Arial" panose="020B0604020202020204" pitchFamily="34" charset="0"/>
                        </a:rPr>
                        <a:t>The Quick Start</a:t>
                      </a:r>
                      <a:r>
                        <a:rPr lang="en-US" sz="900" baseline="0" noProof="0" dirty="0">
                          <a:solidFill>
                            <a:srgbClr val="D9D9D9"/>
                          </a:solidFill>
                          <a:latin typeface="Arial" panose="020B0604020202020204" pitchFamily="34" charset="0"/>
                          <a:cs typeface="Arial" panose="020B0604020202020204" pitchFamily="34" charset="0"/>
                        </a:rPr>
                        <a:t> Guides</a:t>
                      </a:r>
                      <a:r>
                        <a:rPr lang="en-US" sz="900" noProof="0" dirty="0">
                          <a:solidFill>
                            <a:srgbClr val="D9D9D9"/>
                          </a:solidFill>
                          <a:latin typeface="Arial" panose="020B0604020202020204" pitchFamily="34" charset="0"/>
                          <a:cs typeface="Arial" panose="020B0604020202020204" pitchFamily="34" charset="0"/>
                        </a:rPr>
                        <a:t> </a:t>
                      </a:r>
                      <a:r>
                        <a:rPr lang="en-US" sz="900" u="sng" noProof="0" dirty="0">
                          <a:solidFill>
                            <a:srgbClr val="D9D9D9"/>
                          </a:solidFill>
                          <a:latin typeface="Arial" panose="020B0604020202020204" pitchFamily="34" charset="0"/>
                          <a:cs typeface="Arial" panose="020B0604020202020204" pitchFamily="34" charset="0"/>
                        </a:rPr>
                        <a:t>are outside the template’s printable area</a:t>
                      </a:r>
                      <a:r>
                        <a:rPr lang="en-US" sz="900" noProof="0" dirty="0">
                          <a:solidFill>
                            <a:srgbClr val="D9D9D9"/>
                          </a:solidFill>
                          <a:latin typeface="Arial" panose="020B0604020202020204" pitchFamily="34" charset="0"/>
                          <a:cs typeface="Arial" panose="020B0604020202020204" pitchFamily="34" charset="0"/>
                        </a:rPr>
                        <a:t> and they will not be on the printed poster</a:t>
                      </a:r>
                      <a:r>
                        <a:rPr lang="en-US" sz="9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9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9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9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900" baseline="0" noProof="0" dirty="0">
                          <a:solidFill>
                            <a:srgbClr val="D9D9D9"/>
                          </a:solidFill>
                          <a:latin typeface="Arial" panose="020B0604020202020204" pitchFamily="34" charset="0"/>
                          <a:cs typeface="Arial" panose="020B0604020202020204" pitchFamily="34" charset="0"/>
                        </a:rPr>
                        <a:t>To hide the guides click on the </a:t>
                      </a:r>
                      <a:r>
                        <a:rPr lang="en-US" sz="900" b="1" baseline="0" noProof="0" dirty="0">
                          <a:solidFill>
                            <a:srgbClr val="D9D9D9"/>
                          </a:solidFill>
                          <a:latin typeface="Arial" panose="020B0604020202020204" pitchFamily="34" charset="0"/>
                          <a:cs typeface="Arial" panose="020B0604020202020204" pitchFamily="34" charset="0"/>
                        </a:rPr>
                        <a:t>Home</a:t>
                      </a:r>
                      <a:r>
                        <a:rPr lang="en-US" sz="9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900" b="1" baseline="0" noProof="0" dirty="0">
                          <a:solidFill>
                            <a:srgbClr val="D9D9D9"/>
                          </a:solidFill>
                          <a:latin typeface="Arial" panose="020B0604020202020204" pitchFamily="34" charset="0"/>
                          <a:cs typeface="Arial" panose="020B0604020202020204" pitchFamily="34" charset="0"/>
                        </a:rPr>
                        <a:t>Layout</a:t>
                      </a:r>
                      <a:r>
                        <a:rPr lang="en-US" sz="9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900" b="1" baseline="0" noProof="0" dirty="0">
                          <a:solidFill>
                            <a:srgbClr val="D9D9D9"/>
                          </a:solidFill>
                          <a:latin typeface="Arial" panose="020B0604020202020204" pitchFamily="34" charset="0"/>
                          <a:cs typeface="Arial" panose="020B0604020202020204" pitchFamily="34" charset="0"/>
                        </a:rPr>
                        <a:t>Without Guides </a:t>
                      </a:r>
                      <a:r>
                        <a:rPr lang="en-US" sz="900" b="0" baseline="0" noProof="0" dirty="0">
                          <a:solidFill>
                            <a:srgbClr val="D9D9D9"/>
                          </a:solidFill>
                          <a:latin typeface="Arial" panose="020B0604020202020204" pitchFamily="34" charset="0"/>
                          <a:cs typeface="Arial" panose="020B0604020202020204" pitchFamily="34" charset="0"/>
                        </a:rPr>
                        <a:t>layout</a:t>
                      </a:r>
                      <a:r>
                        <a:rPr lang="en-US" sz="900" baseline="0" noProof="0" dirty="0">
                          <a:solidFill>
                            <a:srgbClr val="D9D9D9"/>
                          </a:solidFill>
                          <a:latin typeface="Arial" panose="020B0604020202020204" pitchFamily="34" charset="0"/>
                          <a:cs typeface="Arial" panose="020B0604020202020204" pitchFamily="34" charset="0"/>
                        </a:rPr>
                        <a:t>.</a:t>
                      </a:r>
                      <a:endParaRPr lang="en-US" sz="9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900" noProof="0" dirty="0">
                        <a:solidFill>
                          <a:srgbClr val="D9D9D9"/>
                        </a:solidFill>
                        <a:latin typeface="Arial" panose="020B0604020202020204" pitchFamily="34" charset="0"/>
                        <a:cs typeface="Arial" panose="020B0604020202020204" pitchFamily="34" charset="0"/>
                      </a:endParaRPr>
                    </a:p>
                  </a:txBody>
                  <a:tcPr marL="72000" marR="36000" marT="54001" marB="18000">
                    <a:solidFill>
                      <a:srgbClr val="010101"/>
                    </a:solidFill>
                  </a:tcPr>
                </a:tc>
                <a:extLst>
                  <a:ext uri="{0D108BD9-81ED-4DB2-BD59-A6C34878D82A}">
                    <a16:rowId xmlns="" xmlns:a16="http://schemas.microsoft.com/office/drawing/2014/main" val="10005"/>
                  </a:ext>
                </a:extLst>
              </a:tr>
              <a:tr h="235440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900" noProof="0" dirty="0">
                        <a:solidFill>
                          <a:srgbClr val="D9D9D9"/>
                        </a:solidFill>
                        <a:latin typeface="Arial" panose="020B0604020202020204" pitchFamily="34" charset="0"/>
                        <a:cs typeface="Arial" panose="020B0604020202020204" pitchFamily="34" charset="0"/>
                      </a:endParaRPr>
                    </a:p>
                  </a:txBody>
                  <a:tcPr marL="72000" marR="36000" marT="54001" marB="1800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766341567"/>
                  </a:ext>
                </a:extLst>
              </a:tr>
              <a:tr h="2403792">
                <a:tc gridSpan="2">
                  <a:txBody>
                    <a:bodyPr/>
                    <a:lstStyle/>
                    <a:p>
                      <a:r>
                        <a:rPr lang="en-US" sz="1100" b="1" dirty="0">
                          <a:solidFill>
                            <a:srgbClr val="FFC000"/>
                          </a:solidFill>
                          <a:latin typeface="Arial" panose="020B0604020202020204" pitchFamily="34" charset="0"/>
                          <a:cs typeface="Arial" panose="020B0604020202020204" pitchFamily="34" charset="0"/>
                        </a:rPr>
                        <a:t>How to</a:t>
                      </a:r>
                      <a:r>
                        <a:rPr lang="en-US" sz="1100" b="1" baseline="0" dirty="0">
                          <a:solidFill>
                            <a:srgbClr val="FFC000"/>
                          </a:solidFill>
                          <a:latin typeface="Arial" panose="020B0604020202020204" pitchFamily="34" charset="0"/>
                          <a:cs typeface="Arial" panose="020B0604020202020204" pitchFamily="34" charset="0"/>
                        </a:rPr>
                        <a:t> preview your poster prior to printing</a:t>
                      </a:r>
                      <a:endParaRPr lang="en-US" sz="1100" b="1" dirty="0">
                        <a:solidFill>
                          <a:srgbClr val="FFC000"/>
                        </a:solidFill>
                        <a:latin typeface="Arial" panose="020B0604020202020204" pitchFamily="34" charset="0"/>
                        <a:cs typeface="Arial" panose="020B0604020202020204" pitchFamily="34" charset="0"/>
                      </a:endParaRPr>
                    </a:p>
                    <a:p>
                      <a:r>
                        <a:rPr lang="en-US" sz="900" dirty="0">
                          <a:solidFill>
                            <a:srgbClr val="D9D9D9"/>
                          </a:solidFill>
                          <a:latin typeface="Arial" panose="020B0604020202020204" pitchFamily="34" charset="0"/>
                          <a:cs typeface="Arial" panose="020B0604020202020204" pitchFamily="34" charset="0"/>
                        </a:rPr>
                        <a:t>You can preview your poster at any time by pressing the </a:t>
                      </a:r>
                      <a:r>
                        <a:rPr lang="en-US" sz="900" dirty="0">
                          <a:solidFill>
                            <a:srgbClr val="FFC000"/>
                          </a:solidFill>
                          <a:latin typeface="Arial" panose="020B0604020202020204" pitchFamily="34" charset="0"/>
                          <a:cs typeface="Arial" panose="020B0604020202020204" pitchFamily="34" charset="0"/>
                        </a:rPr>
                        <a:t>F5 key</a:t>
                      </a:r>
                      <a:r>
                        <a:rPr lang="en-US" sz="9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900" dirty="0">
                          <a:solidFill>
                            <a:srgbClr val="FFC000"/>
                          </a:solidFill>
                          <a:latin typeface="Arial" panose="020B0604020202020204" pitchFamily="34" charset="0"/>
                          <a:cs typeface="Arial" panose="020B0604020202020204" pitchFamily="34" charset="0"/>
                        </a:rPr>
                        <a:t>ESC key </a:t>
                      </a:r>
                      <a:r>
                        <a:rPr lang="en-US" sz="900" dirty="0">
                          <a:solidFill>
                            <a:srgbClr val="D9D9D9"/>
                          </a:solidFill>
                          <a:latin typeface="Arial" panose="020B0604020202020204" pitchFamily="34" charset="0"/>
                          <a:cs typeface="Arial" panose="020B0604020202020204" pitchFamily="34" charset="0"/>
                        </a:rPr>
                        <a:t>to exit Preview.</a:t>
                      </a:r>
                    </a:p>
                  </a:txBody>
                  <a:tcPr marL="72000" marR="36000" marT="54001" marB="18000">
                    <a:solidFill>
                      <a:srgbClr val="010101"/>
                    </a:solidFill>
                  </a:tcPr>
                </a:tc>
                <a:tc hMerge="1">
                  <a:txBody>
                    <a:bodyPr/>
                    <a:lstStyle/>
                    <a:p>
                      <a:endParaRPr lang="en-US"/>
                    </a:p>
                  </a:txBody>
                  <a:tcPr/>
                </a:tc>
                <a:tc>
                  <a:txBody>
                    <a:bodyPr/>
                    <a:lstStyle/>
                    <a:p>
                      <a:pPr algn="ctr"/>
                      <a:r>
                        <a:rPr lang="en-US" sz="4500" b="1" dirty="0">
                          <a:solidFill>
                            <a:srgbClr val="D9D9D9"/>
                          </a:solidFill>
                          <a:latin typeface="Arial" panose="020B0604020202020204" pitchFamily="34" charset="0"/>
                          <a:cs typeface="Arial" panose="020B0604020202020204" pitchFamily="34" charset="0"/>
                        </a:rPr>
                        <a:t>F5</a:t>
                      </a:r>
                      <a:r>
                        <a:rPr lang="en-US" sz="900" baseline="0" dirty="0">
                          <a:solidFill>
                            <a:srgbClr val="D9D9D9"/>
                          </a:solidFill>
                          <a:latin typeface="Arial" panose="020B0604020202020204" pitchFamily="34" charset="0"/>
                          <a:cs typeface="Arial" panose="020B0604020202020204" pitchFamily="34" charset="0"/>
                        </a:rPr>
                        <a:t> </a:t>
                      </a:r>
                      <a:endParaRPr lang="en-US" sz="1300" dirty="0"/>
                    </a:p>
                  </a:txBody>
                  <a:tcPr marL="72000" marR="36000" marT="54001" marB="18000" anchor="ctr">
                    <a:solidFill>
                      <a:schemeClr val="tx1">
                        <a:lumMod val="95000"/>
                        <a:lumOff val="5000"/>
                      </a:schemeClr>
                    </a:solidFill>
                  </a:tcPr>
                </a:tc>
                <a:extLst>
                  <a:ext uri="{0D108BD9-81ED-4DB2-BD59-A6C34878D82A}">
                    <a16:rowId xmlns="" xmlns:a16="http://schemas.microsoft.com/office/drawing/2014/main" val="10006"/>
                  </a:ext>
                </a:extLst>
              </a:tr>
              <a:tr h="284957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1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900" noProof="0" dirty="0">
                          <a:solidFill>
                            <a:srgbClr val="D9D9D9"/>
                          </a:solidFill>
                          <a:latin typeface="Arial"/>
                          <a:cs typeface="Arial"/>
                        </a:rPr>
                        <a:t>When you are ready to have your poster printed go online to </a:t>
                      </a:r>
                      <a:r>
                        <a:rPr lang="en-US" sz="900" noProof="0" dirty="0" err="1">
                          <a:solidFill>
                            <a:srgbClr val="FFC000"/>
                          </a:solidFill>
                          <a:latin typeface="Arial"/>
                          <a:cs typeface="Arial"/>
                        </a:rPr>
                        <a:t>PosterPresentations.com</a:t>
                      </a:r>
                      <a:r>
                        <a:rPr lang="en-US" sz="900" noProof="0" dirty="0">
                          <a:solidFill>
                            <a:srgbClr val="D9D9D9"/>
                          </a:solidFill>
                          <a:latin typeface="Arial"/>
                          <a:cs typeface="Arial"/>
                        </a:rPr>
                        <a:t> and click on the "</a:t>
                      </a:r>
                      <a:r>
                        <a:rPr lang="en-US" sz="900" noProof="0" dirty="0">
                          <a:solidFill>
                            <a:srgbClr val="FFC000"/>
                          </a:solidFill>
                          <a:latin typeface="Arial"/>
                          <a:cs typeface="Arial"/>
                        </a:rPr>
                        <a:t>Order Your Poster</a:t>
                      </a:r>
                      <a:r>
                        <a:rPr lang="en-US" sz="9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9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900" noProof="0" dirty="0">
                          <a:solidFill>
                            <a:srgbClr val="D9D9D9"/>
                          </a:solidFill>
                          <a:latin typeface="Arial"/>
                          <a:cs typeface="Arial"/>
                        </a:rPr>
                        <a:t/>
                      </a:r>
                      <a:br>
                        <a:rPr lang="en-US" sz="900" noProof="0" dirty="0">
                          <a:solidFill>
                            <a:srgbClr val="D9D9D9"/>
                          </a:solidFill>
                          <a:latin typeface="Arial"/>
                          <a:cs typeface="Arial"/>
                        </a:rPr>
                      </a:br>
                      <a:r>
                        <a:rPr lang="en-US" sz="900" noProof="0" dirty="0">
                          <a:solidFill>
                            <a:srgbClr val="D9D9D9"/>
                          </a:solidFill>
                          <a:latin typeface="Arial"/>
                          <a:cs typeface="Arial"/>
                        </a:rPr>
                        <a:t>Go to </a:t>
                      </a:r>
                      <a:r>
                        <a:rPr lang="en-US" sz="900" noProof="0" dirty="0" err="1">
                          <a:solidFill>
                            <a:srgbClr val="FFC000"/>
                          </a:solidFill>
                          <a:latin typeface="Arial"/>
                          <a:cs typeface="Arial"/>
                        </a:rPr>
                        <a:t>PosterPresentations.com</a:t>
                      </a:r>
                      <a:r>
                        <a:rPr lang="en-US" sz="900" noProof="0" dirty="0">
                          <a:solidFill>
                            <a:srgbClr val="D9D9D9"/>
                          </a:solidFill>
                          <a:latin typeface="Arial"/>
                          <a:cs typeface="Arial"/>
                        </a:rPr>
                        <a:t> for more information.</a:t>
                      </a:r>
                    </a:p>
                  </a:txBody>
                  <a:tcPr marL="72000" marR="36000" marT="54001" marB="180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7"/>
                  </a:ext>
                </a:extLst>
              </a:tr>
              <a:tr h="533392">
                <a:tc gridSpan="3">
                  <a:txBody>
                    <a:bodyPr/>
                    <a:lstStyle/>
                    <a:p>
                      <a:endParaRPr lang="en-US" sz="900" dirty="0">
                        <a:solidFill>
                          <a:srgbClr val="1F3A4E"/>
                        </a:solidFill>
                      </a:endParaRPr>
                    </a:p>
                  </a:txBody>
                  <a:tcPr marL="72000" marR="36000" marT="54001" marB="1800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8"/>
                  </a:ext>
                </a:extLst>
              </a:tr>
              <a:tr h="1767551">
                <a:tc>
                  <a:txBody>
                    <a:bodyPr/>
                    <a:lstStyle/>
                    <a:p>
                      <a:pPr>
                        <a:lnSpc>
                          <a:spcPts val="2600"/>
                        </a:lnSpc>
                      </a:pPr>
                      <a:r>
                        <a:rPr lang="en-US" sz="800" dirty="0">
                          <a:solidFill>
                            <a:schemeClr val="bg1">
                              <a:lumMod val="85000"/>
                            </a:schemeClr>
                          </a:solidFill>
                          <a:latin typeface="Arial"/>
                          <a:cs typeface="Arial"/>
                        </a:rPr>
                        <a:t>© 2019</a:t>
                      </a:r>
                      <a:r>
                        <a:rPr lang="en-US" sz="800" baseline="0" dirty="0">
                          <a:solidFill>
                            <a:schemeClr val="bg1">
                              <a:lumMod val="85000"/>
                            </a:schemeClr>
                          </a:solidFill>
                          <a:latin typeface="Arial"/>
                          <a:cs typeface="Arial"/>
                        </a:rPr>
                        <a:t> </a:t>
                      </a:r>
                      <a:r>
                        <a:rPr lang="en-US" sz="800" dirty="0" err="1">
                          <a:solidFill>
                            <a:schemeClr val="bg1">
                              <a:lumMod val="85000"/>
                            </a:schemeClr>
                          </a:solidFill>
                          <a:latin typeface="Arial"/>
                          <a:cs typeface="Arial"/>
                        </a:rPr>
                        <a:t>PosterPresentations.com</a:t>
                      </a:r>
                      <a:r>
                        <a:rPr lang="en-US" sz="800" dirty="0">
                          <a:solidFill>
                            <a:schemeClr val="bg1">
                              <a:lumMod val="85000"/>
                            </a:schemeClr>
                          </a:solidFill>
                          <a:latin typeface="Arial"/>
                          <a:cs typeface="Arial"/>
                        </a:rPr>
                        <a:t/>
                      </a:r>
                      <a:br>
                        <a:rPr lang="en-US" sz="800" dirty="0">
                          <a:solidFill>
                            <a:schemeClr val="bg1">
                              <a:lumMod val="85000"/>
                            </a:schemeClr>
                          </a:solidFill>
                          <a:latin typeface="Arial"/>
                          <a:cs typeface="Arial"/>
                        </a:rPr>
                      </a:br>
                      <a:r>
                        <a:rPr lang="en-US" sz="800" dirty="0">
                          <a:solidFill>
                            <a:schemeClr val="bg1">
                              <a:lumMod val="85000"/>
                            </a:schemeClr>
                          </a:solidFill>
                          <a:latin typeface="Arial"/>
                          <a:cs typeface="Arial"/>
                        </a:rPr>
                        <a:t>2117 Fourth Street ,</a:t>
                      </a:r>
                      <a:r>
                        <a:rPr lang="en-US" sz="800" baseline="0" dirty="0">
                          <a:solidFill>
                            <a:schemeClr val="bg1">
                              <a:lumMod val="85000"/>
                            </a:schemeClr>
                          </a:solidFill>
                          <a:latin typeface="Arial"/>
                          <a:cs typeface="Arial"/>
                        </a:rPr>
                        <a:t> STE C        </a:t>
                      </a:r>
                    </a:p>
                    <a:p>
                      <a:pPr>
                        <a:lnSpc>
                          <a:spcPts val="2600"/>
                        </a:lnSpc>
                      </a:pPr>
                      <a:r>
                        <a:rPr lang="en-US" sz="800" baseline="0" dirty="0">
                          <a:solidFill>
                            <a:schemeClr val="bg1">
                              <a:lumMod val="85000"/>
                            </a:schemeClr>
                          </a:solidFill>
                          <a:latin typeface="Arial"/>
                          <a:cs typeface="Arial"/>
                        </a:rPr>
                        <a:t>Berkeley CA 94710 USA</a:t>
                      </a:r>
                      <a:endParaRPr lang="en-US" sz="800" dirty="0">
                        <a:solidFill>
                          <a:schemeClr val="bg1">
                            <a:lumMod val="85000"/>
                          </a:schemeClr>
                        </a:solidFill>
                        <a:latin typeface="Arial"/>
                        <a:cs typeface="Arial"/>
                      </a:endParaRPr>
                    </a:p>
                  </a:txBody>
                  <a:tcPr marL="72000" marR="36000" marT="54001" marB="1800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900" b="1" dirty="0">
                          <a:solidFill>
                            <a:srgbClr val="D0D0D0"/>
                          </a:solidFill>
                          <a:latin typeface="Arial"/>
                          <a:cs typeface="Arial"/>
                        </a:rPr>
                        <a:t>For complete tutorials</a:t>
                      </a:r>
                      <a:r>
                        <a:rPr lang="en-US" sz="9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700" b="1" dirty="0">
                          <a:solidFill>
                            <a:srgbClr val="FFC000"/>
                          </a:solidFill>
                          <a:latin typeface="Arial"/>
                          <a:cs typeface="Arial"/>
                        </a:rPr>
                        <a:t>https://</a:t>
                      </a:r>
                      <a:r>
                        <a:rPr lang="en-US" sz="700" b="1" dirty="0" err="1">
                          <a:solidFill>
                            <a:srgbClr val="FFC000"/>
                          </a:solidFill>
                          <a:latin typeface="Arial"/>
                          <a:cs typeface="Arial"/>
                        </a:rPr>
                        <a:t>www.posterpresentations.com</a:t>
                      </a:r>
                      <a:r>
                        <a:rPr lang="en-US" sz="700" b="1" dirty="0">
                          <a:solidFill>
                            <a:srgbClr val="FFC000"/>
                          </a:solidFill>
                          <a:latin typeface="Arial"/>
                          <a:cs typeface="Arial"/>
                        </a:rPr>
                        <a:t>/</a:t>
                      </a:r>
                      <a:r>
                        <a:rPr lang="en-US" sz="700" b="1" dirty="0" err="1">
                          <a:solidFill>
                            <a:srgbClr val="FFC000"/>
                          </a:solidFill>
                          <a:latin typeface="Arial"/>
                          <a:cs typeface="Arial"/>
                        </a:rPr>
                        <a:t>helpdesk.html</a:t>
                      </a:r>
                      <a:endParaRPr lang="en-US" sz="700" dirty="0">
                        <a:solidFill>
                          <a:schemeClr val="bg1">
                            <a:lumMod val="85000"/>
                          </a:schemeClr>
                        </a:solidFill>
                        <a:latin typeface="Arial"/>
                        <a:cs typeface="Arial"/>
                      </a:endParaRPr>
                    </a:p>
                  </a:txBody>
                  <a:tcPr marL="72000" marR="36000" marT="54001" marB="18000">
                    <a:solidFill>
                      <a:srgbClr val="010101"/>
                    </a:solidFill>
                  </a:tcPr>
                </a:tc>
                <a:tc hMerge="1">
                  <a:txBody>
                    <a:bodyPr/>
                    <a:lstStyle/>
                    <a:p>
                      <a:endParaRPr lang="en-US"/>
                    </a:p>
                  </a:txBody>
                  <a:tcPr/>
                </a:tc>
                <a:extLst>
                  <a:ext uri="{0D108BD9-81ED-4DB2-BD59-A6C34878D82A}">
                    <a16:rowId xmlns=""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972047" rtl="0" eaLnBrk="1" latinLnBrk="0" hangingPunct="1">
        <a:spcBef>
          <a:spcPct val="0"/>
        </a:spcBef>
        <a:buNone/>
        <a:defRPr sz="1949" kern="1200">
          <a:solidFill>
            <a:schemeClr val="bg1"/>
          </a:solidFill>
          <a:latin typeface="Trebuchet MS" pitchFamily="34" charset="0"/>
          <a:ea typeface="+mj-ea"/>
          <a:cs typeface="+mj-cs"/>
        </a:defRPr>
      </a:lvl1pPr>
    </p:titleStyle>
    <p:bodyStyle>
      <a:lvl1pPr marL="364518" indent="-364518" algn="l" defTabSz="972047" rtl="0" eaLnBrk="1" latinLnBrk="0" hangingPunct="1">
        <a:spcBef>
          <a:spcPct val="20000"/>
        </a:spcBef>
        <a:buFont typeface="Arial" pitchFamily="34" charset="0"/>
        <a:buChar char="•"/>
        <a:defRPr sz="3410" kern="1200">
          <a:solidFill>
            <a:schemeClr val="tx1"/>
          </a:solidFill>
          <a:latin typeface="+mn-lt"/>
          <a:ea typeface="+mn-ea"/>
          <a:cs typeface="+mn-cs"/>
        </a:defRPr>
      </a:lvl1pPr>
      <a:lvl2pPr marL="789788" indent="-303765" algn="l" defTabSz="972047" rtl="0" eaLnBrk="1" latinLnBrk="0" hangingPunct="1">
        <a:spcBef>
          <a:spcPct val="20000"/>
        </a:spcBef>
        <a:buFont typeface="Arial" pitchFamily="34" charset="0"/>
        <a:buChar char="–"/>
        <a:defRPr sz="2990" kern="1200">
          <a:solidFill>
            <a:schemeClr val="tx1"/>
          </a:solidFill>
          <a:latin typeface="+mn-lt"/>
          <a:ea typeface="+mn-ea"/>
          <a:cs typeface="+mn-cs"/>
        </a:defRPr>
      </a:lvl2pPr>
      <a:lvl3pPr marL="1215059" indent="-243011" algn="l" defTabSz="972047" rtl="0" eaLnBrk="1" latinLnBrk="0" hangingPunct="1">
        <a:spcBef>
          <a:spcPct val="20000"/>
        </a:spcBef>
        <a:buFont typeface="Arial" pitchFamily="34" charset="0"/>
        <a:buChar char="•"/>
        <a:defRPr sz="2569" kern="1200">
          <a:solidFill>
            <a:schemeClr val="tx1"/>
          </a:solidFill>
          <a:latin typeface="+mn-lt"/>
          <a:ea typeface="+mn-ea"/>
          <a:cs typeface="+mn-cs"/>
        </a:defRPr>
      </a:lvl3pPr>
      <a:lvl4pPr marL="1701083" indent="-243011" algn="l" defTabSz="972047" rtl="0" eaLnBrk="1" latinLnBrk="0" hangingPunct="1">
        <a:spcBef>
          <a:spcPct val="20000"/>
        </a:spcBef>
        <a:buFont typeface="Arial" pitchFamily="34" charset="0"/>
        <a:buChar char="–"/>
        <a:defRPr sz="2126" kern="1200">
          <a:solidFill>
            <a:schemeClr val="tx1"/>
          </a:solidFill>
          <a:latin typeface="+mn-lt"/>
          <a:ea typeface="+mn-ea"/>
          <a:cs typeface="+mn-cs"/>
        </a:defRPr>
      </a:lvl4pPr>
      <a:lvl5pPr marL="2187106" indent="-243011" algn="l" defTabSz="972047" rtl="0" eaLnBrk="1" latinLnBrk="0" hangingPunct="1">
        <a:spcBef>
          <a:spcPct val="20000"/>
        </a:spcBef>
        <a:buFont typeface="Arial" pitchFamily="34" charset="0"/>
        <a:buChar char="»"/>
        <a:defRPr sz="2126" kern="1200">
          <a:solidFill>
            <a:schemeClr val="tx1"/>
          </a:solidFill>
          <a:latin typeface="+mn-lt"/>
          <a:ea typeface="+mn-ea"/>
          <a:cs typeface="+mn-cs"/>
        </a:defRPr>
      </a:lvl5pPr>
      <a:lvl6pPr marL="2673128" indent="-243011" algn="l" defTabSz="972047" rtl="0" eaLnBrk="1" latinLnBrk="0" hangingPunct="1">
        <a:spcBef>
          <a:spcPct val="20000"/>
        </a:spcBef>
        <a:buFont typeface="Arial" pitchFamily="34" charset="0"/>
        <a:buChar char="•"/>
        <a:defRPr sz="2126" kern="1200">
          <a:solidFill>
            <a:schemeClr val="tx1"/>
          </a:solidFill>
          <a:latin typeface="+mn-lt"/>
          <a:ea typeface="+mn-ea"/>
          <a:cs typeface="+mn-cs"/>
        </a:defRPr>
      </a:lvl6pPr>
      <a:lvl7pPr marL="3159152" indent="-243011" algn="l" defTabSz="972047" rtl="0" eaLnBrk="1" latinLnBrk="0" hangingPunct="1">
        <a:spcBef>
          <a:spcPct val="20000"/>
        </a:spcBef>
        <a:buFont typeface="Arial" pitchFamily="34" charset="0"/>
        <a:buChar char="•"/>
        <a:defRPr sz="2126" kern="1200">
          <a:solidFill>
            <a:schemeClr val="tx1"/>
          </a:solidFill>
          <a:latin typeface="+mn-lt"/>
          <a:ea typeface="+mn-ea"/>
          <a:cs typeface="+mn-cs"/>
        </a:defRPr>
      </a:lvl7pPr>
      <a:lvl8pPr marL="3645175" indent="-243011" algn="l" defTabSz="972047" rtl="0" eaLnBrk="1" latinLnBrk="0" hangingPunct="1">
        <a:spcBef>
          <a:spcPct val="20000"/>
        </a:spcBef>
        <a:buFont typeface="Arial" pitchFamily="34" charset="0"/>
        <a:buChar char="•"/>
        <a:defRPr sz="2126" kern="1200">
          <a:solidFill>
            <a:schemeClr val="tx1"/>
          </a:solidFill>
          <a:latin typeface="+mn-lt"/>
          <a:ea typeface="+mn-ea"/>
          <a:cs typeface="+mn-cs"/>
        </a:defRPr>
      </a:lvl8pPr>
      <a:lvl9pPr marL="4131199" indent="-243011" algn="l" defTabSz="972047" rtl="0" eaLnBrk="1" latinLnBrk="0" hangingPunct="1">
        <a:spcBef>
          <a:spcPct val="20000"/>
        </a:spcBef>
        <a:buFont typeface="Arial" pitchFamily="34" charset="0"/>
        <a:buChar char="•"/>
        <a:defRPr sz="2126" kern="1200">
          <a:solidFill>
            <a:schemeClr val="tx1"/>
          </a:solidFill>
          <a:latin typeface="+mn-lt"/>
          <a:ea typeface="+mn-ea"/>
          <a:cs typeface="+mn-cs"/>
        </a:defRPr>
      </a:lvl9pPr>
    </p:bodyStyle>
    <p:otherStyle>
      <a:defPPr>
        <a:defRPr lang="en-US"/>
      </a:defPPr>
      <a:lvl1pPr marL="0" algn="l" defTabSz="972047" rtl="0" eaLnBrk="1" latinLnBrk="0" hangingPunct="1">
        <a:defRPr sz="1905" kern="1200">
          <a:solidFill>
            <a:schemeClr val="tx1"/>
          </a:solidFill>
          <a:latin typeface="+mn-lt"/>
          <a:ea typeface="+mn-ea"/>
          <a:cs typeface="+mn-cs"/>
        </a:defRPr>
      </a:lvl1pPr>
      <a:lvl2pPr marL="486024" algn="l" defTabSz="972047" rtl="0" eaLnBrk="1" latinLnBrk="0" hangingPunct="1">
        <a:defRPr sz="1905" kern="1200">
          <a:solidFill>
            <a:schemeClr val="tx1"/>
          </a:solidFill>
          <a:latin typeface="+mn-lt"/>
          <a:ea typeface="+mn-ea"/>
          <a:cs typeface="+mn-cs"/>
        </a:defRPr>
      </a:lvl2pPr>
      <a:lvl3pPr marL="972047" algn="l" defTabSz="972047" rtl="0" eaLnBrk="1" latinLnBrk="0" hangingPunct="1">
        <a:defRPr sz="1905" kern="1200">
          <a:solidFill>
            <a:schemeClr val="tx1"/>
          </a:solidFill>
          <a:latin typeface="+mn-lt"/>
          <a:ea typeface="+mn-ea"/>
          <a:cs typeface="+mn-cs"/>
        </a:defRPr>
      </a:lvl3pPr>
      <a:lvl4pPr marL="1458071" algn="l" defTabSz="972047" rtl="0" eaLnBrk="1" latinLnBrk="0" hangingPunct="1">
        <a:defRPr sz="1905" kern="1200">
          <a:solidFill>
            <a:schemeClr val="tx1"/>
          </a:solidFill>
          <a:latin typeface="+mn-lt"/>
          <a:ea typeface="+mn-ea"/>
          <a:cs typeface="+mn-cs"/>
        </a:defRPr>
      </a:lvl4pPr>
      <a:lvl5pPr marL="1944094" algn="l" defTabSz="972047" rtl="0" eaLnBrk="1" latinLnBrk="0" hangingPunct="1">
        <a:defRPr sz="1905" kern="1200">
          <a:solidFill>
            <a:schemeClr val="tx1"/>
          </a:solidFill>
          <a:latin typeface="+mn-lt"/>
          <a:ea typeface="+mn-ea"/>
          <a:cs typeface="+mn-cs"/>
        </a:defRPr>
      </a:lvl5pPr>
      <a:lvl6pPr marL="2430117" algn="l" defTabSz="972047" rtl="0" eaLnBrk="1" latinLnBrk="0" hangingPunct="1">
        <a:defRPr sz="1905" kern="1200">
          <a:solidFill>
            <a:schemeClr val="tx1"/>
          </a:solidFill>
          <a:latin typeface="+mn-lt"/>
          <a:ea typeface="+mn-ea"/>
          <a:cs typeface="+mn-cs"/>
        </a:defRPr>
      </a:lvl6pPr>
      <a:lvl7pPr marL="2916140" algn="l" defTabSz="972047" rtl="0" eaLnBrk="1" latinLnBrk="0" hangingPunct="1">
        <a:defRPr sz="1905" kern="1200">
          <a:solidFill>
            <a:schemeClr val="tx1"/>
          </a:solidFill>
          <a:latin typeface="+mn-lt"/>
          <a:ea typeface="+mn-ea"/>
          <a:cs typeface="+mn-cs"/>
        </a:defRPr>
      </a:lvl7pPr>
      <a:lvl8pPr marL="3402164" algn="l" defTabSz="972047" rtl="0" eaLnBrk="1" latinLnBrk="0" hangingPunct="1">
        <a:defRPr sz="1905" kern="1200">
          <a:solidFill>
            <a:schemeClr val="tx1"/>
          </a:solidFill>
          <a:latin typeface="+mn-lt"/>
          <a:ea typeface="+mn-ea"/>
          <a:cs typeface="+mn-cs"/>
        </a:defRPr>
      </a:lvl8pPr>
      <a:lvl9pPr marL="3888187" algn="l" defTabSz="972047" rtl="0" eaLnBrk="1" latinLnBrk="0" hangingPunct="1">
        <a:defRPr sz="1905"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userDrawn="1"/>
        </p:nvSpPr>
        <p:spPr>
          <a:xfrm>
            <a:off x="175618" y="1826473"/>
            <a:ext cx="3959986" cy="104297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p>
        </p:txBody>
      </p:sp>
      <p:sp>
        <p:nvSpPr>
          <p:cNvPr id="40" name="Rounded Rectangle 39"/>
          <p:cNvSpPr/>
          <p:nvPr userDrawn="1"/>
        </p:nvSpPr>
        <p:spPr>
          <a:xfrm>
            <a:off x="4499565" y="1826473"/>
            <a:ext cx="3959986" cy="104297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p>
        </p:txBody>
      </p:sp>
      <p:sp>
        <p:nvSpPr>
          <p:cNvPr id="42" name="Rounded Rectangle 41"/>
          <p:cNvSpPr/>
          <p:nvPr userDrawn="1"/>
        </p:nvSpPr>
        <p:spPr>
          <a:xfrm>
            <a:off x="8823512" y="1826473"/>
            <a:ext cx="3959986" cy="104297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p>
        </p:txBody>
      </p:sp>
      <p:sp>
        <p:nvSpPr>
          <p:cNvPr id="64" name="Rounded Rectangle 63"/>
          <p:cNvSpPr/>
          <p:nvPr userDrawn="1"/>
        </p:nvSpPr>
        <p:spPr>
          <a:xfrm>
            <a:off x="13147458" y="1826473"/>
            <a:ext cx="3959986" cy="104297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p>
        </p:txBody>
      </p:sp>
      <p:grpSp>
        <p:nvGrpSpPr>
          <p:cNvPr id="66" name="Group 65"/>
          <p:cNvGrpSpPr/>
          <p:nvPr userDrawn="1"/>
        </p:nvGrpSpPr>
        <p:grpSpPr>
          <a:xfrm rot="10800000">
            <a:off x="-14407" y="12364467"/>
            <a:ext cx="17294347" cy="591445"/>
            <a:chOff x="-14192" y="1382"/>
            <a:chExt cx="27451941" cy="4572641"/>
          </a:xfrm>
        </p:grpSpPr>
        <p:sp>
          <p:nvSpPr>
            <p:cNvPr id="67"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0"/>
            </a:p>
          </p:txBody>
        </p:sp>
        <p:sp>
          <p:nvSpPr>
            <p:cNvPr id="68"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0"/>
            </a:p>
          </p:txBody>
        </p:sp>
        <p:sp>
          <p:nvSpPr>
            <p:cNvPr id="69"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0" dirty="0">
                <a:ln>
                  <a:noFill/>
                </a:ln>
                <a:solidFill>
                  <a:schemeClr val="accent1"/>
                </a:solidFill>
              </a:endParaRPr>
            </a:p>
          </p:txBody>
        </p:sp>
      </p:grpSp>
      <p:sp>
        <p:nvSpPr>
          <p:cNvPr id="70" name="Text Box 14"/>
          <p:cNvSpPr txBox="1">
            <a:spLocks noChangeArrowheads="1"/>
          </p:cNvSpPr>
          <p:nvPr userDrawn="1"/>
        </p:nvSpPr>
        <p:spPr bwMode="auto">
          <a:xfrm>
            <a:off x="394930" y="12660315"/>
            <a:ext cx="1490697" cy="73035"/>
          </a:xfrm>
          <a:prstGeom prst="rect">
            <a:avLst/>
          </a:prstGeom>
          <a:noFill/>
          <a:ln w="9525">
            <a:noFill/>
            <a:miter lim="800000"/>
            <a:headEnd/>
            <a:tailEnd/>
          </a:ln>
          <a:effectLst/>
        </p:spPr>
        <p:txBody>
          <a:bodyPr wrap="square" lIns="17340" tIns="8669" rIns="17340" bIns="8669">
            <a:spAutoFit/>
          </a:bodyPr>
          <a:lstStyle/>
          <a:p>
            <a:pPr eaLnBrk="0" hangingPunct="0">
              <a:lnSpc>
                <a:spcPct val="65000"/>
              </a:lnSpc>
              <a:spcBef>
                <a:spcPct val="50000"/>
              </a:spcBef>
              <a:defRPr/>
            </a:pPr>
            <a:r>
              <a:rPr lang="en-US" sz="133"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233" b="1" dirty="0">
                <a:solidFill>
                  <a:schemeClr val="bg1">
                    <a:lumMod val="75000"/>
                  </a:schemeClr>
                </a:solidFill>
                <a:latin typeface="Arial" charset="0"/>
              </a:rPr>
              <a:t>www.PosterPresentations.com</a:t>
            </a:r>
          </a:p>
        </p:txBody>
      </p:sp>
      <p:grpSp>
        <p:nvGrpSpPr>
          <p:cNvPr id="21" name="Group 20">
            <a:extLst>
              <a:ext uri="{FF2B5EF4-FFF2-40B4-BE49-F238E27FC236}">
                <a16:creationId xmlns="" xmlns:a16="http://schemas.microsoft.com/office/drawing/2014/main" id="{57415EED-75C2-AE43-A5EF-4E2ABB3FB76B}"/>
              </a:ext>
            </a:extLst>
          </p:cNvPr>
          <p:cNvGrpSpPr/>
          <p:nvPr userDrawn="1"/>
        </p:nvGrpSpPr>
        <p:grpSpPr>
          <a:xfrm>
            <a:off x="-17046" y="4445"/>
            <a:ext cx="17285524" cy="1622121"/>
            <a:chOff x="-43304" y="11286"/>
            <a:chExt cx="43905392" cy="4120075"/>
          </a:xfrm>
        </p:grpSpPr>
        <p:sp>
          <p:nvSpPr>
            <p:cNvPr id="22" name="Rectangle 21">
              <a:extLst>
                <a:ext uri="{FF2B5EF4-FFF2-40B4-BE49-F238E27FC236}">
                  <a16:creationId xmlns="" xmlns:a16="http://schemas.microsoft.com/office/drawing/2014/main" id="{406D62EB-FE0C-0140-83E4-ED5A9E10203A}"/>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p>
          </p:txBody>
        </p:sp>
        <p:grpSp>
          <p:nvGrpSpPr>
            <p:cNvPr id="23" name="Group 22">
              <a:extLst>
                <a:ext uri="{FF2B5EF4-FFF2-40B4-BE49-F238E27FC236}">
                  <a16:creationId xmlns="" xmlns:a16="http://schemas.microsoft.com/office/drawing/2014/main" id="{8F4220B3-A831-9C4F-9226-C23361689523}"/>
                </a:ext>
              </a:extLst>
            </p:cNvPr>
            <p:cNvGrpSpPr/>
            <p:nvPr userDrawn="1"/>
          </p:nvGrpSpPr>
          <p:grpSpPr>
            <a:xfrm>
              <a:off x="-43304" y="11286"/>
              <a:ext cx="43905392" cy="4036528"/>
              <a:chOff x="-14192" y="1382"/>
              <a:chExt cx="27451941" cy="4572641"/>
            </a:xfrm>
          </p:grpSpPr>
          <p:sp>
            <p:nvSpPr>
              <p:cNvPr id="24" name="Rectangle 16">
                <a:extLst>
                  <a:ext uri="{FF2B5EF4-FFF2-40B4-BE49-F238E27FC236}">
                    <a16:creationId xmlns="" xmlns:a16="http://schemas.microsoft.com/office/drawing/2014/main" id="{4376B7FE-11A5-384D-A302-91A839CAE7D7}"/>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0"/>
              </a:p>
            </p:txBody>
          </p:sp>
          <p:sp>
            <p:nvSpPr>
              <p:cNvPr id="25" name="Rectangle 16">
                <a:extLst>
                  <a:ext uri="{FF2B5EF4-FFF2-40B4-BE49-F238E27FC236}">
                    <a16:creationId xmlns="" xmlns:a16="http://schemas.microsoft.com/office/drawing/2014/main" id="{730BC0D8-BF0E-1E48-A5BA-DBE5EFF446CB}"/>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0"/>
              </a:p>
            </p:txBody>
          </p:sp>
          <p:sp>
            <p:nvSpPr>
              <p:cNvPr id="26" name="Rectangle 15">
                <a:extLst>
                  <a:ext uri="{FF2B5EF4-FFF2-40B4-BE49-F238E27FC236}">
                    <a16:creationId xmlns="" xmlns:a16="http://schemas.microsoft.com/office/drawing/2014/main" id="{7CF719AE-E434-D547-8086-492C8B3F521B}"/>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0" dirty="0">
                  <a:ln>
                    <a:noFill/>
                  </a:ln>
                  <a:solidFill>
                    <a:schemeClr val="accent1"/>
                  </a:solidFill>
                </a:endParaRPr>
              </a:p>
            </p:txBody>
          </p:sp>
        </p:grpSp>
      </p:grpSp>
    </p:spTree>
    <p:extLst>
      <p:ext uri="{BB962C8B-B14F-4D97-AF65-F5344CB8AC3E}">
        <p14:creationId xmlns:p14="http://schemas.microsoft.com/office/powerpoint/2010/main" val="910171083"/>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972047" rtl="0" eaLnBrk="1" latinLnBrk="0" hangingPunct="1">
        <a:spcBef>
          <a:spcPct val="0"/>
        </a:spcBef>
        <a:buNone/>
        <a:defRPr sz="1949" kern="1200">
          <a:solidFill>
            <a:schemeClr val="bg1"/>
          </a:solidFill>
          <a:latin typeface="Trebuchet MS" pitchFamily="34" charset="0"/>
          <a:ea typeface="+mj-ea"/>
          <a:cs typeface="+mj-cs"/>
        </a:defRPr>
      </a:lvl1pPr>
    </p:titleStyle>
    <p:bodyStyle>
      <a:lvl1pPr marL="364518" indent="-364518" algn="l" defTabSz="972047" rtl="0" eaLnBrk="1" latinLnBrk="0" hangingPunct="1">
        <a:spcBef>
          <a:spcPct val="20000"/>
        </a:spcBef>
        <a:buFont typeface="Arial" pitchFamily="34" charset="0"/>
        <a:buChar char="•"/>
        <a:defRPr sz="3410" kern="1200">
          <a:solidFill>
            <a:schemeClr val="tx1"/>
          </a:solidFill>
          <a:latin typeface="+mn-lt"/>
          <a:ea typeface="+mn-ea"/>
          <a:cs typeface="+mn-cs"/>
        </a:defRPr>
      </a:lvl1pPr>
      <a:lvl2pPr marL="789788" indent="-303765" algn="l" defTabSz="972047" rtl="0" eaLnBrk="1" latinLnBrk="0" hangingPunct="1">
        <a:spcBef>
          <a:spcPct val="20000"/>
        </a:spcBef>
        <a:buFont typeface="Arial" pitchFamily="34" charset="0"/>
        <a:buChar char="–"/>
        <a:defRPr sz="2990" kern="1200">
          <a:solidFill>
            <a:schemeClr val="tx1"/>
          </a:solidFill>
          <a:latin typeface="+mn-lt"/>
          <a:ea typeface="+mn-ea"/>
          <a:cs typeface="+mn-cs"/>
        </a:defRPr>
      </a:lvl2pPr>
      <a:lvl3pPr marL="1215059" indent="-243011" algn="l" defTabSz="972047" rtl="0" eaLnBrk="1" latinLnBrk="0" hangingPunct="1">
        <a:spcBef>
          <a:spcPct val="20000"/>
        </a:spcBef>
        <a:buFont typeface="Arial" pitchFamily="34" charset="0"/>
        <a:buChar char="•"/>
        <a:defRPr sz="2569" kern="1200">
          <a:solidFill>
            <a:schemeClr val="tx1"/>
          </a:solidFill>
          <a:latin typeface="+mn-lt"/>
          <a:ea typeface="+mn-ea"/>
          <a:cs typeface="+mn-cs"/>
        </a:defRPr>
      </a:lvl3pPr>
      <a:lvl4pPr marL="1701083" indent="-243011" algn="l" defTabSz="972047" rtl="0" eaLnBrk="1" latinLnBrk="0" hangingPunct="1">
        <a:spcBef>
          <a:spcPct val="20000"/>
        </a:spcBef>
        <a:buFont typeface="Arial" pitchFamily="34" charset="0"/>
        <a:buChar char="–"/>
        <a:defRPr sz="2126" kern="1200">
          <a:solidFill>
            <a:schemeClr val="tx1"/>
          </a:solidFill>
          <a:latin typeface="+mn-lt"/>
          <a:ea typeface="+mn-ea"/>
          <a:cs typeface="+mn-cs"/>
        </a:defRPr>
      </a:lvl4pPr>
      <a:lvl5pPr marL="2187106" indent="-243011" algn="l" defTabSz="972047" rtl="0" eaLnBrk="1" latinLnBrk="0" hangingPunct="1">
        <a:spcBef>
          <a:spcPct val="20000"/>
        </a:spcBef>
        <a:buFont typeface="Arial" pitchFamily="34" charset="0"/>
        <a:buChar char="»"/>
        <a:defRPr sz="2126" kern="1200">
          <a:solidFill>
            <a:schemeClr val="tx1"/>
          </a:solidFill>
          <a:latin typeface="+mn-lt"/>
          <a:ea typeface="+mn-ea"/>
          <a:cs typeface="+mn-cs"/>
        </a:defRPr>
      </a:lvl5pPr>
      <a:lvl6pPr marL="2673128" indent="-243011" algn="l" defTabSz="972047" rtl="0" eaLnBrk="1" latinLnBrk="0" hangingPunct="1">
        <a:spcBef>
          <a:spcPct val="20000"/>
        </a:spcBef>
        <a:buFont typeface="Arial" pitchFamily="34" charset="0"/>
        <a:buChar char="•"/>
        <a:defRPr sz="2126" kern="1200">
          <a:solidFill>
            <a:schemeClr val="tx1"/>
          </a:solidFill>
          <a:latin typeface="+mn-lt"/>
          <a:ea typeface="+mn-ea"/>
          <a:cs typeface="+mn-cs"/>
        </a:defRPr>
      </a:lvl6pPr>
      <a:lvl7pPr marL="3159152" indent="-243011" algn="l" defTabSz="972047" rtl="0" eaLnBrk="1" latinLnBrk="0" hangingPunct="1">
        <a:spcBef>
          <a:spcPct val="20000"/>
        </a:spcBef>
        <a:buFont typeface="Arial" pitchFamily="34" charset="0"/>
        <a:buChar char="•"/>
        <a:defRPr sz="2126" kern="1200">
          <a:solidFill>
            <a:schemeClr val="tx1"/>
          </a:solidFill>
          <a:latin typeface="+mn-lt"/>
          <a:ea typeface="+mn-ea"/>
          <a:cs typeface="+mn-cs"/>
        </a:defRPr>
      </a:lvl7pPr>
      <a:lvl8pPr marL="3645175" indent="-243011" algn="l" defTabSz="972047" rtl="0" eaLnBrk="1" latinLnBrk="0" hangingPunct="1">
        <a:spcBef>
          <a:spcPct val="20000"/>
        </a:spcBef>
        <a:buFont typeface="Arial" pitchFamily="34" charset="0"/>
        <a:buChar char="•"/>
        <a:defRPr sz="2126" kern="1200">
          <a:solidFill>
            <a:schemeClr val="tx1"/>
          </a:solidFill>
          <a:latin typeface="+mn-lt"/>
          <a:ea typeface="+mn-ea"/>
          <a:cs typeface="+mn-cs"/>
        </a:defRPr>
      </a:lvl8pPr>
      <a:lvl9pPr marL="4131199" indent="-243011" algn="l" defTabSz="972047" rtl="0" eaLnBrk="1" latinLnBrk="0" hangingPunct="1">
        <a:spcBef>
          <a:spcPct val="20000"/>
        </a:spcBef>
        <a:buFont typeface="Arial" pitchFamily="34" charset="0"/>
        <a:buChar char="•"/>
        <a:defRPr sz="2126" kern="1200">
          <a:solidFill>
            <a:schemeClr val="tx1"/>
          </a:solidFill>
          <a:latin typeface="+mn-lt"/>
          <a:ea typeface="+mn-ea"/>
          <a:cs typeface="+mn-cs"/>
        </a:defRPr>
      </a:lvl9pPr>
    </p:bodyStyle>
    <p:otherStyle>
      <a:defPPr>
        <a:defRPr lang="en-US"/>
      </a:defPPr>
      <a:lvl1pPr marL="0" algn="l" defTabSz="972047" rtl="0" eaLnBrk="1" latinLnBrk="0" hangingPunct="1">
        <a:defRPr sz="1905" kern="1200">
          <a:solidFill>
            <a:schemeClr val="tx1"/>
          </a:solidFill>
          <a:latin typeface="+mn-lt"/>
          <a:ea typeface="+mn-ea"/>
          <a:cs typeface="+mn-cs"/>
        </a:defRPr>
      </a:lvl1pPr>
      <a:lvl2pPr marL="486024" algn="l" defTabSz="972047" rtl="0" eaLnBrk="1" latinLnBrk="0" hangingPunct="1">
        <a:defRPr sz="1905" kern="1200">
          <a:solidFill>
            <a:schemeClr val="tx1"/>
          </a:solidFill>
          <a:latin typeface="+mn-lt"/>
          <a:ea typeface="+mn-ea"/>
          <a:cs typeface="+mn-cs"/>
        </a:defRPr>
      </a:lvl2pPr>
      <a:lvl3pPr marL="972047" algn="l" defTabSz="972047" rtl="0" eaLnBrk="1" latinLnBrk="0" hangingPunct="1">
        <a:defRPr sz="1905" kern="1200">
          <a:solidFill>
            <a:schemeClr val="tx1"/>
          </a:solidFill>
          <a:latin typeface="+mn-lt"/>
          <a:ea typeface="+mn-ea"/>
          <a:cs typeface="+mn-cs"/>
        </a:defRPr>
      </a:lvl3pPr>
      <a:lvl4pPr marL="1458071" algn="l" defTabSz="972047" rtl="0" eaLnBrk="1" latinLnBrk="0" hangingPunct="1">
        <a:defRPr sz="1905" kern="1200">
          <a:solidFill>
            <a:schemeClr val="tx1"/>
          </a:solidFill>
          <a:latin typeface="+mn-lt"/>
          <a:ea typeface="+mn-ea"/>
          <a:cs typeface="+mn-cs"/>
        </a:defRPr>
      </a:lvl4pPr>
      <a:lvl5pPr marL="1944094" algn="l" defTabSz="972047" rtl="0" eaLnBrk="1" latinLnBrk="0" hangingPunct="1">
        <a:defRPr sz="1905" kern="1200">
          <a:solidFill>
            <a:schemeClr val="tx1"/>
          </a:solidFill>
          <a:latin typeface="+mn-lt"/>
          <a:ea typeface="+mn-ea"/>
          <a:cs typeface="+mn-cs"/>
        </a:defRPr>
      </a:lvl5pPr>
      <a:lvl6pPr marL="2430117" algn="l" defTabSz="972047" rtl="0" eaLnBrk="1" latinLnBrk="0" hangingPunct="1">
        <a:defRPr sz="1905" kern="1200">
          <a:solidFill>
            <a:schemeClr val="tx1"/>
          </a:solidFill>
          <a:latin typeface="+mn-lt"/>
          <a:ea typeface="+mn-ea"/>
          <a:cs typeface="+mn-cs"/>
        </a:defRPr>
      </a:lvl6pPr>
      <a:lvl7pPr marL="2916140" algn="l" defTabSz="972047" rtl="0" eaLnBrk="1" latinLnBrk="0" hangingPunct="1">
        <a:defRPr sz="1905" kern="1200">
          <a:solidFill>
            <a:schemeClr val="tx1"/>
          </a:solidFill>
          <a:latin typeface="+mn-lt"/>
          <a:ea typeface="+mn-ea"/>
          <a:cs typeface="+mn-cs"/>
        </a:defRPr>
      </a:lvl7pPr>
      <a:lvl8pPr marL="3402164" algn="l" defTabSz="972047" rtl="0" eaLnBrk="1" latinLnBrk="0" hangingPunct="1">
        <a:defRPr sz="1905" kern="1200">
          <a:solidFill>
            <a:schemeClr val="tx1"/>
          </a:solidFill>
          <a:latin typeface="+mn-lt"/>
          <a:ea typeface="+mn-ea"/>
          <a:cs typeface="+mn-cs"/>
        </a:defRPr>
      </a:lvl8pPr>
      <a:lvl9pPr marL="3888187" algn="l" defTabSz="972047" rtl="0" eaLnBrk="1" latinLnBrk="0" hangingPunct="1">
        <a:defRPr sz="1905"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38" name="Straight Connector 37"/>
          <p:cNvCxnSpPr/>
          <p:nvPr/>
        </p:nvCxnSpPr>
        <p:spPr>
          <a:xfrm flipV="1">
            <a:off x="-5490766" y="4537965"/>
            <a:ext cx="5345428" cy="322"/>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1" name="Rounded Rectangle 40"/>
          <p:cNvSpPr/>
          <p:nvPr userDrawn="1"/>
        </p:nvSpPr>
        <p:spPr>
          <a:xfrm>
            <a:off x="11552271" y="1878317"/>
            <a:ext cx="5345428" cy="1034662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p>
        </p:txBody>
      </p:sp>
      <p:sp>
        <p:nvSpPr>
          <p:cNvPr id="42" name="Rounded Rectangle 41"/>
          <p:cNvSpPr/>
          <p:nvPr userDrawn="1"/>
        </p:nvSpPr>
        <p:spPr>
          <a:xfrm>
            <a:off x="5951603" y="1869970"/>
            <a:ext cx="5345428" cy="1034662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p>
        </p:txBody>
      </p:sp>
      <p:sp>
        <p:nvSpPr>
          <p:cNvPr id="43" name="Rounded Rectangle 42"/>
          <p:cNvSpPr/>
          <p:nvPr userDrawn="1"/>
        </p:nvSpPr>
        <p:spPr>
          <a:xfrm>
            <a:off x="350936" y="1886659"/>
            <a:ext cx="5345428" cy="1034662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p>
        </p:txBody>
      </p:sp>
      <p:grpSp>
        <p:nvGrpSpPr>
          <p:cNvPr id="74" name="Group 73"/>
          <p:cNvGrpSpPr/>
          <p:nvPr userDrawn="1"/>
        </p:nvGrpSpPr>
        <p:grpSpPr>
          <a:xfrm rot="10800000">
            <a:off x="-14407" y="12364467"/>
            <a:ext cx="17294347" cy="591445"/>
            <a:chOff x="-14192" y="1382"/>
            <a:chExt cx="27451941" cy="4572641"/>
          </a:xfrm>
        </p:grpSpPr>
        <p:sp>
          <p:nvSpPr>
            <p:cNvPr id="75"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0"/>
            </a:p>
          </p:txBody>
        </p:sp>
        <p:sp>
          <p:nvSpPr>
            <p:cNvPr id="76"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0"/>
            </a:p>
          </p:txBody>
        </p:sp>
        <p:sp>
          <p:nvSpPr>
            <p:cNvPr id="77"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0" dirty="0">
                <a:ln>
                  <a:noFill/>
                </a:ln>
                <a:solidFill>
                  <a:schemeClr val="accent1"/>
                </a:solidFill>
              </a:endParaRPr>
            </a:p>
          </p:txBody>
        </p:sp>
      </p:grpSp>
      <p:sp>
        <p:nvSpPr>
          <p:cNvPr id="73" name="Text Box 14"/>
          <p:cNvSpPr txBox="1">
            <a:spLocks noChangeArrowheads="1"/>
          </p:cNvSpPr>
          <p:nvPr userDrawn="1"/>
        </p:nvSpPr>
        <p:spPr bwMode="auto">
          <a:xfrm>
            <a:off x="394930" y="12660315"/>
            <a:ext cx="1490697" cy="73035"/>
          </a:xfrm>
          <a:prstGeom prst="rect">
            <a:avLst/>
          </a:prstGeom>
          <a:noFill/>
          <a:ln w="9525">
            <a:noFill/>
            <a:miter lim="800000"/>
            <a:headEnd/>
            <a:tailEnd/>
          </a:ln>
          <a:effectLst/>
        </p:spPr>
        <p:txBody>
          <a:bodyPr wrap="square" lIns="17340" tIns="8669" rIns="17340" bIns="8669">
            <a:spAutoFit/>
          </a:bodyPr>
          <a:lstStyle/>
          <a:p>
            <a:pPr eaLnBrk="0" hangingPunct="0">
              <a:lnSpc>
                <a:spcPct val="65000"/>
              </a:lnSpc>
              <a:spcBef>
                <a:spcPct val="50000"/>
              </a:spcBef>
              <a:defRPr/>
            </a:pPr>
            <a:r>
              <a:rPr lang="en-US" sz="133"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233" b="1" dirty="0">
                <a:solidFill>
                  <a:schemeClr val="bg1">
                    <a:lumMod val="75000"/>
                  </a:schemeClr>
                </a:solidFill>
                <a:latin typeface="Arial" charset="0"/>
              </a:rPr>
              <a:t>www.PosterPresentations.com</a:t>
            </a:r>
          </a:p>
        </p:txBody>
      </p:sp>
      <p:graphicFrame>
        <p:nvGraphicFramePr>
          <p:cNvPr id="78" name="Table 77">
            <a:extLst>
              <a:ext uri="{FF2B5EF4-FFF2-40B4-BE49-F238E27FC236}">
                <a16:creationId xmlns="" xmlns:a16="http://schemas.microsoft.com/office/drawing/2014/main" id="{5373C3A2-708A-CA45-9DA9-BCEAB1E0E126}"/>
              </a:ext>
            </a:extLst>
          </p:cNvPr>
          <p:cNvGraphicFramePr>
            <a:graphicFrameLocks noGrp="1"/>
          </p:cNvGraphicFramePr>
          <p:nvPr userDrawn="1">
            <p:extLst>
              <p:ext uri="{D42A27DB-BD31-4B8C-83A1-F6EECF244321}">
                <p14:modId xmlns:p14="http://schemas.microsoft.com/office/powerpoint/2010/main" val="2677946538"/>
              </p:ext>
            </p:extLst>
          </p:nvPr>
        </p:nvGraphicFramePr>
        <p:xfrm>
          <a:off x="-4177590" y="5551"/>
          <a:ext cx="3849147" cy="17410286"/>
        </p:xfrm>
        <a:graphic>
          <a:graphicData uri="http://schemas.openxmlformats.org/drawingml/2006/table">
            <a:tbl>
              <a:tblPr firstRow="1" bandRow="1">
                <a:tableStyleId>{5C22544A-7EE6-4342-B048-85BDC9FD1C3A}</a:tableStyleId>
              </a:tblPr>
              <a:tblGrid>
                <a:gridCol w="1650484">
                  <a:extLst>
                    <a:ext uri="{9D8B030D-6E8A-4147-A177-3AD203B41FA5}">
                      <a16:colId xmlns="" xmlns:a16="http://schemas.microsoft.com/office/drawing/2014/main" val="20000"/>
                    </a:ext>
                  </a:extLst>
                </a:gridCol>
                <a:gridCol w="2198663">
                  <a:extLst>
                    <a:ext uri="{9D8B030D-6E8A-4147-A177-3AD203B41FA5}">
                      <a16:colId xmlns="" xmlns:a16="http://schemas.microsoft.com/office/drawing/2014/main" val="20001"/>
                    </a:ext>
                  </a:extLst>
                </a:gridCol>
              </a:tblGrid>
              <a:tr h="84926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400" b="0" spc="600" dirty="0">
                          <a:solidFill>
                            <a:srgbClr val="1F3A4E"/>
                          </a:solidFill>
                          <a:latin typeface="Arial Black" panose="020B0A04020102020204" pitchFamily="34" charset="0"/>
                        </a:rPr>
                        <a:t>QUICK START GUIDE</a:t>
                      </a:r>
                      <a:br>
                        <a:rPr lang="en-US" sz="1400" b="0" spc="600" dirty="0">
                          <a:solidFill>
                            <a:srgbClr val="1F3A4E"/>
                          </a:solidFill>
                          <a:latin typeface="Arial Black" panose="020B0A04020102020204" pitchFamily="34" charset="0"/>
                        </a:rPr>
                      </a:br>
                      <a:r>
                        <a:rPr lang="en-US" sz="1100" b="1" spc="0" dirty="0">
                          <a:solidFill>
                            <a:srgbClr val="FF0000"/>
                          </a:solidFill>
                          <a:latin typeface="Trebuchet MS" pitchFamily="34" charset="0"/>
                        </a:rPr>
                        <a:t>(THIS SIDEBAR WILL NOT PRINT)</a:t>
                      </a:r>
                      <a:endParaRPr lang="en-US" sz="1400" b="1" spc="600" dirty="0">
                        <a:solidFill>
                          <a:schemeClr val="bg1"/>
                        </a:solidFill>
                        <a:latin typeface="Trebuchet MS" pitchFamily="34" charset="0"/>
                      </a:endParaRPr>
                    </a:p>
                  </a:txBody>
                  <a:tcPr marL="72000" marR="36000" marT="54001" marB="18000">
                    <a:solidFill>
                      <a:srgbClr val="FFC000"/>
                    </a:solidFill>
                  </a:tcPr>
                </a:tc>
                <a:tc hMerge="1">
                  <a:txBody>
                    <a:bodyPr/>
                    <a:lstStyle/>
                    <a:p>
                      <a:endParaRPr lang="en-US" dirty="0"/>
                    </a:p>
                  </a:txBody>
                  <a:tcPr/>
                </a:tc>
                <a:extLst>
                  <a:ext uri="{0D108BD9-81ED-4DB2-BD59-A6C34878D82A}">
                    <a16:rowId xmlns="" xmlns:a16="http://schemas.microsoft.com/office/drawing/2014/main" val="10000"/>
                  </a:ext>
                </a:extLst>
              </a:tr>
              <a:tr h="2209476">
                <a:tc gridSpan="2">
                  <a:txBody>
                    <a:bodyPr/>
                    <a:lstStyle/>
                    <a:p>
                      <a:pPr defTabSz="3765639"/>
                      <a:r>
                        <a:rPr lang="en-US" sz="800" i="0" dirty="0">
                          <a:solidFill>
                            <a:srgbClr val="D9D9D9"/>
                          </a:solidFill>
                          <a:latin typeface="Arial"/>
                          <a:cs typeface="Arial"/>
                        </a:rPr>
                        <a:t>This PowerPoint template produces a </a:t>
                      </a:r>
                      <a:r>
                        <a:rPr lang="en-US" sz="800" i="0" dirty="0">
                          <a:solidFill>
                            <a:srgbClr val="FFC000"/>
                          </a:solidFill>
                          <a:latin typeface="Arial"/>
                          <a:cs typeface="Arial"/>
                        </a:rPr>
                        <a:t>36"x48" </a:t>
                      </a:r>
                      <a:r>
                        <a:rPr lang="en-US" sz="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800" i="0" dirty="0">
                        <a:solidFill>
                          <a:srgbClr val="D9D9D9"/>
                        </a:solidFill>
                        <a:latin typeface="Arial"/>
                        <a:cs typeface="Arial"/>
                      </a:endParaRPr>
                    </a:p>
                    <a:p>
                      <a:pPr defTabSz="3765639"/>
                      <a:r>
                        <a:rPr lang="en-US" sz="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800" i="0" dirty="0" err="1">
                          <a:solidFill>
                            <a:srgbClr val="FFC000"/>
                          </a:solidFill>
                          <a:latin typeface="Arial"/>
                          <a:cs typeface="Arial"/>
                        </a:rPr>
                        <a:t>PosterPresentations.com</a:t>
                      </a:r>
                      <a:r>
                        <a:rPr lang="en-US" sz="800" i="0" dirty="0">
                          <a:solidFill>
                            <a:srgbClr val="D9D9D9"/>
                          </a:solidFill>
                          <a:latin typeface="Arial"/>
                          <a:cs typeface="Arial"/>
                        </a:rPr>
                        <a:t> and click on the  </a:t>
                      </a:r>
                      <a:r>
                        <a:rPr lang="en-US" sz="800" i="0" dirty="0">
                          <a:solidFill>
                            <a:srgbClr val="FFC000"/>
                          </a:solidFill>
                          <a:latin typeface="Arial"/>
                          <a:cs typeface="Arial"/>
                        </a:rPr>
                        <a:t>HELP DESK</a:t>
                      </a:r>
                      <a:r>
                        <a:rPr lang="en-US" sz="800" i="0" baseline="0" dirty="0">
                          <a:solidFill>
                            <a:srgbClr val="D9D9D9"/>
                          </a:solidFill>
                          <a:latin typeface="Arial"/>
                          <a:cs typeface="Arial"/>
                        </a:rPr>
                        <a:t> </a:t>
                      </a:r>
                      <a:r>
                        <a:rPr lang="en-US" sz="800" i="0" dirty="0">
                          <a:solidFill>
                            <a:srgbClr val="D9D9D9"/>
                          </a:solidFill>
                          <a:latin typeface="Arial"/>
                          <a:cs typeface="Arial"/>
                        </a:rPr>
                        <a:t>tab.</a:t>
                      </a:r>
                    </a:p>
                    <a:p>
                      <a:pPr defTabSz="3765639"/>
                      <a:endParaRPr lang="en-US" sz="800" i="0" dirty="0">
                        <a:solidFill>
                          <a:srgbClr val="D9D9D9"/>
                        </a:solidFill>
                        <a:latin typeface="Arial"/>
                        <a:cs typeface="Arial"/>
                      </a:endParaRPr>
                    </a:p>
                    <a:p>
                      <a:pPr defTabSz="3765639"/>
                      <a:r>
                        <a:rPr lang="en-US" sz="800" i="0" dirty="0">
                          <a:solidFill>
                            <a:srgbClr val="D9D9D9"/>
                          </a:solidFill>
                          <a:latin typeface="Arial"/>
                          <a:cs typeface="Arial"/>
                        </a:rPr>
                        <a:t>To print your poster using our same-day professional printing service, go online to </a:t>
                      </a:r>
                      <a:r>
                        <a:rPr lang="en-US" sz="800" i="0" dirty="0" err="1">
                          <a:solidFill>
                            <a:srgbClr val="FFC000"/>
                          </a:solidFill>
                          <a:latin typeface="Arial"/>
                          <a:cs typeface="Arial"/>
                        </a:rPr>
                        <a:t>PosterPresentations.com</a:t>
                      </a:r>
                      <a:r>
                        <a:rPr lang="en-US" sz="800" i="0" dirty="0">
                          <a:solidFill>
                            <a:srgbClr val="D9D9D9"/>
                          </a:solidFill>
                          <a:latin typeface="Arial"/>
                          <a:cs typeface="Arial"/>
                        </a:rPr>
                        <a:t> and click on "</a:t>
                      </a:r>
                      <a:r>
                        <a:rPr lang="en-US" sz="800" i="0" dirty="0">
                          <a:solidFill>
                            <a:srgbClr val="FFC000"/>
                          </a:solidFill>
                          <a:latin typeface="Arial"/>
                          <a:cs typeface="Arial"/>
                        </a:rPr>
                        <a:t>Order your poster</a:t>
                      </a:r>
                      <a:r>
                        <a:rPr lang="en-US" sz="800" i="0" dirty="0">
                          <a:solidFill>
                            <a:srgbClr val="D9D9D9"/>
                          </a:solidFill>
                          <a:latin typeface="Arial"/>
                          <a:cs typeface="Arial"/>
                        </a:rPr>
                        <a:t>".</a:t>
                      </a:r>
                      <a:endParaRPr lang="en-US" sz="800" b="1" dirty="0">
                        <a:solidFill>
                          <a:srgbClr val="D9D9D9"/>
                        </a:solidFill>
                        <a:latin typeface="Arial"/>
                        <a:cs typeface="Arial"/>
                      </a:endParaRPr>
                    </a:p>
                  </a:txBody>
                  <a:tcPr marL="72000" marR="36000" marT="54001" marB="1800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 xmlns:a16="http://schemas.microsoft.com/office/drawing/2014/main" val="677555919"/>
                  </a:ext>
                </a:extLst>
              </a:tr>
              <a:tr h="2358071">
                <a:tc>
                  <a:txBody>
                    <a:bodyPr/>
                    <a:lstStyle/>
                    <a:p>
                      <a:pPr algn="ctr"/>
                      <a:endParaRPr lang="en-US" sz="800" dirty="0">
                        <a:solidFill>
                          <a:srgbClr val="1F3A4E"/>
                        </a:solidFill>
                      </a:endParaRPr>
                    </a:p>
                    <a:p>
                      <a:pPr algn="ctr"/>
                      <a:endParaRPr lang="en-US" sz="800" dirty="0">
                        <a:solidFill>
                          <a:srgbClr val="1F3A4E"/>
                        </a:solidFill>
                      </a:endParaRPr>
                    </a:p>
                    <a:p>
                      <a:pPr algn="ctr"/>
                      <a:r>
                        <a:rPr lang="en-US" sz="800" dirty="0">
                          <a:solidFill>
                            <a:schemeClr val="bg1"/>
                          </a:solidFill>
                          <a:latin typeface="Arial" panose="020B0604020202020204" pitchFamily="34" charset="0"/>
                          <a:cs typeface="Arial" panose="020B0604020202020204" pitchFamily="34" charset="0"/>
                        </a:rPr>
                        <a:t>This is a template for a </a:t>
                      </a:r>
                    </a:p>
                    <a:p>
                      <a:pPr algn="ctr"/>
                      <a:r>
                        <a:rPr lang="en-US" sz="800" dirty="0">
                          <a:solidFill>
                            <a:schemeClr val="bg1"/>
                          </a:solidFill>
                          <a:latin typeface="Arial" panose="020B0604020202020204" pitchFamily="34" charset="0"/>
                          <a:cs typeface="Arial" panose="020B0604020202020204" pitchFamily="34" charset="0"/>
                        </a:rPr>
                        <a:t>presentation poster</a:t>
                      </a:r>
                      <a:br>
                        <a:rPr lang="en-US" sz="800" dirty="0">
                          <a:solidFill>
                            <a:schemeClr val="bg1"/>
                          </a:solidFill>
                          <a:latin typeface="Arial" panose="020B0604020202020204" pitchFamily="34" charset="0"/>
                          <a:cs typeface="Arial" panose="020B0604020202020204" pitchFamily="34" charset="0"/>
                        </a:rPr>
                      </a:br>
                      <a:r>
                        <a:rPr lang="en-US" sz="1400" b="1" dirty="0">
                          <a:solidFill>
                            <a:srgbClr val="FFC000"/>
                          </a:solidFill>
                          <a:latin typeface="Arial" panose="020B0604020202020204" pitchFamily="34" charset="0"/>
                          <a:cs typeface="Arial" panose="020B0604020202020204" pitchFamily="34" charset="0"/>
                        </a:rPr>
                        <a:t>36 inches tall</a:t>
                      </a:r>
                      <a:br>
                        <a:rPr lang="en-US" sz="1400" b="1" dirty="0">
                          <a:solidFill>
                            <a:srgbClr val="FFC000"/>
                          </a:solidFill>
                          <a:latin typeface="Arial" panose="020B0604020202020204" pitchFamily="34" charset="0"/>
                          <a:cs typeface="Arial" panose="020B0604020202020204" pitchFamily="34" charset="0"/>
                        </a:rPr>
                      </a:br>
                      <a:r>
                        <a:rPr lang="en-US" sz="1400" b="1" dirty="0">
                          <a:solidFill>
                            <a:srgbClr val="FFC000"/>
                          </a:solidFill>
                          <a:latin typeface="Arial" panose="020B0604020202020204" pitchFamily="34" charset="0"/>
                          <a:cs typeface="Arial" panose="020B0604020202020204" pitchFamily="34" charset="0"/>
                        </a:rPr>
                        <a:t>by</a:t>
                      </a:r>
                      <a:br>
                        <a:rPr lang="en-US" sz="1400" b="1" dirty="0">
                          <a:solidFill>
                            <a:srgbClr val="FFC000"/>
                          </a:solidFill>
                          <a:latin typeface="Arial" panose="020B0604020202020204" pitchFamily="34" charset="0"/>
                          <a:cs typeface="Arial" panose="020B0604020202020204" pitchFamily="34" charset="0"/>
                        </a:rPr>
                      </a:br>
                      <a:r>
                        <a:rPr lang="en-US" sz="1400" b="1" dirty="0">
                          <a:solidFill>
                            <a:srgbClr val="FFC000"/>
                          </a:solidFill>
                          <a:latin typeface="Arial" panose="020B0604020202020204" pitchFamily="34" charset="0"/>
                          <a:cs typeface="Arial" panose="020B0604020202020204" pitchFamily="34" charset="0"/>
                        </a:rPr>
                        <a:t>48 inches wide</a:t>
                      </a:r>
                      <a:r>
                        <a:rPr lang="en-US" sz="800" dirty="0">
                          <a:solidFill>
                            <a:schemeClr val="bg1"/>
                          </a:solidFill>
                          <a:latin typeface="Arial" panose="020B0604020202020204" pitchFamily="34" charset="0"/>
                          <a:cs typeface="Arial" panose="020B0604020202020204" pitchFamily="34" charset="0"/>
                        </a:rPr>
                        <a:t/>
                      </a:r>
                      <a:br>
                        <a:rPr lang="en-US" sz="800" dirty="0">
                          <a:solidFill>
                            <a:schemeClr val="bg1"/>
                          </a:solidFill>
                          <a:latin typeface="Arial" panose="020B0604020202020204" pitchFamily="34" charset="0"/>
                          <a:cs typeface="Arial" panose="020B0604020202020204" pitchFamily="34" charset="0"/>
                        </a:rPr>
                      </a:br>
                      <a:endParaRPr lang="en-US" sz="800" dirty="0">
                        <a:solidFill>
                          <a:srgbClr val="1F3A4E"/>
                        </a:solidFill>
                      </a:endParaRPr>
                    </a:p>
                  </a:txBody>
                  <a:tcPr marL="36000" marR="36000" marT="18000" marB="1800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900" b="1" baseline="0" dirty="0">
                          <a:solidFill>
                            <a:srgbClr val="FFC000"/>
                          </a:solidFill>
                          <a:latin typeface="Arial" panose="020B0604020202020204" pitchFamily="34" charset="0"/>
                          <a:cs typeface="Arial" panose="020B0604020202020204" pitchFamily="34" charset="0"/>
                        </a:rPr>
                        <a:t>Important: Check the template size</a:t>
                      </a:r>
                      <a:r>
                        <a:rPr lang="en-US" sz="800" b="0" baseline="0" dirty="0">
                          <a:solidFill>
                            <a:srgbClr val="FFC000"/>
                          </a:solidFill>
                          <a:latin typeface="Arial" panose="020B0604020202020204" pitchFamily="34" charset="0"/>
                          <a:cs typeface="Arial" panose="020B0604020202020204" pitchFamily="34" charset="0"/>
                        </a:rPr>
                        <a:t/>
                      </a:r>
                      <a:br>
                        <a:rPr lang="en-US" sz="800" b="0" baseline="0" dirty="0">
                          <a:solidFill>
                            <a:srgbClr val="FFC000"/>
                          </a:solidFill>
                          <a:latin typeface="Arial" panose="020B0604020202020204" pitchFamily="34" charset="0"/>
                          <a:cs typeface="Arial" panose="020B0604020202020204" pitchFamily="34" charset="0"/>
                        </a:rPr>
                      </a:br>
                      <a:r>
                        <a:rPr lang="en-US" sz="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800" b="0" baseline="0" dirty="0">
                          <a:solidFill>
                            <a:srgbClr val="D9D9D9"/>
                          </a:solidFill>
                          <a:latin typeface="Arial" panose="020B0604020202020204" pitchFamily="34" charset="0"/>
                          <a:cs typeface="Arial" panose="020B0604020202020204" pitchFamily="34" charset="0"/>
                        </a:rPr>
                      </a:br>
                      <a:r>
                        <a:rPr lang="en-US" sz="8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800" b="0" baseline="0" dirty="0">
                          <a:solidFill>
                            <a:srgbClr val="D9D9D9"/>
                          </a:solidFill>
                          <a:latin typeface="Arial" panose="020B0604020202020204" pitchFamily="34" charset="0"/>
                          <a:cs typeface="Arial" panose="020B0604020202020204" pitchFamily="34" charset="0"/>
                        </a:rPr>
                      </a:br>
                      <a:r>
                        <a:rPr lang="en-US" sz="800" b="0" baseline="0" dirty="0">
                          <a:solidFill>
                            <a:srgbClr val="FFC000"/>
                          </a:solidFill>
                          <a:latin typeface="Arial" panose="020B0604020202020204" pitchFamily="34" charset="0"/>
                          <a:cs typeface="Arial" panose="020B0604020202020204" pitchFamily="34" charset="0"/>
                        </a:rPr>
                        <a:t>30 tall x 40 wide</a:t>
                      </a:r>
                      <a:br>
                        <a:rPr lang="en-US" sz="800" b="0" baseline="0" dirty="0">
                          <a:solidFill>
                            <a:srgbClr val="FFC000"/>
                          </a:solidFill>
                          <a:latin typeface="Arial" panose="020B0604020202020204" pitchFamily="34" charset="0"/>
                          <a:cs typeface="Arial" panose="020B0604020202020204" pitchFamily="34" charset="0"/>
                        </a:rPr>
                      </a:br>
                      <a:r>
                        <a:rPr lang="en-US" sz="800" b="0" baseline="0" dirty="0">
                          <a:solidFill>
                            <a:srgbClr val="FFC000"/>
                          </a:solidFill>
                          <a:latin typeface="Arial" panose="020B0604020202020204" pitchFamily="34" charset="0"/>
                          <a:cs typeface="Arial" panose="020B0604020202020204" pitchFamily="34" charset="0"/>
                        </a:rPr>
                        <a:t>42 tall x 56 wide</a:t>
                      </a:r>
                      <a:br>
                        <a:rPr lang="en-US" sz="800" b="0" baseline="0" dirty="0">
                          <a:solidFill>
                            <a:srgbClr val="FFC000"/>
                          </a:solidFill>
                          <a:latin typeface="Arial" panose="020B0604020202020204" pitchFamily="34" charset="0"/>
                          <a:cs typeface="Arial" panose="020B0604020202020204" pitchFamily="34" charset="0"/>
                        </a:rPr>
                      </a:br>
                      <a:r>
                        <a:rPr lang="en-US" sz="800" b="0" baseline="0" dirty="0">
                          <a:solidFill>
                            <a:srgbClr val="FFC000"/>
                          </a:solidFill>
                          <a:latin typeface="Arial" panose="020B0604020202020204" pitchFamily="34" charset="0"/>
                          <a:cs typeface="Arial" panose="020B0604020202020204" pitchFamily="34" charset="0"/>
                        </a:rPr>
                        <a:t>48 tall x 64 wide</a:t>
                      </a:r>
                    </a:p>
                  </a:txBody>
                  <a:tcPr marL="72000" marR="36000" marT="54001" marB="18000">
                    <a:solidFill>
                      <a:srgbClr val="010101"/>
                    </a:solidFill>
                  </a:tcPr>
                </a:tc>
                <a:extLst>
                  <a:ext uri="{0D108BD9-81ED-4DB2-BD59-A6C34878D82A}">
                    <a16:rowId xmlns="" xmlns:a16="http://schemas.microsoft.com/office/drawing/2014/main" val="10008"/>
                  </a:ext>
                </a:extLst>
              </a:tr>
              <a:tr h="2563817">
                <a:tc>
                  <a:txBody>
                    <a:bodyPr/>
                    <a:lstStyle/>
                    <a:p>
                      <a:endParaRPr lang="en-US" sz="800" dirty="0">
                        <a:solidFill>
                          <a:srgbClr val="1F3A4E"/>
                        </a:solidFill>
                      </a:endParaRPr>
                    </a:p>
                  </a:txBody>
                  <a:tcPr marL="36000" marR="36000" marT="18000" marB="18000">
                    <a:blipFill rotWithShape="1">
                      <a:blip r:embed="rId3"/>
                      <a:stretch>
                        <a:fillRect/>
                      </a:stretch>
                    </a:blipFill>
                  </a:tcPr>
                </a:tc>
                <a:tc>
                  <a:txBody>
                    <a:bodyPr/>
                    <a:lstStyle/>
                    <a:p>
                      <a:pPr algn="l"/>
                      <a:r>
                        <a:rPr lang="en-US" sz="900" b="1" baseline="0" dirty="0">
                          <a:solidFill>
                            <a:srgbClr val="FFC000"/>
                          </a:solidFill>
                          <a:latin typeface="Arial" panose="020B0604020202020204" pitchFamily="34" charset="0"/>
                          <a:cs typeface="Arial" panose="020B0604020202020204" pitchFamily="34" charset="0"/>
                        </a:rPr>
                        <a:t>How to </a:t>
                      </a:r>
                      <a:r>
                        <a:rPr lang="en-US" sz="1600" b="1" baseline="0" dirty="0">
                          <a:solidFill>
                            <a:srgbClr val="FFC000"/>
                          </a:solidFill>
                          <a:latin typeface="Arial" panose="020B0604020202020204" pitchFamily="34" charset="0"/>
                          <a:cs typeface="Arial" panose="020B0604020202020204" pitchFamily="34" charset="0"/>
                        </a:rPr>
                        <a:t>Zoom in </a:t>
                      </a:r>
                      <a:r>
                        <a:rPr lang="en-US" sz="900" b="1" baseline="0" dirty="0">
                          <a:solidFill>
                            <a:srgbClr val="FFC000"/>
                          </a:solidFill>
                          <a:latin typeface="Arial" panose="020B0604020202020204" pitchFamily="34" charset="0"/>
                          <a:cs typeface="Arial" panose="020B0604020202020204" pitchFamily="34" charset="0"/>
                        </a:rPr>
                        <a:t>and </a:t>
                      </a:r>
                      <a:r>
                        <a:rPr lang="en-US" sz="700" b="1" baseline="0" dirty="0">
                          <a:solidFill>
                            <a:srgbClr val="FFC000"/>
                          </a:solidFill>
                          <a:latin typeface="Arial" panose="020B0604020202020204" pitchFamily="34" charset="0"/>
                          <a:cs typeface="Arial" panose="020B0604020202020204" pitchFamily="34" charset="0"/>
                        </a:rPr>
                        <a:t>out</a:t>
                      </a:r>
                      <a:endParaRPr lang="en-US" sz="900" b="1" baseline="0" dirty="0">
                        <a:solidFill>
                          <a:srgbClr val="FFC000"/>
                        </a:solidFill>
                        <a:latin typeface="Arial" panose="020B0604020202020204" pitchFamily="34" charset="0"/>
                        <a:cs typeface="Arial" panose="020B0604020202020204" pitchFamily="34" charset="0"/>
                      </a:endParaRPr>
                    </a:p>
                    <a:p>
                      <a:pPr algn="l"/>
                      <a:r>
                        <a:rPr lang="en-US" sz="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800" b="0" baseline="0" dirty="0">
                          <a:solidFill>
                            <a:srgbClr val="D9D9D9"/>
                          </a:solidFill>
                          <a:latin typeface="Arial" panose="020B0604020202020204" pitchFamily="34" charset="0"/>
                          <a:cs typeface="Arial" panose="020B0604020202020204" pitchFamily="34" charset="0"/>
                        </a:rPr>
                      </a:br>
                      <a:r>
                        <a:rPr lang="en-US" sz="800" b="0" baseline="0" dirty="0">
                          <a:solidFill>
                            <a:srgbClr val="FFC000"/>
                          </a:solidFill>
                          <a:latin typeface="Arial" panose="020B0604020202020204" pitchFamily="34" charset="0"/>
                          <a:cs typeface="Arial" panose="020B0604020202020204" pitchFamily="34" charset="0"/>
                        </a:rPr>
                        <a:t>1. </a:t>
                      </a:r>
                      <a:r>
                        <a:rPr lang="en-US" sz="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800" b="0" baseline="0" dirty="0">
                          <a:solidFill>
                            <a:srgbClr val="D9D9D9"/>
                          </a:solidFill>
                          <a:latin typeface="Arial" panose="020B0604020202020204" pitchFamily="34" charset="0"/>
                          <a:cs typeface="Arial" panose="020B0604020202020204" pitchFamily="34" charset="0"/>
                        </a:rPr>
                      </a:br>
                      <a:r>
                        <a:rPr lang="en-US" sz="800" b="0" baseline="0" dirty="0">
                          <a:solidFill>
                            <a:srgbClr val="FFC000"/>
                          </a:solidFill>
                          <a:latin typeface="Arial" panose="020B0604020202020204" pitchFamily="34" charset="0"/>
                          <a:cs typeface="Arial" panose="020B0604020202020204" pitchFamily="34" charset="0"/>
                        </a:rPr>
                        <a:t>2. </a:t>
                      </a:r>
                      <a:r>
                        <a:rPr lang="en-US" sz="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72000" marR="36000" marT="54001" marB="18000">
                    <a:solidFill>
                      <a:srgbClr val="010101"/>
                    </a:solidFill>
                  </a:tcPr>
                </a:tc>
                <a:extLst>
                  <a:ext uri="{0D108BD9-81ED-4DB2-BD59-A6C34878D82A}">
                    <a16:rowId xmlns="" xmlns:a16="http://schemas.microsoft.com/office/drawing/2014/main" val="10001"/>
                  </a:ext>
                </a:extLst>
              </a:tr>
              <a:tr h="117903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900" b="1" baseline="0" dirty="0">
                          <a:solidFill>
                            <a:srgbClr val="FFC000"/>
                          </a:solidFill>
                          <a:latin typeface="Arial" panose="020B0604020202020204" pitchFamily="34" charset="0"/>
                          <a:cs typeface="Arial" panose="020B0604020202020204" pitchFamily="34" charset="0"/>
                        </a:rPr>
                        <a:t>Ruler and Guides</a:t>
                      </a:r>
                      <a:r>
                        <a:rPr lang="en-US" sz="800" b="0" baseline="0" dirty="0">
                          <a:solidFill>
                            <a:srgbClr val="FFC000"/>
                          </a:solidFill>
                          <a:latin typeface="Arial" panose="020B0604020202020204" pitchFamily="34" charset="0"/>
                          <a:cs typeface="Arial" panose="020B0604020202020204" pitchFamily="34" charset="0"/>
                        </a:rPr>
                        <a:t/>
                      </a:r>
                      <a:br>
                        <a:rPr lang="en-US" sz="800" b="0" baseline="0" dirty="0">
                          <a:solidFill>
                            <a:srgbClr val="FFC000"/>
                          </a:solidFill>
                          <a:latin typeface="Arial" panose="020B0604020202020204" pitchFamily="34" charset="0"/>
                          <a:cs typeface="Arial" panose="020B0604020202020204" pitchFamily="34" charset="0"/>
                        </a:rPr>
                      </a:br>
                      <a:r>
                        <a:rPr lang="en-US" sz="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36000" marR="36000" marT="18000" marB="1800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 xmlns:a16="http://schemas.microsoft.com/office/drawing/2014/main" val="10002"/>
                  </a:ext>
                </a:extLst>
              </a:tr>
              <a:tr h="2358071">
                <a:tc>
                  <a:txBody>
                    <a:bodyPr/>
                    <a:lstStyle/>
                    <a:p>
                      <a:endParaRPr lang="en-US" sz="800" dirty="0">
                        <a:solidFill>
                          <a:srgbClr val="1F3A4E"/>
                        </a:solidFill>
                      </a:endParaRPr>
                    </a:p>
                  </a:txBody>
                  <a:tcPr marL="36000" marR="36000" marT="18000" marB="18000">
                    <a:blipFill rotWithShape="1">
                      <a:blip r:embed="rId4"/>
                      <a:stretch>
                        <a:fillRect/>
                      </a:stretch>
                    </a:blipFill>
                  </a:tcPr>
                </a:tc>
                <a:tc>
                  <a:txBody>
                    <a:bodyPr/>
                    <a:lstStyle/>
                    <a:p>
                      <a:pPr marL="0" lvl="1" indent="0" algn="l" defTabSz="114300"/>
                      <a:r>
                        <a:rPr lang="en-US" sz="900" b="1" baseline="0" dirty="0">
                          <a:solidFill>
                            <a:srgbClr val="FFC000"/>
                          </a:solidFill>
                          <a:latin typeface="Arial" panose="020B0604020202020204" pitchFamily="34" charset="0"/>
                          <a:cs typeface="Arial" panose="020B0604020202020204" pitchFamily="34" charset="0"/>
                        </a:rPr>
                        <a:t>Headers and text containers</a:t>
                      </a:r>
                      <a:r>
                        <a:rPr lang="en-US" sz="800" b="0" baseline="0" dirty="0">
                          <a:solidFill>
                            <a:schemeClr val="bg1"/>
                          </a:solidFill>
                          <a:latin typeface="Arial" panose="020B0604020202020204" pitchFamily="34" charset="0"/>
                          <a:cs typeface="Arial" panose="020B0604020202020204" pitchFamily="34" charset="0"/>
                        </a:rPr>
                        <a:t/>
                      </a:r>
                      <a:br>
                        <a:rPr lang="en-US" sz="800" b="0" baseline="0" dirty="0">
                          <a:solidFill>
                            <a:schemeClr val="bg1"/>
                          </a:solidFill>
                          <a:latin typeface="Arial" panose="020B0604020202020204" pitchFamily="34" charset="0"/>
                          <a:cs typeface="Arial" panose="020B0604020202020204" pitchFamily="34" charset="0"/>
                        </a:rPr>
                      </a:br>
                      <a:r>
                        <a:rPr lang="en-US" sz="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800" b="0" baseline="0" dirty="0">
                          <a:solidFill>
                            <a:schemeClr val="bg1"/>
                          </a:solidFill>
                          <a:latin typeface="Arial" panose="020B0604020202020204" pitchFamily="34" charset="0"/>
                          <a:cs typeface="Arial" panose="020B0604020202020204" pitchFamily="34" charset="0"/>
                        </a:rPr>
                        <a:t/>
                      </a:r>
                      <a:br>
                        <a:rPr lang="en-US" sz="800" b="0" baseline="0" dirty="0">
                          <a:solidFill>
                            <a:schemeClr val="bg1"/>
                          </a:solidFill>
                          <a:latin typeface="Arial" panose="020B0604020202020204" pitchFamily="34" charset="0"/>
                          <a:cs typeface="Arial" panose="020B0604020202020204" pitchFamily="34" charset="0"/>
                        </a:rPr>
                      </a:br>
                      <a:r>
                        <a:rPr lang="en-US" sz="800" b="0" baseline="0" dirty="0">
                          <a:solidFill>
                            <a:srgbClr val="FFC000"/>
                          </a:solidFill>
                          <a:latin typeface="Arial" panose="020B0604020202020204" pitchFamily="34" charset="0"/>
                          <a:cs typeface="Arial" panose="020B0604020202020204" pitchFamily="34" charset="0"/>
                        </a:rPr>
                        <a:t>-</a:t>
                      </a:r>
                      <a:r>
                        <a:rPr lang="en-US" sz="800" b="0" baseline="0" dirty="0">
                          <a:solidFill>
                            <a:schemeClr val="bg1"/>
                          </a:solidFill>
                          <a:latin typeface="Arial" panose="020B0604020202020204" pitchFamily="34" charset="0"/>
                          <a:cs typeface="Arial" panose="020B0604020202020204" pitchFamily="34" charset="0"/>
                        </a:rPr>
                        <a:t> </a:t>
                      </a:r>
                      <a:r>
                        <a:rPr lang="en-US" sz="8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800" b="0" baseline="0" dirty="0">
                          <a:solidFill>
                            <a:schemeClr val="bg1"/>
                          </a:solidFill>
                          <a:latin typeface="Arial" panose="020B0604020202020204" pitchFamily="34" charset="0"/>
                          <a:cs typeface="Arial" panose="020B0604020202020204" pitchFamily="34" charset="0"/>
                        </a:rPr>
                        <a:t/>
                      </a:r>
                      <a:br>
                        <a:rPr lang="en-US" sz="800" b="0" baseline="0" dirty="0">
                          <a:solidFill>
                            <a:schemeClr val="bg1"/>
                          </a:solidFill>
                          <a:latin typeface="Arial" panose="020B0604020202020204" pitchFamily="34" charset="0"/>
                          <a:cs typeface="Arial" panose="020B0604020202020204" pitchFamily="34" charset="0"/>
                        </a:rPr>
                      </a:br>
                      <a:r>
                        <a:rPr lang="en-US" sz="800" b="0" baseline="0" dirty="0">
                          <a:solidFill>
                            <a:srgbClr val="FFC000"/>
                          </a:solidFill>
                          <a:latin typeface="Arial" panose="020B0604020202020204" pitchFamily="34" charset="0"/>
                          <a:cs typeface="Arial" panose="020B0604020202020204" pitchFamily="34" charset="0"/>
                        </a:rPr>
                        <a:t>-</a:t>
                      </a:r>
                      <a:r>
                        <a:rPr lang="en-US" sz="800" b="0" baseline="0" dirty="0">
                          <a:solidFill>
                            <a:schemeClr val="bg1"/>
                          </a:solidFill>
                          <a:latin typeface="Arial" panose="020B0604020202020204" pitchFamily="34" charset="0"/>
                          <a:cs typeface="Arial" panose="020B0604020202020204" pitchFamily="34" charset="0"/>
                        </a:rPr>
                        <a:t> </a:t>
                      </a:r>
                      <a:r>
                        <a:rPr lang="en-US" sz="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800" b="0" baseline="0" dirty="0">
                          <a:solidFill>
                            <a:schemeClr val="bg1"/>
                          </a:solidFill>
                          <a:latin typeface="Arial" panose="020B0604020202020204" pitchFamily="34" charset="0"/>
                          <a:cs typeface="Arial" panose="020B0604020202020204" pitchFamily="34" charset="0"/>
                        </a:rPr>
                        <a:t/>
                      </a:r>
                      <a:br>
                        <a:rPr lang="en-US" sz="800" b="0" baseline="0" dirty="0">
                          <a:solidFill>
                            <a:schemeClr val="bg1"/>
                          </a:solidFill>
                          <a:latin typeface="Arial" panose="020B0604020202020204" pitchFamily="34" charset="0"/>
                          <a:cs typeface="Arial" panose="020B0604020202020204" pitchFamily="34" charset="0"/>
                        </a:rPr>
                      </a:br>
                      <a:r>
                        <a:rPr lang="en-US" sz="800" b="0" baseline="0" dirty="0">
                          <a:solidFill>
                            <a:srgbClr val="FFC000"/>
                          </a:solidFill>
                          <a:latin typeface="Arial" panose="020B0604020202020204" pitchFamily="34" charset="0"/>
                          <a:cs typeface="Arial" panose="020B0604020202020204" pitchFamily="34" charset="0"/>
                        </a:rPr>
                        <a:t>-</a:t>
                      </a:r>
                      <a:r>
                        <a:rPr lang="en-US" sz="800" b="0" baseline="0" dirty="0">
                          <a:solidFill>
                            <a:schemeClr val="bg1"/>
                          </a:solidFill>
                          <a:latin typeface="Arial" panose="020B0604020202020204" pitchFamily="34" charset="0"/>
                          <a:cs typeface="Arial" panose="020B0604020202020204" pitchFamily="34" charset="0"/>
                        </a:rPr>
                        <a:t> </a:t>
                      </a:r>
                      <a:r>
                        <a:rPr lang="en-US" sz="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72000" marR="36000" marT="54001" marB="18000">
                    <a:solidFill>
                      <a:srgbClr val="010101"/>
                    </a:solidFill>
                  </a:tcPr>
                </a:tc>
                <a:extLst>
                  <a:ext uri="{0D108BD9-81ED-4DB2-BD59-A6C34878D82A}">
                    <a16:rowId xmlns="" xmlns:a16="http://schemas.microsoft.com/office/drawing/2014/main" val="10003"/>
                  </a:ext>
                </a:extLst>
              </a:tr>
              <a:tr h="1933438">
                <a:tc gridSpan="2">
                  <a:txBody>
                    <a:bodyPr/>
                    <a:lstStyle/>
                    <a:p>
                      <a:r>
                        <a:rPr lang="en-US" sz="900" b="1" dirty="0">
                          <a:solidFill>
                            <a:srgbClr val="FFC000"/>
                          </a:solidFill>
                          <a:latin typeface="Arial" panose="020B0604020202020204" pitchFamily="34" charset="0"/>
                          <a:cs typeface="Arial" panose="020B0604020202020204" pitchFamily="34" charset="0"/>
                        </a:rPr>
                        <a:t>Adding content to the poster</a:t>
                      </a:r>
                    </a:p>
                    <a:p>
                      <a:r>
                        <a:rPr lang="en-US" sz="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800" dirty="0">
                        <a:solidFill>
                          <a:srgbClr val="D9D9D9"/>
                        </a:solidFill>
                        <a:latin typeface="Arial" panose="020B0604020202020204" pitchFamily="34" charset="0"/>
                        <a:cs typeface="Arial" panose="020B0604020202020204" pitchFamily="34" charset="0"/>
                      </a:endParaRPr>
                    </a:p>
                  </a:txBody>
                  <a:tcPr marL="36000" marR="36000" marT="18000" marB="1800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 xmlns:a16="http://schemas.microsoft.com/office/drawing/2014/main" val="10004"/>
                  </a:ext>
                </a:extLst>
              </a:tr>
              <a:tr h="121503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9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72000" marR="36000" marT="54001" marB="1800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5"/>
                  </a:ext>
                </a:extLst>
              </a:tr>
              <a:tr h="902847">
                <a:tc gridSpan="2">
                  <a:txBody>
                    <a:bodyPr/>
                    <a:lstStyle/>
                    <a:p>
                      <a:endParaRPr lang="en-US" sz="800" dirty="0">
                        <a:solidFill>
                          <a:schemeClr val="bg1"/>
                        </a:solidFill>
                        <a:latin typeface="Arial" panose="020B0604020202020204" pitchFamily="34" charset="0"/>
                        <a:cs typeface="Arial" panose="020B0604020202020204" pitchFamily="34" charset="0"/>
                      </a:endParaRPr>
                    </a:p>
                  </a:txBody>
                  <a:tcPr marL="72000" marR="36000" marT="54001" marB="1800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 xmlns:a16="http://schemas.microsoft.com/office/drawing/2014/main" val="10006"/>
                  </a:ext>
                </a:extLst>
              </a:tr>
              <a:tr h="58636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9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800" noProof="0" dirty="0">
                          <a:solidFill>
                            <a:srgbClr val="D9D9D9"/>
                          </a:solidFill>
                          <a:latin typeface="Arial"/>
                          <a:cs typeface="Arial"/>
                        </a:rPr>
                        <a:t>Zoom in and look at your images at 100%-200% magnification. If they look clear, they will print well. </a:t>
                      </a:r>
                    </a:p>
                  </a:txBody>
                  <a:tcPr marL="72000" marR="36000" marT="54001" marB="1800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 xmlns:a16="http://schemas.microsoft.com/office/drawing/2014/main" val="10007"/>
                  </a:ext>
                </a:extLst>
              </a:tr>
              <a:tr h="12548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800" noProof="0" dirty="0">
                        <a:solidFill>
                          <a:schemeClr val="bg1"/>
                        </a:solidFill>
                        <a:latin typeface="Arial"/>
                        <a:cs typeface="Arial"/>
                      </a:endParaRPr>
                    </a:p>
                  </a:txBody>
                  <a:tcPr marL="72000" marR="36000" marT="54001" marB="18000">
                    <a:blipFill rotWithShape="1">
                      <a:blip r:embed="rId6"/>
                      <a:stretch>
                        <a:fillRect/>
                      </a:stretch>
                    </a:blipFill>
                  </a:tcPr>
                </a:tc>
                <a:tc hMerge="1">
                  <a:txBody>
                    <a:bodyPr/>
                    <a:lstStyle/>
                    <a:p>
                      <a:endParaRPr lang="en-US"/>
                    </a:p>
                  </a:txBody>
                  <a:tcPr/>
                </a:tc>
                <a:extLst>
                  <a:ext uri="{0D108BD9-81ED-4DB2-BD59-A6C34878D82A}">
                    <a16:rowId xmlns="" xmlns:a16="http://schemas.microsoft.com/office/drawing/2014/main" val="10010"/>
                  </a:ext>
                </a:extLst>
              </a:tr>
            </a:tbl>
          </a:graphicData>
        </a:graphic>
      </p:graphicFrame>
      <p:graphicFrame>
        <p:nvGraphicFramePr>
          <p:cNvPr id="17" name="Table 16">
            <a:extLst>
              <a:ext uri="{FF2B5EF4-FFF2-40B4-BE49-F238E27FC236}">
                <a16:creationId xmlns="" xmlns:a16="http://schemas.microsoft.com/office/drawing/2014/main" id="{A4D0F77F-6F82-47F2-B14E-3B9B3E495843}"/>
              </a:ext>
            </a:extLst>
          </p:cNvPr>
          <p:cNvGraphicFramePr>
            <a:graphicFrameLocks noGrp="1"/>
          </p:cNvGraphicFramePr>
          <p:nvPr userDrawn="1">
            <p:extLst>
              <p:ext uri="{D42A27DB-BD31-4B8C-83A1-F6EECF244321}">
                <p14:modId xmlns:p14="http://schemas.microsoft.com/office/powerpoint/2010/main" val="3568378181"/>
              </p:ext>
            </p:extLst>
          </p:nvPr>
        </p:nvGraphicFramePr>
        <p:xfrm>
          <a:off x="17596488" y="-33367"/>
          <a:ext cx="3712659" cy="17935313"/>
        </p:xfrm>
        <a:graphic>
          <a:graphicData uri="http://schemas.openxmlformats.org/drawingml/2006/table">
            <a:tbl>
              <a:tblPr firstRow="1" bandRow="1">
                <a:tableStyleId>{5C22544A-7EE6-4342-B048-85BDC9FD1C3A}</a:tableStyleId>
              </a:tblPr>
              <a:tblGrid>
                <a:gridCol w="1316466">
                  <a:extLst>
                    <a:ext uri="{9D8B030D-6E8A-4147-A177-3AD203B41FA5}">
                      <a16:colId xmlns="" xmlns:a16="http://schemas.microsoft.com/office/drawing/2014/main" val="20000"/>
                    </a:ext>
                  </a:extLst>
                </a:gridCol>
                <a:gridCol w="543919">
                  <a:extLst>
                    <a:ext uri="{9D8B030D-6E8A-4147-A177-3AD203B41FA5}">
                      <a16:colId xmlns="" xmlns:a16="http://schemas.microsoft.com/office/drawing/2014/main" val="997673227"/>
                    </a:ext>
                  </a:extLst>
                </a:gridCol>
                <a:gridCol w="1852274">
                  <a:extLst>
                    <a:ext uri="{9D8B030D-6E8A-4147-A177-3AD203B41FA5}">
                      <a16:colId xmlns="" xmlns:a16="http://schemas.microsoft.com/office/drawing/2014/main" val="4164475170"/>
                    </a:ext>
                  </a:extLst>
                </a:gridCol>
              </a:tblGrid>
              <a:tr h="1180745">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600" b="0" spc="600" dirty="0">
                          <a:solidFill>
                            <a:srgbClr val="1F3A4E"/>
                          </a:solidFill>
                          <a:latin typeface="Arial Black" panose="020B0A04020102020204" pitchFamily="34" charset="0"/>
                        </a:rPr>
                        <a:t>QUICK START GUIDE</a:t>
                      </a:r>
                      <a:br>
                        <a:rPr lang="en-US" sz="1600" b="0" spc="600" dirty="0">
                          <a:solidFill>
                            <a:srgbClr val="1F3A4E"/>
                          </a:solidFill>
                          <a:latin typeface="Arial Black" panose="020B0A04020102020204" pitchFamily="34" charset="0"/>
                        </a:rPr>
                      </a:br>
                      <a:r>
                        <a:rPr lang="en-US" sz="1300" b="1" spc="0" dirty="0">
                          <a:solidFill>
                            <a:srgbClr val="FF0000"/>
                          </a:solidFill>
                          <a:latin typeface="Trebuchet MS" pitchFamily="34" charset="0"/>
                        </a:rPr>
                        <a:t>(THIS SIDEBAR WILL NOT PRINT)</a:t>
                      </a:r>
                      <a:endParaRPr lang="en-US" sz="1600" b="1" spc="600" dirty="0">
                        <a:solidFill>
                          <a:schemeClr val="bg1"/>
                        </a:solidFill>
                        <a:latin typeface="Trebuchet MS" pitchFamily="34" charset="0"/>
                      </a:endParaRPr>
                    </a:p>
                  </a:txBody>
                  <a:tcPr marL="72000" marR="36000" marT="54001" marB="1800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3158195">
                <a:tc gridSpan="3">
                  <a:txBody>
                    <a:bodyPr/>
                    <a:lstStyle/>
                    <a:p>
                      <a:pPr algn="l"/>
                      <a:r>
                        <a:rPr lang="en-US" sz="11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9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900" dirty="0">
                          <a:solidFill>
                            <a:srgbClr val="FFC000"/>
                          </a:solidFill>
                          <a:hlinkClick r:id="rId7">
                            <a:extLst>
                              <a:ext uri="{A12FA001-AC4F-418D-AE19-62706E023703}">
                                <ahyp:hlinkClr xmlns="" xmlns:ahyp="http://schemas.microsoft.com/office/drawing/2018/hyperlinkcolor" val="tx"/>
                              </a:ext>
                            </a:extLst>
                          </a:hlinkClick>
                        </a:rPr>
                        <a:t>https://www.posterpresentations.com/how-to-change-the-research-poster-template-colors.html</a:t>
                      </a:r>
                      <a:endParaRPr lang="en-US" sz="900" dirty="0">
                        <a:solidFill>
                          <a:srgbClr val="FFC000"/>
                        </a:solidFill>
                      </a:endParaRPr>
                    </a:p>
                    <a:p>
                      <a:pPr marL="0" indent="0" algn="l" defTabSz="114300"/>
                      <a:endParaRPr lang="en-US" sz="9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9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9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9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72000" marR="36000" marT="54001" marB="1800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 xmlns:a16="http://schemas.microsoft.com/office/drawing/2014/main" val="10001"/>
                  </a:ext>
                </a:extLst>
              </a:tr>
              <a:tr h="1649389">
                <a:tc gridSpan="3">
                  <a:txBody>
                    <a:bodyPr/>
                    <a:lstStyle/>
                    <a:p>
                      <a:r>
                        <a:rPr lang="en-US" sz="1100" b="1" dirty="0">
                          <a:solidFill>
                            <a:srgbClr val="FFC000"/>
                          </a:solidFill>
                          <a:latin typeface="Arial" panose="020B0604020202020204" pitchFamily="34" charset="0"/>
                          <a:cs typeface="Arial" panose="020B0604020202020204" pitchFamily="34" charset="0"/>
                        </a:rPr>
                        <a:t>How to change the column layout configuration</a:t>
                      </a:r>
                    </a:p>
                    <a:p>
                      <a:r>
                        <a:rPr lang="en-US" sz="9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900" dirty="0">
                          <a:solidFill>
                            <a:srgbClr val="D9D9D9"/>
                          </a:solidFill>
                          <a:latin typeface="Arial" panose="020B0604020202020204" pitchFamily="34" charset="0"/>
                          <a:cs typeface="Arial" panose="020B0604020202020204" pitchFamily="34" charset="0"/>
                        </a:rPr>
                        <a:t>You can see a tutorial here: </a:t>
                      </a:r>
                      <a:r>
                        <a:rPr lang="en-US" sz="900" u="sng" dirty="0">
                          <a:solidFill>
                            <a:srgbClr val="FFC000"/>
                          </a:solidFill>
                          <a:latin typeface="Arial" panose="020B0604020202020204" pitchFamily="34" charset="0"/>
                          <a:cs typeface="Arial" panose="020B0604020202020204" pitchFamily="34" charset="0"/>
                        </a:rPr>
                        <a:t>https://</a:t>
                      </a:r>
                      <a:r>
                        <a:rPr lang="en-US" sz="900" u="sng" dirty="0" err="1">
                          <a:solidFill>
                            <a:srgbClr val="FFC000"/>
                          </a:solidFill>
                          <a:latin typeface="Arial" panose="020B0604020202020204" pitchFamily="34" charset="0"/>
                          <a:cs typeface="Arial" panose="020B0604020202020204" pitchFamily="34" charset="0"/>
                        </a:rPr>
                        <a:t>www.posterpresentations.com</a:t>
                      </a:r>
                      <a:r>
                        <a:rPr lang="en-US" sz="900" u="sng" dirty="0">
                          <a:solidFill>
                            <a:srgbClr val="FFC000"/>
                          </a:solidFill>
                          <a:latin typeface="Arial" panose="020B0604020202020204" pitchFamily="34" charset="0"/>
                          <a:cs typeface="Arial" panose="020B0604020202020204" pitchFamily="34" charset="0"/>
                        </a:rPr>
                        <a:t>/how-to-change-the-column-</a:t>
                      </a:r>
                      <a:r>
                        <a:rPr lang="en-US" sz="900" u="sng" dirty="0" err="1">
                          <a:solidFill>
                            <a:srgbClr val="FFC000"/>
                          </a:solidFill>
                          <a:latin typeface="Arial" panose="020B0604020202020204" pitchFamily="34" charset="0"/>
                          <a:cs typeface="Arial" panose="020B0604020202020204" pitchFamily="34" charset="0"/>
                        </a:rPr>
                        <a:t>configuration.html</a:t>
                      </a:r>
                      <a:endParaRPr lang="en-US" sz="1300" u="sng" dirty="0">
                        <a:solidFill>
                          <a:srgbClr val="FFC000"/>
                        </a:solidFill>
                      </a:endParaRPr>
                    </a:p>
                  </a:txBody>
                  <a:tcPr marL="72000" marR="36000" marT="54001" marB="1800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 xmlns:a16="http://schemas.microsoft.com/office/drawing/2014/main" val="10004"/>
                  </a:ext>
                </a:extLst>
              </a:tr>
              <a:tr h="20382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900" noProof="0" dirty="0">
                        <a:solidFill>
                          <a:srgbClr val="D9D9D9"/>
                        </a:solidFill>
                        <a:latin typeface="Arial" panose="020B0604020202020204" pitchFamily="34" charset="0"/>
                        <a:cs typeface="Arial" panose="020B0604020202020204" pitchFamily="34" charset="0"/>
                      </a:endParaRPr>
                    </a:p>
                  </a:txBody>
                  <a:tcPr marL="72000" marR="36000" marT="54001" marB="1800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1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900" noProof="0" dirty="0">
                          <a:solidFill>
                            <a:srgbClr val="D9D9D9"/>
                          </a:solidFill>
                          <a:latin typeface="Arial" panose="020B0604020202020204" pitchFamily="34" charset="0"/>
                          <a:cs typeface="Arial" panose="020B0604020202020204" pitchFamily="34" charset="0"/>
                        </a:rPr>
                        <a:t>The Quick Start</a:t>
                      </a:r>
                      <a:r>
                        <a:rPr lang="en-US" sz="900" baseline="0" noProof="0" dirty="0">
                          <a:solidFill>
                            <a:srgbClr val="D9D9D9"/>
                          </a:solidFill>
                          <a:latin typeface="Arial" panose="020B0604020202020204" pitchFamily="34" charset="0"/>
                          <a:cs typeface="Arial" panose="020B0604020202020204" pitchFamily="34" charset="0"/>
                        </a:rPr>
                        <a:t> Guides</a:t>
                      </a:r>
                      <a:r>
                        <a:rPr lang="en-US" sz="900" noProof="0" dirty="0">
                          <a:solidFill>
                            <a:srgbClr val="D9D9D9"/>
                          </a:solidFill>
                          <a:latin typeface="Arial" panose="020B0604020202020204" pitchFamily="34" charset="0"/>
                          <a:cs typeface="Arial" panose="020B0604020202020204" pitchFamily="34" charset="0"/>
                        </a:rPr>
                        <a:t> </a:t>
                      </a:r>
                      <a:r>
                        <a:rPr lang="en-US" sz="900" u="sng" noProof="0" dirty="0">
                          <a:solidFill>
                            <a:srgbClr val="D9D9D9"/>
                          </a:solidFill>
                          <a:latin typeface="Arial" panose="020B0604020202020204" pitchFamily="34" charset="0"/>
                          <a:cs typeface="Arial" panose="020B0604020202020204" pitchFamily="34" charset="0"/>
                        </a:rPr>
                        <a:t>are outside the template’s printable area</a:t>
                      </a:r>
                      <a:r>
                        <a:rPr lang="en-US" sz="900" noProof="0" dirty="0">
                          <a:solidFill>
                            <a:srgbClr val="D9D9D9"/>
                          </a:solidFill>
                          <a:latin typeface="Arial" panose="020B0604020202020204" pitchFamily="34" charset="0"/>
                          <a:cs typeface="Arial" panose="020B0604020202020204" pitchFamily="34" charset="0"/>
                        </a:rPr>
                        <a:t> and they will not be on the printed poster</a:t>
                      </a:r>
                      <a:r>
                        <a:rPr lang="en-US" sz="9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9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9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9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900" baseline="0" noProof="0" dirty="0">
                          <a:solidFill>
                            <a:srgbClr val="D9D9D9"/>
                          </a:solidFill>
                          <a:latin typeface="Arial" panose="020B0604020202020204" pitchFamily="34" charset="0"/>
                          <a:cs typeface="Arial" panose="020B0604020202020204" pitchFamily="34" charset="0"/>
                        </a:rPr>
                        <a:t>To hide the guides click on the </a:t>
                      </a:r>
                      <a:r>
                        <a:rPr lang="en-US" sz="900" b="1" baseline="0" noProof="0" dirty="0">
                          <a:solidFill>
                            <a:srgbClr val="D9D9D9"/>
                          </a:solidFill>
                          <a:latin typeface="Arial" panose="020B0604020202020204" pitchFamily="34" charset="0"/>
                          <a:cs typeface="Arial" panose="020B0604020202020204" pitchFamily="34" charset="0"/>
                        </a:rPr>
                        <a:t>Home</a:t>
                      </a:r>
                      <a:r>
                        <a:rPr lang="en-US" sz="9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900" b="1" baseline="0" noProof="0" dirty="0">
                          <a:solidFill>
                            <a:srgbClr val="D9D9D9"/>
                          </a:solidFill>
                          <a:latin typeface="Arial" panose="020B0604020202020204" pitchFamily="34" charset="0"/>
                          <a:cs typeface="Arial" panose="020B0604020202020204" pitchFamily="34" charset="0"/>
                        </a:rPr>
                        <a:t>Layout</a:t>
                      </a:r>
                      <a:r>
                        <a:rPr lang="en-US" sz="9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900" b="1" baseline="0" noProof="0" dirty="0">
                          <a:solidFill>
                            <a:srgbClr val="D9D9D9"/>
                          </a:solidFill>
                          <a:latin typeface="Arial" panose="020B0604020202020204" pitchFamily="34" charset="0"/>
                          <a:cs typeface="Arial" panose="020B0604020202020204" pitchFamily="34" charset="0"/>
                        </a:rPr>
                        <a:t>Without Guides </a:t>
                      </a:r>
                      <a:r>
                        <a:rPr lang="en-US" sz="900" b="0" baseline="0" noProof="0" dirty="0">
                          <a:solidFill>
                            <a:srgbClr val="D9D9D9"/>
                          </a:solidFill>
                          <a:latin typeface="Arial" panose="020B0604020202020204" pitchFamily="34" charset="0"/>
                          <a:cs typeface="Arial" panose="020B0604020202020204" pitchFamily="34" charset="0"/>
                        </a:rPr>
                        <a:t>layout</a:t>
                      </a:r>
                      <a:r>
                        <a:rPr lang="en-US" sz="900" baseline="0" noProof="0" dirty="0">
                          <a:solidFill>
                            <a:srgbClr val="D9D9D9"/>
                          </a:solidFill>
                          <a:latin typeface="Arial" panose="020B0604020202020204" pitchFamily="34" charset="0"/>
                          <a:cs typeface="Arial" panose="020B0604020202020204" pitchFamily="34" charset="0"/>
                        </a:rPr>
                        <a:t>.</a:t>
                      </a:r>
                      <a:endParaRPr lang="en-US" sz="9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900" noProof="0" dirty="0">
                        <a:solidFill>
                          <a:srgbClr val="D9D9D9"/>
                        </a:solidFill>
                        <a:latin typeface="Arial" panose="020B0604020202020204" pitchFamily="34" charset="0"/>
                        <a:cs typeface="Arial" panose="020B0604020202020204" pitchFamily="34" charset="0"/>
                      </a:endParaRPr>
                    </a:p>
                  </a:txBody>
                  <a:tcPr marL="72000" marR="36000" marT="54001" marB="18000">
                    <a:solidFill>
                      <a:srgbClr val="010101"/>
                    </a:solidFill>
                  </a:tcPr>
                </a:tc>
                <a:extLst>
                  <a:ext uri="{0D108BD9-81ED-4DB2-BD59-A6C34878D82A}">
                    <a16:rowId xmlns="" xmlns:a16="http://schemas.microsoft.com/office/drawing/2014/main" val="10005"/>
                  </a:ext>
                </a:extLst>
              </a:tr>
              <a:tr h="235440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900" noProof="0" dirty="0">
                        <a:solidFill>
                          <a:srgbClr val="D9D9D9"/>
                        </a:solidFill>
                        <a:latin typeface="Arial" panose="020B0604020202020204" pitchFamily="34" charset="0"/>
                        <a:cs typeface="Arial" panose="020B0604020202020204" pitchFamily="34" charset="0"/>
                      </a:endParaRPr>
                    </a:p>
                  </a:txBody>
                  <a:tcPr marL="72000" marR="36000" marT="54001" marB="1800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766341567"/>
                  </a:ext>
                </a:extLst>
              </a:tr>
              <a:tr h="2403792">
                <a:tc gridSpan="2">
                  <a:txBody>
                    <a:bodyPr/>
                    <a:lstStyle/>
                    <a:p>
                      <a:r>
                        <a:rPr lang="en-US" sz="1100" b="1" dirty="0">
                          <a:solidFill>
                            <a:srgbClr val="FFC000"/>
                          </a:solidFill>
                          <a:latin typeface="Arial" panose="020B0604020202020204" pitchFamily="34" charset="0"/>
                          <a:cs typeface="Arial" panose="020B0604020202020204" pitchFamily="34" charset="0"/>
                        </a:rPr>
                        <a:t>How to</a:t>
                      </a:r>
                      <a:r>
                        <a:rPr lang="en-US" sz="1100" b="1" baseline="0" dirty="0">
                          <a:solidFill>
                            <a:srgbClr val="FFC000"/>
                          </a:solidFill>
                          <a:latin typeface="Arial" panose="020B0604020202020204" pitchFamily="34" charset="0"/>
                          <a:cs typeface="Arial" panose="020B0604020202020204" pitchFamily="34" charset="0"/>
                        </a:rPr>
                        <a:t> preview your poster prior to printing</a:t>
                      </a:r>
                      <a:endParaRPr lang="en-US" sz="1100" b="1" dirty="0">
                        <a:solidFill>
                          <a:srgbClr val="FFC000"/>
                        </a:solidFill>
                        <a:latin typeface="Arial" panose="020B0604020202020204" pitchFamily="34" charset="0"/>
                        <a:cs typeface="Arial" panose="020B0604020202020204" pitchFamily="34" charset="0"/>
                      </a:endParaRPr>
                    </a:p>
                    <a:p>
                      <a:r>
                        <a:rPr lang="en-US" sz="900" dirty="0">
                          <a:solidFill>
                            <a:srgbClr val="D9D9D9"/>
                          </a:solidFill>
                          <a:latin typeface="Arial" panose="020B0604020202020204" pitchFamily="34" charset="0"/>
                          <a:cs typeface="Arial" panose="020B0604020202020204" pitchFamily="34" charset="0"/>
                        </a:rPr>
                        <a:t>You can preview your poster at any time by pressing the </a:t>
                      </a:r>
                      <a:r>
                        <a:rPr lang="en-US" sz="900" dirty="0">
                          <a:solidFill>
                            <a:srgbClr val="FFC000"/>
                          </a:solidFill>
                          <a:latin typeface="Arial" panose="020B0604020202020204" pitchFamily="34" charset="0"/>
                          <a:cs typeface="Arial" panose="020B0604020202020204" pitchFamily="34" charset="0"/>
                        </a:rPr>
                        <a:t>F5 key</a:t>
                      </a:r>
                      <a:r>
                        <a:rPr lang="en-US" sz="9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900" dirty="0">
                          <a:solidFill>
                            <a:srgbClr val="FFC000"/>
                          </a:solidFill>
                          <a:latin typeface="Arial" panose="020B0604020202020204" pitchFamily="34" charset="0"/>
                          <a:cs typeface="Arial" panose="020B0604020202020204" pitchFamily="34" charset="0"/>
                        </a:rPr>
                        <a:t>ESC key </a:t>
                      </a:r>
                      <a:r>
                        <a:rPr lang="en-US" sz="900" dirty="0">
                          <a:solidFill>
                            <a:srgbClr val="D9D9D9"/>
                          </a:solidFill>
                          <a:latin typeface="Arial" panose="020B0604020202020204" pitchFamily="34" charset="0"/>
                          <a:cs typeface="Arial" panose="020B0604020202020204" pitchFamily="34" charset="0"/>
                        </a:rPr>
                        <a:t>to exit Preview.</a:t>
                      </a:r>
                    </a:p>
                  </a:txBody>
                  <a:tcPr marL="72000" marR="36000" marT="54001" marB="18000">
                    <a:solidFill>
                      <a:srgbClr val="010101"/>
                    </a:solidFill>
                  </a:tcPr>
                </a:tc>
                <a:tc hMerge="1">
                  <a:txBody>
                    <a:bodyPr/>
                    <a:lstStyle/>
                    <a:p>
                      <a:endParaRPr lang="en-US"/>
                    </a:p>
                  </a:txBody>
                  <a:tcPr/>
                </a:tc>
                <a:tc>
                  <a:txBody>
                    <a:bodyPr/>
                    <a:lstStyle/>
                    <a:p>
                      <a:pPr algn="ctr"/>
                      <a:r>
                        <a:rPr lang="en-US" sz="4500" b="1" dirty="0">
                          <a:solidFill>
                            <a:srgbClr val="D9D9D9"/>
                          </a:solidFill>
                          <a:latin typeface="Arial" panose="020B0604020202020204" pitchFamily="34" charset="0"/>
                          <a:cs typeface="Arial" panose="020B0604020202020204" pitchFamily="34" charset="0"/>
                        </a:rPr>
                        <a:t>F5</a:t>
                      </a:r>
                      <a:r>
                        <a:rPr lang="en-US" sz="900" baseline="0" dirty="0">
                          <a:solidFill>
                            <a:srgbClr val="D9D9D9"/>
                          </a:solidFill>
                          <a:latin typeface="Arial" panose="020B0604020202020204" pitchFamily="34" charset="0"/>
                          <a:cs typeface="Arial" panose="020B0604020202020204" pitchFamily="34" charset="0"/>
                        </a:rPr>
                        <a:t> </a:t>
                      </a:r>
                      <a:endParaRPr lang="en-US" sz="1300" dirty="0"/>
                    </a:p>
                  </a:txBody>
                  <a:tcPr marL="72000" marR="36000" marT="54001" marB="18000" anchor="ctr">
                    <a:solidFill>
                      <a:schemeClr val="tx1">
                        <a:lumMod val="95000"/>
                        <a:lumOff val="5000"/>
                      </a:schemeClr>
                    </a:solidFill>
                  </a:tcPr>
                </a:tc>
                <a:extLst>
                  <a:ext uri="{0D108BD9-81ED-4DB2-BD59-A6C34878D82A}">
                    <a16:rowId xmlns="" xmlns:a16="http://schemas.microsoft.com/office/drawing/2014/main" val="10006"/>
                  </a:ext>
                </a:extLst>
              </a:tr>
              <a:tr h="284957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1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900" noProof="0" dirty="0">
                          <a:solidFill>
                            <a:srgbClr val="D9D9D9"/>
                          </a:solidFill>
                          <a:latin typeface="Arial"/>
                          <a:cs typeface="Arial"/>
                        </a:rPr>
                        <a:t>When you are ready to have your poster printed go online to </a:t>
                      </a:r>
                      <a:r>
                        <a:rPr lang="en-US" sz="900" noProof="0" dirty="0" err="1">
                          <a:solidFill>
                            <a:srgbClr val="FFC000"/>
                          </a:solidFill>
                          <a:latin typeface="Arial"/>
                          <a:cs typeface="Arial"/>
                        </a:rPr>
                        <a:t>PosterPresentations.com</a:t>
                      </a:r>
                      <a:r>
                        <a:rPr lang="en-US" sz="900" noProof="0" dirty="0">
                          <a:solidFill>
                            <a:srgbClr val="D9D9D9"/>
                          </a:solidFill>
                          <a:latin typeface="Arial"/>
                          <a:cs typeface="Arial"/>
                        </a:rPr>
                        <a:t> and click on the "</a:t>
                      </a:r>
                      <a:r>
                        <a:rPr lang="en-US" sz="900" noProof="0" dirty="0">
                          <a:solidFill>
                            <a:srgbClr val="FFC000"/>
                          </a:solidFill>
                          <a:latin typeface="Arial"/>
                          <a:cs typeface="Arial"/>
                        </a:rPr>
                        <a:t>Order Your Poster</a:t>
                      </a:r>
                      <a:r>
                        <a:rPr lang="en-US" sz="9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9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900" noProof="0" dirty="0">
                          <a:solidFill>
                            <a:srgbClr val="D9D9D9"/>
                          </a:solidFill>
                          <a:latin typeface="Arial"/>
                          <a:cs typeface="Arial"/>
                        </a:rPr>
                        <a:t/>
                      </a:r>
                      <a:br>
                        <a:rPr lang="en-US" sz="900" noProof="0" dirty="0">
                          <a:solidFill>
                            <a:srgbClr val="D9D9D9"/>
                          </a:solidFill>
                          <a:latin typeface="Arial"/>
                          <a:cs typeface="Arial"/>
                        </a:rPr>
                      </a:br>
                      <a:r>
                        <a:rPr lang="en-US" sz="900" noProof="0" dirty="0">
                          <a:solidFill>
                            <a:srgbClr val="D9D9D9"/>
                          </a:solidFill>
                          <a:latin typeface="Arial"/>
                          <a:cs typeface="Arial"/>
                        </a:rPr>
                        <a:t>Go to </a:t>
                      </a:r>
                      <a:r>
                        <a:rPr lang="en-US" sz="900" noProof="0" dirty="0" err="1">
                          <a:solidFill>
                            <a:srgbClr val="FFC000"/>
                          </a:solidFill>
                          <a:latin typeface="Arial"/>
                          <a:cs typeface="Arial"/>
                        </a:rPr>
                        <a:t>PosterPresentations.com</a:t>
                      </a:r>
                      <a:r>
                        <a:rPr lang="en-US" sz="900" noProof="0" dirty="0">
                          <a:solidFill>
                            <a:srgbClr val="D9D9D9"/>
                          </a:solidFill>
                          <a:latin typeface="Arial"/>
                          <a:cs typeface="Arial"/>
                        </a:rPr>
                        <a:t> for more information.</a:t>
                      </a:r>
                    </a:p>
                  </a:txBody>
                  <a:tcPr marL="72000" marR="36000" marT="54001" marB="180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7"/>
                  </a:ext>
                </a:extLst>
              </a:tr>
              <a:tr h="533392">
                <a:tc gridSpan="3">
                  <a:txBody>
                    <a:bodyPr/>
                    <a:lstStyle/>
                    <a:p>
                      <a:endParaRPr lang="en-US" sz="900" dirty="0">
                        <a:solidFill>
                          <a:srgbClr val="1F3A4E"/>
                        </a:solidFill>
                      </a:endParaRPr>
                    </a:p>
                  </a:txBody>
                  <a:tcPr marL="72000" marR="36000" marT="54001" marB="1800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8"/>
                  </a:ext>
                </a:extLst>
              </a:tr>
              <a:tr h="1767551">
                <a:tc>
                  <a:txBody>
                    <a:bodyPr/>
                    <a:lstStyle/>
                    <a:p>
                      <a:pPr>
                        <a:lnSpc>
                          <a:spcPts val="2600"/>
                        </a:lnSpc>
                      </a:pPr>
                      <a:r>
                        <a:rPr lang="en-US" sz="800" dirty="0">
                          <a:solidFill>
                            <a:schemeClr val="bg1">
                              <a:lumMod val="85000"/>
                            </a:schemeClr>
                          </a:solidFill>
                          <a:latin typeface="Arial"/>
                          <a:cs typeface="Arial"/>
                        </a:rPr>
                        <a:t>© 2019</a:t>
                      </a:r>
                      <a:r>
                        <a:rPr lang="en-US" sz="800" baseline="0" dirty="0">
                          <a:solidFill>
                            <a:schemeClr val="bg1">
                              <a:lumMod val="85000"/>
                            </a:schemeClr>
                          </a:solidFill>
                          <a:latin typeface="Arial"/>
                          <a:cs typeface="Arial"/>
                        </a:rPr>
                        <a:t> </a:t>
                      </a:r>
                      <a:r>
                        <a:rPr lang="en-US" sz="800" dirty="0" err="1">
                          <a:solidFill>
                            <a:schemeClr val="bg1">
                              <a:lumMod val="85000"/>
                            </a:schemeClr>
                          </a:solidFill>
                          <a:latin typeface="Arial"/>
                          <a:cs typeface="Arial"/>
                        </a:rPr>
                        <a:t>PosterPresentations.com</a:t>
                      </a:r>
                      <a:r>
                        <a:rPr lang="en-US" sz="800" dirty="0">
                          <a:solidFill>
                            <a:schemeClr val="bg1">
                              <a:lumMod val="85000"/>
                            </a:schemeClr>
                          </a:solidFill>
                          <a:latin typeface="Arial"/>
                          <a:cs typeface="Arial"/>
                        </a:rPr>
                        <a:t/>
                      </a:r>
                      <a:br>
                        <a:rPr lang="en-US" sz="800" dirty="0">
                          <a:solidFill>
                            <a:schemeClr val="bg1">
                              <a:lumMod val="85000"/>
                            </a:schemeClr>
                          </a:solidFill>
                          <a:latin typeface="Arial"/>
                          <a:cs typeface="Arial"/>
                        </a:rPr>
                      </a:br>
                      <a:r>
                        <a:rPr lang="en-US" sz="800" dirty="0">
                          <a:solidFill>
                            <a:schemeClr val="bg1">
                              <a:lumMod val="85000"/>
                            </a:schemeClr>
                          </a:solidFill>
                          <a:latin typeface="Arial"/>
                          <a:cs typeface="Arial"/>
                        </a:rPr>
                        <a:t>2117 Fourth Street ,</a:t>
                      </a:r>
                      <a:r>
                        <a:rPr lang="en-US" sz="800" baseline="0" dirty="0">
                          <a:solidFill>
                            <a:schemeClr val="bg1">
                              <a:lumMod val="85000"/>
                            </a:schemeClr>
                          </a:solidFill>
                          <a:latin typeface="Arial"/>
                          <a:cs typeface="Arial"/>
                        </a:rPr>
                        <a:t> STE C        </a:t>
                      </a:r>
                    </a:p>
                    <a:p>
                      <a:pPr>
                        <a:lnSpc>
                          <a:spcPts val="2600"/>
                        </a:lnSpc>
                      </a:pPr>
                      <a:r>
                        <a:rPr lang="en-US" sz="800" baseline="0" dirty="0">
                          <a:solidFill>
                            <a:schemeClr val="bg1">
                              <a:lumMod val="85000"/>
                            </a:schemeClr>
                          </a:solidFill>
                          <a:latin typeface="Arial"/>
                          <a:cs typeface="Arial"/>
                        </a:rPr>
                        <a:t>Berkeley CA 94710 USA</a:t>
                      </a:r>
                      <a:endParaRPr lang="en-US" sz="800" dirty="0">
                        <a:solidFill>
                          <a:schemeClr val="bg1">
                            <a:lumMod val="85000"/>
                          </a:schemeClr>
                        </a:solidFill>
                        <a:latin typeface="Arial"/>
                        <a:cs typeface="Arial"/>
                      </a:endParaRPr>
                    </a:p>
                  </a:txBody>
                  <a:tcPr marL="72000" marR="36000" marT="54001" marB="1800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900" b="1" dirty="0">
                          <a:solidFill>
                            <a:srgbClr val="D0D0D0"/>
                          </a:solidFill>
                          <a:latin typeface="Arial"/>
                          <a:cs typeface="Arial"/>
                        </a:rPr>
                        <a:t>For complete tutorials</a:t>
                      </a:r>
                      <a:r>
                        <a:rPr lang="en-US" sz="9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700" b="1" dirty="0">
                          <a:solidFill>
                            <a:srgbClr val="FFC000"/>
                          </a:solidFill>
                          <a:latin typeface="Arial"/>
                          <a:cs typeface="Arial"/>
                        </a:rPr>
                        <a:t>https://</a:t>
                      </a:r>
                      <a:r>
                        <a:rPr lang="en-US" sz="700" b="1" dirty="0" err="1">
                          <a:solidFill>
                            <a:srgbClr val="FFC000"/>
                          </a:solidFill>
                          <a:latin typeface="Arial"/>
                          <a:cs typeface="Arial"/>
                        </a:rPr>
                        <a:t>www.posterpresentations.com</a:t>
                      </a:r>
                      <a:r>
                        <a:rPr lang="en-US" sz="700" b="1" dirty="0">
                          <a:solidFill>
                            <a:srgbClr val="FFC000"/>
                          </a:solidFill>
                          <a:latin typeface="Arial"/>
                          <a:cs typeface="Arial"/>
                        </a:rPr>
                        <a:t>/</a:t>
                      </a:r>
                      <a:r>
                        <a:rPr lang="en-US" sz="700" b="1" dirty="0" err="1">
                          <a:solidFill>
                            <a:srgbClr val="FFC000"/>
                          </a:solidFill>
                          <a:latin typeface="Arial"/>
                          <a:cs typeface="Arial"/>
                        </a:rPr>
                        <a:t>helpdesk.html</a:t>
                      </a:r>
                      <a:endParaRPr lang="en-US" sz="700" dirty="0">
                        <a:solidFill>
                          <a:schemeClr val="bg1">
                            <a:lumMod val="85000"/>
                          </a:schemeClr>
                        </a:solidFill>
                        <a:latin typeface="Arial"/>
                        <a:cs typeface="Arial"/>
                      </a:endParaRPr>
                    </a:p>
                  </a:txBody>
                  <a:tcPr marL="72000" marR="36000" marT="54001" marB="18000">
                    <a:solidFill>
                      <a:srgbClr val="010101"/>
                    </a:solidFill>
                  </a:tcPr>
                </a:tc>
                <a:tc hMerge="1">
                  <a:txBody>
                    <a:bodyPr/>
                    <a:lstStyle/>
                    <a:p>
                      <a:endParaRPr lang="en-US"/>
                    </a:p>
                  </a:txBody>
                  <a:tcPr/>
                </a:tc>
                <a:extLst>
                  <a:ext uri="{0D108BD9-81ED-4DB2-BD59-A6C34878D82A}">
                    <a16:rowId xmlns="" xmlns:a16="http://schemas.microsoft.com/office/drawing/2014/main" val="10009"/>
                  </a:ext>
                </a:extLst>
              </a:tr>
            </a:tbl>
          </a:graphicData>
        </a:graphic>
      </p:graphicFrame>
      <p:grpSp>
        <p:nvGrpSpPr>
          <p:cNvPr id="24" name="Group 23">
            <a:extLst>
              <a:ext uri="{FF2B5EF4-FFF2-40B4-BE49-F238E27FC236}">
                <a16:creationId xmlns="" xmlns:a16="http://schemas.microsoft.com/office/drawing/2014/main" id="{B1E7C499-DC71-C947-A6B6-EB19BA774C6A}"/>
              </a:ext>
            </a:extLst>
          </p:cNvPr>
          <p:cNvGrpSpPr/>
          <p:nvPr userDrawn="1"/>
        </p:nvGrpSpPr>
        <p:grpSpPr>
          <a:xfrm>
            <a:off x="-17046" y="4445"/>
            <a:ext cx="17285524" cy="1622121"/>
            <a:chOff x="-43304" y="11286"/>
            <a:chExt cx="43905392" cy="4120075"/>
          </a:xfrm>
        </p:grpSpPr>
        <p:sp>
          <p:nvSpPr>
            <p:cNvPr id="25" name="Rectangle 24">
              <a:extLst>
                <a:ext uri="{FF2B5EF4-FFF2-40B4-BE49-F238E27FC236}">
                  <a16:creationId xmlns="" xmlns:a16="http://schemas.microsoft.com/office/drawing/2014/main" id="{6943A4C9-462C-4248-AA91-7B6B4581B716}"/>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p>
          </p:txBody>
        </p:sp>
        <p:grpSp>
          <p:nvGrpSpPr>
            <p:cNvPr id="26" name="Group 25">
              <a:extLst>
                <a:ext uri="{FF2B5EF4-FFF2-40B4-BE49-F238E27FC236}">
                  <a16:creationId xmlns="" xmlns:a16="http://schemas.microsoft.com/office/drawing/2014/main" id="{765D9DA6-06BB-E34C-908B-960C1E52E1C3}"/>
                </a:ext>
              </a:extLst>
            </p:cNvPr>
            <p:cNvGrpSpPr/>
            <p:nvPr userDrawn="1"/>
          </p:nvGrpSpPr>
          <p:grpSpPr>
            <a:xfrm>
              <a:off x="-43304" y="11286"/>
              <a:ext cx="43905392" cy="4036528"/>
              <a:chOff x="-14192" y="1382"/>
              <a:chExt cx="27451941" cy="4572641"/>
            </a:xfrm>
          </p:grpSpPr>
          <p:sp>
            <p:nvSpPr>
              <p:cNvPr id="27" name="Rectangle 16">
                <a:extLst>
                  <a:ext uri="{FF2B5EF4-FFF2-40B4-BE49-F238E27FC236}">
                    <a16:creationId xmlns="" xmlns:a16="http://schemas.microsoft.com/office/drawing/2014/main" id="{EC8A9FF7-CCDD-0F43-A972-ADC3A60A8878}"/>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0"/>
              </a:p>
            </p:txBody>
          </p:sp>
          <p:sp>
            <p:nvSpPr>
              <p:cNvPr id="28" name="Rectangle 16">
                <a:extLst>
                  <a:ext uri="{FF2B5EF4-FFF2-40B4-BE49-F238E27FC236}">
                    <a16:creationId xmlns="" xmlns:a16="http://schemas.microsoft.com/office/drawing/2014/main" id="{2B58685C-5C24-BB42-BBEC-9D0F1A445A14}"/>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0"/>
              </a:p>
            </p:txBody>
          </p:sp>
          <p:sp>
            <p:nvSpPr>
              <p:cNvPr id="29" name="Rectangle 15">
                <a:extLst>
                  <a:ext uri="{FF2B5EF4-FFF2-40B4-BE49-F238E27FC236}">
                    <a16:creationId xmlns="" xmlns:a16="http://schemas.microsoft.com/office/drawing/2014/main" id="{DDBC536C-5EEE-AF48-B458-69E40A47597E}"/>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0"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972047" rtl="0" eaLnBrk="1" latinLnBrk="0" hangingPunct="1">
        <a:spcBef>
          <a:spcPct val="0"/>
        </a:spcBef>
        <a:buNone/>
        <a:defRPr sz="1949" kern="1200">
          <a:solidFill>
            <a:schemeClr val="bg1"/>
          </a:solidFill>
          <a:latin typeface="Trebuchet MS" pitchFamily="34" charset="0"/>
          <a:ea typeface="+mj-ea"/>
          <a:cs typeface="+mj-cs"/>
        </a:defRPr>
      </a:lvl1pPr>
    </p:titleStyle>
    <p:bodyStyle>
      <a:lvl1pPr marL="364518" indent="-364518" algn="l" defTabSz="972047" rtl="0" eaLnBrk="1" latinLnBrk="0" hangingPunct="1">
        <a:spcBef>
          <a:spcPct val="20000"/>
        </a:spcBef>
        <a:buFont typeface="Arial" pitchFamily="34" charset="0"/>
        <a:buChar char="•"/>
        <a:defRPr sz="3410" kern="1200">
          <a:solidFill>
            <a:schemeClr val="tx1"/>
          </a:solidFill>
          <a:latin typeface="+mn-lt"/>
          <a:ea typeface="+mn-ea"/>
          <a:cs typeface="+mn-cs"/>
        </a:defRPr>
      </a:lvl1pPr>
      <a:lvl2pPr marL="789788" indent="-303765" algn="l" defTabSz="972047" rtl="0" eaLnBrk="1" latinLnBrk="0" hangingPunct="1">
        <a:spcBef>
          <a:spcPct val="20000"/>
        </a:spcBef>
        <a:buFont typeface="Arial" pitchFamily="34" charset="0"/>
        <a:buChar char="–"/>
        <a:defRPr sz="2990" kern="1200">
          <a:solidFill>
            <a:schemeClr val="tx1"/>
          </a:solidFill>
          <a:latin typeface="+mn-lt"/>
          <a:ea typeface="+mn-ea"/>
          <a:cs typeface="+mn-cs"/>
        </a:defRPr>
      </a:lvl2pPr>
      <a:lvl3pPr marL="1215059" indent="-243011" algn="l" defTabSz="972047" rtl="0" eaLnBrk="1" latinLnBrk="0" hangingPunct="1">
        <a:spcBef>
          <a:spcPct val="20000"/>
        </a:spcBef>
        <a:buFont typeface="Arial" pitchFamily="34" charset="0"/>
        <a:buChar char="•"/>
        <a:defRPr sz="2569" kern="1200">
          <a:solidFill>
            <a:schemeClr val="tx1"/>
          </a:solidFill>
          <a:latin typeface="+mn-lt"/>
          <a:ea typeface="+mn-ea"/>
          <a:cs typeface="+mn-cs"/>
        </a:defRPr>
      </a:lvl3pPr>
      <a:lvl4pPr marL="1701083" indent="-243011" algn="l" defTabSz="972047" rtl="0" eaLnBrk="1" latinLnBrk="0" hangingPunct="1">
        <a:spcBef>
          <a:spcPct val="20000"/>
        </a:spcBef>
        <a:buFont typeface="Arial" pitchFamily="34" charset="0"/>
        <a:buChar char="–"/>
        <a:defRPr sz="2126" kern="1200">
          <a:solidFill>
            <a:schemeClr val="tx1"/>
          </a:solidFill>
          <a:latin typeface="+mn-lt"/>
          <a:ea typeface="+mn-ea"/>
          <a:cs typeface="+mn-cs"/>
        </a:defRPr>
      </a:lvl4pPr>
      <a:lvl5pPr marL="2187106" indent="-243011" algn="l" defTabSz="972047" rtl="0" eaLnBrk="1" latinLnBrk="0" hangingPunct="1">
        <a:spcBef>
          <a:spcPct val="20000"/>
        </a:spcBef>
        <a:buFont typeface="Arial" pitchFamily="34" charset="0"/>
        <a:buChar char="»"/>
        <a:defRPr sz="2126" kern="1200">
          <a:solidFill>
            <a:schemeClr val="tx1"/>
          </a:solidFill>
          <a:latin typeface="+mn-lt"/>
          <a:ea typeface="+mn-ea"/>
          <a:cs typeface="+mn-cs"/>
        </a:defRPr>
      </a:lvl5pPr>
      <a:lvl6pPr marL="2673128" indent="-243011" algn="l" defTabSz="972047" rtl="0" eaLnBrk="1" latinLnBrk="0" hangingPunct="1">
        <a:spcBef>
          <a:spcPct val="20000"/>
        </a:spcBef>
        <a:buFont typeface="Arial" pitchFamily="34" charset="0"/>
        <a:buChar char="•"/>
        <a:defRPr sz="2126" kern="1200">
          <a:solidFill>
            <a:schemeClr val="tx1"/>
          </a:solidFill>
          <a:latin typeface="+mn-lt"/>
          <a:ea typeface="+mn-ea"/>
          <a:cs typeface="+mn-cs"/>
        </a:defRPr>
      </a:lvl6pPr>
      <a:lvl7pPr marL="3159152" indent="-243011" algn="l" defTabSz="972047" rtl="0" eaLnBrk="1" latinLnBrk="0" hangingPunct="1">
        <a:spcBef>
          <a:spcPct val="20000"/>
        </a:spcBef>
        <a:buFont typeface="Arial" pitchFamily="34" charset="0"/>
        <a:buChar char="•"/>
        <a:defRPr sz="2126" kern="1200">
          <a:solidFill>
            <a:schemeClr val="tx1"/>
          </a:solidFill>
          <a:latin typeface="+mn-lt"/>
          <a:ea typeface="+mn-ea"/>
          <a:cs typeface="+mn-cs"/>
        </a:defRPr>
      </a:lvl7pPr>
      <a:lvl8pPr marL="3645175" indent="-243011" algn="l" defTabSz="972047" rtl="0" eaLnBrk="1" latinLnBrk="0" hangingPunct="1">
        <a:spcBef>
          <a:spcPct val="20000"/>
        </a:spcBef>
        <a:buFont typeface="Arial" pitchFamily="34" charset="0"/>
        <a:buChar char="•"/>
        <a:defRPr sz="2126" kern="1200">
          <a:solidFill>
            <a:schemeClr val="tx1"/>
          </a:solidFill>
          <a:latin typeface="+mn-lt"/>
          <a:ea typeface="+mn-ea"/>
          <a:cs typeface="+mn-cs"/>
        </a:defRPr>
      </a:lvl8pPr>
      <a:lvl9pPr marL="4131199" indent="-243011" algn="l" defTabSz="972047" rtl="0" eaLnBrk="1" latinLnBrk="0" hangingPunct="1">
        <a:spcBef>
          <a:spcPct val="20000"/>
        </a:spcBef>
        <a:buFont typeface="Arial" pitchFamily="34" charset="0"/>
        <a:buChar char="•"/>
        <a:defRPr sz="2126" kern="1200">
          <a:solidFill>
            <a:schemeClr val="tx1"/>
          </a:solidFill>
          <a:latin typeface="+mn-lt"/>
          <a:ea typeface="+mn-ea"/>
          <a:cs typeface="+mn-cs"/>
        </a:defRPr>
      </a:lvl9pPr>
    </p:bodyStyle>
    <p:otherStyle>
      <a:defPPr>
        <a:defRPr lang="en-US"/>
      </a:defPPr>
      <a:lvl1pPr marL="0" algn="l" defTabSz="972047" rtl="0" eaLnBrk="1" latinLnBrk="0" hangingPunct="1">
        <a:defRPr sz="1905" kern="1200">
          <a:solidFill>
            <a:schemeClr val="tx1"/>
          </a:solidFill>
          <a:latin typeface="+mn-lt"/>
          <a:ea typeface="+mn-ea"/>
          <a:cs typeface="+mn-cs"/>
        </a:defRPr>
      </a:lvl1pPr>
      <a:lvl2pPr marL="486024" algn="l" defTabSz="972047" rtl="0" eaLnBrk="1" latinLnBrk="0" hangingPunct="1">
        <a:defRPr sz="1905" kern="1200">
          <a:solidFill>
            <a:schemeClr val="tx1"/>
          </a:solidFill>
          <a:latin typeface="+mn-lt"/>
          <a:ea typeface="+mn-ea"/>
          <a:cs typeface="+mn-cs"/>
        </a:defRPr>
      </a:lvl2pPr>
      <a:lvl3pPr marL="972047" algn="l" defTabSz="972047" rtl="0" eaLnBrk="1" latinLnBrk="0" hangingPunct="1">
        <a:defRPr sz="1905" kern="1200">
          <a:solidFill>
            <a:schemeClr val="tx1"/>
          </a:solidFill>
          <a:latin typeface="+mn-lt"/>
          <a:ea typeface="+mn-ea"/>
          <a:cs typeface="+mn-cs"/>
        </a:defRPr>
      </a:lvl3pPr>
      <a:lvl4pPr marL="1458071" algn="l" defTabSz="972047" rtl="0" eaLnBrk="1" latinLnBrk="0" hangingPunct="1">
        <a:defRPr sz="1905" kern="1200">
          <a:solidFill>
            <a:schemeClr val="tx1"/>
          </a:solidFill>
          <a:latin typeface="+mn-lt"/>
          <a:ea typeface="+mn-ea"/>
          <a:cs typeface="+mn-cs"/>
        </a:defRPr>
      </a:lvl4pPr>
      <a:lvl5pPr marL="1944094" algn="l" defTabSz="972047" rtl="0" eaLnBrk="1" latinLnBrk="0" hangingPunct="1">
        <a:defRPr sz="1905" kern="1200">
          <a:solidFill>
            <a:schemeClr val="tx1"/>
          </a:solidFill>
          <a:latin typeface="+mn-lt"/>
          <a:ea typeface="+mn-ea"/>
          <a:cs typeface="+mn-cs"/>
        </a:defRPr>
      </a:lvl5pPr>
      <a:lvl6pPr marL="2430117" algn="l" defTabSz="972047" rtl="0" eaLnBrk="1" latinLnBrk="0" hangingPunct="1">
        <a:defRPr sz="1905" kern="1200">
          <a:solidFill>
            <a:schemeClr val="tx1"/>
          </a:solidFill>
          <a:latin typeface="+mn-lt"/>
          <a:ea typeface="+mn-ea"/>
          <a:cs typeface="+mn-cs"/>
        </a:defRPr>
      </a:lvl6pPr>
      <a:lvl7pPr marL="2916140" algn="l" defTabSz="972047" rtl="0" eaLnBrk="1" latinLnBrk="0" hangingPunct="1">
        <a:defRPr sz="1905" kern="1200">
          <a:solidFill>
            <a:schemeClr val="tx1"/>
          </a:solidFill>
          <a:latin typeface="+mn-lt"/>
          <a:ea typeface="+mn-ea"/>
          <a:cs typeface="+mn-cs"/>
        </a:defRPr>
      </a:lvl7pPr>
      <a:lvl8pPr marL="3402164" algn="l" defTabSz="972047" rtl="0" eaLnBrk="1" latinLnBrk="0" hangingPunct="1">
        <a:defRPr sz="1905" kern="1200">
          <a:solidFill>
            <a:schemeClr val="tx1"/>
          </a:solidFill>
          <a:latin typeface="+mn-lt"/>
          <a:ea typeface="+mn-ea"/>
          <a:cs typeface="+mn-cs"/>
        </a:defRPr>
      </a:lvl8pPr>
      <a:lvl9pPr marL="3888187" algn="l" defTabSz="972047" rtl="0" eaLnBrk="1" latinLnBrk="0" hangingPunct="1">
        <a:defRPr sz="1905"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1143"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 name="Rounded Rectangle 36"/>
          <p:cNvSpPr/>
          <p:nvPr userDrawn="1"/>
        </p:nvSpPr>
        <p:spPr>
          <a:xfrm>
            <a:off x="190325" y="1847010"/>
            <a:ext cx="3959986" cy="10440547"/>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p>
        </p:txBody>
      </p:sp>
      <p:sp>
        <p:nvSpPr>
          <p:cNvPr id="38" name="Rounded Rectangle 37"/>
          <p:cNvSpPr/>
          <p:nvPr userDrawn="1"/>
        </p:nvSpPr>
        <p:spPr>
          <a:xfrm>
            <a:off x="13118166" y="1847010"/>
            <a:ext cx="3959986" cy="10440547"/>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p>
        </p:txBody>
      </p:sp>
      <p:sp>
        <p:nvSpPr>
          <p:cNvPr id="39" name="Rounded Rectangle 38"/>
          <p:cNvSpPr/>
          <p:nvPr userDrawn="1"/>
        </p:nvSpPr>
        <p:spPr>
          <a:xfrm>
            <a:off x="4505042" y="1847010"/>
            <a:ext cx="8259273" cy="10440547"/>
          </a:xfrm>
          <a:prstGeom prst="roundRect">
            <a:avLst>
              <a:gd name="adj" fmla="val 95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p>
        </p:txBody>
      </p:sp>
      <p:grpSp>
        <p:nvGrpSpPr>
          <p:cNvPr id="74" name="Group 73"/>
          <p:cNvGrpSpPr/>
          <p:nvPr userDrawn="1"/>
        </p:nvGrpSpPr>
        <p:grpSpPr>
          <a:xfrm rot="10800000">
            <a:off x="-14407" y="12364467"/>
            <a:ext cx="17294347" cy="591445"/>
            <a:chOff x="-14192" y="1382"/>
            <a:chExt cx="27451941" cy="4572641"/>
          </a:xfrm>
        </p:grpSpPr>
        <p:sp>
          <p:nvSpPr>
            <p:cNvPr id="75"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0"/>
            </a:p>
          </p:txBody>
        </p:sp>
        <p:sp>
          <p:nvSpPr>
            <p:cNvPr id="80"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0"/>
            </a:p>
          </p:txBody>
        </p:sp>
        <p:sp>
          <p:nvSpPr>
            <p:cNvPr id="81"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0" dirty="0">
                <a:ln>
                  <a:noFill/>
                </a:ln>
                <a:solidFill>
                  <a:schemeClr val="accent1"/>
                </a:solidFill>
              </a:endParaRPr>
            </a:p>
          </p:txBody>
        </p:sp>
      </p:grpSp>
      <p:sp>
        <p:nvSpPr>
          <p:cNvPr id="78" name="Text Box 14"/>
          <p:cNvSpPr txBox="1">
            <a:spLocks noChangeArrowheads="1"/>
          </p:cNvSpPr>
          <p:nvPr userDrawn="1"/>
        </p:nvSpPr>
        <p:spPr bwMode="auto">
          <a:xfrm>
            <a:off x="394930" y="12660315"/>
            <a:ext cx="1490697" cy="73035"/>
          </a:xfrm>
          <a:prstGeom prst="rect">
            <a:avLst/>
          </a:prstGeom>
          <a:noFill/>
          <a:ln w="9525">
            <a:noFill/>
            <a:miter lim="800000"/>
            <a:headEnd/>
            <a:tailEnd/>
          </a:ln>
          <a:effectLst/>
        </p:spPr>
        <p:txBody>
          <a:bodyPr wrap="square" lIns="17340" tIns="8669" rIns="17340" bIns="8669">
            <a:spAutoFit/>
          </a:bodyPr>
          <a:lstStyle/>
          <a:p>
            <a:pPr eaLnBrk="0" hangingPunct="0">
              <a:lnSpc>
                <a:spcPct val="65000"/>
              </a:lnSpc>
              <a:spcBef>
                <a:spcPct val="50000"/>
              </a:spcBef>
              <a:defRPr/>
            </a:pPr>
            <a:r>
              <a:rPr lang="en-US" sz="133"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233" b="1" dirty="0">
                <a:solidFill>
                  <a:schemeClr val="bg1">
                    <a:lumMod val="75000"/>
                  </a:schemeClr>
                </a:solidFill>
                <a:latin typeface="Arial" charset="0"/>
              </a:rPr>
              <a:t>www.PosterPresentations.com</a:t>
            </a:r>
          </a:p>
        </p:txBody>
      </p:sp>
      <p:graphicFrame>
        <p:nvGraphicFramePr>
          <p:cNvPr id="79" name="Table 78">
            <a:extLst>
              <a:ext uri="{FF2B5EF4-FFF2-40B4-BE49-F238E27FC236}">
                <a16:creationId xmlns="" xmlns:a16="http://schemas.microsoft.com/office/drawing/2014/main" id="{95944D7C-C179-0F4A-B420-E9093CD11D4C}"/>
              </a:ext>
            </a:extLst>
          </p:cNvPr>
          <p:cNvGraphicFramePr>
            <a:graphicFrameLocks noGrp="1"/>
          </p:cNvGraphicFramePr>
          <p:nvPr userDrawn="1">
            <p:extLst>
              <p:ext uri="{D42A27DB-BD31-4B8C-83A1-F6EECF244321}">
                <p14:modId xmlns:p14="http://schemas.microsoft.com/office/powerpoint/2010/main" val="2677946538"/>
              </p:ext>
            </p:extLst>
          </p:nvPr>
        </p:nvGraphicFramePr>
        <p:xfrm>
          <a:off x="-4177590" y="5551"/>
          <a:ext cx="3849147" cy="17410286"/>
        </p:xfrm>
        <a:graphic>
          <a:graphicData uri="http://schemas.openxmlformats.org/drawingml/2006/table">
            <a:tbl>
              <a:tblPr firstRow="1" bandRow="1">
                <a:tableStyleId>{5C22544A-7EE6-4342-B048-85BDC9FD1C3A}</a:tableStyleId>
              </a:tblPr>
              <a:tblGrid>
                <a:gridCol w="1650484">
                  <a:extLst>
                    <a:ext uri="{9D8B030D-6E8A-4147-A177-3AD203B41FA5}">
                      <a16:colId xmlns="" xmlns:a16="http://schemas.microsoft.com/office/drawing/2014/main" val="20000"/>
                    </a:ext>
                  </a:extLst>
                </a:gridCol>
                <a:gridCol w="2198663">
                  <a:extLst>
                    <a:ext uri="{9D8B030D-6E8A-4147-A177-3AD203B41FA5}">
                      <a16:colId xmlns="" xmlns:a16="http://schemas.microsoft.com/office/drawing/2014/main" val="20001"/>
                    </a:ext>
                  </a:extLst>
                </a:gridCol>
              </a:tblGrid>
              <a:tr h="84926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400" b="0" spc="600" dirty="0">
                          <a:solidFill>
                            <a:srgbClr val="1F3A4E"/>
                          </a:solidFill>
                          <a:latin typeface="Arial Black" panose="020B0A04020102020204" pitchFamily="34" charset="0"/>
                        </a:rPr>
                        <a:t>QUICK START GUIDE</a:t>
                      </a:r>
                      <a:br>
                        <a:rPr lang="en-US" sz="1400" b="0" spc="600" dirty="0">
                          <a:solidFill>
                            <a:srgbClr val="1F3A4E"/>
                          </a:solidFill>
                          <a:latin typeface="Arial Black" panose="020B0A04020102020204" pitchFamily="34" charset="0"/>
                        </a:rPr>
                      </a:br>
                      <a:r>
                        <a:rPr lang="en-US" sz="1100" b="1" spc="0" dirty="0">
                          <a:solidFill>
                            <a:srgbClr val="FF0000"/>
                          </a:solidFill>
                          <a:latin typeface="Trebuchet MS" pitchFamily="34" charset="0"/>
                        </a:rPr>
                        <a:t>(THIS SIDEBAR WILL NOT PRINT)</a:t>
                      </a:r>
                      <a:endParaRPr lang="en-US" sz="1400" b="1" spc="600" dirty="0">
                        <a:solidFill>
                          <a:schemeClr val="bg1"/>
                        </a:solidFill>
                        <a:latin typeface="Trebuchet MS" pitchFamily="34" charset="0"/>
                      </a:endParaRPr>
                    </a:p>
                  </a:txBody>
                  <a:tcPr marL="72000" marR="36000" marT="54001" marB="18000">
                    <a:solidFill>
                      <a:srgbClr val="FFC000"/>
                    </a:solidFill>
                  </a:tcPr>
                </a:tc>
                <a:tc hMerge="1">
                  <a:txBody>
                    <a:bodyPr/>
                    <a:lstStyle/>
                    <a:p>
                      <a:endParaRPr lang="en-US" dirty="0"/>
                    </a:p>
                  </a:txBody>
                  <a:tcPr/>
                </a:tc>
                <a:extLst>
                  <a:ext uri="{0D108BD9-81ED-4DB2-BD59-A6C34878D82A}">
                    <a16:rowId xmlns="" xmlns:a16="http://schemas.microsoft.com/office/drawing/2014/main" val="10000"/>
                  </a:ext>
                </a:extLst>
              </a:tr>
              <a:tr h="2209476">
                <a:tc gridSpan="2">
                  <a:txBody>
                    <a:bodyPr/>
                    <a:lstStyle/>
                    <a:p>
                      <a:pPr defTabSz="3765639"/>
                      <a:r>
                        <a:rPr lang="en-US" sz="800" i="0" dirty="0">
                          <a:solidFill>
                            <a:srgbClr val="D9D9D9"/>
                          </a:solidFill>
                          <a:latin typeface="Arial"/>
                          <a:cs typeface="Arial"/>
                        </a:rPr>
                        <a:t>This PowerPoint template produces a </a:t>
                      </a:r>
                      <a:r>
                        <a:rPr lang="en-US" sz="800" i="0" dirty="0">
                          <a:solidFill>
                            <a:srgbClr val="FFC000"/>
                          </a:solidFill>
                          <a:latin typeface="Arial"/>
                          <a:cs typeface="Arial"/>
                        </a:rPr>
                        <a:t>36"x48" </a:t>
                      </a:r>
                      <a:r>
                        <a:rPr lang="en-US" sz="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800" i="0" dirty="0">
                        <a:solidFill>
                          <a:srgbClr val="D9D9D9"/>
                        </a:solidFill>
                        <a:latin typeface="Arial"/>
                        <a:cs typeface="Arial"/>
                      </a:endParaRPr>
                    </a:p>
                    <a:p>
                      <a:pPr defTabSz="3765639"/>
                      <a:r>
                        <a:rPr lang="en-US" sz="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800" i="0" dirty="0" err="1">
                          <a:solidFill>
                            <a:srgbClr val="FFC000"/>
                          </a:solidFill>
                          <a:latin typeface="Arial"/>
                          <a:cs typeface="Arial"/>
                        </a:rPr>
                        <a:t>PosterPresentations.com</a:t>
                      </a:r>
                      <a:r>
                        <a:rPr lang="en-US" sz="800" i="0" dirty="0">
                          <a:solidFill>
                            <a:srgbClr val="D9D9D9"/>
                          </a:solidFill>
                          <a:latin typeface="Arial"/>
                          <a:cs typeface="Arial"/>
                        </a:rPr>
                        <a:t> and click on the  </a:t>
                      </a:r>
                      <a:r>
                        <a:rPr lang="en-US" sz="800" i="0" dirty="0">
                          <a:solidFill>
                            <a:srgbClr val="FFC000"/>
                          </a:solidFill>
                          <a:latin typeface="Arial"/>
                          <a:cs typeface="Arial"/>
                        </a:rPr>
                        <a:t>HELP DESK</a:t>
                      </a:r>
                      <a:r>
                        <a:rPr lang="en-US" sz="800" i="0" baseline="0" dirty="0">
                          <a:solidFill>
                            <a:srgbClr val="D9D9D9"/>
                          </a:solidFill>
                          <a:latin typeface="Arial"/>
                          <a:cs typeface="Arial"/>
                        </a:rPr>
                        <a:t> </a:t>
                      </a:r>
                      <a:r>
                        <a:rPr lang="en-US" sz="800" i="0" dirty="0">
                          <a:solidFill>
                            <a:srgbClr val="D9D9D9"/>
                          </a:solidFill>
                          <a:latin typeface="Arial"/>
                          <a:cs typeface="Arial"/>
                        </a:rPr>
                        <a:t>tab.</a:t>
                      </a:r>
                    </a:p>
                    <a:p>
                      <a:pPr defTabSz="3765639"/>
                      <a:endParaRPr lang="en-US" sz="800" i="0" dirty="0">
                        <a:solidFill>
                          <a:srgbClr val="D9D9D9"/>
                        </a:solidFill>
                        <a:latin typeface="Arial"/>
                        <a:cs typeface="Arial"/>
                      </a:endParaRPr>
                    </a:p>
                    <a:p>
                      <a:pPr defTabSz="3765639"/>
                      <a:r>
                        <a:rPr lang="en-US" sz="800" i="0" dirty="0">
                          <a:solidFill>
                            <a:srgbClr val="D9D9D9"/>
                          </a:solidFill>
                          <a:latin typeface="Arial"/>
                          <a:cs typeface="Arial"/>
                        </a:rPr>
                        <a:t>To print your poster using our same-day professional printing service, go online to </a:t>
                      </a:r>
                      <a:r>
                        <a:rPr lang="en-US" sz="800" i="0" dirty="0" err="1">
                          <a:solidFill>
                            <a:srgbClr val="FFC000"/>
                          </a:solidFill>
                          <a:latin typeface="Arial"/>
                          <a:cs typeface="Arial"/>
                        </a:rPr>
                        <a:t>PosterPresentations.com</a:t>
                      </a:r>
                      <a:r>
                        <a:rPr lang="en-US" sz="800" i="0" dirty="0">
                          <a:solidFill>
                            <a:srgbClr val="D9D9D9"/>
                          </a:solidFill>
                          <a:latin typeface="Arial"/>
                          <a:cs typeface="Arial"/>
                        </a:rPr>
                        <a:t> and click on "</a:t>
                      </a:r>
                      <a:r>
                        <a:rPr lang="en-US" sz="800" i="0" dirty="0">
                          <a:solidFill>
                            <a:srgbClr val="FFC000"/>
                          </a:solidFill>
                          <a:latin typeface="Arial"/>
                          <a:cs typeface="Arial"/>
                        </a:rPr>
                        <a:t>Order your poster</a:t>
                      </a:r>
                      <a:r>
                        <a:rPr lang="en-US" sz="800" i="0" dirty="0">
                          <a:solidFill>
                            <a:srgbClr val="D9D9D9"/>
                          </a:solidFill>
                          <a:latin typeface="Arial"/>
                          <a:cs typeface="Arial"/>
                        </a:rPr>
                        <a:t>".</a:t>
                      </a:r>
                      <a:endParaRPr lang="en-US" sz="800" b="1" dirty="0">
                        <a:solidFill>
                          <a:srgbClr val="D9D9D9"/>
                        </a:solidFill>
                        <a:latin typeface="Arial"/>
                        <a:cs typeface="Arial"/>
                      </a:endParaRPr>
                    </a:p>
                  </a:txBody>
                  <a:tcPr marL="72000" marR="36000" marT="54001" marB="1800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 xmlns:a16="http://schemas.microsoft.com/office/drawing/2014/main" val="677555919"/>
                  </a:ext>
                </a:extLst>
              </a:tr>
              <a:tr h="2358071">
                <a:tc>
                  <a:txBody>
                    <a:bodyPr/>
                    <a:lstStyle/>
                    <a:p>
                      <a:pPr algn="ctr"/>
                      <a:endParaRPr lang="en-US" sz="800" dirty="0">
                        <a:solidFill>
                          <a:srgbClr val="1F3A4E"/>
                        </a:solidFill>
                      </a:endParaRPr>
                    </a:p>
                    <a:p>
                      <a:pPr algn="ctr"/>
                      <a:endParaRPr lang="en-US" sz="800" dirty="0">
                        <a:solidFill>
                          <a:srgbClr val="1F3A4E"/>
                        </a:solidFill>
                      </a:endParaRPr>
                    </a:p>
                    <a:p>
                      <a:pPr algn="ctr"/>
                      <a:r>
                        <a:rPr lang="en-US" sz="800" dirty="0">
                          <a:solidFill>
                            <a:schemeClr val="bg1"/>
                          </a:solidFill>
                          <a:latin typeface="Arial" panose="020B0604020202020204" pitchFamily="34" charset="0"/>
                          <a:cs typeface="Arial" panose="020B0604020202020204" pitchFamily="34" charset="0"/>
                        </a:rPr>
                        <a:t>This is a template for a </a:t>
                      </a:r>
                    </a:p>
                    <a:p>
                      <a:pPr algn="ctr"/>
                      <a:r>
                        <a:rPr lang="en-US" sz="800" dirty="0">
                          <a:solidFill>
                            <a:schemeClr val="bg1"/>
                          </a:solidFill>
                          <a:latin typeface="Arial" panose="020B0604020202020204" pitchFamily="34" charset="0"/>
                          <a:cs typeface="Arial" panose="020B0604020202020204" pitchFamily="34" charset="0"/>
                        </a:rPr>
                        <a:t>presentation poster</a:t>
                      </a:r>
                      <a:br>
                        <a:rPr lang="en-US" sz="800" dirty="0">
                          <a:solidFill>
                            <a:schemeClr val="bg1"/>
                          </a:solidFill>
                          <a:latin typeface="Arial" panose="020B0604020202020204" pitchFamily="34" charset="0"/>
                          <a:cs typeface="Arial" panose="020B0604020202020204" pitchFamily="34" charset="0"/>
                        </a:rPr>
                      </a:br>
                      <a:r>
                        <a:rPr lang="en-US" sz="1400" b="1" dirty="0">
                          <a:solidFill>
                            <a:srgbClr val="FFC000"/>
                          </a:solidFill>
                          <a:latin typeface="Arial" panose="020B0604020202020204" pitchFamily="34" charset="0"/>
                          <a:cs typeface="Arial" panose="020B0604020202020204" pitchFamily="34" charset="0"/>
                        </a:rPr>
                        <a:t>36 inches tall</a:t>
                      </a:r>
                      <a:br>
                        <a:rPr lang="en-US" sz="1400" b="1" dirty="0">
                          <a:solidFill>
                            <a:srgbClr val="FFC000"/>
                          </a:solidFill>
                          <a:latin typeface="Arial" panose="020B0604020202020204" pitchFamily="34" charset="0"/>
                          <a:cs typeface="Arial" panose="020B0604020202020204" pitchFamily="34" charset="0"/>
                        </a:rPr>
                      </a:br>
                      <a:r>
                        <a:rPr lang="en-US" sz="1400" b="1" dirty="0">
                          <a:solidFill>
                            <a:srgbClr val="FFC000"/>
                          </a:solidFill>
                          <a:latin typeface="Arial" panose="020B0604020202020204" pitchFamily="34" charset="0"/>
                          <a:cs typeface="Arial" panose="020B0604020202020204" pitchFamily="34" charset="0"/>
                        </a:rPr>
                        <a:t>by</a:t>
                      </a:r>
                      <a:br>
                        <a:rPr lang="en-US" sz="1400" b="1" dirty="0">
                          <a:solidFill>
                            <a:srgbClr val="FFC000"/>
                          </a:solidFill>
                          <a:latin typeface="Arial" panose="020B0604020202020204" pitchFamily="34" charset="0"/>
                          <a:cs typeface="Arial" panose="020B0604020202020204" pitchFamily="34" charset="0"/>
                        </a:rPr>
                      </a:br>
                      <a:r>
                        <a:rPr lang="en-US" sz="1400" b="1" dirty="0">
                          <a:solidFill>
                            <a:srgbClr val="FFC000"/>
                          </a:solidFill>
                          <a:latin typeface="Arial" panose="020B0604020202020204" pitchFamily="34" charset="0"/>
                          <a:cs typeface="Arial" panose="020B0604020202020204" pitchFamily="34" charset="0"/>
                        </a:rPr>
                        <a:t>48 inches wide</a:t>
                      </a:r>
                      <a:r>
                        <a:rPr lang="en-US" sz="800" dirty="0">
                          <a:solidFill>
                            <a:schemeClr val="bg1"/>
                          </a:solidFill>
                          <a:latin typeface="Arial" panose="020B0604020202020204" pitchFamily="34" charset="0"/>
                          <a:cs typeface="Arial" panose="020B0604020202020204" pitchFamily="34" charset="0"/>
                        </a:rPr>
                        <a:t/>
                      </a:r>
                      <a:br>
                        <a:rPr lang="en-US" sz="800" dirty="0">
                          <a:solidFill>
                            <a:schemeClr val="bg1"/>
                          </a:solidFill>
                          <a:latin typeface="Arial" panose="020B0604020202020204" pitchFamily="34" charset="0"/>
                          <a:cs typeface="Arial" panose="020B0604020202020204" pitchFamily="34" charset="0"/>
                        </a:rPr>
                      </a:br>
                      <a:endParaRPr lang="en-US" sz="800" dirty="0">
                        <a:solidFill>
                          <a:srgbClr val="1F3A4E"/>
                        </a:solidFill>
                      </a:endParaRPr>
                    </a:p>
                  </a:txBody>
                  <a:tcPr marL="36000" marR="36000" marT="18000" marB="1800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900" b="1" baseline="0" dirty="0">
                          <a:solidFill>
                            <a:srgbClr val="FFC000"/>
                          </a:solidFill>
                          <a:latin typeface="Arial" panose="020B0604020202020204" pitchFamily="34" charset="0"/>
                          <a:cs typeface="Arial" panose="020B0604020202020204" pitchFamily="34" charset="0"/>
                        </a:rPr>
                        <a:t>Important: Check the template size</a:t>
                      </a:r>
                      <a:r>
                        <a:rPr lang="en-US" sz="800" b="0" baseline="0" dirty="0">
                          <a:solidFill>
                            <a:srgbClr val="FFC000"/>
                          </a:solidFill>
                          <a:latin typeface="Arial" panose="020B0604020202020204" pitchFamily="34" charset="0"/>
                          <a:cs typeface="Arial" panose="020B0604020202020204" pitchFamily="34" charset="0"/>
                        </a:rPr>
                        <a:t/>
                      </a:r>
                      <a:br>
                        <a:rPr lang="en-US" sz="800" b="0" baseline="0" dirty="0">
                          <a:solidFill>
                            <a:srgbClr val="FFC000"/>
                          </a:solidFill>
                          <a:latin typeface="Arial" panose="020B0604020202020204" pitchFamily="34" charset="0"/>
                          <a:cs typeface="Arial" panose="020B0604020202020204" pitchFamily="34" charset="0"/>
                        </a:rPr>
                      </a:br>
                      <a:r>
                        <a:rPr lang="en-US" sz="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800" b="0" baseline="0" dirty="0">
                          <a:solidFill>
                            <a:srgbClr val="D9D9D9"/>
                          </a:solidFill>
                          <a:latin typeface="Arial" panose="020B0604020202020204" pitchFamily="34" charset="0"/>
                          <a:cs typeface="Arial" panose="020B0604020202020204" pitchFamily="34" charset="0"/>
                        </a:rPr>
                      </a:br>
                      <a:r>
                        <a:rPr lang="en-US" sz="8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800" b="0" baseline="0" dirty="0">
                          <a:solidFill>
                            <a:srgbClr val="D9D9D9"/>
                          </a:solidFill>
                          <a:latin typeface="Arial" panose="020B0604020202020204" pitchFamily="34" charset="0"/>
                          <a:cs typeface="Arial" panose="020B0604020202020204" pitchFamily="34" charset="0"/>
                        </a:rPr>
                      </a:br>
                      <a:r>
                        <a:rPr lang="en-US" sz="800" b="0" baseline="0" dirty="0">
                          <a:solidFill>
                            <a:srgbClr val="FFC000"/>
                          </a:solidFill>
                          <a:latin typeface="Arial" panose="020B0604020202020204" pitchFamily="34" charset="0"/>
                          <a:cs typeface="Arial" panose="020B0604020202020204" pitchFamily="34" charset="0"/>
                        </a:rPr>
                        <a:t>30 tall x 40 wide</a:t>
                      </a:r>
                      <a:br>
                        <a:rPr lang="en-US" sz="800" b="0" baseline="0" dirty="0">
                          <a:solidFill>
                            <a:srgbClr val="FFC000"/>
                          </a:solidFill>
                          <a:latin typeface="Arial" panose="020B0604020202020204" pitchFamily="34" charset="0"/>
                          <a:cs typeface="Arial" panose="020B0604020202020204" pitchFamily="34" charset="0"/>
                        </a:rPr>
                      </a:br>
                      <a:r>
                        <a:rPr lang="en-US" sz="800" b="0" baseline="0" dirty="0">
                          <a:solidFill>
                            <a:srgbClr val="FFC000"/>
                          </a:solidFill>
                          <a:latin typeface="Arial" panose="020B0604020202020204" pitchFamily="34" charset="0"/>
                          <a:cs typeface="Arial" panose="020B0604020202020204" pitchFamily="34" charset="0"/>
                        </a:rPr>
                        <a:t>42 tall x 56 wide</a:t>
                      </a:r>
                      <a:br>
                        <a:rPr lang="en-US" sz="800" b="0" baseline="0" dirty="0">
                          <a:solidFill>
                            <a:srgbClr val="FFC000"/>
                          </a:solidFill>
                          <a:latin typeface="Arial" panose="020B0604020202020204" pitchFamily="34" charset="0"/>
                          <a:cs typeface="Arial" panose="020B0604020202020204" pitchFamily="34" charset="0"/>
                        </a:rPr>
                      </a:br>
                      <a:r>
                        <a:rPr lang="en-US" sz="800" b="0" baseline="0" dirty="0">
                          <a:solidFill>
                            <a:srgbClr val="FFC000"/>
                          </a:solidFill>
                          <a:latin typeface="Arial" panose="020B0604020202020204" pitchFamily="34" charset="0"/>
                          <a:cs typeface="Arial" panose="020B0604020202020204" pitchFamily="34" charset="0"/>
                        </a:rPr>
                        <a:t>48 tall x 64 wide</a:t>
                      </a:r>
                    </a:p>
                  </a:txBody>
                  <a:tcPr marL="72000" marR="36000" marT="54001" marB="18000">
                    <a:solidFill>
                      <a:srgbClr val="010101"/>
                    </a:solidFill>
                  </a:tcPr>
                </a:tc>
                <a:extLst>
                  <a:ext uri="{0D108BD9-81ED-4DB2-BD59-A6C34878D82A}">
                    <a16:rowId xmlns="" xmlns:a16="http://schemas.microsoft.com/office/drawing/2014/main" val="10008"/>
                  </a:ext>
                </a:extLst>
              </a:tr>
              <a:tr h="2563817">
                <a:tc>
                  <a:txBody>
                    <a:bodyPr/>
                    <a:lstStyle/>
                    <a:p>
                      <a:endParaRPr lang="en-US" sz="800" dirty="0">
                        <a:solidFill>
                          <a:srgbClr val="1F3A4E"/>
                        </a:solidFill>
                      </a:endParaRPr>
                    </a:p>
                  </a:txBody>
                  <a:tcPr marL="36000" marR="36000" marT="18000" marB="18000">
                    <a:blipFill rotWithShape="1">
                      <a:blip r:embed="rId3"/>
                      <a:stretch>
                        <a:fillRect/>
                      </a:stretch>
                    </a:blipFill>
                  </a:tcPr>
                </a:tc>
                <a:tc>
                  <a:txBody>
                    <a:bodyPr/>
                    <a:lstStyle/>
                    <a:p>
                      <a:pPr algn="l"/>
                      <a:r>
                        <a:rPr lang="en-US" sz="900" b="1" baseline="0" dirty="0">
                          <a:solidFill>
                            <a:srgbClr val="FFC000"/>
                          </a:solidFill>
                          <a:latin typeface="Arial" panose="020B0604020202020204" pitchFamily="34" charset="0"/>
                          <a:cs typeface="Arial" panose="020B0604020202020204" pitchFamily="34" charset="0"/>
                        </a:rPr>
                        <a:t>How to </a:t>
                      </a:r>
                      <a:r>
                        <a:rPr lang="en-US" sz="1600" b="1" baseline="0" dirty="0">
                          <a:solidFill>
                            <a:srgbClr val="FFC000"/>
                          </a:solidFill>
                          <a:latin typeface="Arial" panose="020B0604020202020204" pitchFamily="34" charset="0"/>
                          <a:cs typeface="Arial" panose="020B0604020202020204" pitchFamily="34" charset="0"/>
                        </a:rPr>
                        <a:t>Zoom in </a:t>
                      </a:r>
                      <a:r>
                        <a:rPr lang="en-US" sz="900" b="1" baseline="0" dirty="0">
                          <a:solidFill>
                            <a:srgbClr val="FFC000"/>
                          </a:solidFill>
                          <a:latin typeface="Arial" panose="020B0604020202020204" pitchFamily="34" charset="0"/>
                          <a:cs typeface="Arial" panose="020B0604020202020204" pitchFamily="34" charset="0"/>
                        </a:rPr>
                        <a:t>and </a:t>
                      </a:r>
                      <a:r>
                        <a:rPr lang="en-US" sz="700" b="1" baseline="0" dirty="0">
                          <a:solidFill>
                            <a:srgbClr val="FFC000"/>
                          </a:solidFill>
                          <a:latin typeface="Arial" panose="020B0604020202020204" pitchFamily="34" charset="0"/>
                          <a:cs typeface="Arial" panose="020B0604020202020204" pitchFamily="34" charset="0"/>
                        </a:rPr>
                        <a:t>out</a:t>
                      </a:r>
                      <a:endParaRPr lang="en-US" sz="900" b="1" baseline="0" dirty="0">
                        <a:solidFill>
                          <a:srgbClr val="FFC000"/>
                        </a:solidFill>
                        <a:latin typeface="Arial" panose="020B0604020202020204" pitchFamily="34" charset="0"/>
                        <a:cs typeface="Arial" panose="020B0604020202020204" pitchFamily="34" charset="0"/>
                      </a:endParaRPr>
                    </a:p>
                    <a:p>
                      <a:pPr algn="l"/>
                      <a:r>
                        <a:rPr lang="en-US" sz="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800" b="0" baseline="0" dirty="0">
                          <a:solidFill>
                            <a:srgbClr val="D9D9D9"/>
                          </a:solidFill>
                          <a:latin typeface="Arial" panose="020B0604020202020204" pitchFamily="34" charset="0"/>
                          <a:cs typeface="Arial" panose="020B0604020202020204" pitchFamily="34" charset="0"/>
                        </a:rPr>
                      </a:br>
                      <a:r>
                        <a:rPr lang="en-US" sz="800" b="0" baseline="0" dirty="0">
                          <a:solidFill>
                            <a:srgbClr val="FFC000"/>
                          </a:solidFill>
                          <a:latin typeface="Arial" panose="020B0604020202020204" pitchFamily="34" charset="0"/>
                          <a:cs typeface="Arial" panose="020B0604020202020204" pitchFamily="34" charset="0"/>
                        </a:rPr>
                        <a:t>1. </a:t>
                      </a:r>
                      <a:r>
                        <a:rPr lang="en-US" sz="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800" b="0" baseline="0" dirty="0">
                          <a:solidFill>
                            <a:srgbClr val="D9D9D9"/>
                          </a:solidFill>
                          <a:latin typeface="Arial" panose="020B0604020202020204" pitchFamily="34" charset="0"/>
                          <a:cs typeface="Arial" panose="020B0604020202020204" pitchFamily="34" charset="0"/>
                        </a:rPr>
                      </a:br>
                      <a:r>
                        <a:rPr lang="en-US" sz="800" b="0" baseline="0" dirty="0">
                          <a:solidFill>
                            <a:srgbClr val="FFC000"/>
                          </a:solidFill>
                          <a:latin typeface="Arial" panose="020B0604020202020204" pitchFamily="34" charset="0"/>
                          <a:cs typeface="Arial" panose="020B0604020202020204" pitchFamily="34" charset="0"/>
                        </a:rPr>
                        <a:t>2. </a:t>
                      </a:r>
                      <a:r>
                        <a:rPr lang="en-US" sz="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72000" marR="36000" marT="54001" marB="18000">
                    <a:solidFill>
                      <a:srgbClr val="010101"/>
                    </a:solidFill>
                  </a:tcPr>
                </a:tc>
                <a:extLst>
                  <a:ext uri="{0D108BD9-81ED-4DB2-BD59-A6C34878D82A}">
                    <a16:rowId xmlns="" xmlns:a16="http://schemas.microsoft.com/office/drawing/2014/main" val="10001"/>
                  </a:ext>
                </a:extLst>
              </a:tr>
              <a:tr h="117903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900" b="1" baseline="0" dirty="0">
                          <a:solidFill>
                            <a:srgbClr val="FFC000"/>
                          </a:solidFill>
                          <a:latin typeface="Arial" panose="020B0604020202020204" pitchFamily="34" charset="0"/>
                          <a:cs typeface="Arial" panose="020B0604020202020204" pitchFamily="34" charset="0"/>
                        </a:rPr>
                        <a:t>Ruler and Guides</a:t>
                      </a:r>
                      <a:r>
                        <a:rPr lang="en-US" sz="800" b="0" baseline="0" dirty="0">
                          <a:solidFill>
                            <a:srgbClr val="FFC000"/>
                          </a:solidFill>
                          <a:latin typeface="Arial" panose="020B0604020202020204" pitchFamily="34" charset="0"/>
                          <a:cs typeface="Arial" panose="020B0604020202020204" pitchFamily="34" charset="0"/>
                        </a:rPr>
                        <a:t/>
                      </a:r>
                      <a:br>
                        <a:rPr lang="en-US" sz="800" b="0" baseline="0" dirty="0">
                          <a:solidFill>
                            <a:srgbClr val="FFC000"/>
                          </a:solidFill>
                          <a:latin typeface="Arial" panose="020B0604020202020204" pitchFamily="34" charset="0"/>
                          <a:cs typeface="Arial" panose="020B0604020202020204" pitchFamily="34" charset="0"/>
                        </a:rPr>
                      </a:br>
                      <a:r>
                        <a:rPr lang="en-US" sz="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36000" marR="36000" marT="18000" marB="1800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 xmlns:a16="http://schemas.microsoft.com/office/drawing/2014/main" val="10002"/>
                  </a:ext>
                </a:extLst>
              </a:tr>
              <a:tr h="2358071">
                <a:tc>
                  <a:txBody>
                    <a:bodyPr/>
                    <a:lstStyle/>
                    <a:p>
                      <a:endParaRPr lang="en-US" sz="800" dirty="0">
                        <a:solidFill>
                          <a:srgbClr val="1F3A4E"/>
                        </a:solidFill>
                      </a:endParaRPr>
                    </a:p>
                  </a:txBody>
                  <a:tcPr marL="36000" marR="36000" marT="18000" marB="18000">
                    <a:blipFill rotWithShape="1">
                      <a:blip r:embed="rId4"/>
                      <a:stretch>
                        <a:fillRect/>
                      </a:stretch>
                    </a:blipFill>
                  </a:tcPr>
                </a:tc>
                <a:tc>
                  <a:txBody>
                    <a:bodyPr/>
                    <a:lstStyle/>
                    <a:p>
                      <a:pPr marL="0" lvl="1" indent="0" algn="l" defTabSz="114300"/>
                      <a:r>
                        <a:rPr lang="en-US" sz="900" b="1" baseline="0" dirty="0">
                          <a:solidFill>
                            <a:srgbClr val="FFC000"/>
                          </a:solidFill>
                          <a:latin typeface="Arial" panose="020B0604020202020204" pitchFamily="34" charset="0"/>
                          <a:cs typeface="Arial" panose="020B0604020202020204" pitchFamily="34" charset="0"/>
                        </a:rPr>
                        <a:t>Headers and text containers</a:t>
                      </a:r>
                      <a:r>
                        <a:rPr lang="en-US" sz="800" b="0" baseline="0" dirty="0">
                          <a:solidFill>
                            <a:schemeClr val="bg1"/>
                          </a:solidFill>
                          <a:latin typeface="Arial" panose="020B0604020202020204" pitchFamily="34" charset="0"/>
                          <a:cs typeface="Arial" panose="020B0604020202020204" pitchFamily="34" charset="0"/>
                        </a:rPr>
                        <a:t/>
                      </a:r>
                      <a:br>
                        <a:rPr lang="en-US" sz="800" b="0" baseline="0" dirty="0">
                          <a:solidFill>
                            <a:schemeClr val="bg1"/>
                          </a:solidFill>
                          <a:latin typeface="Arial" panose="020B0604020202020204" pitchFamily="34" charset="0"/>
                          <a:cs typeface="Arial" panose="020B0604020202020204" pitchFamily="34" charset="0"/>
                        </a:rPr>
                      </a:br>
                      <a:r>
                        <a:rPr lang="en-US" sz="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800" b="0" baseline="0" dirty="0">
                          <a:solidFill>
                            <a:schemeClr val="bg1"/>
                          </a:solidFill>
                          <a:latin typeface="Arial" panose="020B0604020202020204" pitchFamily="34" charset="0"/>
                          <a:cs typeface="Arial" panose="020B0604020202020204" pitchFamily="34" charset="0"/>
                        </a:rPr>
                        <a:t/>
                      </a:r>
                      <a:br>
                        <a:rPr lang="en-US" sz="800" b="0" baseline="0" dirty="0">
                          <a:solidFill>
                            <a:schemeClr val="bg1"/>
                          </a:solidFill>
                          <a:latin typeface="Arial" panose="020B0604020202020204" pitchFamily="34" charset="0"/>
                          <a:cs typeface="Arial" panose="020B0604020202020204" pitchFamily="34" charset="0"/>
                        </a:rPr>
                      </a:br>
                      <a:r>
                        <a:rPr lang="en-US" sz="800" b="0" baseline="0" dirty="0">
                          <a:solidFill>
                            <a:srgbClr val="FFC000"/>
                          </a:solidFill>
                          <a:latin typeface="Arial" panose="020B0604020202020204" pitchFamily="34" charset="0"/>
                          <a:cs typeface="Arial" panose="020B0604020202020204" pitchFamily="34" charset="0"/>
                        </a:rPr>
                        <a:t>-</a:t>
                      </a:r>
                      <a:r>
                        <a:rPr lang="en-US" sz="800" b="0" baseline="0" dirty="0">
                          <a:solidFill>
                            <a:schemeClr val="bg1"/>
                          </a:solidFill>
                          <a:latin typeface="Arial" panose="020B0604020202020204" pitchFamily="34" charset="0"/>
                          <a:cs typeface="Arial" panose="020B0604020202020204" pitchFamily="34" charset="0"/>
                        </a:rPr>
                        <a:t> </a:t>
                      </a:r>
                      <a:r>
                        <a:rPr lang="en-US" sz="8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800" b="0" baseline="0" dirty="0">
                          <a:solidFill>
                            <a:schemeClr val="bg1"/>
                          </a:solidFill>
                          <a:latin typeface="Arial" panose="020B0604020202020204" pitchFamily="34" charset="0"/>
                          <a:cs typeface="Arial" panose="020B0604020202020204" pitchFamily="34" charset="0"/>
                        </a:rPr>
                        <a:t/>
                      </a:r>
                      <a:br>
                        <a:rPr lang="en-US" sz="800" b="0" baseline="0" dirty="0">
                          <a:solidFill>
                            <a:schemeClr val="bg1"/>
                          </a:solidFill>
                          <a:latin typeface="Arial" panose="020B0604020202020204" pitchFamily="34" charset="0"/>
                          <a:cs typeface="Arial" panose="020B0604020202020204" pitchFamily="34" charset="0"/>
                        </a:rPr>
                      </a:br>
                      <a:r>
                        <a:rPr lang="en-US" sz="800" b="0" baseline="0" dirty="0">
                          <a:solidFill>
                            <a:srgbClr val="FFC000"/>
                          </a:solidFill>
                          <a:latin typeface="Arial" panose="020B0604020202020204" pitchFamily="34" charset="0"/>
                          <a:cs typeface="Arial" panose="020B0604020202020204" pitchFamily="34" charset="0"/>
                        </a:rPr>
                        <a:t>-</a:t>
                      </a:r>
                      <a:r>
                        <a:rPr lang="en-US" sz="800" b="0" baseline="0" dirty="0">
                          <a:solidFill>
                            <a:schemeClr val="bg1"/>
                          </a:solidFill>
                          <a:latin typeface="Arial" panose="020B0604020202020204" pitchFamily="34" charset="0"/>
                          <a:cs typeface="Arial" panose="020B0604020202020204" pitchFamily="34" charset="0"/>
                        </a:rPr>
                        <a:t> </a:t>
                      </a:r>
                      <a:r>
                        <a:rPr lang="en-US" sz="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800" b="0" baseline="0" dirty="0">
                          <a:solidFill>
                            <a:schemeClr val="bg1"/>
                          </a:solidFill>
                          <a:latin typeface="Arial" panose="020B0604020202020204" pitchFamily="34" charset="0"/>
                          <a:cs typeface="Arial" panose="020B0604020202020204" pitchFamily="34" charset="0"/>
                        </a:rPr>
                        <a:t/>
                      </a:r>
                      <a:br>
                        <a:rPr lang="en-US" sz="800" b="0" baseline="0" dirty="0">
                          <a:solidFill>
                            <a:schemeClr val="bg1"/>
                          </a:solidFill>
                          <a:latin typeface="Arial" panose="020B0604020202020204" pitchFamily="34" charset="0"/>
                          <a:cs typeface="Arial" panose="020B0604020202020204" pitchFamily="34" charset="0"/>
                        </a:rPr>
                      </a:br>
                      <a:r>
                        <a:rPr lang="en-US" sz="800" b="0" baseline="0" dirty="0">
                          <a:solidFill>
                            <a:srgbClr val="FFC000"/>
                          </a:solidFill>
                          <a:latin typeface="Arial" panose="020B0604020202020204" pitchFamily="34" charset="0"/>
                          <a:cs typeface="Arial" panose="020B0604020202020204" pitchFamily="34" charset="0"/>
                        </a:rPr>
                        <a:t>-</a:t>
                      </a:r>
                      <a:r>
                        <a:rPr lang="en-US" sz="800" b="0" baseline="0" dirty="0">
                          <a:solidFill>
                            <a:schemeClr val="bg1"/>
                          </a:solidFill>
                          <a:latin typeface="Arial" panose="020B0604020202020204" pitchFamily="34" charset="0"/>
                          <a:cs typeface="Arial" panose="020B0604020202020204" pitchFamily="34" charset="0"/>
                        </a:rPr>
                        <a:t> </a:t>
                      </a:r>
                      <a:r>
                        <a:rPr lang="en-US" sz="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72000" marR="36000" marT="54001" marB="18000">
                    <a:solidFill>
                      <a:srgbClr val="010101"/>
                    </a:solidFill>
                  </a:tcPr>
                </a:tc>
                <a:extLst>
                  <a:ext uri="{0D108BD9-81ED-4DB2-BD59-A6C34878D82A}">
                    <a16:rowId xmlns="" xmlns:a16="http://schemas.microsoft.com/office/drawing/2014/main" val="10003"/>
                  </a:ext>
                </a:extLst>
              </a:tr>
              <a:tr h="1933438">
                <a:tc gridSpan="2">
                  <a:txBody>
                    <a:bodyPr/>
                    <a:lstStyle/>
                    <a:p>
                      <a:r>
                        <a:rPr lang="en-US" sz="900" b="1" dirty="0">
                          <a:solidFill>
                            <a:srgbClr val="FFC000"/>
                          </a:solidFill>
                          <a:latin typeface="Arial" panose="020B0604020202020204" pitchFamily="34" charset="0"/>
                          <a:cs typeface="Arial" panose="020B0604020202020204" pitchFamily="34" charset="0"/>
                        </a:rPr>
                        <a:t>Adding content to the poster</a:t>
                      </a:r>
                    </a:p>
                    <a:p>
                      <a:r>
                        <a:rPr lang="en-US" sz="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800" dirty="0">
                        <a:solidFill>
                          <a:srgbClr val="D9D9D9"/>
                        </a:solidFill>
                        <a:latin typeface="Arial" panose="020B0604020202020204" pitchFamily="34" charset="0"/>
                        <a:cs typeface="Arial" panose="020B0604020202020204" pitchFamily="34" charset="0"/>
                      </a:endParaRPr>
                    </a:p>
                  </a:txBody>
                  <a:tcPr marL="36000" marR="36000" marT="18000" marB="1800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 xmlns:a16="http://schemas.microsoft.com/office/drawing/2014/main" val="10004"/>
                  </a:ext>
                </a:extLst>
              </a:tr>
              <a:tr h="121503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9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72000" marR="36000" marT="54001" marB="1800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5"/>
                  </a:ext>
                </a:extLst>
              </a:tr>
              <a:tr h="902847">
                <a:tc gridSpan="2">
                  <a:txBody>
                    <a:bodyPr/>
                    <a:lstStyle/>
                    <a:p>
                      <a:endParaRPr lang="en-US" sz="800" dirty="0">
                        <a:solidFill>
                          <a:schemeClr val="bg1"/>
                        </a:solidFill>
                        <a:latin typeface="Arial" panose="020B0604020202020204" pitchFamily="34" charset="0"/>
                        <a:cs typeface="Arial" panose="020B0604020202020204" pitchFamily="34" charset="0"/>
                      </a:endParaRPr>
                    </a:p>
                  </a:txBody>
                  <a:tcPr marL="72000" marR="36000" marT="54001" marB="1800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 xmlns:a16="http://schemas.microsoft.com/office/drawing/2014/main" val="10006"/>
                  </a:ext>
                </a:extLst>
              </a:tr>
              <a:tr h="58636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9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800" noProof="0" dirty="0">
                          <a:solidFill>
                            <a:srgbClr val="D9D9D9"/>
                          </a:solidFill>
                          <a:latin typeface="Arial"/>
                          <a:cs typeface="Arial"/>
                        </a:rPr>
                        <a:t>Zoom in and look at your images at 100%-200% magnification. If they look clear, they will print well. </a:t>
                      </a:r>
                    </a:p>
                  </a:txBody>
                  <a:tcPr marL="72000" marR="36000" marT="54001" marB="1800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 xmlns:a16="http://schemas.microsoft.com/office/drawing/2014/main" val="10007"/>
                  </a:ext>
                </a:extLst>
              </a:tr>
              <a:tr h="12548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800" noProof="0" dirty="0">
                        <a:solidFill>
                          <a:schemeClr val="bg1"/>
                        </a:solidFill>
                        <a:latin typeface="Arial"/>
                        <a:cs typeface="Arial"/>
                      </a:endParaRPr>
                    </a:p>
                  </a:txBody>
                  <a:tcPr marL="72000" marR="36000" marT="54001" marB="18000">
                    <a:blipFill rotWithShape="1">
                      <a:blip r:embed="rId6"/>
                      <a:stretch>
                        <a:fillRect/>
                      </a:stretch>
                    </a:blipFill>
                  </a:tcPr>
                </a:tc>
                <a:tc hMerge="1">
                  <a:txBody>
                    <a:bodyPr/>
                    <a:lstStyle/>
                    <a:p>
                      <a:endParaRPr lang="en-US"/>
                    </a:p>
                  </a:txBody>
                  <a:tcPr/>
                </a:tc>
                <a:extLst>
                  <a:ext uri="{0D108BD9-81ED-4DB2-BD59-A6C34878D82A}">
                    <a16:rowId xmlns="" xmlns:a16="http://schemas.microsoft.com/office/drawing/2014/main" val="10010"/>
                  </a:ext>
                </a:extLst>
              </a:tr>
            </a:tbl>
          </a:graphicData>
        </a:graphic>
      </p:graphicFrame>
      <p:graphicFrame>
        <p:nvGraphicFramePr>
          <p:cNvPr id="16" name="Table 15">
            <a:extLst>
              <a:ext uri="{FF2B5EF4-FFF2-40B4-BE49-F238E27FC236}">
                <a16:creationId xmlns="" xmlns:a16="http://schemas.microsoft.com/office/drawing/2014/main" id="{38AC10A7-F1A6-46DA-969C-3A6C399D99F4}"/>
              </a:ext>
            </a:extLst>
          </p:cNvPr>
          <p:cNvGraphicFramePr>
            <a:graphicFrameLocks noGrp="1"/>
          </p:cNvGraphicFramePr>
          <p:nvPr userDrawn="1">
            <p:extLst>
              <p:ext uri="{D42A27DB-BD31-4B8C-83A1-F6EECF244321}">
                <p14:modId xmlns:p14="http://schemas.microsoft.com/office/powerpoint/2010/main" val="3568378181"/>
              </p:ext>
            </p:extLst>
          </p:nvPr>
        </p:nvGraphicFramePr>
        <p:xfrm>
          <a:off x="17596488" y="-33367"/>
          <a:ext cx="3712659" cy="17935313"/>
        </p:xfrm>
        <a:graphic>
          <a:graphicData uri="http://schemas.openxmlformats.org/drawingml/2006/table">
            <a:tbl>
              <a:tblPr firstRow="1" bandRow="1">
                <a:tableStyleId>{5C22544A-7EE6-4342-B048-85BDC9FD1C3A}</a:tableStyleId>
              </a:tblPr>
              <a:tblGrid>
                <a:gridCol w="1316466">
                  <a:extLst>
                    <a:ext uri="{9D8B030D-6E8A-4147-A177-3AD203B41FA5}">
                      <a16:colId xmlns="" xmlns:a16="http://schemas.microsoft.com/office/drawing/2014/main" val="20000"/>
                    </a:ext>
                  </a:extLst>
                </a:gridCol>
                <a:gridCol w="543919">
                  <a:extLst>
                    <a:ext uri="{9D8B030D-6E8A-4147-A177-3AD203B41FA5}">
                      <a16:colId xmlns="" xmlns:a16="http://schemas.microsoft.com/office/drawing/2014/main" val="997673227"/>
                    </a:ext>
                  </a:extLst>
                </a:gridCol>
                <a:gridCol w="1852274">
                  <a:extLst>
                    <a:ext uri="{9D8B030D-6E8A-4147-A177-3AD203B41FA5}">
                      <a16:colId xmlns="" xmlns:a16="http://schemas.microsoft.com/office/drawing/2014/main" val="4164475170"/>
                    </a:ext>
                  </a:extLst>
                </a:gridCol>
              </a:tblGrid>
              <a:tr h="1180745">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600" b="0" spc="600" dirty="0">
                          <a:solidFill>
                            <a:srgbClr val="1F3A4E"/>
                          </a:solidFill>
                          <a:latin typeface="Arial Black" panose="020B0A04020102020204" pitchFamily="34" charset="0"/>
                        </a:rPr>
                        <a:t>QUICK START GUIDE</a:t>
                      </a:r>
                      <a:br>
                        <a:rPr lang="en-US" sz="1600" b="0" spc="600" dirty="0">
                          <a:solidFill>
                            <a:srgbClr val="1F3A4E"/>
                          </a:solidFill>
                          <a:latin typeface="Arial Black" panose="020B0A04020102020204" pitchFamily="34" charset="0"/>
                        </a:rPr>
                      </a:br>
                      <a:r>
                        <a:rPr lang="en-US" sz="1300" b="1" spc="0" dirty="0">
                          <a:solidFill>
                            <a:srgbClr val="FF0000"/>
                          </a:solidFill>
                          <a:latin typeface="Trebuchet MS" pitchFamily="34" charset="0"/>
                        </a:rPr>
                        <a:t>(THIS SIDEBAR WILL NOT PRINT)</a:t>
                      </a:r>
                      <a:endParaRPr lang="en-US" sz="1600" b="1" spc="600" dirty="0">
                        <a:solidFill>
                          <a:schemeClr val="bg1"/>
                        </a:solidFill>
                        <a:latin typeface="Trebuchet MS" pitchFamily="34" charset="0"/>
                      </a:endParaRPr>
                    </a:p>
                  </a:txBody>
                  <a:tcPr marL="72000" marR="36000" marT="54001" marB="1800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3158195">
                <a:tc gridSpan="3">
                  <a:txBody>
                    <a:bodyPr/>
                    <a:lstStyle/>
                    <a:p>
                      <a:pPr algn="l"/>
                      <a:r>
                        <a:rPr lang="en-US" sz="11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9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900" dirty="0">
                          <a:solidFill>
                            <a:srgbClr val="FFC000"/>
                          </a:solidFill>
                          <a:hlinkClick r:id="rId7">
                            <a:extLst>
                              <a:ext uri="{A12FA001-AC4F-418D-AE19-62706E023703}">
                                <ahyp:hlinkClr xmlns="" xmlns:ahyp="http://schemas.microsoft.com/office/drawing/2018/hyperlinkcolor" val="tx"/>
                              </a:ext>
                            </a:extLst>
                          </a:hlinkClick>
                        </a:rPr>
                        <a:t>https://www.posterpresentations.com/how-to-change-the-research-poster-template-colors.html</a:t>
                      </a:r>
                      <a:endParaRPr lang="en-US" sz="900" dirty="0">
                        <a:solidFill>
                          <a:srgbClr val="FFC000"/>
                        </a:solidFill>
                      </a:endParaRPr>
                    </a:p>
                    <a:p>
                      <a:pPr marL="0" indent="0" algn="l" defTabSz="114300"/>
                      <a:endParaRPr lang="en-US" sz="9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9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9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9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72000" marR="36000" marT="54001" marB="1800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 xmlns:a16="http://schemas.microsoft.com/office/drawing/2014/main" val="10001"/>
                  </a:ext>
                </a:extLst>
              </a:tr>
              <a:tr h="1649389">
                <a:tc gridSpan="3">
                  <a:txBody>
                    <a:bodyPr/>
                    <a:lstStyle/>
                    <a:p>
                      <a:r>
                        <a:rPr lang="en-US" sz="1100" b="1" dirty="0">
                          <a:solidFill>
                            <a:srgbClr val="FFC000"/>
                          </a:solidFill>
                          <a:latin typeface="Arial" panose="020B0604020202020204" pitchFamily="34" charset="0"/>
                          <a:cs typeface="Arial" panose="020B0604020202020204" pitchFamily="34" charset="0"/>
                        </a:rPr>
                        <a:t>How to change the column layout configuration</a:t>
                      </a:r>
                    </a:p>
                    <a:p>
                      <a:r>
                        <a:rPr lang="en-US" sz="9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900" dirty="0">
                          <a:solidFill>
                            <a:srgbClr val="D9D9D9"/>
                          </a:solidFill>
                          <a:latin typeface="Arial" panose="020B0604020202020204" pitchFamily="34" charset="0"/>
                          <a:cs typeface="Arial" panose="020B0604020202020204" pitchFamily="34" charset="0"/>
                        </a:rPr>
                        <a:t>You can see a tutorial here: </a:t>
                      </a:r>
                      <a:r>
                        <a:rPr lang="en-US" sz="900" u="sng" dirty="0">
                          <a:solidFill>
                            <a:srgbClr val="FFC000"/>
                          </a:solidFill>
                          <a:latin typeface="Arial" panose="020B0604020202020204" pitchFamily="34" charset="0"/>
                          <a:cs typeface="Arial" panose="020B0604020202020204" pitchFamily="34" charset="0"/>
                        </a:rPr>
                        <a:t>https://</a:t>
                      </a:r>
                      <a:r>
                        <a:rPr lang="en-US" sz="900" u="sng" dirty="0" err="1">
                          <a:solidFill>
                            <a:srgbClr val="FFC000"/>
                          </a:solidFill>
                          <a:latin typeface="Arial" panose="020B0604020202020204" pitchFamily="34" charset="0"/>
                          <a:cs typeface="Arial" panose="020B0604020202020204" pitchFamily="34" charset="0"/>
                        </a:rPr>
                        <a:t>www.posterpresentations.com</a:t>
                      </a:r>
                      <a:r>
                        <a:rPr lang="en-US" sz="900" u="sng" dirty="0">
                          <a:solidFill>
                            <a:srgbClr val="FFC000"/>
                          </a:solidFill>
                          <a:latin typeface="Arial" panose="020B0604020202020204" pitchFamily="34" charset="0"/>
                          <a:cs typeface="Arial" panose="020B0604020202020204" pitchFamily="34" charset="0"/>
                        </a:rPr>
                        <a:t>/how-to-change-the-column-</a:t>
                      </a:r>
                      <a:r>
                        <a:rPr lang="en-US" sz="900" u="sng" dirty="0" err="1">
                          <a:solidFill>
                            <a:srgbClr val="FFC000"/>
                          </a:solidFill>
                          <a:latin typeface="Arial" panose="020B0604020202020204" pitchFamily="34" charset="0"/>
                          <a:cs typeface="Arial" panose="020B0604020202020204" pitchFamily="34" charset="0"/>
                        </a:rPr>
                        <a:t>configuration.html</a:t>
                      </a:r>
                      <a:endParaRPr lang="en-US" sz="1300" u="sng" dirty="0">
                        <a:solidFill>
                          <a:srgbClr val="FFC000"/>
                        </a:solidFill>
                      </a:endParaRPr>
                    </a:p>
                  </a:txBody>
                  <a:tcPr marL="72000" marR="36000" marT="54001" marB="1800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 xmlns:a16="http://schemas.microsoft.com/office/drawing/2014/main" val="10004"/>
                  </a:ext>
                </a:extLst>
              </a:tr>
              <a:tr h="20382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900" noProof="0" dirty="0">
                        <a:solidFill>
                          <a:srgbClr val="D9D9D9"/>
                        </a:solidFill>
                        <a:latin typeface="Arial" panose="020B0604020202020204" pitchFamily="34" charset="0"/>
                        <a:cs typeface="Arial" panose="020B0604020202020204" pitchFamily="34" charset="0"/>
                      </a:endParaRPr>
                    </a:p>
                  </a:txBody>
                  <a:tcPr marL="72000" marR="36000" marT="54001" marB="1800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1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900" noProof="0" dirty="0">
                          <a:solidFill>
                            <a:srgbClr val="D9D9D9"/>
                          </a:solidFill>
                          <a:latin typeface="Arial" panose="020B0604020202020204" pitchFamily="34" charset="0"/>
                          <a:cs typeface="Arial" panose="020B0604020202020204" pitchFamily="34" charset="0"/>
                        </a:rPr>
                        <a:t>The Quick Start</a:t>
                      </a:r>
                      <a:r>
                        <a:rPr lang="en-US" sz="900" baseline="0" noProof="0" dirty="0">
                          <a:solidFill>
                            <a:srgbClr val="D9D9D9"/>
                          </a:solidFill>
                          <a:latin typeface="Arial" panose="020B0604020202020204" pitchFamily="34" charset="0"/>
                          <a:cs typeface="Arial" panose="020B0604020202020204" pitchFamily="34" charset="0"/>
                        </a:rPr>
                        <a:t> Guides</a:t>
                      </a:r>
                      <a:r>
                        <a:rPr lang="en-US" sz="900" noProof="0" dirty="0">
                          <a:solidFill>
                            <a:srgbClr val="D9D9D9"/>
                          </a:solidFill>
                          <a:latin typeface="Arial" panose="020B0604020202020204" pitchFamily="34" charset="0"/>
                          <a:cs typeface="Arial" panose="020B0604020202020204" pitchFamily="34" charset="0"/>
                        </a:rPr>
                        <a:t> </a:t>
                      </a:r>
                      <a:r>
                        <a:rPr lang="en-US" sz="900" u="sng" noProof="0" dirty="0">
                          <a:solidFill>
                            <a:srgbClr val="D9D9D9"/>
                          </a:solidFill>
                          <a:latin typeface="Arial" panose="020B0604020202020204" pitchFamily="34" charset="0"/>
                          <a:cs typeface="Arial" panose="020B0604020202020204" pitchFamily="34" charset="0"/>
                        </a:rPr>
                        <a:t>are outside the template’s printable area</a:t>
                      </a:r>
                      <a:r>
                        <a:rPr lang="en-US" sz="900" noProof="0" dirty="0">
                          <a:solidFill>
                            <a:srgbClr val="D9D9D9"/>
                          </a:solidFill>
                          <a:latin typeface="Arial" panose="020B0604020202020204" pitchFamily="34" charset="0"/>
                          <a:cs typeface="Arial" panose="020B0604020202020204" pitchFamily="34" charset="0"/>
                        </a:rPr>
                        <a:t> and they will not be on the printed poster</a:t>
                      </a:r>
                      <a:r>
                        <a:rPr lang="en-US" sz="9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9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9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9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900" baseline="0" noProof="0" dirty="0">
                          <a:solidFill>
                            <a:srgbClr val="D9D9D9"/>
                          </a:solidFill>
                          <a:latin typeface="Arial" panose="020B0604020202020204" pitchFamily="34" charset="0"/>
                          <a:cs typeface="Arial" panose="020B0604020202020204" pitchFamily="34" charset="0"/>
                        </a:rPr>
                        <a:t>To hide the guides click on the </a:t>
                      </a:r>
                      <a:r>
                        <a:rPr lang="en-US" sz="900" b="1" baseline="0" noProof="0" dirty="0">
                          <a:solidFill>
                            <a:srgbClr val="D9D9D9"/>
                          </a:solidFill>
                          <a:latin typeface="Arial" panose="020B0604020202020204" pitchFamily="34" charset="0"/>
                          <a:cs typeface="Arial" panose="020B0604020202020204" pitchFamily="34" charset="0"/>
                        </a:rPr>
                        <a:t>Home</a:t>
                      </a:r>
                      <a:r>
                        <a:rPr lang="en-US" sz="9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900" b="1" baseline="0" noProof="0" dirty="0">
                          <a:solidFill>
                            <a:srgbClr val="D9D9D9"/>
                          </a:solidFill>
                          <a:latin typeface="Arial" panose="020B0604020202020204" pitchFamily="34" charset="0"/>
                          <a:cs typeface="Arial" panose="020B0604020202020204" pitchFamily="34" charset="0"/>
                        </a:rPr>
                        <a:t>Layout</a:t>
                      </a:r>
                      <a:r>
                        <a:rPr lang="en-US" sz="9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900" b="1" baseline="0" noProof="0" dirty="0">
                          <a:solidFill>
                            <a:srgbClr val="D9D9D9"/>
                          </a:solidFill>
                          <a:latin typeface="Arial" panose="020B0604020202020204" pitchFamily="34" charset="0"/>
                          <a:cs typeface="Arial" panose="020B0604020202020204" pitchFamily="34" charset="0"/>
                        </a:rPr>
                        <a:t>Without Guides </a:t>
                      </a:r>
                      <a:r>
                        <a:rPr lang="en-US" sz="900" b="0" baseline="0" noProof="0" dirty="0">
                          <a:solidFill>
                            <a:srgbClr val="D9D9D9"/>
                          </a:solidFill>
                          <a:latin typeface="Arial" panose="020B0604020202020204" pitchFamily="34" charset="0"/>
                          <a:cs typeface="Arial" panose="020B0604020202020204" pitchFamily="34" charset="0"/>
                        </a:rPr>
                        <a:t>layout</a:t>
                      </a:r>
                      <a:r>
                        <a:rPr lang="en-US" sz="900" baseline="0" noProof="0" dirty="0">
                          <a:solidFill>
                            <a:srgbClr val="D9D9D9"/>
                          </a:solidFill>
                          <a:latin typeface="Arial" panose="020B0604020202020204" pitchFamily="34" charset="0"/>
                          <a:cs typeface="Arial" panose="020B0604020202020204" pitchFamily="34" charset="0"/>
                        </a:rPr>
                        <a:t>.</a:t>
                      </a:r>
                      <a:endParaRPr lang="en-US" sz="9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900" noProof="0" dirty="0">
                        <a:solidFill>
                          <a:srgbClr val="D9D9D9"/>
                        </a:solidFill>
                        <a:latin typeface="Arial" panose="020B0604020202020204" pitchFamily="34" charset="0"/>
                        <a:cs typeface="Arial" panose="020B0604020202020204" pitchFamily="34" charset="0"/>
                      </a:endParaRPr>
                    </a:p>
                  </a:txBody>
                  <a:tcPr marL="72000" marR="36000" marT="54001" marB="18000">
                    <a:solidFill>
                      <a:srgbClr val="010101"/>
                    </a:solidFill>
                  </a:tcPr>
                </a:tc>
                <a:extLst>
                  <a:ext uri="{0D108BD9-81ED-4DB2-BD59-A6C34878D82A}">
                    <a16:rowId xmlns="" xmlns:a16="http://schemas.microsoft.com/office/drawing/2014/main" val="10005"/>
                  </a:ext>
                </a:extLst>
              </a:tr>
              <a:tr h="235440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900" noProof="0" dirty="0">
                        <a:solidFill>
                          <a:srgbClr val="D9D9D9"/>
                        </a:solidFill>
                        <a:latin typeface="Arial" panose="020B0604020202020204" pitchFamily="34" charset="0"/>
                        <a:cs typeface="Arial" panose="020B0604020202020204" pitchFamily="34" charset="0"/>
                      </a:endParaRPr>
                    </a:p>
                  </a:txBody>
                  <a:tcPr marL="72000" marR="36000" marT="54001" marB="1800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766341567"/>
                  </a:ext>
                </a:extLst>
              </a:tr>
              <a:tr h="2403792">
                <a:tc gridSpan="2">
                  <a:txBody>
                    <a:bodyPr/>
                    <a:lstStyle/>
                    <a:p>
                      <a:r>
                        <a:rPr lang="en-US" sz="1100" b="1" dirty="0">
                          <a:solidFill>
                            <a:srgbClr val="FFC000"/>
                          </a:solidFill>
                          <a:latin typeface="Arial" panose="020B0604020202020204" pitchFamily="34" charset="0"/>
                          <a:cs typeface="Arial" panose="020B0604020202020204" pitchFamily="34" charset="0"/>
                        </a:rPr>
                        <a:t>How to</a:t>
                      </a:r>
                      <a:r>
                        <a:rPr lang="en-US" sz="1100" b="1" baseline="0" dirty="0">
                          <a:solidFill>
                            <a:srgbClr val="FFC000"/>
                          </a:solidFill>
                          <a:latin typeface="Arial" panose="020B0604020202020204" pitchFamily="34" charset="0"/>
                          <a:cs typeface="Arial" panose="020B0604020202020204" pitchFamily="34" charset="0"/>
                        </a:rPr>
                        <a:t> preview your poster prior to printing</a:t>
                      </a:r>
                      <a:endParaRPr lang="en-US" sz="1100" b="1" dirty="0">
                        <a:solidFill>
                          <a:srgbClr val="FFC000"/>
                        </a:solidFill>
                        <a:latin typeface="Arial" panose="020B0604020202020204" pitchFamily="34" charset="0"/>
                        <a:cs typeface="Arial" panose="020B0604020202020204" pitchFamily="34" charset="0"/>
                      </a:endParaRPr>
                    </a:p>
                    <a:p>
                      <a:r>
                        <a:rPr lang="en-US" sz="900" dirty="0">
                          <a:solidFill>
                            <a:srgbClr val="D9D9D9"/>
                          </a:solidFill>
                          <a:latin typeface="Arial" panose="020B0604020202020204" pitchFamily="34" charset="0"/>
                          <a:cs typeface="Arial" panose="020B0604020202020204" pitchFamily="34" charset="0"/>
                        </a:rPr>
                        <a:t>You can preview your poster at any time by pressing the </a:t>
                      </a:r>
                      <a:r>
                        <a:rPr lang="en-US" sz="900" dirty="0">
                          <a:solidFill>
                            <a:srgbClr val="FFC000"/>
                          </a:solidFill>
                          <a:latin typeface="Arial" panose="020B0604020202020204" pitchFamily="34" charset="0"/>
                          <a:cs typeface="Arial" panose="020B0604020202020204" pitchFamily="34" charset="0"/>
                        </a:rPr>
                        <a:t>F5 key</a:t>
                      </a:r>
                      <a:r>
                        <a:rPr lang="en-US" sz="9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900" dirty="0">
                          <a:solidFill>
                            <a:srgbClr val="FFC000"/>
                          </a:solidFill>
                          <a:latin typeface="Arial" panose="020B0604020202020204" pitchFamily="34" charset="0"/>
                          <a:cs typeface="Arial" panose="020B0604020202020204" pitchFamily="34" charset="0"/>
                        </a:rPr>
                        <a:t>ESC key </a:t>
                      </a:r>
                      <a:r>
                        <a:rPr lang="en-US" sz="900" dirty="0">
                          <a:solidFill>
                            <a:srgbClr val="D9D9D9"/>
                          </a:solidFill>
                          <a:latin typeface="Arial" panose="020B0604020202020204" pitchFamily="34" charset="0"/>
                          <a:cs typeface="Arial" panose="020B0604020202020204" pitchFamily="34" charset="0"/>
                        </a:rPr>
                        <a:t>to exit Preview.</a:t>
                      </a:r>
                    </a:p>
                  </a:txBody>
                  <a:tcPr marL="72000" marR="36000" marT="54001" marB="18000">
                    <a:solidFill>
                      <a:srgbClr val="010101"/>
                    </a:solidFill>
                  </a:tcPr>
                </a:tc>
                <a:tc hMerge="1">
                  <a:txBody>
                    <a:bodyPr/>
                    <a:lstStyle/>
                    <a:p>
                      <a:endParaRPr lang="en-US"/>
                    </a:p>
                  </a:txBody>
                  <a:tcPr/>
                </a:tc>
                <a:tc>
                  <a:txBody>
                    <a:bodyPr/>
                    <a:lstStyle/>
                    <a:p>
                      <a:pPr algn="ctr"/>
                      <a:r>
                        <a:rPr lang="en-US" sz="4500" b="1" dirty="0">
                          <a:solidFill>
                            <a:srgbClr val="D9D9D9"/>
                          </a:solidFill>
                          <a:latin typeface="Arial" panose="020B0604020202020204" pitchFamily="34" charset="0"/>
                          <a:cs typeface="Arial" panose="020B0604020202020204" pitchFamily="34" charset="0"/>
                        </a:rPr>
                        <a:t>F5</a:t>
                      </a:r>
                      <a:r>
                        <a:rPr lang="en-US" sz="900" baseline="0" dirty="0">
                          <a:solidFill>
                            <a:srgbClr val="D9D9D9"/>
                          </a:solidFill>
                          <a:latin typeface="Arial" panose="020B0604020202020204" pitchFamily="34" charset="0"/>
                          <a:cs typeface="Arial" panose="020B0604020202020204" pitchFamily="34" charset="0"/>
                        </a:rPr>
                        <a:t> </a:t>
                      </a:r>
                      <a:endParaRPr lang="en-US" sz="1300" dirty="0"/>
                    </a:p>
                  </a:txBody>
                  <a:tcPr marL="72000" marR="36000" marT="54001" marB="18000" anchor="ctr">
                    <a:solidFill>
                      <a:schemeClr val="tx1">
                        <a:lumMod val="95000"/>
                        <a:lumOff val="5000"/>
                      </a:schemeClr>
                    </a:solidFill>
                  </a:tcPr>
                </a:tc>
                <a:extLst>
                  <a:ext uri="{0D108BD9-81ED-4DB2-BD59-A6C34878D82A}">
                    <a16:rowId xmlns="" xmlns:a16="http://schemas.microsoft.com/office/drawing/2014/main" val="10006"/>
                  </a:ext>
                </a:extLst>
              </a:tr>
              <a:tr h="284957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1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900" noProof="0" dirty="0">
                          <a:solidFill>
                            <a:srgbClr val="D9D9D9"/>
                          </a:solidFill>
                          <a:latin typeface="Arial"/>
                          <a:cs typeface="Arial"/>
                        </a:rPr>
                        <a:t>When you are ready to have your poster printed go online to </a:t>
                      </a:r>
                      <a:r>
                        <a:rPr lang="en-US" sz="900" noProof="0" dirty="0" err="1">
                          <a:solidFill>
                            <a:srgbClr val="FFC000"/>
                          </a:solidFill>
                          <a:latin typeface="Arial"/>
                          <a:cs typeface="Arial"/>
                        </a:rPr>
                        <a:t>PosterPresentations.com</a:t>
                      </a:r>
                      <a:r>
                        <a:rPr lang="en-US" sz="900" noProof="0" dirty="0">
                          <a:solidFill>
                            <a:srgbClr val="D9D9D9"/>
                          </a:solidFill>
                          <a:latin typeface="Arial"/>
                          <a:cs typeface="Arial"/>
                        </a:rPr>
                        <a:t> and click on the "</a:t>
                      </a:r>
                      <a:r>
                        <a:rPr lang="en-US" sz="900" noProof="0" dirty="0">
                          <a:solidFill>
                            <a:srgbClr val="FFC000"/>
                          </a:solidFill>
                          <a:latin typeface="Arial"/>
                          <a:cs typeface="Arial"/>
                        </a:rPr>
                        <a:t>Order Your Poster</a:t>
                      </a:r>
                      <a:r>
                        <a:rPr lang="en-US" sz="9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9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900" noProof="0" dirty="0">
                          <a:solidFill>
                            <a:srgbClr val="D9D9D9"/>
                          </a:solidFill>
                          <a:latin typeface="Arial"/>
                          <a:cs typeface="Arial"/>
                        </a:rPr>
                        <a:t/>
                      </a:r>
                      <a:br>
                        <a:rPr lang="en-US" sz="900" noProof="0" dirty="0">
                          <a:solidFill>
                            <a:srgbClr val="D9D9D9"/>
                          </a:solidFill>
                          <a:latin typeface="Arial"/>
                          <a:cs typeface="Arial"/>
                        </a:rPr>
                      </a:br>
                      <a:r>
                        <a:rPr lang="en-US" sz="900" noProof="0" dirty="0">
                          <a:solidFill>
                            <a:srgbClr val="D9D9D9"/>
                          </a:solidFill>
                          <a:latin typeface="Arial"/>
                          <a:cs typeface="Arial"/>
                        </a:rPr>
                        <a:t>Go to </a:t>
                      </a:r>
                      <a:r>
                        <a:rPr lang="en-US" sz="900" noProof="0" dirty="0" err="1">
                          <a:solidFill>
                            <a:srgbClr val="FFC000"/>
                          </a:solidFill>
                          <a:latin typeface="Arial"/>
                          <a:cs typeface="Arial"/>
                        </a:rPr>
                        <a:t>PosterPresentations.com</a:t>
                      </a:r>
                      <a:r>
                        <a:rPr lang="en-US" sz="900" noProof="0" dirty="0">
                          <a:solidFill>
                            <a:srgbClr val="D9D9D9"/>
                          </a:solidFill>
                          <a:latin typeface="Arial"/>
                          <a:cs typeface="Arial"/>
                        </a:rPr>
                        <a:t> for more information.</a:t>
                      </a:r>
                    </a:p>
                  </a:txBody>
                  <a:tcPr marL="72000" marR="36000" marT="54001" marB="180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7"/>
                  </a:ext>
                </a:extLst>
              </a:tr>
              <a:tr h="533392">
                <a:tc gridSpan="3">
                  <a:txBody>
                    <a:bodyPr/>
                    <a:lstStyle/>
                    <a:p>
                      <a:endParaRPr lang="en-US" sz="900" dirty="0">
                        <a:solidFill>
                          <a:srgbClr val="1F3A4E"/>
                        </a:solidFill>
                      </a:endParaRPr>
                    </a:p>
                  </a:txBody>
                  <a:tcPr marL="72000" marR="36000" marT="54001" marB="1800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8"/>
                  </a:ext>
                </a:extLst>
              </a:tr>
              <a:tr h="1767551">
                <a:tc>
                  <a:txBody>
                    <a:bodyPr/>
                    <a:lstStyle/>
                    <a:p>
                      <a:pPr>
                        <a:lnSpc>
                          <a:spcPts val="2600"/>
                        </a:lnSpc>
                      </a:pPr>
                      <a:r>
                        <a:rPr lang="en-US" sz="800" dirty="0">
                          <a:solidFill>
                            <a:schemeClr val="bg1">
                              <a:lumMod val="85000"/>
                            </a:schemeClr>
                          </a:solidFill>
                          <a:latin typeface="Arial"/>
                          <a:cs typeface="Arial"/>
                        </a:rPr>
                        <a:t>© 2019</a:t>
                      </a:r>
                      <a:r>
                        <a:rPr lang="en-US" sz="800" baseline="0" dirty="0">
                          <a:solidFill>
                            <a:schemeClr val="bg1">
                              <a:lumMod val="85000"/>
                            </a:schemeClr>
                          </a:solidFill>
                          <a:latin typeface="Arial"/>
                          <a:cs typeface="Arial"/>
                        </a:rPr>
                        <a:t> </a:t>
                      </a:r>
                      <a:r>
                        <a:rPr lang="en-US" sz="800" dirty="0" err="1">
                          <a:solidFill>
                            <a:schemeClr val="bg1">
                              <a:lumMod val="85000"/>
                            </a:schemeClr>
                          </a:solidFill>
                          <a:latin typeface="Arial"/>
                          <a:cs typeface="Arial"/>
                        </a:rPr>
                        <a:t>PosterPresentations.com</a:t>
                      </a:r>
                      <a:r>
                        <a:rPr lang="en-US" sz="800" dirty="0">
                          <a:solidFill>
                            <a:schemeClr val="bg1">
                              <a:lumMod val="85000"/>
                            </a:schemeClr>
                          </a:solidFill>
                          <a:latin typeface="Arial"/>
                          <a:cs typeface="Arial"/>
                        </a:rPr>
                        <a:t/>
                      </a:r>
                      <a:br>
                        <a:rPr lang="en-US" sz="800" dirty="0">
                          <a:solidFill>
                            <a:schemeClr val="bg1">
                              <a:lumMod val="85000"/>
                            </a:schemeClr>
                          </a:solidFill>
                          <a:latin typeface="Arial"/>
                          <a:cs typeface="Arial"/>
                        </a:rPr>
                      </a:br>
                      <a:r>
                        <a:rPr lang="en-US" sz="800" dirty="0">
                          <a:solidFill>
                            <a:schemeClr val="bg1">
                              <a:lumMod val="85000"/>
                            </a:schemeClr>
                          </a:solidFill>
                          <a:latin typeface="Arial"/>
                          <a:cs typeface="Arial"/>
                        </a:rPr>
                        <a:t>2117 Fourth Street ,</a:t>
                      </a:r>
                      <a:r>
                        <a:rPr lang="en-US" sz="800" baseline="0" dirty="0">
                          <a:solidFill>
                            <a:schemeClr val="bg1">
                              <a:lumMod val="85000"/>
                            </a:schemeClr>
                          </a:solidFill>
                          <a:latin typeface="Arial"/>
                          <a:cs typeface="Arial"/>
                        </a:rPr>
                        <a:t> STE C        </a:t>
                      </a:r>
                    </a:p>
                    <a:p>
                      <a:pPr>
                        <a:lnSpc>
                          <a:spcPts val="2600"/>
                        </a:lnSpc>
                      </a:pPr>
                      <a:r>
                        <a:rPr lang="en-US" sz="800" baseline="0" dirty="0">
                          <a:solidFill>
                            <a:schemeClr val="bg1">
                              <a:lumMod val="85000"/>
                            </a:schemeClr>
                          </a:solidFill>
                          <a:latin typeface="Arial"/>
                          <a:cs typeface="Arial"/>
                        </a:rPr>
                        <a:t>Berkeley CA 94710 USA</a:t>
                      </a:r>
                      <a:endParaRPr lang="en-US" sz="800" dirty="0">
                        <a:solidFill>
                          <a:schemeClr val="bg1">
                            <a:lumMod val="85000"/>
                          </a:schemeClr>
                        </a:solidFill>
                        <a:latin typeface="Arial"/>
                        <a:cs typeface="Arial"/>
                      </a:endParaRPr>
                    </a:p>
                  </a:txBody>
                  <a:tcPr marL="72000" marR="36000" marT="54001" marB="1800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900" b="1" dirty="0">
                          <a:solidFill>
                            <a:srgbClr val="D0D0D0"/>
                          </a:solidFill>
                          <a:latin typeface="Arial"/>
                          <a:cs typeface="Arial"/>
                        </a:rPr>
                        <a:t>For complete tutorials</a:t>
                      </a:r>
                      <a:r>
                        <a:rPr lang="en-US" sz="9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700" b="1" dirty="0">
                          <a:solidFill>
                            <a:srgbClr val="FFC000"/>
                          </a:solidFill>
                          <a:latin typeface="Arial"/>
                          <a:cs typeface="Arial"/>
                        </a:rPr>
                        <a:t>https://</a:t>
                      </a:r>
                      <a:r>
                        <a:rPr lang="en-US" sz="700" b="1" dirty="0" err="1">
                          <a:solidFill>
                            <a:srgbClr val="FFC000"/>
                          </a:solidFill>
                          <a:latin typeface="Arial"/>
                          <a:cs typeface="Arial"/>
                        </a:rPr>
                        <a:t>www.posterpresentations.com</a:t>
                      </a:r>
                      <a:r>
                        <a:rPr lang="en-US" sz="700" b="1" dirty="0">
                          <a:solidFill>
                            <a:srgbClr val="FFC000"/>
                          </a:solidFill>
                          <a:latin typeface="Arial"/>
                          <a:cs typeface="Arial"/>
                        </a:rPr>
                        <a:t>/</a:t>
                      </a:r>
                      <a:r>
                        <a:rPr lang="en-US" sz="700" b="1" dirty="0" err="1">
                          <a:solidFill>
                            <a:srgbClr val="FFC000"/>
                          </a:solidFill>
                          <a:latin typeface="Arial"/>
                          <a:cs typeface="Arial"/>
                        </a:rPr>
                        <a:t>helpdesk.html</a:t>
                      </a:r>
                      <a:endParaRPr lang="en-US" sz="700" dirty="0">
                        <a:solidFill>
                          <a:schemeClr val="bg1">
                            <a:lumMod val="85000"/>
                          </a:schemeClr>
                        </a:solidFill>
                        <a:latin typeface="Arial"/>
                        <a:cs typeface="Arial"/>
                      </a:endParaRPr>
                    </a:p>
                  </a:txBody>
                  <a:tcPr marL="72000" marR="36000" marT="54001" marB="18000">
                    <a:solidFill>
                      <a:srgbClr val="010101"/>
                    </a:solidFill>
                  </a:tcPr>
                </a:tc>
                <a:tc hMerge="1">
                  <a:txBody>
                    <a:bodyPr/>
                    <a:lstStyle/>
                    <a:p>
                      <a:endParaRPr lang="en-US"/>
                    </a:p>
                  </a:txBody>
                  <a:tcPr/>
                </a:tc>
                <a:extLst>
                  <a:ext uri="{0D108BD9-81ED-4DB2-BD59-A6C34878D82A}">
                    <a16:rowId xmlns="" xmlns:a16="http://schemas.microsoft.com/office/drawing/2014/main" val="10009"/>
                  </a:ext>
                </a:extLst>
              </a:tr>
            </a:tbl>
          </a:graphicData>
        </a:graphic>
      </p:graphicFrame>
      <p:grpSp>
        <p:nvGrpSpPr>
          <p:cNvPr id="23" name="Group 22">
            <a:extLst>
              <a:ext uri="{FF2B5EF4-FFF2-40B4-BE49-F238E27FC236}">
                <a16:creationId xmlns="" xmlns:a16="http://schemas.microsoft.com/office/drawing/2014/main" id="{88AEE462-59D9-BC48-B1CD-C78EEF40212C}"/>
              </a:ext>
            </a:extLst>
          </p:cNvPr>
          <p:cNvGrpSpPr/>
          <p:nvPr userDrawn="1"/>
        </p:nvGrpSpPr>
        <p:grpSpPr>
          <a:xfrm>
            <a:off x="-17046" y="4445"/>
            <a:ext cx="17285524" cy="1622121"/>
            <a:chOff x="-43304" y="11286"/>
            <a:chExt cx="43905392" cy="4120075"/>
          </a:xfrm>
        </p:grpSpPr>
        <p:sp>
          <p:nvSpPr>
            <p:cNvPr id="24" name="Rectangle 23">
              <a:extLst>
                <a:ext uri="{FF2B5EF4-FFF2-40B4-BE49-F238E27FC236}">
                  <a16:creationId xmlns="" xmlns:a16="http://schemas.microsoft.com/office/drawing/2014/main" id="{31DAC20A-9B7F-7A4C-88ED-929E01D223C9}"/>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p>
          </p:txBody>
        </p:sp>
        <p:grpSp>
          <p:nvGrpSpPr>
            <p:cNvPr id="25" name="Group 24">
              <a:extLst>
                <a:ext uri="{FF2B5EF4-FFF2-40B4-BE49-F238E27FC236}">
                  <a16:creationId xmlns="" xmlns:a16="http://schemas.microsoft.com/office/drawing/2014/main" id="{B8F40EC8-624E-234C-A5E5-CC7794589EA0}"/>
                </a:ext>
              </a:extLst>
            </p:cNvPr>
            <p:cNvGrpSpPr/>
            <p:nvPr userDrawn="1"/>
          </p:nvGrpSpPr>
          <p:grpSpPr>
            <a:xfrm>
              <a:off x="-43304" y="11286"/>
              <a:ext cx="43905392" cy="4036528"/>
              <a:chOff x="-14192" y="1382"/>
              <a:chExt cx="27451941" cy="4572641"/>
            </a:xfrm>
          </p:grpSpPr>
          <p:sp>
            <p:nvSpPr>
              <p:cNvPr id="26" name="Rectangle 16">
                <a:extLst>
                  <a:ext uri="{FF2B5EF4-FFF2-40B4-BE49-F238E27FC236}">
                    <a16:creationId xmlns="" xmlns:a16="http://schemas.microsoft.com/office/drawing/2014/main" id="{B0D06FD9-1BB8-8649-9A78-C78934370C9B}"/>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0"/>
              </a:p>
            </p:txBody>
          </p:sp>
          <p:sp>
            <p:nvSpPr>
              <p:cNvPr id="27" name="Rectangle 16">
                <a:extLst>
                  <a:ext uri="{FF2B5EF4-FFF2-40B4-BE49-F238E27FC236}">
                    <a16:creationId xmlns="" xmlns:a16="http://schemas.microsoft.com/office/drawing/2014/main" id="{2F081DFA-F21A-9E41-911A-1B69711D97EE}"/>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0"/>
              </a:p>
            </p:txBody>
          </p:sp>
          <p:sp>
            <p:nvSpPr>
              <p:cNvPr id="28" name="Rectangle 15">
                <a:extLst>
                  <a:ext uri="{FF2B5EF4-FFF2-40B4-BE49-F238E27FC236}">
                    <a16:creationId xmlns="" xmlns:a16="http://schemas.microsoft.com/office/drawing/2014/main" id="{5425DB9E-358C-EE4C-8D75-8947C8800C66}"/>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0"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972047" rtl="0" eaLnBrk="1" latinLnBrk="0" hangingPunct="1">
        <a:spcBef>
          <a:spcPct val="0"/>
        </a:spcBef>
        <a:buNone/>
        <a:defRPr sz="1949" kern="1200">
          <a:solidFill>
            <a:schemeClr val="bg1"/>
          </a:solidFill>
          <a:latin typeface="Trebuchet MS" pitchFamily="34" charset="0"/>
          <a:ea typeface="+mj-ea"/>
          <a:cs typeface="+mj-cs"/>
        </a:defRPr>
      </a:lvl1pPr>
    </p:titleStyle>
    <p:bodyStyle>
      <a:lvl1pPr marL="364518" indent="-364518" algn="l" defTabSz="972047" rtl="0" eaLnBrk="1" latinLnBrk="0" hangingPunct="1">
        <a:spcBef>
          <a:spcPct val="20000"/>
        </a:spcBef>
        <a:buFont typeface="Arial" pitchFamily="34" charset="0"/>
        <a:buChar char="•"/>
        <a:defRPr sz="3410" kern="1200">
          <a:solidFill>
            <a:schemeClr val="tx1"/>
          </a:solidFill>
          <a:latin typeface="+mn-lt"/>
          <a:ea typeface="+mn-ea"/>
          <a:cs typeface="+mn-cs"/>
        </a:defRPr>
      </a:lvl1pPr>
      <a:lvl2pPr marL="789788" indent="-303765" algn="l" defTabSz="972047" rtl="0" eaLnBrk="1" latinLnBrk="0" hangingPunct="1">
        <a:spcBef>
          <a:spcPct val="20000"/>
        </a:spcBef>
        <a:buFont typeface="Arial" pitchFamily="34" charset="0"/>
        <a:buChar char="–"/>
        <a:defRPr sz="2990" kern="1200">
          <a:solidFill>
            <a:schemeClr val="tx1"/>
          </a:solidFill>
          <a:latin typeface="+mn-lt"/>
          <a:ea typeface="+mn-ea"/>
          <a:cs typeface="+mn-cs"/>
        </a:defRPr>
      </a:lvl2pPr>
      <a:lvl3pPr marL="1215059" indent="-243011" algn="l" defTabSz="972047" rtl="0" eaLnBrk="1" latinLnBrk="0" hangingPunct="1">
        <a:spcBef>
          <a:spcPct val="20000"/>
        </a:spcBef>
        <a:buFont typeface="Arial" pitchFamily="34" charset="0"/>
        <a:buChar char="•"/>
        <a:defRPr sz="2569" kern="1200">
          <a:solidFill>
            <a:schemeClr val="tx1"/>
          </a:solidFill>
          <a:latin typeface="+mn-lt"/>
          <a:ea typeface="+mn-ea"/>
          <a:cs typeface="+mn-cs"/>
        </a:defRPr>
      </a:lvl3pPr>
      <a:lvl4pPr marL="1701083" indent="-243011" algn="l" defTabSz="972047" rtl="0" eaLnBrk="1" latinLnBrk="0" hangingPunct="1">
        <a:spcBef>
          <a:spcPct val="20000"/>
        </a:spcBef>
        <a:buFont typeface="Arial" pitchFamily="34" charset="0"/>
        <a:buChar char="–"/>
        <a:defRPr sz="2126" kern="1200">
          <a:solidFill>
            <a:schemeClr val="tx1"/>
          </a:solidFill>
          <a:latin typeface="+mn-lt"/>
          <a:ea typeface="+mn-ea"/>
          <a:cs typeface="+mn-cs"/>
        </a:defRPr>
      </a:lvl4pPr>
      <a:lvl5pPr marL="2187106" indent="-243011" algn="l" defTabSz="972047" rtl="0" eaLnBrk="1" latinLnBrk="0" hangingPunct="1">
        <a:spcBef>
          <a:spcPct val="20000"/>
        </a:spcBef>
        <a:buFont typeface="Arial" pitchFamily="34" charset="0"/>
        <a:buChar char="»"/>
        <a:defRPr sz="2126" kern="1200">
          <a:solidFill>
            <a:schemeClr val="tx1"/>
          </a:solidFill>
          <a:latin typeface="+mn-lt"/>
          <a:ea typeface="+mn-ea"/>
          <a:cs typeface="+mn-cs"/>
        </a:defRPr>
      </a:lvl5pPr>
      <a:lvl6pPr marL="2673128" indent="-243011" algn="l" defTabSz="972047" rtl="0" eaLnBrk="1" latinLnBrk="0" hangingPunct="1">
        <a:spcBef>
          <a:spcPct val="20000"/>
        </a:spcBef>
        <a:buFont typeface="Arial" pitchFamily="34" charset="0"/>
        <a:buChar char="•"/>
        <a:defRPr sz="2126" kern="1200">
          <a:solidFill>
            <a:schemeClr val="tx1"/>
          </a:solidFill>
          <a:latin typeface="+mn-lt"/>
          <a:ea typeface="+mn-ea"/>
          <a:cs typeface="+mn-cs"/>
        </a:defRPr>
      </a:lvl6pPr>
      <a:lvl7pPr marL="3159152" indent="-243011" algn="l" defTabSz="972047" rtl="0" eaLnBrk="1" latinLnBrk="0" hangingPunct="1">
        <a:spcBef>
          <a:spcPct val="20000"/>
        </a:spcBef>
        <a:buFont typeface="Arial" pitchFamily="34" charset="0"/>
        <a:buChar char="•"/>
        <a:defRPr sz="2126" kern="1200">
          <a:solidFill>
            <a:schemeClr val="tx1"/>
          </a:solidFill>
          <a:latin typeface="+mn-lt"/>
          <a:ea typeface="+mn-ea"/>
          <a:cs typeface="+mn-cs"/>
        </a:defRPr>
      </a:lvl7pPr>
      <a:lvl8pPr marL="3645175" indent="-243011" algn="l" defTabSz="972047" rtl="0" eaLnBrk="1" latinLnBrk="0" hangingPunct="1">
        <a:spcBef>
          <a:spcPct val="20000"/>
        </a:spcBef>
        <a:buFont typeface="Arial" pitchFamily="34" charset="0"/>
        <a:buChar char="•"/>
        <a:defRPr sz="2126" kern="1200">
          <a:solidFill>
            <a:schemeClr val="tx1"/>
          </a:solidFill>
          <a:latin typeface="+mn-lt"/>
          <a:ea typeface="+mn-ea"/>
          <a:cs typeface="+mn-cs"/>
        </a:defRPr>
      </a:lvl8pPr>
      <a:lvl9pPr marL="4131199" indent="-243011" algn="l" defTabSz="972047" rtl="0" eaLnBrk="1" latinLnBrk="0" hangingPunct="1">
        <a:spcBef>
          <a:spcPct val="20000"/>
        </a:spcBef>
        <a:buFont typeface="Arial" pitchFamily="34" charset="0"/>
        <a:buChar char="•"/>
        <a:defRPr sz="2126" kern="1200">
          <a:solidFill>
            <a:schemeClr val="tx1"/>
          </a:solidFill>
          <a:latin typeface="+mn-lt"/>
          <a:ea typeface="+mn-ea"/>
          <a:cs typeface="+mn-cs"/>
        </a:defRPr>
      </a:lvl9pPr>
    </p:bodyStyle>
    <p:otherStyle>
      <a:defPPr>
        <a:defRPr lang="en-US"/>
      </a:defPPr>
      <a:lvl1pPr marL="0" algn="l" defTabSz="972047" rtl="0" eaLnBrk="1" latinLnBrk="0" hangingPunct="1">
        <a:defRPr sz="1905" kern="1200">
          <a:solidFill>
            <a:schemeClr val="tx1"/>
          </a:solidFill>
          <a:latin typeface="+mn-lt"/>
          <a:ea typeface="+mn-ea"/>
          <a:cs typeface="+mn-cs"/>
        </a:defRPr>
      </a:lvl1pPr>
      <a:lvl2pPr marL="486024" algn="l" defTabSz="972047" rtl="0" eaLnBrk="1" latinLnBrk="0" hangingPunct="1">
        <a:defRPr sz="1905" kern="1200">
          <a:solidFill>
            <a:schemeClr val="tx1"/>
          </a:solidFill>
          <a:latin typeface="+mn-lt"/>
          <a:ea typeface="+mn-ea"/>
          <a:cs typeface="+mn-cs"/>
        </a:defRPr>
      </a:lvl2pPr>
      <a:lvl3pPr marL="972047" algn="l" defTabSz="972047" rtl="0" eaLnBrk="1" latinLnBrk="0" hangingPunct="1">
        <a:defRPr sz="1905" kern="1200">
          <a:solidFill>
            <a:schemeClr val="tx1"/>
          </a:solidFill>
          <a:latin typeface="+mn-lt"/>
          <a:ea typeface="+mn-ea"/>
          <a:cs typeface="+mn-cs"/>
        </a:defRPr>
      </a:lvl3pPr>
      <a:lvl4pPr marL="1458071" algn="l" defTabSz="972047" rtl="0" eaLnBrk="1" latinLnBrk="0" hangingPunct="1">
        <a:defRPr sz="1905" kern="1200">
          <a:solidFill>
            <a:schemeClr val="tx1"/>
          </a:solidFill>
          <a:latin typeface="+mn-lt"/>
          <a:ea typeface="+mn-ea"/>
          <a:cs typeface="+mn-cs"/>
        </a:defRPr>
      </a:lvl4pPr>
      <a:lvl5pPr marL="1944094" algn="l" defTabSz="972047" rtl="0" eaLnBrk="1" latinLnBrk="0" hangingPunct="1">
        <a:defRPr sz="1905" kern="1200">
          <a:solidFill>
            <a:schemeClr val="tx1"/>
          </a:solidFill>
          <a:latin typeface="+mn-lt"/>
          <a:ea typeface="+mn-ea"/>
          <a:cs typeface="+mn-cs"/>
        </a:defRPr>
      </a:lvl5pPr>
      <a:lvl6pPr marL="2430117" algn="l" defTabSz="972047" rtl="0" eaLnBrk="1" latinLnBrk="0" hangingPunct="1">
        <a:defRPr sz="1905" kern="1200">
          <a:solidFill>
            <a:schemeClr val="tx1"/>
          </a:solidFill>
          <a:latin typeface="+mn-lt"/>
          <a:ea typeface="+mn-ea"/>
          <a:cs typeface="+mn-cs"/>
        </a:defRPr>
      </a:lvl6pPr>
      <a:lvl7pPr marL="2916140" algn="l" defTabSz="972047" rtl="0" eaLnBrk="1" latinLnBrk="0" hangingPunct="1">
        <a:defRPr sz="1905" kern="1200">
          <a:solidFill>
            <a:schemeClr val="tx1"/>
          </a:solidFill>
          <a:latin typeface="+mn-lt"/>
          <a:ea typeface="+mn-ea"/>
          <a:cs typeface="+mn-cs"/>
        </a:defRPr>
      </a:lvl7pPr>
      <a:lvl8pPr marL="3402164" algn="l" defTabSz="972047" rtl="0" eaLnBrk="1" latinLnBrk="0" hangingPunct="1">
        <a:defRPr sz="1905" kern="1200">
          <a:solidFill>
            <a:schemeClr val="tx1"/>
          </a:solidFill>
          <a:latin typeface="+mn-lt"/>
          <a:ea typeface="+mn-ea"/>
          <a:cs typeface="+mn-cs"/>
        </a:defRPr>
      </a:lvl8pPr>
      <a:lvl9pPr marL="3888187" algn="l" defTabSz="972047" rtl="0" eaLnBrk="1" latinLnBrk="0" hangingPunct="1">
        <a:defRPr sz="1905"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4082" userDrawn="1">
          <p15:clr>
            <a:srgbClr val="F26B43"/>
          </p15:clr>
        </p15:guide>
        <p15:guide id="2" pos="2721" userDrawn="1">
          <p15:clr>
            <a:srgbClr val="F26B43"/>
          </p15:clr>
        </p15:guide>
        <p15:guide id="3" pos="815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 xmlns:a16="http://schemas.microsoft.com/office/drawing/2014/main" id="{B6912EF7-68E1-3C42-B83E-A6692A16780E}"/>
              </a:ext>
            </a:extLst>
          </p:cNvPr>
          <p:cNvSpPr>
            <a:spLocks noGrp="1"/>
          </p:cNvSpPr>
          <p:nvPr>
            <p:ph type="body" sz="quarter" idx="10"/>
          </p:nvPr>
        </p:nvSpPr>
        <p:spPr>
          <a:xfrm>
            <a:off x="238134" y="2008540"/>
            <a:ext cx="3942412" cy="3641744"/>
          </a:xfrm>
        </p:spPr>
        <p:txBody>
          <a:bodyPr/>
          <a:lstStyle/>
          <a:p>
            <a:r>
              <a:rPr lang="en-IN" sz="2000" dirty="0" smtClean="0"/>
              <a:t>Nowadays, there are such a significant number of approaches to speak with your doctor, from in person visits to video tests to texts. In spite of the fact that screen-to-screen contact among patient and doctor so far stays moderately phenomenal, there is proof that patients need approach to online communication.</a:t>
            </a:r>
            <a:endParaRPr lang="en-US" sz="2000" dirty="0" smtClean="0"/>
          </a:p>
          <a:p>
            <a:endParaRPr lang="en-US" dirty="0"/>
          </a:p>
        </p:txBody>
      </p:sp>
      <p:sp>
        <p:nvSpPr>
          <p:cNvPr id="20" name="Text Placeholder 19">
            <a:extLst>
              <a:ext uri="{FF2B5EF4-FFF2-40B4-BE49-F238E27FC236}">
                <a16:creationId xmlns="" xmlns:a16="http://schemas.microsoft.com/office/drawing/2014/main" id="{E7A09CF7-89F9-634E-8CEE-738134309482}"/>
              </a:ext>
            </a:extLst>
          </p:cNvPr>
          <p:cNvSpPr>
            <a:spLocks noGrp="1"/>
          </p:cNvSpPr>
          <p:nvPr>
            <p:ph type="body" sz="quarter" idx="11"/>
          </p:nvPr>
        </p:nvSpPr>
        <p:spPr>
          <a:xfrm>
            <a:off x="159927" y="138941"/>
            <a:ext cx="3934097" cy="2318191"/>
          </a:xfrm>
        </p:spPr>
        <p:txBody>
          <a:bodyPr/>
          <a:lstStyle/>
          <a:p>
            <a:endParaRPr lang="en-US" sz="2800" dirty="0" smtClean="0"/>
          </a:p>
          <a:p>
            <a:endParaRPr lang="en-US" sz="2800" dirty="0" smtClean="0"/>
          </a:p>
          <a:p>
            <a:endParaRPr lang="en-US" sz="2800" dirty="0" smtClean="0"/>
          </a:p>
          <a:p>
            <a:r>
              <a:rPr lang="en-US" sz="2800" dirty="0" smtClean="0"/>
              <a:t>INTRODUCTION</a:t>
            </a:r>
          </a:p>
          <a:p>
            <a:endParaRPr lang="en-US" dirty="0"/>
          </a:p>
        </p:txBody>
      </p:sp>
      <p:sp>
        <p:nvSpPr>
          <p:cNvPr id="21" name="Text Placeholder 20">
            <a:extLst>
              <a:ext uri="{FF2B5EF4-FFF2-40B4-BE49-F238E27FC236}">
                <a16:creationId xmlns="" xmlns:a16="http://schemas.microsoft.com/office/drawing/2014/main" id="{AAD15F5F-8465-AF4A-B5A1-702C397D3501}"/>
              </a:ext>
            </a:extLst>
          </p:cNvPr>
          <p:cNvSpPr>
            <a:spLocks noGrp="1"/>
          </p:cNvSpPr>
          <p:nvPr>
            <p:ph type="body" sz="quarter" idx="20"/>
          </p:nvPr>
        </p:nvSpPr>
        <p:spPr>
          <a:xfrm rot="10800000" flipV="1">
            <a:off x="181557" y="5223317"/>
            <a:ext cx="3959985" cy="615545"/>
          </a:xfrm>
        </p:spPr>
        <p:txBody>
          <a:bodyPr/>
          <a:lstStyle/>
          <a:p>
            <a:r>
              <a:rPr lang="en-US" sz="2800" dirty="0" smtClean="0"/>
              <a:t>OBJECTIVE</a:t>
            </a:r>
            <a:endParaRPr lang="en-US" sz="2800" dirty="0"/>
          </a:p>
        </p:txBody>
      </p:sp>
      <p:sp>
        <p:nvSpPr>
          <p:cNvPr id="22" name="Text Placeholder 21">
            <a:extLst>
              <a:ext uri="{FF2B5EF4-FFF2-40B4-BE49-F238E27FC236}">
                <a16:creationId xmlns="" xmlns:a16="http://schemas.microsoft.com/office/drawing/2014/main" id="{4D87EC12-EE74-7440-8AC9-97DC243E7FC0}"/>
              </a:ext>
            </a:extLst>
          </p:cNvPr>
          <p:cNvSpPr>
            <a:spLocks noGrp="1"/>
          </p:cNvSpPr>
          <p:nvPr>
            <p:ph type="body" sz="quarter" idx="21"/>
          </p:nvPr>
        </p:nvSpPr>
        <p:spPr>
          <a:xfrm>
            <a:off x="4483460" y="1733153"/>
            <a:ext cx="3956236" cy="1581949"/>
          </a:xfrm>
        </p:spPr>
        <p:txBody>
          <a:bodyPr/>
          <a:lstStyle/>
          <a:p>
            <a:endParaRPr lang="en-IN" sz="2000" dirty="0" smtClean="0"/>
          </a:p>
          <a:p>
            <a:endParaRPr lang="en-IN" sz="2000" dirty="0" smtClean="0"/>
          </a:p>
          <a:p>
            <a:endParaRPr lang="en-US" sz="2400" dirty="0"/>
          </a:p>
        </p:txBody>
      </p:sp>
      <p:sp>
        <p:nvSpPr>
          <p:cNvPr id="23" name="Text Placeholder 22">
            <a:extLst>
              <a:ext uri="{FF2B5EF4-FFF2-40B4-BE49-F238E27FC236}">
                <a16:creationId xmlns="" xmlns:a16="http://schemas.microsoft.com/office/drawing/2014/main" id="{9FFEC1BB-96C6-4049-B95C-409F42DC4502}"/>
              </a:ext>
            </a:extLst>
          </p:cNvPr>
          <p:cNvSpPr>
            <a:spLocks noGrp="1"/>
          </p:cNvSpPr>
          <p:nvPr>
            <p:ph type="body" sz="quarter" idx="22"/>
          </p:nvPr>
        </p:nvSpPr>
        <p:spPr>
          <a:xfrm>
            <a:off x="159927" y="7210341"/>
            <a:ext cx="3956236" cy="615545"/>
          </a:xfrm>
        </p:spPr>
        <p:txBody>
          <a:bodyPr/>
          <a:lstStyle/>
          <a:p>
            <a:r>
              <a:rPr lang="en-US" sz="2800" dirty="0" smtClean="0"/>
              <a:t>METHODOLOGY</a:t>
            </a:r>
            <a:endParaRPr lang="en-US" sz="2800" dirty="0"/>
          </a:p>
        </p:txBody>
      </p:sp>
      <p:sp>
        <p:nvSpPr>
          <p:cNvPr id="24" name="Text Placeholder 23">
            <a:extLst>
              <a:ext uri="{FF2B5EF4-FFF2-40B4-BE49-F238E27FC236}">
                <a16:creationId xmlns="" xmlns:a16="http://schemas.microsoft.com/office/drawing/2014/main" id="{EDF35C7D-2661-494F-BADC-424CD2B6E783}"/>
              </a:ext>
            </a:extLst>
          </p:cNvPr>
          <p:cNvSpPr>
            <a:spLocks noGrp="1"/>
          </p:cNvSpPr>
          <p:nvPr>
            <p:ph type="body" sz="quarter" idx="23"/>
          </p:nvPr>
        </p:nvSpPr>
        <p:spPr>
          <a:xfrm>
            <a:off x="4479710" y="2102210"/>
            <a:ext cx="4335684" cy="11410024"/>
          </a:xfrm>
        </p:spPr>
        <p:txBody>
          <a:bodyPr/>
          <a:lstStyle/>
          <a:p>
            <a:pPr marL="342900" indent="-342900">
              <a:buFont typeface="Arial" pitchFamily="34" charset="0"/>
              <a:buChar char="•"/>
            </a:pPr>
            <a:r>
              <a:rPr lang="en-IN" sz="2000" dirty="0" smtClean="0"/>
              <a:t>The findings showed that face to face patient provider communication had a positive association with online patient-provider communication suggesting that different channel of communication can be integrated into healthcare system, performing complementary functions to each other.</a:t>
            </a:r>
          </a:p>
          <a:p>
            <a:pPr marL="342900" indent="-342900">
              <a:buFont typeface="Arial" pitchFamily="34" charset="0"/>
              <a:buChar char="•"/>
            </a:pPr>
            <a:r>
              <a:rPr lang="en-IN" sz="2000" dirty="0" smtClean="0"/>
              <a:t>Patients found that communication through digital medium was </a:t>
            </a:r>
            <a:r>
              <a:rPr lang="en-IN" sz="2000" dirty="0" err="1" smtClean="0"/>
              <a:t>trustworthy,cost</a:t>
            </a:r>
            <a:r>
              <a:rPr lang="en-IN" sz="2000" dirty="0" smtClean="0"/>
              <a:t> effective and convenient but it lacks a policy to support patients from poor households.</a:t>
            </a:r>
          </a:p>
          <a:p>
            <a:pPr marL="342900" indent="-342900">
              <a:buFont typeface="Arial" pitchFamily="34" charset="0"/>
              <a:buChar char="•"/>
            </a:pPr>
            <a:r>
              <a:rPr lang="en-IN" sz="2000" dirty="0" smtClean="0"/>
              <a:t>Technology-supported communication is viewed by many patients as </a:t>
            </a:r>
            <a:r>
              <a:rPr lang="en-IN" sz="2000" dirty="0" err="1" smtClean="0"/>
              <a:t>atleast</a:t>
            </a:r>
            <a:r>
              <a:rPr lang="en-IN" sz="2000" dirty="0" smtClean="0"/>
              <a:t> a partial solution to the complex challenges of delivering healthcare to an ageing and increasingly diverse population.</a:t>
            </a:r>
          </a:p>
          <a:p>
            <a:pPr marL="342900" indent="-342900">
              <a:buFont typeface="Arial" pitchFamily="34" charset="0"/>
              <a:buChar char="•"/>
            </a:pPr>
            <a:r>
              <a:rPr lang="en-IN" sz="2000" dirty="0" smtClean="0"/>
              <a:t>Remote consultations offer potential advantages to patients and the healthcare </a:t>
            </a:r>
            <a:r>
              <a:rPr lang="en-IN" sz="2000" dirty="0" err="1" smtClean="0"/>
              <a:t>system.But</a:t>
            </a:r>
            <a:r>
              <a:rPr lang="en-IN" sz="2000" dirty="0" smtClean="0"/>
              <a:t> fears have been expressed that they may be clinically risky or  can be less acceptable  to    patients or staff and they bring technical, logistical and  regulatory challenges.  </a:t>
            </a:r>
            <a:endParaRPr lang="en-US" sz="2000" dirty="0" smtClean="0"/>
          </a:p>
          <a:p>
            <a:endParaRPr lang="en-US" sz="2200" dirty="0" smtClean="0"/>
          </a:p>
          <a:p>
            <a:endParaRPr lang="en-IN" sz="2200" dirty="0" smtClean="0"/>
          </a:p>
          <a:p>
            <a:endParaRPr lang="en-US" dirty="0"/>
          </a:p>
        </p:txBody>
      </p:sp>
      <p:sp>
        <p:nvSpPr>
          <p:cNvPr id="25" name="Text Placeholder 24">
            <a:extLst>
              <a:ext uri="{FF2B5EF4-FFF2-40B4-BE49-F238E27FC236}">
                <a16:creationId xmlns="" xmlns:a16="http://schemas.microsoft.com/office/drawing/2014/main" id="{742138F7-F9D9-3042-843E-FE1B1D8E4499}"/>
              </a:ext>
            </a:extLst>
          </p:cNvPr>
          <p:cNvSpPr>
            <a:spLocks noGrp="1"/>
          </p:cNvSpPr>
          <p:nvPr>
            <p:ph type="body" sz="quarter" idx="24"/>
          </p:nvPr>
        </p:nvSpPr>
        <p:spPr>
          <a:xfrm>
            <a:off x="4479710" y="1733153"/>
            <a:ext cx="3959986" cy="615545"/>
          </a:xfrm>
        </p:spPr>
        <p:txBody>
          <a:bodyPr/>
          <a:lstStyle/>
          <a:p>
            <a:r>
              <a:rPr lang="en-US" sz="2800" dirty="0" smtClean="0"/>
              <a:t>RESULT</a:t>
            </a:r>
            <a:endParaRPr lang="en-US" sz="2800" dirty="0"/>
          </a:p>
        </p:txBody>
      </p:sp>
      <p:sp>
        <p:nvSpPr>
          <p:cNvPr id="26" name="Text Placeholder 25">
            <a:extLst>
              <a:ext uri="{FF2B5EF4-FFF2-40B4-BE49-F238E27FC236}">
                <a16:creationId xmlns="" xmlns:a16="http://schemas.microsoft.com/office/drawing/2014/main" id="{B95E0F09-980B-E840-9510-C2C66D5055A0}"/>
              </a:ext>
            </a:extLst>
          </p:cNvPr>
          <p:cNvSpPr>
            <a:spLocks noGrp="1"/>
          </p:cNvSpPr>
          <p:nvPr>
            <p:ph type="body" sz="quarter" idx="25"/>
          </p:nvPr>
        </p:nvSpPr>
        <p:spPr>
          <a:xfrm>
            <a:off x="8819144" y="1868730"/>
            <a:ext cx="3959986" cy="1132610"/>
          </a:xfrm>
        </p:spPr>
        <p:txBody>
          <a:bodyPr/>
          <a:lstStyle/>
          <a:p>
            <a:r>
              <a:rPr lang="en-US" sz="2800" smtClean="0"/>
              <a:t>DISCUSSION</a:t>
            </a:r>
          </a:p>
          <a:p>
            <a:endParaRPr lang="en-US" sz="2800" dirty="0"/>
          </a:p>
        </p:txBody>
      </p:sp>
      <p:sp>
        <p:nvSpPr>
          <p:cNvPr id="27" name="Text Placeholder 26">
            <a:extLst>
              <a:ext uri="{FF2B5EF4-FFF2-40B4-BE49-F238E27FC236}">
                <a16:creationId xmlns="" xmlns:a16="http://schemas.microsoft.com/office/drawing/2014/main" id="{AF7F2AEB-873F-634C-A33B-3EDA079E4543}"/>
              </a:ext>
            </a:extLst>
          </p:cNvPr>
          <p:cNvSpPr>
            <a:spLocks noGrp="1"/>
          </p:cNvSpPr>
          <p:nvPr>
            <p:ph type="body" sz="quarter" idx="26"/>
          </p:nvPr>
        </p:nvSpPr>
        <p:spPr>
          <a:xfrm>
            <a:off x="8867909" y="2180674"/>
            <a:ext cx="3959986" cy="4081095"/>
          </a:xfrm>
        </p:spPr>
        <p:txBody>
          <a:bodyPr/>
          <a:lstStyle/>
          <a:p>
            <a:pPr lvl="0"/>
            <a:r>
              <a:rPr lang="en-US" sz="2100" dirty="0" smtClean="0"/>
              <a:t>Digital contact may permit minor issues to be contacted without face to face or personal visit, but it might miss uncommon however genuine conditions which potentially lead to higher number of doctor visits in subsequent days.</a:t>
            </a:r>
          </a:p>
          <a:p>
            <a:pPr lvl="0"/>
            <a:r>
              <a:rPr lang="en-IN" sz="2100" dirty="0" smtClean="0"/>
              <a:t>Regardless of the channel of patient- provider associations, connections matter. </a:t>
            </a:r>
          </a:p>
        </p:txBody>
      </p:sp>
      <p:sp>
        <p:nvSpPr>
          <p:cNvPr id="28" name="Text Placeholder 27">
            <a:extLst>
              <a:ext uri="{FF2B5EF4-FFF2-40B4-BE49-F238E27FC236}">
                <a16:creationId xmlns="" xmlns:a16="http://schemas.microsoft.com/office/drawing/2014/main" id="{EC83434E-1637-0C40-9F5E-5C8D969A7443}"/>
              </a:ext>
            </a:extLst>
          </p:cNvPr>
          <p:cNvSpPr>
            <a:spLocks noGrp="1"/>
          </p:cNvSpPr>
          <p:nvPr>
            <p:ph type="body" sz="quarter" idx="27"/>
          </p:nvPr>
        </p:nvSpPr>
        <p:spPr>
          <a:xfrm>
            <a:off x="13991511" y="1841587"/>
            <a:ext cx="2225108" cy="615545"/>
          </a:xfrm>
        </p:spPr>
        <p:txBody>
          <a:bodyPr/>
          <a:lstStyle/>
          <a:p>
            <a:r>
              <a:rPr lang="en-US" sz="2800" smtClean="0"/>
              <a:t>LIMITATIONS</a:t>
            </a:r>
            <a:endParaRPr lang="en-US" sz="2800" dirty="0"/>
          </a:p>
        </p:txBody>
      </p:sp>
      <p:sp>
        <p:nvSpPr>
          <p:cNvPr id="29" name="Text Placeholder 28">
            <a:extLst>
              <a:ext uri="{FF2B5EF4-FFF2-40B4-BE49-F238E27FC236}">
                <a16:creationId xmlns="" xmlns:a16="http://schemas.microsoft.com/office/drawing/2014/main" id="{C7981D56-383D-3F43-9577-5751C5F44DFA}"/>
              </a:ext>
            </a:extLst>
          </p:cNvPr>
          <p:cNvSpPr>
            <a:spLocks noGrp="1"/>
          </p:cNvSpPr>
          <p:nvPr>
            <p:ph type="body" sz="quarter" idx="28"/>
          </p:nvPr>
        </p:nvSpPr>
        <p:spPr>
          <a:xfrm>
            <a:off x="13172689" y="2262529"/>
            <a:ext cx="3945365" cy="2960788"/>
          </a:xfrm>
        </p:spPr>
        <p:txBody>
          <a:bodyPr/>
          <a:lstStyle/>
          <a:p>
            <a:pPr marL="342900" indent="-342900">
              <a:buFont typeface="Arial" pitchFamily="34" charset="0"/>
              <a:buChar char="•"/>
            </a:pPr>
            <a:r>
              <a:rPr lang="en-US" sz="2200" dirty="0" smtClean="0"/>
              <a:t>Limited journal articles that focused on the difference.</a:t>
            </a:r>
          </a:p>
          <a:p>
            <a:pPr marL="342900" indent="-342900">
              <a:buFont typeface="Arial" pitchFamily="34" charset="0"/>
              <a:buChar char="•"/>
            </a:pPr>
            <a:r>
              <a:rPr lang="en-US" sz="2200" dirty="0" smtClean="0"/>
              <a:t>Time period of some of the literature reviewed was not given.</a:t>
            </a:r>
          </a:p>
          <a:p>
            <a:endParaRPr lang="en-US" sz="2000" dirty="0" smtClean="0"/>
          </a:p>
          <a:p>
            <a:endParaRPr lang="en-US" sz="2000" dirty="0"/>
          </a:p>
        </p:txBody>
      </p:sp>
      <p:sp>
        <p:nvSpPr>
          <p:cNvPr id="31" name="Text Placeholder 30">
            <a:extLst>
              <a:ext uri="{FF2B5EF4-FFF2-40B4-BE49-F238E27FC236}">
                <a16:creationId xmlns="" xmlns:a16="http://schemas.microsoft.com/office/drawing/2014/main" id="{61201089-9F05-D44D-81D0-DAEFA12FABDA}"/>
              </a:ext>
            </a:extLst>
          </p:cNvPr>
          <p:cNvSpPr>
            <a:spLocks noGrp="1"/>
          </p:cNvSpPr>
          <p:nvPr>
            <p:ph type="body" sz="quarter" idx="30"/>
          </p:nvPr>
        </p:nvSpPr>
        <p:spPr>
          <a:xfrm>
            <a:off x="13975014" y="2151955"/>
            <a:ext cx="2226222" cy="3213037"/>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lgn="ctr"/>
            <a:r>
              <a:rPr lang="en-US" sz="2800" b="1" u="sng" dirty="0" smtClean="0">
                <a:latin typeface="+mj-lt"/>
              </a:rPr>
              <a:t>REFERENCE</a:t>
            </a:r>
          </a:p>
          <a:p>
            <a:endParaRPr lang="en-US" dirty="0" smtClean="0"/>
          </a:p>
          <a:p>
            <a:endParaRPr lang="en-US" dirty="0" smtClean="0"/>
          </a:p>
          <a:p>
            <a:endParaRPr lang="en-US" dirty="0" smtClean="0"/>
          </a:p>
          <a:p>
            <a:endParaRPr lang="en-US" dirty="0" smtClean="0"/>
          </a:p>
          <a:p>
            <a:endParaRPr lang="en-US" dirty="0"/>
          </a:p>
        </p:txBody>
      </p:sp>
      <p:sp>
        <p:nvSpPr>
          <p:cNvPr id="32" name="Text Placeholder 31">
            <a:extLst>
              <a:ext uri="{FF2B5EF4-FFF2-40B4-BE49-F238E27FC236}">
                <a16:creationId xmlns="" xmlns:a16="http://schemas.microsoft.com/office/drawing/2014/main" id="{84672281-D95D-8F4C-BFA0-8E197E3AE6C3}"/>
              </a:ext>
            </a:extLst>
          </p:cNvPr>
          <p:cNvSpPr>
            <a:spLocks noGrp="1"/>
          </p:cNvSpPr>
          <p:nvPr>
            <p:ph type="body" sz="quarter" idx="96"/>
          </p:nvPr>
        </p:nvSpPr>
        <p:spPr>
          <a:xfrm>
            <a:off x="207512" y="5650284"/>
            <a:ext cx="3908651" cy="1918195"/>
          </a:xfrm>
        </p:spPr>
        <p:txBody>
          <a:bodyPr/>
          <a:lstStyle/>
          <a:p>
            <a:r>
              <a:rPr lang="en-IN" sz="2200" dirty="0" smtClean="0"/>
              <a:t>To examine the  preference between digital and interpersonal doctor patient communication among people</a:t>
            </a:r>
            <a:r>
              <a:rPr lang="en-IN" sz="2000" dirty="0" smtClean="0"/>
              <a:t>.</a:t>
            </a:r>
          </a:p>
          <a:p>
            <a:endParaRPr lang="en-US" dirty="0"/>
          </a:p>
        </p:txBody>
      </p:sp>
      <p:sp>
        <p:nvSpPr>
          <p:cNvPr id="33" name="Text Placeholder 32">
            <a:extLst>
              <a:ext uri="{FF2B5EF4-FFF2-40B4-BE49-F238E27FC236}">
                <a16:creationId xmlns="" xmlns:a16="http://schemas.microsoft.com/office/drawing/2014/main" id="{6FF79728-6C18-9D44-93DD-EE2A355BD243}"/>
              </a:ext>
            </a:extLst>
          </p:cNvPr>
          <p:cNvSpPr>
            <a:spLocks noGrp="1"/>
          </p:cNvSpPr>
          <p:nvPr>
            <p:ph type="body" sz="quarter" idx="150"/>
          </p:nvPr>
        </p:nvSpPr>
        <p:spPr/>
        <p:txBody>
          <a:bodyPr>
            <a:noAutofit/>
          </a:bodyPr>
          <a:lstStyle/>
          <a:p>
            <a:r>
              <a:rPr lang="en-US" sz="2800" b="1" dirty="0" smtClean="0"/>
              <a:t>INTERNATIONAL  INSTITUTE OF HEALTH MANAGEMENT RESEARCH, New Delhi</a:t>
            </a:r>
            <a:endParaRPr lang="en-US" sz="2800" b="1" dirty="0"/>
          </a:p>
        </p:txBody>
      </p:sp>
      <p:sp>
        <p:nvSpPr>
          <p:cNvPr id="34" name="Text Placeholder 33">
            <a:extLst>
              <a:ext uri="{FF2B5EF4-FFF2-40B4-BE49-F238E27FC236}">
                <a16:creationId xmlns="" xmlns:a16="http://schemas.microsoft.com/office/drawing/2014/main" id="{AF5002B2-4C08-024E-839B-AD15ED54A6EE}"/>
              </a:ext>
            </a:extLst>
          </p:cNvPr>
          <p:cNvSpPr>
            <a:spLocks noGrp="1"/>
          </p:cNvSpPr>
          <p:nvPr>
            <p:ph type="body" sz="quarter" idx="151"/>
          </p:nvPr>
        </p:nvSpPr>
        <p:spPr/>
        <p:txBody>
          <a:bodyPr>
            <a:noAutofit/>
          </a:bodyPr>
          <a:lstStyle/>
          <a:p>
            <a:r>
              <a:rPr lang="en-US" sz="2800" dirty="0" smtClean="0"/>
              <a:t>By </a:t>
            </a:r>
            <a:r>
              <a:rPr lang="en-US" sz="2800" dirty="0" err="1" smtClean="0"/>
              <a:t>Tripti</a:t>
            </a:r>
            <a:r>
              <a:rPr lang="en-US" sz="2800" dirty="0" smtClean="0"/>
              <a:t> </a:t>
            </a:r>
            <a:r>
              <a:rPr lang="en-US" sz="2800" dirty="0" err="1" smtClean="0"/>
              <a:t>Tyagi</a:t>
            </a:r>
            <a:r>
              <a:rPr lang="en-US" sz="2800" dirty="0" smtClean="0"/>
              <a:t> guided by </a:t>
            </a:r>
            <a:r>
              <a:rPr lang="en-US" sz="2800" dirty="0" err="1" smtClean="0"/>
              <a:t>Ms.Divya</a:t>
            </a:r>
            <a:r>
              <a:rPr lang="en-US" sz="2800" dirty="0" smtClean="0"/>
              <a:t> </a:t>
            </a:r>
            <a:r>
              <a:rPr lang="en-US" sz="2800" smtClean="0"/>
              <a:t>Aggarwal</a:t>
            </a:r>
            <a:endParaRPr lang="en-US" sz="2800" dirty="0"/>
          </a:p>
        </p:txBody>
      </p:sp>
      <p:sp>
        <p:nvSpPr>
          <p:cNvPr id="35" name="Text Placeholder 34">
            <a:extLst>
              <a:ext uri="{FF2B5EF4-FFF2-40B4-BE49-F238E27FC236}">
                <a16:creationId xmlns="" xmlns:a16="http://schemas.microsoft.com/office/drawing/2014/main" id="{07C63782-837D-0941-A7B3-BA20C905AE9C}"/>
              </a:ext>
            </a:extLst>
          </p:cNvPr>
          <p:cNvSpPr>
            <a:spLocks noGrp="1"/>
          </p:cNvSpPr>
          <p:nvPr>
            <p:ph type="body" sz="quarter" idx="153"/>
          </p:nvPr>
        </p:nvSpPr>
        <p:spPr/>
        <p:txBody>
          <a:bodyPr>
            <a:noAutofit/>
          </a:bodyPr>
          <a:lstStyle/>
          <a:p>
            <a:r>
              <a:rPr lang="en-US" sz="3200" dirty="0" smtClean="0"/>
              <a:t>Comparison between Digital &amp; Face to Face Doctor Patient Consultation</a:t>
            </a:r>
            <a:endParaRPr lang="en-US" sz="3200" dirty="0"/>
          </a:p>
        </p:txBody>
      </p:sp>
      <p:sp>
        <p:nvSpPr>
          <p:cNvPr id="2" name="TextBox 1"/>
          <p:cNvSpPr txBox="1"/>
          <p:nvPr/>
        </p:nvSpPr>
        <p:spPr>
          <a:xfrm>
            <a:off x="203188" y="2291248"/>
            <a:ext cx="3934097" cy="400110"/>
          </a:xfrm>
          <a:prstGeom prst="rect">
            <a:avLst/>
          </a:prstGeom>
          <a:noFill/>
        </p:spPr>
        <p:txBody>
          <a:bodyPr wrap="square" rtlCol="0">
            <a:spAutoFit/>
          </a:bodyPr>
          <a:lstStyle/>
          <a:p>
            <a:endParaRPr lang="en-IN" sz="20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10" y="444966"/>
            <a:ext cx="2113648" cy="105682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73074" y="437502"/>
            <a:ext cx="2184421" cy="1092211"/>
          </a:xfrm>
          <a:prstGeom prst="rect">
            <a:avLst/>
          </a:prstGeom>
        </p:spPr>
      </p:pic>
      <p:sp>
        <p:nvSpPr>
          <p:cNvPr id="5" name="TextBox 4"/>
          <p:cNvSpPr txBox="1"/>
          <p:nvPr/>
        </p:nvSpPr>
        <p:spPr>
          <a:xfrm>
            <a:off x="13145722" y="4874814"/>
            <a:ext cx="3884806" cy="7294305"/>
          </a:xfrm>
          <a:prstGeom prst="rect">
            <a:avLst/>
          </a:prstGeom>
          <a:noFill/>
        </p:spPr>
        <p:txBody>
          <a:bodyPr wrap="square" rtlCol="0">
            <a:spAutoFit/>
          </a:bodyPr>
          <a:lstStyle/>
          <a:p>
            <a:r>
              <a:rPr lang="en-IN" sz="1800" dirty="0">
                <a:latin typeface="Times New Roman" pitchFamily="18" charset="0"/>
                <a:cs typeface="Times New Roman" pitchFamily="18" charset="0"/>
              </a:rPr>
              <a:t>Jiang, S. (2019). The Relationship between Face-to-Face and Online Patient-Provider Communication: Examining the Moderating Roles of Patient Trust and Patient Satisfaction. </a:t>
            </a:r>
            <a:endParaRPr lang="en-IN" sz="1800" dirty="0" smtClean="0">
              <a:latin typeface="Times New Roman" pitchFamily="18" charset="0"/>
              <a:cs typeface="Times New Roman" pitchFamily="18" charset="0"/>
            </a:endParaRPr>
          </a:p>
          <a:p>
            <a:endParaRPr lang="en-IN" sz="1800" dirty="0" smtClean="0">
              <a:latin typeface="Times New Roman" pitchFamily="18" charset="0"/>
              <a:cs typeface="Times New Roman" pitchFamily="18" charset="0"/>
            </a:endParaRPr>
          </a:p>
          <a:p>
            <a:r>
              <a:rPr lang="en-IN" sz="1800" dirty="0" err="1" smtClean="0">
                <a:latin typeface="Times New Roman" pitchFamily="18" charset="0"/>
                <a:cs typeface="Times New Roman" pitchFamily="18" charset="0"/>
              </a:rPr>
              <a:t>Kiek</a:t>
            </a:r>
            <a:r>
              <a:rPr lang="en-IN" sz="1800" dirty="0" smtClean="0">
                <a:latin typeface="Times New Roman" pitchFamily="18" charset="0"/>
                <a:cs typeface="Times New Roman" pitchFamily="18" charset="0"/>
              </a:rPr>
              <a:t> </a:t>
            </a:r>
            <a:r>
              <a:rPr lang="en-IN" sz="1800" dirty="0" err="1">
                <a:latin typeface="Times New Roman" pitchFamily="18" charset="0"/>
                <a:cs typeface="Times New Roman" pitchFamily="18" charset="0"/>
              </a:rPr>
              <a:t>Tates</a:t>
            </a:r>
            <a:r>
              <a:rPr lang="en-IN" sz="1800" dirty="0">
                <a:latin typeface="Times New Roman" pitchFamily="18" charset="0"/>
                <a:cs typeface="Times New Roman" pitchFamily="18" charset="0"/>
              </a:rPr>
              <a:t>, M. L. (2017). The Effect of Screen-to-Screen Versus Face-to-Face Consultation on Doctor-Patient Communication: An Experimental Study with Simulated Patients</a:t>
            </a:r>
            <a:r>
              <a:rPr lang="en-IN" sz="1800" dirty="0" smtClean="0">
                <a:latin typeface="Times New Roman" pitchFamily="18" charset="0"/>
                <a:cs typeface="Times New Roman" pitchFamily="18" charset="0"/>
              </a:rPr>
              <a:t>.</a:t>
            </a:r>
          </a:p>
          <a:p>
            <a:endParaRPr lang="en-IN" sz="1800" dirty="0" smtClean="0">
              <a:latin typeface="Times New Roman" pitchFamily="18" charset="0"/>
              <a:cs typeface="Times New Roman" pitchFamily="18" charset="0"/>
            </a:endParaRPr>
          </a:p>
          <a:p>
            <a:r>
              <a:rPr lang="en-IN" sz="1800" dirty="0" err="1" smtClean="0">
                <a:latin typeface="Times New Roman" pitchFamily="18" charset="0"/>
                <a:cs typeface="Times New Roman" pitchFamily="18" charset="0"/>
              </a:rPr>
              <a:t>Mafruha</a:t>
            </a:r>
            <a:r>
              <a:rPr lang="en-IN" sz="1800" dirty="0" smtClean="0">
                <a:latin typeface="Times New Roman" pitchFamily="18" charset="0"/>
                <a:cs typeface="Times New Roman" pitchFamily="18" charset="0"/>
              </a:rPr>
              <a:t> </a:t>
            </a:r>
            <a:r>
              <a:rPr lang="en-IN" sz="1800" dirty="0" err="1">
                <a:latin typeface="Times New Roman" pitchFamily="18" charset="0"/>
                <a:cs typeface="Times New Roman" pitchFamily="18" charset="0"/>
              </a:rPr>
              <a:t>Alam</a:t>
            </a:r>
            <a:r>
              <a:rPr lang="en-IN" sz="1800" dirty="0">
                <a:latin typeface="Times New Roman" pitchFamily="18" charset="0"/>
                <a:cs typeface="Times New Roman" pitchFamily="18" charset="0"/>
              </a:rPr>
              <a:t>, C. B. (2019). Patients’ and Doctors’ Perceptions of a Mobile Phone–Based Consultation Service for Maternal, Neonatal, and Infant Health Care in Bangladesh: A Mixed-Methods Study</a:t>
            </a:r>
            <a:r>
              <a:rPr lang="en-IN" sz="1800" dirty="0" smtClean="0">
                <a:latin typeface="Times New Roman" pitchFamily="18" charset="0"/>
                <a:cs typeface="Times New Roman" pitchFamily="18" charset="0"/>
              </a:rPr>
              <a:t>.</a:t>
            </a:r>
          </a:p>
          <a:p>
            <a:endParaRPr lang="en-IN" sz="1800" dirty="0">
              <a:latin typeface="Times New Roman" pitchFamily="18" charset="0"/>
              <a:cs typeface="Times New Roman" pitchFamily="18" charset="0"/>
            </a:endParaRPr>
          </a:p>
          <a:p>
            <a:r>
              <a:rPr lang="en-IN" sz="1800" dirty="0" smtClean="0">
                <a:latin typeface="Times New Roman" pitchFamily="18" charset="0"/>
                <a:cs typeface="Times New Roman" pitchFamily="18" charset="0"/>
              </a:rPr>
              <a:t>Trisha </a:t>
            </a:r>
            <a:r>
              <a:rPr lang="en-IN" sz="1800" dirty="0" err="1">
                <a:latin typeface="Times New Roman" pitchFamily="18" charset="0"/>
                <a:cs typeface="Times New Roman" pitchFamily="18" charset="0"/>
              </a:rPr>
              <a:t>Greenhalgh</a:t>
            </a:r>
            <a:r>
              <a:rPr lang="en-IN" sz="1800" dirty="0">
                <a:latin typeface="Times New Roman" pitchFamily="18" charset="0"/>
                <a:cs typeface="Times New Roman" pitchFamily="18" charset="0"/>
              </a:rPr>
              <a:t>, S. V.-R. (2014). Virtual online </a:t>
            </a:r>
            <a:r>
              <a:rPr lang="en-IN" sz="1800" dirty="0" err="1">
                <a:latin typeface="Times New Roman" pitchFamily="18" charset="0"/>
                <a:cs typeface="Times New Roman" pitchFamily="18" charset="0"/>
              </a:rPr>
              <a:t>consultations:advantages</a:t>
            </a:r>
            <a:r>
              <a:rPr lang="en-IN" sz="1800" dirty="0">
                <a:latin typeface="Times New Roman" pitchFamily="18" charset="0"/>
                <a:cs typeface="Times New Roman" pitchFamily="18" charset="0"/>
              </a:rPr>
              <a:t> and limitations (VOCAL)study</a:t>
            </a:r>
            <a:r>
              <a:rPr lang="en-IN" sz="1800" dirty="0" smtClean="0">
                <a:latin typeface="Times New Roman" pitchFamily="18" charset="0"/>
                <a:cs typeface="Times New Roman" pitchFamily="18" charset="0"/>
              </a:rPr>
              <a:t>.</a:t>
            </a:r>
          </a:p>
          <a:p>
            <a:endParaRPr lang="en-IN" sz="1800" dirty="0">
              <a:latin typeface="Times New Roman" pitchFamily="18" charset="0"/>
              <a:cs typeface="Times New Roman" pitchFamily="18" charset="0"/>
            </a:endParaRPr>
          </a:p>
          <a:p>
            <a:r>
              <a:rPr lang="en-IN" sz="1800" dirty="0">
                <a:latin typeface="Times New Roman" pitchFamily="18" charset="0"/>
                <a:cs typeface="Times New Roman" pitchFamily="18" charset="0"/>
              </a:rPr>
              <a:t>https://www2.deloitte.com/us/en/insights/industry/health-care/future-of-virtual-health.html</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67909" y="6141625"/>
            <a:ext cx="3911221" cy="3298416"/>
          </a:xfrm>
          <a:prstGeom prst="rect">
            <a:avLst/>
          </a:prstGeom>
        </p:spPr>
      </p:pic>
      <p:sp>
        <p:nvSpPr>
          <p:cNvPr id="7" name="TextBox 6"/>
          <p:cNvSpPr txBox="1"/>
          <p:nvPr/>
        </p:nvSpPr>
        <p:spPr>
          <a:xfrm>
            <a:off x="8867909" y="9178431"/>
            <a:ext cx="3911221" cy="523220"/>
          </a:xfrm>
          <a:prstGeom prst="rect">
            <a:avLst/>
          </a:prstGeom>
          <a:noFill/>
        </p:spPr>
        <p:txBody>
          <a:bodyPr wrap="square" rtlCol="0">
            <a:spAutoFit/>
          </a:bodyPr>
          <a:lstStyle/>
          <a:p>
            <a:r>
              <a:rPr lang="en-IN" sz="2800" dirty="0" smtClean="0"/>
              <a:t>          </a:t>
            </a:r>
            <a:r>
              <a:rPr lang="en-IN" sz="2800" b="1" u="sng" dirty="0" smtClean="0"/>
              <a:t>CONCLUSION</a:t>
            </a:r>
            <a:endParaRPr lang="en-IN" sz="2800" b="1" u="sng" dirty="0"/>
          </a:p>
        </p:txBody>
      </p:sp>
      <p:sp>
        <p:nvSpPr>
          <p:cNvPr id="9" name="TextBox 8"/>
          <p:cNvSpPr txBox="1"/>
          <p:nvPr/>
        </p:nvSpPr>
        <p:spPr>
          <a:xfrm>
            <a:off x="8819144" y="9701651"/>
            <a:ext cx="3959986" cy="2123658"/>
          </a:xfrm>
          <a:prstGeom prst="rect">
            <a:avLst/>
          </a:prstGeom>
          <a:noFill/>
        </p:spPr>
        <p:txBody>
          <a:bodyPr wrap="square" rtlCol="0">
            <a:spAutoFit/>
          </a:bodyPr>
          <a:lstStyle/>
          <a:p>
            <a:r>
              <a:rPr lang="en-IN" sz="2200" dirty="0" smtClean="0">
                <a:latin typeface="Times New Roman" pitchFamily="18" charset="0"/>
                <a:cs typeface="Times New Roman" pitchFamily="18" charset="0"/>
              </a:rPr>
              <a:t>The world is encountering digital revolution. This study examined that the </a:t>
            </a:r>
            <a:r>
              <a:rPr lang="en-IN" sz="2200" dirty="0">
                <a:latin typeface="Times New Roman" pitchFamily="18" charset="0"/>
                <a:cs typeface="Times New Roman" pitchFamily="18" charset="0"/>
              </a:rPr>
              <a:t>p</a:t>
            </a:r>
            <a:r>
              <a:rPr lang="en-IN" sz="2200" dirty="0" smtClean="0">
                <a:latin typeface="Times New Roman" pitchFamily="18" charset="0"/>
                <a:cs typeface="Times New Roman" pitchFamily="18" charset="0"/>
              </a:rPr>
              <a:t>atients </a:t>
            </a:r>
            <a:r>
              <a:rPr lang="en-IN" sz="2200" dirty="0">
                <a:latin typeface="Times New Roman" pitchFamily="18" charset="0"/>
                <a:cs typeface="Times New Roman" pitchFamily="18" charset="0"/>
              </a:rPr>
              <a:t>are similarly happy with both mediums </a:t>
            </a:r>
            <a:r>
              <a:rPr lang="en-IN" sz="2200" dirty="0" smtClean="0">
                <a:latin typeface="Times New Roman" pitchFamily="18" charset="0"/>
                <a:cs typeface="Times New Roman" pitchFamily="18" charset="0"/>
              </a:rPr>
              <a:t>as long </a:t>
            </a:r>
            <a:r>
              <a:rPr lang="en-IN" sz="2200" dirty="0">
                <a:latin typeface="Times New Roman" pitchFamily="18" charset="0"/>
                <a:cs typeface="Times New Roman" pitchFamily="18" charset="0"/>
              </a:rPr>
              <a:t>their needs are being fulfilled effectively.</a:t>
            </a:r>
          </a:p>
        </p:txBody>
      </p:sp>
      <p:sp>
        <p:nvSpPr>
          <p:cNvPr id="8" name="TextBox 7"/>
          <p:cNvSpPr txBox="1"/>
          <p:nvPr/>
        </p:nvSpPr>
        <p:spPr>
          <a:xfrm>
            <a:off x="203188" y="7701103"/>
            <a:ext cx="3977358" cy="5324535"/>
          </a:xfrm>
          <a:prstGeom prst="rect">
            <a:avLst/>
          </a:prstGeom>
          <a:noFill/>
        </p:spPr>
        <p:txBody>
          <a:bodyPr wrap="square" rtlCol="0">
            <a:spAutoFit/>
          </a:bodyPr>
          <a:lstStyle/>
          <a:p>
            <a:r>
              <a:rPr lang="en-IN" sz="2000" dirty="0">
                <a:latin typeface="Times New Roman" pitchFamily="18" charset="0"/>
                <a:cs typeface="Times New Roman" pitchFamily="18" charset="0"/>
              </a:rPr>
              <a:t>The secondary search method was adopted to conduct the review. </a:t>
            </a:r>
          </a:p>
          <a:p>
            <a:r>
              <a:rPr lang="en-IN" sz="2000" dirty="0" smtClean="0">
                <a:latin typeface="Times New Roman" pitchFamily="18" charset="0"/>
                <a:cs typeface="Times New Roman" pitchFamily="18" charset="0"/>
              </a:rPr>
              <a:t>The </a:t>
            </a:r>
            <a:r>
              <a:rPr lang="en-IN" sz="2000" dirty="0">
                <a:latin typeface="Times New Roman" pitchFamily="18" charset="0"/>
                <a:cs typeface="Times New Roman" pitchFamily="18" charset="0"/>
              </a:rPr>
              <a:t>following databases were searched on: pub med-NCBI, Google scholar, BMJ and Research gate</a:t>
            </a:r>
            <a:r>
              <a:rPr lang="en-IN" sz="2000" dirty="0" smtClean="0">
                <a:latin typeface="Times New Roman" pitchFamily="18" charset="0"/>
                <a:cs typeface="Times New Roman" pitchFamily="18" charset="0"/>
              </a:rPr>
              <a:t>.  </a:t>
            </a:r>
            <a:r>
              <a:rPr lang="en-IN" sz="2000" u="sng" dirty="0">
                <a:latin typeface="Times New Roman" pitchFamily="18" charset="0"/>
                <a:cs typeface="Times New Roman" pitchFamily="18" charset="0"/>
              </a:rPr>
              <a:t>Keywords</a:t>
            </a:r>
            <a:r>
              <a:rPr lang="en-IN" sz="2000" dirty="0">
                <a:latin typeface="Times New Roman" pitchFamily="18" charset="0"/>
                <a:cs typeface="Times New Roman" pitchFamily="18" charset="0"/>
              </a:rPr>
              <a:t>- Digital communication, interpersonal communication, patient satisfaction, health care effectiveness, relationship building</a:t>
            </a:r>
            <a:r>
              <a:rPr lang="en-IN" sz="2000" dirty="0" smtClean="0">
                <a:latin typeface="Times New Roman" pitchFamily="18" charset="0"/>
                <a:cs typeface="Times New Roman" pitchFamily="18" charset="0"/>
              </a:rPr>
              <a:t>.</a:t>
            </a:r>
          </a:p>
          <a:p>
            <a:r>
              <a:rPr lang="en-IN" sz="2000" u="sng" dirty="0" smtClean="0">
                <a:latin typeface="Times New Roman" pitchFamily="18" charset="0"/>
                <a:cs typeface="Times New Roman" pitchFamily="18" charset="0"/>
              </a:rPr>
              <a:t>Inclusion</a:t>
            </a:r>
            <a:r>
              <a:rPr lang="en-IN" sz="2000" dirty="0" smtClean="0">
                <a:latin typeface="Times New Roman" pitchFamily="18" charset="0"/>
                <a:cs typeface="Times New Roman" pitchFamily="18" charset="0"/>
              </a:rPr>
              <a:t>-Papers published between 2014-2020 , papers which included comparison between both mediums</a:t>
            </a:r>
          </a:p>
          <a:p>
            <a:r>
              <a:rPr lang="en-IN" sz="2000" u="sng" dirty="0" smtClean="0">
                <a:latin typeface="Times New Roman" pitchFamily="18" charset="0"/>
                <a:cs typeface="Times New Roman" pitchFamily="18" charset="0"/>
              </a:rPr>
              <a:t>Exclusion</a:t>
            </a:r>
            <a:r>
              <a:rPr lang="en-IN" sz="2000" dirty="0" smtClean="0">
                <a:latin typeface="Times New Roman" pitchFamily="18" charset="0"/>
                <a:cs typeface="Times New Roman" pitchFamily="18" charset="0"/>
              </a:rPr>
              <a:t>-Non scientific website, articles focusing on specific disease.</a:t>
            </a:r>
          </a:p>
          <a:p>
            <a:endParaRPr lang="en-IN" sz="2000" dirty="0">
              <a:latin typeface="Times New Roman" pitchFamily="18" charset="0"/>
              <a:cs typeface="Times New Roman" pitchFamily="18" charset="0"/>
            </a:endParaRPr>
          </a:p>
          <a:p>
            <a:endParaRPr lang="en-IN" sz="2000" dirty="0" smtClean="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p:txBody>
      </p:sp>
    </p:spTree>
    <p:extLst>
      <p:ext uri="{BB962C8B-B14F-4D97-AF65-F5344CB8AC3E}">
        <p14:creationId xmlns:p14="http://schemas.microsoft.com/office/powerpoint/2010/main" val="1533444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IN"/>
          </a:p>
        </p:txBody>
      </p:sp>
      <p:sp>
        <p:nvSpPr>
          <p:cNvPr id="3" name="Text Placeholder 2"/>
          <p:cNvSpPr>
            <a:spLocks noGrp="1"/>
          </p:cNvSpPr>
          <p:nvPr>
            <p:ph type="body" sz="quarter" idx="11"/>
          </p:nvPr>
        </p:nvSpPr>
        <p:spPr/>
        <p:txBody>
          <a:bodyPr/>
          <a:lstStyle/>
          <a:p>
            <a:endParaRPr lang="en-IN"/>
          </a:p>
        </p:txBody>
      </p:sp>
      <p:sp>
        <p:nvSpPr>
          <p:cNvPr id="4" name="Text Placeholder 3"/>
          <p:cNvSpPr>
            <a:spLocks noGrp="1"/>
          </p:cNvSpPr>
          <p:nvPr>
            <p:ph type="body" sz="quarter" idx="20"/>
          </p:nvPr>
        </p:nvSpPr>
        <p:spPr/>
        <p:txBody>
          <a:bodyPr/>
          <a:lstStyle/>
          <a:p>
            <a:endParaRPr lang="en-IN"/>
          </a:p>
        </p:txBody>
      </p:sp>
      <p:sp>
        <p:nvSpPr>
          <p:cNvPr id="5" name="Text Placeholder 4"/>
          <p:cNvSpPr>
            <a:spLocks noGrp="1"/>
          </p:cNvSpPr>
          <p:nvPr>
            <p:ph type="body" sz="quarter" idx="21"/>
          </p:nvPr>
        </p:nvSpPr>
        <p:spPr/>
        <p:txBody>
          <a:bodyPr/>
          <a:lstStyle/>
          <a:p>
            <a:endParaRPr lang="en-IN"/>
          </a:p>
        </p:txBody>
      </p:sp>
      <p:sp>
        <p:nvSpPr>
          <p:cNvPr id="6" name="Text Placeholder 5"/>
          <p:cNvSpPr>
            <a:spLocks noGrp="1"/>
          </p:cNvSpPr>
          <p:nvPr>
            <p:ph type="body" sz="quarter" idx="22"/>
          </p:nvPr>
        </p:nvSpPr>
        <p:spPr/>
        <p:txBody>
          <a:bodyPr/>
          <a:lstStyle/>
          <a:p>
            <a:endParaRPr lang="en-IN"/>
          </a:p>
        </p:txBody>
      </p:sp>
      <p:sp>
        <p:nvSpPr>
          <p:cNvPr id="7" name="Text Placeholder 6"/>
          <p:cNvSpPr>
            <a:spLocks noGrp="1"/>
          </p:cNvSpPr>
          <p:nvPr>
            <p:ph type="body" sz="quarter" idx="23"/>
          </p:nvPr>
        </p:nvSpPr>
        <p:spPr/>
        <p:txBody>
          <a:bodyPr/>
          <a:lstStyle/>
          <a:p>
            <a:endParaRPr lang="en-IN"/>
          </a:p>
        </p:txBody>
      </p:sp>
      <p:sp>
        <p:nvSpPr>
          <p:cNvPr id="8" name="Text Placeholder 7"/>
          <p:cNvSpPr>
            <a:spLocks noGrp="1"/>
          </p:cNvSpPr>
          <p:nvPr>
            <p:ph type="body" sz="quarter" idx="24"/>
          </p:nvPr>
        </p:nvSpPr>
        <p:spPr/>
        <p:txBody>
          <a:bodyPr/>
          <a:lstStyle/>
          <a:p>
            <a:endParaRPr lang="en-IN"/>
          </a:p>
        </p:txBody>
      </p:sp>
      <p:sp>
        <p:nvSpPr>
          <p:cNvPr id="9" name="Text Placeholder 8"/>
          <p:cNvSpPr>
            <a:spLocks noGrp="1"/>
          </p:cNvSpPr>
          <p:nvPr>
            <p:ph type="body" sz="quarter" idx="25"/>
          </p:nvPr>
        </p:nvSpPr>
        <p:spPr/>
        <p:txBody>
          <a:bodyPr/>
          <a:lstStyle/>
          <a:p>
            <a:endParaRPr lang="en-IN"/>
          </a:p>
        </p:txBody>
      </p:sp>
      <p:sp>
        <p:nvSpPr>
          <p:cNvPr id="10" name="Text Placeholder 9"/>
          <p:cNvSpPr>
            <a:spLocks noGrp="1"/>
          </p:cNvSpPr>
          <p:nvPr>
            <p:ph type="body" sz="quarter" idx="26"/>
          </p:nvPr>
        </p:nvSpPr>
        <p:spPr/>
        <p:txBody>
          <a:bodyPr/>
          <a:lstStyle/>
          <a:p>
            <a:endParaRPr lang="en-IN"/>
          </a:p>
        </p:txBody>
      </p:sp>
      <p:sp>
        <p:nvSpPr>
          <p:cNvPr id="11" name="Text Placeholder 10"/>
          <p:cNvSpPr>
            <a:spLocks noGrp="1"/>
          </p:cNvSpPr>
          <p:nvPr>
            <p:ph type="body" sz="quarter" idx="27"/>
          </p:nvPr>
        </p:nvSpPr>
        <p:spPr/>
        <p:txBody>
          <a:bodyPr/>
          <a:lstStyle/>
          <a:p>
            <a:endParaRPr lang="en-IN"/>
          </a:p>
        </p:txBody>
      </p:sp>
      <p:sp>
        <p:nvSpPr>
          <p:cNvPr id="12" name="Text Placeholder 11"/>
          <p:cNvSpPr>
            <a:spLocks noGrp="1"/>
          </p:cNvSpPr>
          <p:nvPr>
            <p:ph type="body" sz="quarter" idx="28"/>
          </p:nvPr>
        </p:nvSpPr>
        <p:spPr/>
        <p:txBody>
          <a:bodyPr/>
          <a:lstStyle/>
          <a:p>
            <a:endParaRPr lang="en-IN"/>
          </a:p>
        </p:txBody>
      </p:sp>
      <p:sp>
        <p:nvSpPr>
          <p:cNvPr id="13" name="Text Placeholder 12"/>
          <p:cNvSpPr>
            <a:spLocks noGrp="1"/>
          </p:cNvSpPr>
          <p:nvPr>
            <p:ph type="body" sz="quarter" idx="29"/>
          </p:nvPr>
        </p:nvSpPr>
        <p:spPr/>
        <p:txBody>
          <a:bodyPr/>
          <a:lstStyle/>
          <a:p>
            <a:endParaRPr lang="en-IN"/>
          </a:p>
        </p:txBody>
      </p:sp>
      <p:sp>
        <p:nvSpPr>
          <p:cNvPr id="14" name="Text Placeholder 13"/>
          <p:cNvSpPr>
            <a:spLocks noGrp="1"/>
          </p:cNvSpPr>
          <p:nvPr>
            <p:ph type="body" sz="quarter" idx="30"/>
          </p:nvPr>
        </p:nvSpPr>
        <p:spPr/>
        <p:txBody>
          <a:bodyPr/>
          <a:lstStyle/>
          <a:p>
            <a:endParaRPr lang="en-IN"/>
          </a:p>
        </p:txBody>
      </p:sp>
      <p:sp>
        <p:nvSpPr>
          <p:cNvPr id="15" name="Text Placeholder 14"/>
          <p:cNvSpPr>
            <a:spLocks noGrp="1"/>
          </p:cNvSpPr>
          <p:nvPr>
            <p:ph type="body" sz="quarter" idx="96"/>
          </p:nvPr>
        </p:nvSpPr>
        <p:spPr/>
        <p:txBody>
          <a:bodyPr/>
          <a:lstStyle/>
          <a:p>
            <a:endParaRPr lang="en-IN"/>
          </a:p>
        </p:txBody>
      </p:sp>
      <p:sp>
        <p:nvSpPr>
          <p:cNvPr id="16" name="Text Placeholder 15"/>
          <p:cNvSpPr>
            <a:spLocks noGrp="1"/>
          </p:cNvSpPr>
          <p:nvPr>
            <p:ph type="body" sz="quarter" idx="150"/>
          </p:nvPr>
        </p:nvSpPr>
        <p:spPr/>
        <p:txBody>
          <a:bodyPr/>
          <a:lstStyle/>
          <a:p>
            <a:endParaRPr lang="en-IN"/>
          </a:p>
        </p:txBody>
      </p:sp>
      <p:sp>
        <p:nvSpPr>
          <p:cNvPr id="17" name="Text Placeholder 16"/>
          <p:cNvSpPr>
            <a:spLocks noGrp="1"/>
          </p:cNvSpPr>
          <p:nvPr>
            <p:ph type="body" sz="quarter" idx="151"/>
          </p:nvPr>
        </p:nvSpPr>
        <p:spPr/>
        <p:txBody>
          <a:bodyPr/>
          <a:lstStyle/>
          <a:p>
            <a:endParaRPr lang="en-IN"/>
          </a:p>
        </p:txBody>
      </p:sp>
      <p:sp>
        <p:nvSpPr>
          <p:cNvPr id="18" name="Text Placeholder 17"/>
          <p:cNvSpPr>
            <a:spLocks noGrp="1"/>
          </p:cNvSpPr>
          <p:nvPr>
            <p:ph type="body" sz="quarter" idx="153"/>
          </p:nvPr>
        </p:nvSpPr>
        <p:spPr/>
        <p:txBody>
          <a:bodyPr/>
          <a:lstStyle/>
          <a:p>
            <a:endParaRPr lang="en-IN"/>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7279938" cy="12960350"/>
          </a:xfrm>
          <a:prstGeom prst="rect">
            <a:avLst/>
          </a:prstGeom>
        </p:spPr>
      </p:pic>
    </p:spTree>
    <p:extLst>
      <p:ext uri="{BB962C8B-B14F-4D97-AF65-F5344CB8AC3E}">
        <p14:creationId xmlns:p14="http://schemas.microsoft.com/office/powerpoint/2010/main" val="1370117047"/>
      </p:ext>
    </p:extLst>
  </p:cSld>
  <p:clrMapOvr>
    <a:masterClrMapping/>
  </p:clrMapOvr>
  <p:timing>
    <p:tnLst>
      <p:par>
        <p:cTn id="1" dur="indefinite" restart="never" nodeType="tmRoot"/>
      </p:par>
    </p:tnLst>
  </p:timing>
</p:sld>
</file>

<file path=ppt/theme/theme1.xml><?xml version="1.0" encoding="utf-8"?>
<a:theme xmlns:a="http://schemas.openxmlformats.org/drawingml/2006/main" name="36x48-Template-V2b">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thout Quick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rifold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2286</TotalTime>
  <Words>517</Words>
  <Application>Microsoft Office PowerPoint</Application>
  <PresentationFormat>Custom</PresentationFormat>
  <Paragraphs>62</Paragraphs>
  <Slides>2</Slides>
  <Notes>1</Notes>
  <HiddenSlides>0</HiddenSlides>
  <MMClips>0</MMClips>
  <ScaleCrop>false</ScaleCrop>
  <HeadingPairs>
    <vt:vector size="4" baseType="variant">
      <vt:variant>
        <vt:lpstr>Theme</vt:lpstr>
      </vt:variant>
      <vt:variant>
        <vt:i4>4</vt:i4>
      </vt:variant>
      <vt:variant>
        <vt:lpstr>Slide Titles</vt:lpstr>
      </vt:variant>
      <vt:variant>
        <vt:i4>2</vt:i4>
      </vt:variant>
    </vt:vector>
  </HeadingPairs>
  <TitlesOfParts>
    <vt:vector size="6" baseType="lpstr">
      <vt:lpstr>36x48-Template-V2b</vt:lpstr>
      <vt:lpstr>Without Quick Guides</vt:lpstr>
      <vt:lpstr>Classic 3 Columns</vt:lpstr>
      <vt:lpstr>Trifold - Wide Center</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Tyagi</cp:lastModifiedBy>
  <cp:revision>139</cp:revision>
  <cp:lastPrinted>2015-06-29T17:31:11Z</cp:lastPrinted>
  <dcterms:created xsi:type="dcterms:W3CDTF">2012-02-03T19:11:35Z</dcterms:created>
  <dcterms:modified xsi:type="dcterms:W3CDTF">2020-07-04T17:31:10Z</dcterms:modified>
</cp:coreProperties>
</file>