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8" r:id="rId4"/>
  </p:sldMasterIdLst>
  <p:notesMasterIdLst>
    <p:notesMasterId r:id="rId20"/>
  </p:notesMasterIdLst>
  <p:sldIdLst>
    <p:sldId id="256" r:id="rId5"/>
    <p:sldId id="302" r:id="rId6"/>
    <p:sldId id="258" r:id="rId7"/>
    <p:sldId id="305" r:id="rId8"/>
    <p:sldId id="314" r:id="rId9"/>
    <p:sldId id="320" r:id="rId10"/>
    <p:sldId id="307" r:id="rId11"/>
    <p:sldId id="315" r:id="rId12"/>
    <p:sldId id="260" r:id="rId13"/>
    <p:sldId id="308" r:id="rId14"/>
    <p:sldId id="313" r:id="rId15"/>
    <p:sldId id="317" r:id="rId16"/>
    <p:sldId id="267" r:id="rId17"/>
    <p:sldId id="311" r:id="rId18"/>
    <p:sldId id="268"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8598D"/>
    <a:srgbClr val="646C92"/>
    <a:srgbClr val="5A6B76"/>
    <a:srgbClr val="5A6E6E"/>
  </p:clrMru>
  <p:extLst>
    <p:ext uri="{E76CE94A-603C-4142-B9EB-6D1370010A27}">
      <p14:discardImageEditData xmlns:p14="http://schemas.microsoft.com/office/powerpoint/2010/main" val="0"/>
    </p:ext>
    <p:ext uri="{D31A062A-798A-4329-ABDD-BBA856620510}">
      <p14:defaultImageDpi xmlns:p14="http://schemas.microsoft.com/office/powerpoint/2010/main" val="15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5934"/>
  </p:normalViewPr>
  <p:slideViewPr>
    <p:cSldViewPr snapToGrid="0">
      <p:cViewPr varScale="1">
        <p:scale>
          <a:sx n="67" d="100"/>
          <a:sy n="67" d="100"/>
        </p:scale>
        <p:origin x="568" y="44"/>
      </p:cViewPr>
      <p:guideLst/>
    </p:cSldViewPr>
  </p:slideViewPr>
  <p:notesTextViewPr>
    <p:cViewPr>
      <p:scale>
        <a:sx n="1" d="1"/>
        <a:sy n="1" d="1"/>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38AD652-A6FC-48C1-8F8D-64A55245C12B}" type="doc">
      <dgm:prSet loTypeId="urn:microsoft.com/office/officeart/2016/7/layout/LinearBlockProcessNumbered#1" loCatId="process" qsTypeId="urn:microsoft.com/office/officeart/2005/8/quickstyle/simple1" qsCatId="simple" csTypeId="urn:microsoft.com/office/officeart/2005/8/colors/colorful2" csCatId="colorful" phldr="1"/>
      <dgm:spPr/>
      <dgm:t>
        <a:bodyPr/>
        <a:lstStyle/>
        <a:p>
          <a:endParaRPr lang="en-US"/>
        </a:p>
      </dgm:t>
    </dgm:pt>
    <dgm:pt modelId="{BBEA2B22-7A9C-4946-B437-2C636ADC7313}">
      <dgm:prSet custT="1"/>
      <dgm:spPr>
        <a:solidFill>
          <a:srgbClr val="68598D"/>
        </a:solidFill>
      </dgm:spPr>
      <dgm:t>
        <a:bodyPr/>
        <a:lstStyle/>
        <a:p>
          <a:r>
            <a:rPr lang="en-US" sz="1600" b="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To improve the awareness and attitude towards the usage of FP products and services in reproductive age group.</a:t>
          </a:r>
          <a:endParaRPr lang="en-US" sz="1600" dirty="0">
            <a:solidFill>
              <a:schemeClr val="tx1"/>
            </a:solidFill>
          </a:endParaRPr>
        </a:p>
      </dgm:t>
    </dgm:pt>
    <dgm:pt modelId="{BFF29A81-E8C9-4AFB-BE4A-A8582D8FB3FD}" type="parTrans" cxnId="{85394E1A-F95A-4761-94B8-F865AE01D8D0}">
      <dgm:prSet/>
      <dgm:spPr/>
      <dgm:t>
        <a:bodyPr/>
        <a:lstStyle/>
        <a:p>
          <a:endParaRPr lang="en-US"/>
        </a:p>
      </dgm:t>
    </dgm:pt>
    <dgm:pt modelId="{C2E1395A-B275-47E8-BC9B-288AF8DC30EC}" type="sibTrans" cxnId="{85394E1A-F95A-4761-94B8-F865AE01D8D0}">
      <dgm:prSet phldrT="03" phldr="0"/>
      <dgm:spPr/>
      <dgm:t>
        <a:bodyPr/>
        <a:lstStyle/>
        <a:p>
          <a:r>
            <a:rPr lang="en-US"/>
            <a:t>03</a:t>
          </a:r>
          <a:endParaRPr lang="en-US" dirty="0"/>
        </a:p>
      </dgm:t>
    </dgm:pt>
    <dgm:pt modelId="{9D4330AA-0AF9-48A8-A4BB-D394B7C42DFB}">
      <dgm:prSet custT="1"/>
      <dgm:spPr/>
      <dgm:t>
        <a:bodyPr/>
        <a:lstStyle/>
        <a:p>
          <a:r>
            <a:rPr lang="en-US" sz="1600" b="1" dirty="0">
              <a:solidFill>
                <a:schemeClr val="tx1"/>
              </a:solidFill>
              <a:latin typeface="Times New Roman" panose="02020603050405020304" pitchFamily="18" charset="0"/>
              <a:cs typeface="Times New Roman" panose="02020603050405020304" pitchFamily="18" charset="0"/>
            </a:rPr>
            <a:t>To study impact of COVID-19 on India’s Supply Chain for Family Planning Commodities and services.</a:t>
          </a:r>
          <a:endParaRPr lang="en-IN" sz="1600" b="1" dirty="0">
            <a:solidFill>
              <a:schemeClr val="tx1"/>
            </a:solidFill>
            <a:latin typeface="Times New Roman" panose="02020603050405020304" pitchFamily="18" charset="0"/>
            <a:cs typeface="Times New Roman" panose="02020603050405020304" pitchFamily="18" charset="0"/>
          </a:endParaRPr>
        </a:p>
      </dgm:t>
    </dgm:pt>
    <dgm:pt modelId="{F30AD1CE-8CD2-4044-ADE2-1DD51B3E9CD8}" type="parTrans" cxnId="{BBB7BE30-1C81-4040-A3C8-99B259B4B510}">
      <dgm:prSet/>
      <dgm:spPr/>
      <dgm:t>
        <a:bodyPr/>
        <a:lstStyle/>
        <a:p>
          <a:endParaRPr lang="en-IN"/>
        </a:p>
      </dgm:t>
    </dgm:pt>
    <dgm:pt modelId="{5767CF2C-34D8-4369-B156-7694AA3580F6}" type="sibTrans" cxnId="{BBB7BE30-1C81-4040-A3C8-99B259B4B510}">
      <dgm:prSet phldrT="01" phldr="0"/>
      <dgm:spPr/>
      <dgm:t>
        <a:bodyPr/>
        <a:lstStyle/>
        <a:p>
          <a:r>
            <a:rPr lang="en-IN"/>
            <a:t>01</a:t>
          </a:r>
          <a:endParaRPr lang="en-IN" dirty="0"/>
        </a:p>
      </dgm:t>
    </dgm:pt>
    <dgm:pt modelId="{62B0860E-8E81-40BE-B433-817EC2A499A9}">
      <dgm:prSet custT="1"/>
      <dgm:spPr/>
      <dgm:t>
        <a:bodyPr/>
        <a:lstStyle/>
        <a:p>
          <a:r>
            <a:rPr lang="en-US" sz="1600" b="1" dirty="0">
              <a:solidFill>
                <a:schemeClr val="tx1"/>
              </a:solidFill>
              <a:latin typeface="Times New Roman" panose="02020603050405020304" pitchFamily="18" charset="0"/>
              <a:cs typeface="Times New Roman" panose="02020603050405020304" pitchFamily="18" charset="0"/>
            </a:rPr>
            <a:t>To find the factors that are barriers in effective supply chain mechanism of FP commodities and services.</a:t>
          </a:r>
          <a:endParaRPr lang="en-IN" sz="1600" b="1" dirty="0">
            <a:solidFill>
              <a:schemeClr val="tx1"/>
            </a:solidFill>
            <a:latin typeface="Times New Roman" panose="02020603050405020304" pitchFamily="18" charset="0"/>
            <a:cs typeface="Times New Roman" panose="02020603050405020304" pitchFamily="18" charset="0"/>
          </a:endParaRPr>
        </a:p>
      </dgm:t>
    </dgm:pt>
    <dgm:pt modelId="{B1516108-23D5-414B-9046-047A20524828}" type="parTrans" cxnId="{0052A7DF-F80A-438D-885B-2E35D9450E4F}">
      <dgm:prSet/>
      <dgm:spPr/>
      <dgm:t>
        <a:bodyPr/>
        <a:lstStyle/>
        <a:p>
          <a:endParaRPr lang="en-IN"/>
        </a:p>
      </dgm:t>
    </dgm:pt>
    <dgm:pt modelId="{E320AAF3-10FF-4645-BF1F-83D9E3604E1A}" type="sibTrans" cxnId="{0052A7DF-F80A-438D-885B-2E35D9450E4F}">
      <dgm:prSet phldrT="02" phldr="0"/>
      <dgm:spPr/>
      <dgm:t>
        <a:bodyPr/>
        <a:lstStyle/>
        <a:p>
          <a:r>
            <a:rPr lang="en-IN"/>
            <a:t>02</a:t>
          </a:r>
          <a:endParaRPr lang="en-IN" dirty="0"/>
        </a:p>
      </dgm:t>
    </dgm:pt>
    <dgm:pt modelId="{3D01592A-FFBB-42BB-BD26-8907674EFC4F}">
      <dgm:prSet custT="1"/>
      <dgm:spPr/>
      <dgm:t>
        <a:bodyPr/>
        <a:lstStyle/>
        <a:p>
          <a:r>
            <a:rPr lang="en-US" sz="1400" b="1" dirty="0">
              <a:solidFill>
                <a:schemeClr val="tx1"/>
              </a:solidFill>
            </a:rPr>
            <a:t>To study support mechanism from various Development Partners in strengthening the supply chain for FP commodities and services.</a:t>
          </a:r>
          <a:endParaRPr lang="en-IN" sz="1400" b="1" dirty="0">
            <a:solidFill>
              <a:schemeClr val="tx1"/>
            </a:solidFill>
          </a:endParaRPr>
        </a:p>
      </dgm:t>
    </dgm:pt>
    <dgm:pt modelId="{1A4DDD44-34D8-45B5-953D-7B139CDB6399}" type="parTrans" cxnId="{6126EB06-446F-40F1-BE34-5CC34DB560E5}">
      <dgm:prSet/>
      <dgm:spPr/>
      <dgm:t>
        <a:bodyPr/>
        <a:lstStyle/>
        <a:p>
          <a:endParaRPr lang="en-IN"/>
        </a:p>
      </dgm:t>
    </dgm:pt>
    <dgm:pt modelId="{F9CB60DD-C5FA-478C-BB31-23F962EEF3F2}" type="sibTrans" cxnId="{6126EB06-446F-40F1-BE34-5CC34DB560E5}">
      <dgm:prSet phldrT="04" phldr="0"/>
      <dgm:spPr/>
      <dgm:t>
        <a:bodyPr/>
        <a:lstStyle/>
        <a:p>
          <a:r>
            <a:rPr lang="en-IN"/>
            <a:t>04</a:t>
          </a:r>
          <a:endParaRPr lang="en-IN" dirty="0"/>
        </a:p>
      </dgm:t>
    </dgm:pt>
    <dgm:pt modelId="{2B6D6744-C33E-4DBC-BEC0-6D69F173F623}">
      <dgm:prSet custT="1"/>
      <dgm:spPr/>
      <dgm:t>
        <a:bodyPr/>
        <a:lstStyle/>
        <a:p>
          <a:r>
            <a:rPr lang="en-US" sz="1200" b="1" dirty="0">
              <a:solidFill>
                <a:schemeClr val="tx1"/>
              </a:solidFill>
            </a:rPr>
            <a:t>To study the efficacy of an effective monitoring system that is helpful in maintaining the adequate stock  availability of family planning products and services.</a:t>
          </a:r>
          <a:endParaRPr lang="en-IN" sz="1200" b="1" dirty="0">
            <a:solidFill>
              <a:schemeClr val="tx1"/>
            </a:solidFill>
          </a:endParaRPr>
        </a:p>
      </dgm:t>
    </dgm:pt>
    <dgm:pt modelId="{26416079-5D42-4649-81BF-BA8F749B2F35}" type="parTrans" cxnId="{FA9FB93F-54E0-44EC-9E8E-7C198DC13DEB}">
      <dgm:prSet/>
      <dgm:spPr/>
      <dgm:t>
        <a:bodyPr/>
        <a:lstStyle/>
        <a:p>
          <a:endParaRPr lang="en-IN"/>
        </a:p>
      </dgm:t>
    </dgm:pt>
    <dgm:pt modelId="{3E351D6B-59B2-4965-851D-F8B643336FFE}" type="sibTrans" cxnId="{FA9FB93F-54E0-44EC-9E8E-7C198DC13DEB}">
      <dgm:prSet phldrT="05" phldr="0"/>
      <dgm:spPr/>
      <dgm:t>
        <a:bodyPr/>
        <a:lstStyle/>
        <a:p>
          <a:r>
            <a:rPr lang="en-IN"/>
            <a:t>05</a:t>
          </a:r>
          <a:endParaRPr lang="en-IN" dirty="0"/>
        </a:p>
      </dgm:t>
    </dgm:pt>
    <dgm:pt modelId="{E37A2EB9-BB4F-4C26-8F2C-50128B41FAD0}" type="pres">
      <dgm:prSet presAssocID="{938AD652-A6FC-48C1-8F8D-64A55245C12B}" presName="Name0" presStyleCnt="0">
        <dgm:presLayoutVars>
          <dgm:animLvl val="lvl"/>
          <dgm:resizeHandles val="exact"/>
        </dgm:presLayoutVars>
      </dgm:prSet>
      <dgm:spPr/>
    </dgm:pt>
    <dgm:pt modelId="{3C237F5C-1106-42D8-834C-151458BD8A7A}" type="pres">
      <dgm:prSet presAssocID="{9D4330AA-0AF9-48A8-A4BB-D394B7C42DFB}" presName="compositeNode" presStyleCnt="0">
        <dgm:presLayoutVars>
          <dgm:bulletEnabled val="1"/>
        </dgm:presLayoutVars>
      </dgm:prSet>
      <dgm:spPr/>
    </dgm:pt>
    <dgm:pt modelId="{DDFBF78E-E883-4503-AF7C-ECA5852CFE69}" type="pres">
      <dgm:prSet presAssocID="{9D4330AA-0AF9-48A8-A4BB-D394B7C42DFB}" presName="bgRect" presStyleLbl="alignNode1" presStyleIdx="0" presStyleCnt="5" custScaleY="143034"/>
      <dgm:spPr/>
    </dgm:pt>
    <dgm:pt modelId="{39913FAC-848C-4EAA-93C3-78867F29BD2E}" type="pres">
      <dgm:prSet presAssocID="{5767CF2C-34D8-4369-B156-7694AA3580F6}" presName="sibTransNodeRect" presStyleLbl="alignNode1" presStyleIdx="0" presStyleCnt="5" custLinFactNeighborX="1452" custLinFactNeighborY="-51418">
        <dgm:presLayoutVars>
          <dgm:chMax val="0"/>
          <dgm:bulletEnabled val="1"/>
        </dgm:presLayoutVars>
      </dgm:prSet>
      <dgm:spPr/>
    </dgm:pt>
    <dgm:pt modelId="{646F6B5D-418B-477F-BC93-BBC18EDC4BAC}" type="pres">
      <dgm:prSet presAssocID="{9D4330AA-0AF9-48A8-A4BB-D394B7C42DFB}" presName="nodeRect" presStyleLbl="alignNode1" presStyleIdx="0" presStyleCnt="5">
        <dgm:presLayoutVars>
          <dgm:bulletEnabled val="1"/>
        </dgm:presLayoutVars>
      </dgm:prSet>
      <dgm:spPr/>
    </dgm:pt>
    <dgm:pt modelId="{A9311644-454C-44C4-AC5D-6014BBD33963}" type="pres">
      <dgm:prSet presAssocID="{5767CF2C-34D8-4369-B156-7694AA3580F6}" presName="sibTrans" presStyleCnt="0"/>
      <dgm:spPr/>
    </dgm:pt>
    <dgm:pt modelId="{BB0BD32F-B205-49DA-A82E-E5E7DD828ED4}" type="pres">
      <dgm:prSet presAssocID="{62B0860E-8E81-40BE-B433-817EC2A499A9}" presName="compositeNode" presStyleCnt="0">
        <dgm:presLayoutVars>
          <dgm:bulletEnabled val="1"/>
        </dgm:presLayoutVars>
      </dgm:prSet>
      <dgm:spPr/>
    </dgm:pt>
    <dgm:pt modelId="{003C616F-119F-41CA-8AB1-15993687DD85}" type="pres">
      <dgm:prSet presAssocID="{62B0860E-8E81-40BE-B433-817EC2A499A9}" presName="bgRect" presStyleLbl="alignNode1" presStyleIdx="1" presStyleCnt="5" custScaleY="143540"/>
      <dgm:spPr/>
    </dgm:pt>
    <dgm:pt modelId="{50BB439E-F195-4B8B-92E7-89393B916239}" type="pres">
      <dgm:prSet presAssocID="{E320AAF3-10FF-4645-BF1F-83D9E3604E1A}" presName="sibTransNodeRect" presStyleLbl="alignNode1" presStyleIdx="1" presStyleCnt="5" custLinFactNeighborX="484" custLinFactNeighborY="-53434">
        <dgm:presLayoutVars>
          <dgm:chMax val="0"/>
          <dgm:bulletEnabled val="1"/>
        </dgm:presLayoutVars>
      </dgm:prSet>
      <dgm:spPr/>
    </dgm:pt>
    <dgm:pt modelId="{8A3197AD-02C9-455D-98AE-A8083F7C8236}" type="pres">
      <dgm:prSet presAssocID="{62B0860E-8E81-40BE-B433-817EC2A499A9}" presName="nodeRect" presStyleLbl="alignNode1" presStyleIdx="1" presStyleCnt="5">
        <dgm:presLayoutVars>
          <dgm:bulletEnabled val="1"/>
        </dgm:presLayoutVars>
      </dgm:prSet>
      <dgm:spPr/>
    </dgm:pt>
    <dgm:pt modelId="{6AAE4667-06BF-4F00-BA0E-33AB6DA30A54}" type="pres">
      <dgm:prSet presAssocID="{E320AAF3-10FF-4645-BF1F-83D9E3604E1A}" presName="sibTrans" presStyleCnt="0"/>
      <dgm:spPr/>
    </dgm:pt>
    <dgm:pt modelId="{05292754-BD69-4459-9CE0-FE6BA3EEE005}" type="pres">
      <dgm:prSet presAssocID="{BBEA2B22-7A9C-4946-B437-2C636ADC7313}" presName="compositeNode" presStyleCnt="0">
        <dgm:presLayoutVars>
          <dgm:bulletEnabled val="1"/>
        </dgm:presLayoutVars>
      </dgm:prSet>
      <dgm:spPr/>
    </dgm:pt>
    <dgm:pt modelId="{C98907A9-E1FE-4D83-8609-7D44B7636182}" type="pres">
      <dgm:prSet presAssocID="{BBEA2B22-7A9C-4946-B437-2C636ADC7313}" presName="bgRect" presStyleLbl="alignNode1" presStyleIdx="2" presStyleCnt="5" custScaleY="143540"/>
      <dgm:spPr/>
    </dgm:pt>
    <dgm:pt modelId="{7577D577-9D15-4AB8-AF3E-C171BC77B812}" type="pres">
      <dgm:prSet presAssocID="{C2E1395A-B275-47E8-BC9B-288AF8DC30EC}" presName="sibTransNodeRect" presStyleLbl="alignNode1" presStyleIdx="2" presStyleCnt="5" custScaleY="46974" custLinFactNeighborX="612" custLinFactNeighborY="-59156">
        <dgm:presLayoutVars>
          <dgm:chMax val="0"/>
          <dgm:bulletEnabled val="1"/>
        </dgm:presLayoutVars>
      </dgm:prSet>
      <dgm:spPr/>
    </dgm:pt>
    <dgm:pt modelId="{543071B3-E5D6-443C-A81F-37E1D656CB4E}" type="pres">
      <dgm:prSet presAssocID="{BBEA2B22-7A9C-4946-B437-2C636ADC7313}" presName="nodeRect" presStyleLbl="alignNode1" presStyleIdx="2" presStyleCnt="5">
        <dgm:presLayoutVars>
          <dgm:bulletEnabled val="1"/>
        </dgm:presLayoutVars>
      </dgm:prSet>
      <dgm:spPr/>
    </dgm:pt>
    <dgm:pt modelId="{1AB3E558-02AC-41B1-A816-E580FC442BD4}" type="pres">
      <dgm:prSet presAssocID="{C2E1395A-B275-47E8-BC9B-288AF8DC30EC}" presName="sibTrans" presStyleCnt="0"/>
      <dgm:spPr/>
    </dgm:pt>
    <dgm:pt modelId="{33F8D599-C7A9-4F84-99A6-7D6DE8BDC3B0}" type="pres">
      <dgm:prSet presAssocID="{3D01592A-FFBB-42BB-BD26-8907674EFC4F}" presName="compositeNode" presStyleCnt="0">
        <dgm:presLayoutVars>
          <dgm:bulletEnabled val="1"/>
        </dgm:presLayoutVars>
      </dgm:prSet>
      <dgm:spPr/>
    </dgm:pt>
    <dgm:pt modelId="{47811E4A-E1C3-4255-BF93-BFA87363C83A}" type="pres">
      <dgm:prSet presAssocID="{3D01592A-FFBB-42BB-BD26-8907674EFC4F}" presName="bgRect" presStyleLbl="alignNode1" presStyleIdx="3" presStyleCnt="5" custScaleY="140946"/>
      <dgm:spPr/>
    </dgm:pt>
    <dgm:pt modelId="{73729908-98DF-410C-8A03-A12F6F759F48}" type="pres">
      <dgm:prSet presAssocID="{F9CB60DD-C5FA-478C-BB31-23F962EEF3F2}" presName="sibTransNodeRect" presStyleLbl="alignNode1" presStyleIdx="3" presStyleCnt="5" custLinFactNeighborY="-52022">
        <dgm:presLayoutVars>
          <dgm:chMax val="0"/>
          <dgm:bulletEnabled val="1"/>
        </dgm:presLayoutVars>
      </dgm:prSet>
      <dgm:spPr/>
    </dgm:pt>
    <dgm:pt modelId="{4A1825B6-D09F-415D-95FD-46358373F5B2}" type="pres">
      <dgm:prSet presAssocID="{3D01592A-FFBB-42BB-BD26-8907674EFC4F}" presName="nodeRect" presStyleLbl="alignNode1" presStyleIdx="3" presStyleCnt="5">
        <dgm:presLayoutVars>
          <dgm:bulletEnabled val="1"/>
        </dgm:presLayoutVars>
      </dgm:prSet>
      <dgm:spPr/>
    </dgm:pt>
    <dgm:pt modelId="{544CF9C7-40E4-4C69-A5F3-28F06DB6876D}" type="pres">
      <dgm:prSet presAssocID="{F9CB60DD-C5FA-478C-BB31-23F962EEF3F2}" presName="sibTrans" presStyleCnt="0"/>
      <dgm:spPr/>
    </dgm:pt>
    <dgm:pt modelId="{EBC12E3B-F31C-419B-B2E7-099188BEF180}" type="pres">
      <dgm:prSet presAssocID="{2B6D6744-C33E-4DBC-BEC0-6D69F173F623}" presName="compositeNode" presStyleCnt="0">
        <dgm:presLayoutVars>
          <dgm:bulletEnabled val="1"/>
        </dgm:presLayoutVars>
      </dgm:prSet>
      <dgm:spPr/>
    </dgm:pt>
    <dgm:pt modelId="{368A4D6B-66B7-4676-BD06-F1EC9A8F9984}" type="pres">
      <dgm:prSet presAssocID="{2B6D6744-C33E-4DBC-BEC0-6D69F173F623}" presName="bgRect" presStyleLbl="alignNode1" presStyleIdx="4" presStyleCnt="5" custScaleY="139769"/>
      <dgm:spPr/>
    </dgm:pt>
    <dgm:pt modelId="{8B38FAAE-88F6-4C4C-BE45-F3F0F39D3EA7}" type="pres">
      <dgm:prSet presAssocID="{3E351D6B-59B2-4965-851D-F8B643336FFE}" presName="sibTransNodeRect" presStyleLbl="alignNode1" presStyleIdx="4" presStyleCnt="5" custLinFactNeighborX="403" custLinFactNeighborY="-49505">
        <dgm:presLayoutVars>
          <dgm:chMax val="0"/>
          <dgm:bulletEnabled val="1"/>
        </dgm:presLayoutVars>
      </dgm:prSet>
      <dgm:spPr/>
    </dgm:pt>
    <dgm:pt modelId="{69C5CA92-EE27-49AC-A052-699D030772CC}" type="pres">
      <dgm:prSet presAssocID="{2B6D6744-C33E-4DBC-BEC0-6D69F173F623}" presName="nodeRect" presStyleLbl="alignNode1" presStyleIdx="4" presStyleCnt="5">
        <dgm:presLayoutVars>
          <dgm:bulletEnabled val="1"/>
        </dgm:presLayoutVars>
      </dgm:prSet>
      <dgm:spPr/>
    </dgm:pt>
  </dgm:ptLst>
  <dgm:cxnLst>
    <dgm:cxn modelId="{6126EB06-446F-40F1-BE34-5CC34DB560E5}" srcId="{938AD652-A6FC-48C1-8F8D-64A55245C12B}" destId="{3D01592A-FFBB-42BB-BD26-8907674EFC4F}" srcOrd="3" destOrd="0" parTransId="{1A4DDD44-34D8-45B5-953D-7B139CDB6399}" sibTransId="{F9CB60DD-C5FA-478C-BB31-23F962EEF3F2}"/>
    <dgm:cxn modelId="{529BA309-02A5-4E50-B377-6EA5794B5484}" type="presOf" srcId="{938AD652-A6FC-48C1-8F8D-64A55245C12B}" destId="{E37A2EB9-BB4F-4C26-8F2C-50128B41FAD0}" srcOrd="0" destOrd="0" presId="urn:microsoft.com/office/officeart/2016/7/layout/LinearBlockProcessNumbered#1"/>
    <dgm:cxn modelId="{AFE6D513-5CFB-482B-8C10-72D6D450139F}" type="presOf" srcId="{E320AAF3-10FF-4645-BF1F-83D9E3604E1A}" destId="{50BB439E-F195-4B8B-92E7-89393B916239}" srcOrd="0" destOrd="0" presId="urn:microsoft.com/office/officeart/2016/7/layout/LinearBlockProcessNumbered#1"/>
    <dgm:cxn modelId="{85394E1A-F95A-4761-94B8-F865AE01D8D0}" srcId="{938AD652-A6FC-48C1-8F8D-64A55245C12B}" destId="{BBEA2B22-7A9C-4946-B437-2C636ADC7313}" srcOrd="2" destOrd="0" parTransId="{BFF29A81-E8C9-4AFB-BE4A-A8582D8FB3FD}" sibTransId="{C2E1395A-B275-47E8-BC9B-288AF8DC30EC}"/>
    <dgm:cxn modelId="{FAD42927-1D43-4C08-9824-B597254425FE}" type="presOf" srcId="{9D4330AA-0AF9-48A8-A4BB-D394B7C42DFB}" destId="{DDFBF78E-E883-4503-AF7C-ECA5852CFE69}" srcOrd="0" destOrd="0" presId="urn:microsoft.com/office/officeart/2016/7/layout/LinearBlockProcessNumbered#1"/>
    <dgm:cxn modelId="{BBB7BE30-1C81-4040-A3C8-99B259B4B510}" srcId="{938AD652-A6FC-48C1-8F8D-64A55245C12B}" destId="{9D4330AA-0AF9-48A8-A4BB-D394B7C42DFB}" srcOrd="0" destOrd="0" parTransId="{F30AD1CE-8CD2-4044-ADE2-1DD51B3E9CD8}" sibTransId="{5767CF2C-34D8-4369-B156-7694AA3580F6}"/>
    <dgm:cxn modelId="{FA9FB93F-54E0-44EC-9E8E-7C198DC13DEB}" srcId="{938AD652-A6FC-48C1-8F8D-64A55245C12B}" destId="{2B6D6744-C33E-4DBC-BEC0-6D69F173F623}" srcOrd="4" destOrd="0" parTransId="{26416079-5D42-4649-81BF-BA8F749B2F35}" sibTransId="{3E351D6B-59B2-4965-851D-F8B643336FFE}"/>
    <dgm:cxn modelId="{85BFA340-07BF-4041-9BF6-935D03F47D96}" type="presOf" srcId="{F9CB60DD-C5FA-478C-BB31-23F962EEF3F2}" destId="{73729908-98DF-410C-8A03-A12F6F759F48}" srcOrd="0" destOrd="0" presId="urn:microsoft.com/office/officeart/2016/7/layout/LinearBlockProcessNumbered#1"/>
    <dgm:cxn modelId="{EDBCEB5C-C970-42C8-B3E5-58EA30BA5734}" type="presOf" srcId="{2B6D6744-C33E-4DBC-BEC0-6D69F173F623}" destId="{69C5CA92-EE27-49AC-A052-699D030772CC}" srcOrd="1" destOrd="0" presId="urn:microsoft.com/office/officeart/2016/7/layout/LinearBlockProcessNumbered#1"/>
    <dgm:cxn modelId="{9DC0AB45-42E0-46B8-8183-491C1550A107}" type="presOf" srcId="{3E351D6B-59B2-4965-851D-F8B643336FFE}" destId="{8B38FAAE-88F6-4C4C-BE45-F3F0F39D3EA7}" srcOrd="0" destOrd="0" presId="urn:microsoft.com/office/officeart/2016/7/layout/LinearBlockProcessNumbered#1"/>
    <dgm:cxn modelId="{F4C5A246-F01C-4A30-8E74-2AC918FB6CAB}" type="presOf" srcId="{C2E1395A-B275-47E8-BC9B-288AF8DC30EC}" destId="{7577D577-9D15-4AB8-AF3E-C171BC77B812}" srcOrd="0" destOrd="0" presId="urn:microsoft.com/office/officeart/2016/7/layout/LinearBlockProcessNumbered#1"/>
    <dgm:cxn modelId="{89F15148-8CF2-49FD-A3C8-252B4EFACE62}" type="presOf" srcId="{62B0860E-8E81-40BE-B433-817EC2A499A9}" destId="{003C616F-119F-41CA-8AB1-15993687DD85}" srcOrd="0" destOrd="0" presId="urn:microsoft.com/office/officeart/2016/7/layout/LinearBlockProcessNumbered#1"/>
    <dgm:cxn modelId="{C366A449-F283-4B04-A5A6-47CD367FDF61}" type="presOf" srcId="{9D4330AA-0AF9-48A8-A4BB-D394B7C42DFB}" destId="{646F6B5D-418B-477F-BC93-BBC18EDC4BAC}" srcOrd="1" destOrd="0" presId="urn:microsoft.com/office/officeart/2016/7/layout/LinearBlockProcessNumbered#1"/>
    <dgm:cxn modelId="{94D1585A-E44F-41EC-93EE-3DB06A7A90C2}" type="presOf" srcId="{3D01592A-FFBB-42BB-BD26-8907674EFC4F}" destId="{47811E4A-E1C3-4255-BF93-BFA87363C83A}" srcOrd="0" destOrd="0" presId="urn:microsoft.com/office/officeart/2016/7/layout/LinearBlockProcessNumbered#1"/>
    <dgm:cxn modelId="{D45EF484-C1FB-4DE5-8F01-23C7BBC7E623}" type="presOf" srcId="{5767CF2C-34D8-4369-B156-7694AA3580F6}" destId="{39913FAC-848C-4EAA-93C3-78867F29BD2E}" srcOrd="0" destOrd="0" presId="urn:microsoft.com/office/officeart/2016/7/layout/LinearBlockProcessNumbered#1"/>
    <dgm:cxn modelId="{8E7578AC-05BD-44E1-B8DD-9F9AF173B10A}" type="presOf" srcId="{3D01592A-FFBB-42BB-BD26-8907674EFC4F}" destId="{4A1825B6-D09F-415D-95FD-46358373F5B2}" srcOrd="1" destOrd="0" presId="urn:microsoft.com/office/officeart/2016/7/layout/LinearBlockProcessNumbered#1"/>
    <dgm:cxn modelId="{0052A7DF-F80A-438D-885B-2E35D9450E4F}" srcId="{938AD652-A6FC-48C1-8F8D-64A55245C12B}" destId="{62B0860E-8E81-40BE-B433-817EC2A499A9}" srcOrd="1" destOrd="0" parTransId="{B1516108-23D5-414B-9046-047A20524828}" sibTransId="{E320AAF3-10FF-4645-BF1F-83D9E3604E1A}"/>
    <dgm:cxn modelId="{B25EADE2-659C-4238-838F-5D47061B4647}" type="presOf" srcId="{BBEA2B22-7A9C-4946-B437-2C636ADC7313}" destId="{543071B3-E5D6-443C-A81F-37E1D656CB4E}" srcOrd="1" destOrd="0" presId="urn:microsoft.com/office/officeart/2016/7/layout/LinearBlockProcessNumbered#1"/>
    <dgm:cxn modelId="{49E05BE4-16D1-4A98-AE3E-F67CE2228AD6}" type="presOf" srcId="{BBEA2B22-7A9C-4946-B437-2C636ADC7313}" destId="{C98907A9-E1FE-4D83-8609-7D44B7636182}" srcOrd="0" destOrd="0" presId="urn:microsoft.com/office/officeart/2016/7/layout/LinearBlockProcessNumbered#1"/>
    <dgm:cxn modelId="{F405E4EF-127F-46B9-A481-436DC1B328EC}" type="presOf" srcId="{62B0860E-8E81-40BE-B433-817EC2A499A9}" destId="{8A3197AD-02C9-455D-98AE-A8083F7C8236}" srcOrd="1" destOrd="0" presId="urn:microsoft.com/office/officeart/2016/7/layout/LinearBlockProcessNumbered#1"/>
    <dgm:cxn modelId="{C41D96F3-DCF6-44AB-BA46-25EE02B0679E}" type="presOf" srcId="{2B6D6744-C33E-4DBC-BEC0-6D69F173F623}" destId="{368A4D6B-66B7-4676-BD06-F1EC9A8F9984}" srcOrd="0" destOrd="0" presId="urn:microsoft.com/office/officeart/2016/7/layout/LinearBlockProcessNumbered#1"/>
    <dgm:cxn modelId="{BFC27C45-6A64-4AB3-A4DF-A64372EA005E}" type="presParOf" srcId="{E37A2EB9-BB4F-4C26-8F2C-50128B41FAD0}" destId="{3C237F5C-1106-42D8-834C-151458BD8A7A}" srcOrd="0" destOrd="0" presId="urn:microsoft.com/office/officeart/2016/7/layout/LinearBlockProcessNumbered#1"/>
    <dgm:cxn modelId="{3E6BA1B9-6A0B-41D6-8DAE-1F154FEB808A}" type="presParOf" srcId="{3C237F5C-1106-42D8-834C-151458BD8A7A}" destId="{DDFBF78E-E883-4503-AF7C-ECA5852CFE69}" srcOrd="0" destOrd="0" presId="urn:microsoft.com/office/officeart/2016/7/layout/LinearBlockProcessNumbered#1"/>
    <dgm:cxn modelId="{3F06EFE7-E68B-4068-8CC7-811F0AB35DC9}" type="presParOf" srcId="{3C237F5C-1106-42D8-834C-151458BD8A7A}" destId="{39913FAC-848C-4EAA-93C3-78867F29BD2E}" srcOrd="1" destOrd="0" presId="urn:microsoft.com/office/officeart/2016/7/layout/LinearBlockProcessNumbered#1"/>
    <dgm:cxn modelId="{89E1403D-8AF8-4635-B0EE-73A08A814D24}" type="presParOf" srcId="{3C237F5C-1106-42D8-834C-151458BD8A7A}" destId="{646F6B5D-418B-477F-BC93-BBC18EDC4BAC}" srcOrd="2" destOrd="0" presId="urn:microsoft.com/office/officeart/2016/7/layout/LinearBlockProcessNumbered#1"/>
    <dgm:cxn modelId="{A90284BF-42B6-4B2F-8E04-4BD390AF3808}" type="presParOf" srcId="{E37A2EB9-BB4F-4C26-8F2C-50128B41FAD0}" destId="{A9311644-454C-44C4-AC5D-6014BBD33963}" srcOrd="1" destOrd="0" presId="urn:microsoft.com/office/officeart/2016/7/layout/LinearBlockProcessNumbered#1"/>
    <dgm:cxn modelId="{E433F099-A25A-4513-88F6-4DC6A867F9AD}" type="presParOf" srcId="{E37A2EB9-BB4F-4C26-8F2C-50128B41FAD0}" destId="{BB0BD32F-B205-49DA-A82E-E5E7DD828ED4}" srcOrd="2" destOrd="0" presId="urn:microsoft.com/office/officeart/2016/7/layout/LinearBlockProcessNumbered#1"/>
    <dgm:cxn modelId="{85333C4D-A659-4A64-BDDB-CBE149E0C6EC}" type="presParOf" srcId="{BB0BD32F-B205-49DA-A82E-E5E7DD828ED4}" destId="{003C616F-119F-41CA-8AB1-15993687DD85}" srcOrd="0" destOrd="0" presId="urn:microsoft.com/office/officeart/2016/7/layout/LinearBlockProcessNumbered#1"/>
    <dgm:cxn modelId="{B0AB22C6-3065-43E7-B205-D3A4413A160C}" type="presParOf" srcId="{BB0BD32F-B205-49DA-A82E-E5E7DD828ED4}" destId="{50BB439E-F195-4B8B-92E7-89393B916239}" srcOrd="1" destOrd="0" presId="urn:microsoft.com/office/officeart/2016/7/layout/LinearBlockProcessNumbered#1"/>
    <dgm:cxn modelId="{9E4DFA40-AD45-41BF-B6FE-E6E783AB8710}" type="presParOf" srcId="{BB0BD32F-B205-49DA-A82E-E5E7DD828ED4}" destId="{8A3197AD-02C9-455D-98AE-A8083F7C8236}" srcOrd="2" destOrd="0" presId="urn:microsoft.com/office/officeart/2016/7/layout/LinearBlockProcessNumbered#1"/>
    <dgm:cxn modelId="{6DFDFD2D-80FD-4B2D-8F5D-94309FCAA7CE}" type="presParOf" srcId="{E37A2EB9-BB4F-4C26-8F2C-50128B41FAD0}" destId="{6AAE4667-06BF-4F00-BA0E-33AB6DA30A54}" srcOrd="3" destOrd="0" presId="urn:microsoft.com/office/officeart/2016/7/layout/LinearBlockProcessNumbered#1"/>
    <dgm:cxn modelId="{410B4FC2-81E2-4386-B73B-5CB8B499E096}" type="presParOf" srcId="{E37A2EB9-BB4F-4C26-8F2C-50128B41FAD0}" destId="{05292754-BD69-4459-9CE0-FE6BA3EEE005}" srcOrd="4" destOrd="0" presId="urn:microsoft.com/office/officeart/2016/7/layout/LinearBlockProcessNumbered#1"/>
    <dgm:cxn modelId="{BD290751-BE47-4A08-B4E1-63ED6890D2B1}" type="presParOf" srcId="{05292754-BD69-4459-9CE0-FE6BA3EEE005}" destId="{C98907A9-E1FE-4D83-8609-7D44B7636182}" srcOrd="0" destOrd="0" presId="urn:microsoft.com/office/officeart/2016/7/layout/LinearBlockProcessNumbered#1"/>
    <dgm:cxn modelId="{3C1C94FC-F71E-49C8-A394-E98522E535B9}" type="presParOf" srcId="{05292754-BD69-4459-9CE0-FE6BA3EEE005}" destId="{7577D577-9D15-4AB8-AF3E-C171BC77B812}" srcOrd="1" destOrd="0" presId="urn:microsoft.com/office/officeart/2016/7/layout/LinearBlockProcessNumbered#1"/>
    <dgm:cxn modelId="{6203A28B-364D-4723-BBD8-F84AD6CE138F}" type="presParOf" srcId="{05292754-BD69-4459-9CE0-FE6BA3EEE005}" destId="{543071B3-E5D6-443C-A81F-37E1D656CB4E}" srcOrd="2" destOrd="0" presId="urn:microsoft.com/office/officeart/2016/7/layout/LinearBlockProcessNumbered#1"/>
    <dgm:cxn modelId="{A1280C9A-C57D-4848-929C-172FC1CC578B}" type="presParOf" srcId="{E37A2EB9-BB4F-4C26-8F2C-50128B41FAD0}" destId="{1AB3E558-02AC-41B1-A816-E580FC442BD4}" srcOrd="5" destOrd="0" presId="urn:microsoft.com/office/officeart/2016/7/layout/LinearBlockProcessNumbered#1"/>
    <dgm:cxn modelId="{E635BC3F-B4A6-4605-93C8-173EB68BFFAC}" type="presParOf" srcId="{E37A2EB9-BB4F-4C26-8F2C-50128B41FAD0}" destId="{33F8D599-C7A9-4F84-99A6-7D6DE8BDC3B0}" srcOrd="6" destOrd="0" presId="urn:microsoft.com/office/officeart/2016/7/layout/LinearBlockProcessNumbered#1"/>
    <dgm:cxn modelId="{38A4246D-49D9-4591-A9A6-682F217D6731}" type="presParOf" srcId="{33F8D599-C7A9-4F84-99A6-7D6DE8BDC3B0}" destId="{47811E4A-E1C3-4255-BF93-BFA87363C83A}" srcOrd="0" destOrd="0" presId="urn:microsoft.com/office/officeart/2016/7/layout/LinearBlockProcessNumbered#1"/>
    <dgm:cxn modelId="{9A9B4DAF-FC71-4745-99CD-F9E095942ABC}" type="presParOf" srcId="{33F8D599-C7A9-4F84-99A6-7D6DE8BDC3B0}" destId="{73729908-98DF-410C-8A03-A12F6F759F48}" srcOrd="1" destOrd="0" presId="urn:microsoft.com/office/officeart/2016/7/layout/LinearBlockProcessNumbered#1"/>
    <dgm:cxn modelId="{718AADE9-DDF2-4C68-998A-F665F7282E09}" type="presParOf" srcId="{33F8D599-C7A9-4F84-99A6-7D6DE8BDC3B0}" destId="{4A1825B6-D09F-415D-95FD-46358373F5B2}" srcOrd="2" destOrd="0" presId="urn:microsoft.com/office/officeart/2016/7/layout/LinearBlockProcessNumbered#1"/>
    <dgm:cxn modelId="{6E3AE90B-7AE0-495F-B0A0-A52B95F26928}" type="presParOf" srcId="{E37A2EB9-BB4F-4C26-8F2C-50128B41FAD0}" destId="{544CF9C7-40E4-4C69-A5F3-28F06DB6876D}" srcOrd="7" destOrd="0" presId="urn:microsoft.com/office/officeart/2016/7/layout/LinearBlockProcessNumbered#1"/>
    <dgm:cxn modelId="{A8E722AB-C523-45C6-BA02-CC78036D2EC7}" type="presParOf" srcId="{E37A2EB9-BB4F-4C26-8F2C-50128B41FAD0}" destId="{EBC12E3B-F31C-419B-B2E7-099188BEF180}" srcOrd="8" destOrd="0" presId="urn:microsoft.com/office/officeart/2016/7/layout/LinearBlockProcessNumbered#1"/>
    <dgm:cxn modelId="{D1A67232-CE31-4E88-9A74-40FFAD764779}" type="presParOf" srcId="{EBC12E3B-F31C-419B-B2E7-099188BEF180}" destId="{368A4D6B-66B7-4676-BD06-F1EC9A8F9984}" srcOrd="0" destOrd="0" presId="urn:microsoft.com/office/officeart/2016/7/layout/LinearBlockProcessNumbered#1"/>
    <dgm:cxn modelId="{C669736B-EB61-4CC8-8EE1-D2C154944417}" type="presParOf" srcId="{EBC12E3B-F31C-419B-B2E7-099188BEF180}" destId="{8B38FAAE-88F6-4C4C-BE45-F3F0F39D3EA7}" srcOrd="1" destOrd="0" presId="urn:microsoft.com/office/officeart/2016/7/layout/LinearBlockProcessNumbered#1"/>
    <dgm:cxn modelId="{931280C8-4B0D-4445-81AF-B9AEFC638B5F}" type="presParOf" srcId="{EBC12E3B-F31C-419B-B2E7-099188BEF180}" destId="{69C5CA92-EE27-49AC-A052-699D030772CC}" srcOrd="2" destOrd="0" presId="urn:microsoft.com/office/officeart/2016/7/layout/LinearBlockProcessNumbered#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DFBF78E-E883-4503-AF7C-ECA5852CFE69}">
      <dsp:nvSpPr>
        <dsp:cNvPr id="0" name=""/>
        <dsp:cNvSpPr/>
      </dsp:nvSpPr>
      <dsp:spPr>
        <a:xfrm>
          <a:off x="6315" y="376947"/>
          <a:ext cx="1974242" cy="3388605"/>
        </a:xfrm>
        <a:prstGeom prst="rect">
          <a:avLst/>
        </a:prstGeom>
        <a:solidFill>
          <a:schemeClr val="accent2">
            <a:hueOff val="0"/>
            <a:satOff val="0"/>
            <a:lumOff val="0"/>
            <a:alphaOff val="0"/>
          </a:schemeClr>
        </a:solidFill>
        <a:ln w="10795"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5011" tIns="0" rIns="195011" bIns="330200" numCol="1" spcCol="1270" anchor="t" anchorCtr="0">
          <a:noAutofit/>
        </a:bodyPr>
        <a:lstStyle/>
        <a:p>
          <a:pPr marL="0" lvl="0" indent="0" algn="l" defTabSz="711200">
            <a:lnSpc>
              <a:spcPct val="90000"/>
            </a:lnSpc>
            <a:spcBef>
              <a:spcPct val="0"/>
            </a:spcBef>
            <a:spcAft>
              <a:spcPct val="35000"/>
            </a:spcAft>
            <a:buNone/>
          </a:pPr>
          <a:r>
            <a:rPr lang="en-US" sz="1600" b="1" kern="1200" dirty="0">
              <a:solidFill>
                <a:schemeClr val="tx1"/>
              </a:solidFill>
              <a:latin typeface="Times New Roman" panose="02020603050405020304" pitchFamily="18" charset="0"/>
              <a:cs typeface="Times New Roman" panose="02020603050405020304" pitchFamily="18" charset="0"/>
            </a:rPr>
            <a:t>To study impact of COVID-19 on India’s Supply Chain for Family Planning Commodities and services.</a:t>
          </a:r>
          <a:endParaRPr lang="en-IN" sz="1600" b="1" kern="1200" dirty="0">
            <a:solidFill>
              <a:schemeClr val="tx1"/>
            </a:solidFill>
            <a:latin typeface="Times New Roman" panose="02020603050405020304" pitchFamily="18" charset="0"/>
            <a:cs typeface="Times New Roman" panose="02020603050405020304" pitchFamily="18" charset="0"/>
          </a:endParaRPr>
        </a:p>
      </dsp:txBody>
      <dsp:txXfrm>
        <a:off x="6315" y="1732389"/>
        <a:ext cx="1974242" cy="2033163"/>
      </dsp:txXfrm>
    </dsp:sp>
    <dsp:sp modelId="{39913FAC-848C-4EAA-93C3-78867F29BD2E}">
      <dsp:nvSpPr>
        <dsp:cNvPr id="0" name=""/>
        <dsp:cNvSpPr/>
      </dsp:nvSpPr>
      <dsp:spPr>
        <a:xfrm>
          <a:off x="34981" y="399448"/>
          <a:ext cx="1974242" cy="947636"/>
        </a:xfrm>
        <a:prstGeom prst="rect">
          <a:avLst/>
        </a:prstGeom>
        <a:noFill/>
        <a:ln w="10795" cap="flat"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195011" tIns="165100" rIns="195011" bIns="165100" numCol="1" spcCol="1270" anchor="ctr" anchorCtr="0">
          <a:noAutofit/>
        </a:bodyPr>
        <a:lstStyle/>
        <a:p>
          <a:pPr marL="0" lvl="0" indent="0" algn="l" defTabSz="622300">
            <a:lnSpc>
              <a:spcPct val="90000"/>
            </a:lnSpc>
            <a:spcBef>
              <a:spcPct val="0"/>
            </a:spcBef>
            <a:spcAft>
              <a:spcPct val="35000"/>
            </a:spcAft>
            <a:buNone/>
          </a:pPr>
          <a:r>
            <a:rPr lang="en-IN" sz="1400" kern="1200"/>
            <a:t>01</a:t>
          </a:r>
          <a:endParaRPr lang="en-IN" sz="1400" kern="1200" dirty="0"/>
        </a:p>
      </dsp:txBody>
      <dsp:txXfrm>
        <a:off x="34981" y="399448"/>
        <a:ext cx="1974242" cy="947636"/>
      </dsp:txXfrm>
    </dsp:sp>
    <dsp:sp modelId="{003C616F-119F-41CA-8AB1-15993687DD85}">
      <dsp:nvSpPr>
        <dsp:cNvPr id="0" name=""/>
        <dsp:cNvSpPr/>
      </dsp:nvSpPr>
      <dsp:spPr>
        <a:xfrm>
          <a:off x="2138497" y="376947"/>
          <a:ext cx="1974242" cy="3400592"/>
        </a:xfrm>
        <a:prstGeom prst="rect">
          <a:avLst/>
        </a:prstGeom>
        <a:solidFill>
          <a:schemeClr val="accent2">
            <a:hueOff val="-1520001"/>
            <a:satOff val="-4286"/>
            <a:lumOff val="-1814"/>
            <a:alphaOff val="0"/>
          </a:schemeClr>
        </a:solidFill>
        <a:ln w="10795" cap="flat" cmpd="sng" algn="ctr">
          <a:solidFill>
            <a:schemeClr val="accent2">
              <a:hueOff val="-1520001"/>
              <a:satOff val="-4286"/>
              <a:lumOff val="-1814"/>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5011" tIns="0" rIns="195011" bIns="330200" numCol="1" spcCol="1270" anchor="t" anchorCtr="0">
          <a:noAutofit/>
        </a:bodyPr>
        <a:lstStyle/>
        <a:p>
          <a:pPr marL="0" lvl="0" indent="0" algn="l" defTabSz="711200">
            <a:lnSpc>
              <a:spcPct val="90000"/>
            </a:lnSpc>
            <a:spcBef>
              <a:spcPct val="0"/>
            </a:spcBef>
            <a:spcAft>
              <a:spcPct val="35000"/>
            </a:spcAft>
            <a:buNone/>
          </a:pPr>
          <a:r>
            <a:rPr lang="en-US" sz="1600" b="1" kern="1200" dirty="0">
              <a:solidFill>
                <a:schemeClr val="tx1"/>
              </a:solidFill>
              <a:latin typeface="Times New Roman" panose="02020603050405020304" pitchFamily="18" charset="0"/>
              <a:cs typeface="Times New Roman" panose="02020603050405020304" pitchFamily="18" charset="0"/>
            </a:rPr>
            <a:t>To find the factors that are barriers in effective supply chain mechanism of FP commodities and services.</a:t>
          </a:r>
          <a:endParaRPr lang="en-IN" sz="1600" b="1" kern="1200" dirty="0">
            <a:solidFill>
              <a:schemeClr val="tx1"/>
            </a:solidFill>
            <a:latin typeface="Times New Roman" panose="02020603050405020304" pitchFamily="18" charset="0"/>
            <a:cs typeface="Times New Roman" panose="02020603050405020304" pitchFamily="18" charset="0"/>
          </a:endParaRPr>
        </a:p>
      </dsp:txBody>
      <dsp:txXfrm>
        <a:off x="2138497" y="1737184"/>
        <a:ext cx="1974242" cy="2040355"/>
      </dsp:txXfrm>
    </dsp:sp>
    <dsp:sp modelId="{50BB439E-F195-4B8B-92E7-89393B916239}">
      <dsp:nvSpPr>
        <dsp:cNvPr id="0" name=""/>
        <dsp:cNvSpPr/>
      </dsp:nvSpPr>
      <dsp:spPr>
        <a:xfrm>
          <a:off x="2148052" y="386338"/>
          <a:ext cx="1974242" cy="947636"/>
        </a:xfrm>
        <a:prstGeom prst="rect">
          <a:avLst/>
        </a:prstGeom>
        <a:noFill/>
        <a:ln w="10795" cap="flat"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195011" tIns="165100" rIns="195011" bIns="165100" numCol="1" spcCol="1270" anchor="ctr" anchorCtr="0">
          <a:noAutofit/>
        </a:bodyPr>
        <a:lstStyle/>
        <a:p>
          <a:pPr marL="0" lvl="0" indent="0" algn="l" defTabSz="622300">
            <a:lnSpc>
              <a:spcPct val="90000"/>
            </a:lnSpc>
            <a:spcBef>
              <a:spcPct val="0"/>
            </a:spcBef>
            <a:spcAft>
              <a:spcPct val="35000"/>
            </a:spcAft>
            <a:buNone/>
          </a:pPr>
          <a:r>
            <a:rPr lang="en-IN" sz="1400" kern="1200"/>
            <a:t>02</a:t>
          </a:r>
          <a:endParaRPr lang="en-IN" sz="1400" kern="1200" dirty="0"/>
        </a:p>
      </dsp:txBody>
      <dsp:txXfrm>
        <a:off x="2148052" y="386338"/>
        <a:ext cx="1974242" cy="947636"/>
      </dsp:txXfrm>
    </dsp:sp>
    <dsp:sp modelId="{C98907A9-E1FE-4D83-8609-7D44B7636182}">
      <dsp:nvSpPr>
        <dsp:cNvPr id="0" name=""/>
        <dsp:cNvSpPr/>
      </dsp:nvSpPr>
      <dsp:spPr>
        <a:xfrm>
          <a:off x="4270678" y="376947"/>
          <a:ext cx="1974242" cy="3400592"/>
        </a:xfrm>
        <a:prstGeom prst="rect">
          <a:avLst/>
        </a:prstGeom>
        <a:solidFill>
          <a:srgbClr val="68598D"/>
        </a:solidFill>
        <a:ln w="10795" cap="flat" cmpd="sng" algn="ctr">
          <a:solidFill>
            <a:schemeClr val="accent2">
              <a:hueOff val="-3040001"/>
              <a:satOff val="-8572"/>
              <a:lumOff val="-3627"/>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5011" tIns="0" rIns="195011" bIns="330200" numCol="1" spcCol="1270" anchor="t" anchorCtr="0">
          <a:noAutofit/>
        </a:bodyPr>
        <a:lstStyle/>
        <a:p>
          <a:pPr marL="0" lvl="0" indent="0" algn="l" defTabSz="711200">
            <a:lnSpc>
              <a:spcPct val="90000"/>
            </a:lnSpc>
            <a:spcBef>
              <a:spcPct val="0"/>
            </a:spcBef>
            <a:spcAft>
              <a:spcPct val="35000"/>
            </a:spcAft>
            <a:buNone/>
          </a:pPr>
          <a:r>
            <a:rPr lang="en-US" sz="1600" b="1" kern="1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To improve the awareness and attitude towards the usage of FP products and services in reproductive age group.</a:t>
          </a:r>
          <a:endParaRPr lang="en-US" sz="1600" kern="1200" dirty="0">
            <a:solidFill>
              <a:schemeClr val="tx1"/>
            </a:solidFill>
          </a:endParaRPr>
        </a:p>
      </dsp:txBody>
      <dsp:txXfrm>
        <a:off x="4270678" y="1737184"/>
        <a:ext cx="1974242" cy="2040355"/>
      </dsp:txXfrm>
    </dsp:sp>
    <dsp:sp modelId="{7577D577-9D15-4AB8-AF3E-C171BC77B812}">
      <dsp:nvSpPr>
        <dsp:cNvPr id="0" name=""/>
        <dsp:cNvSpPr/>
      </dsp:nvSpPr>
      <dsp:spPr>
        <a:xfrm>
          <a:off x="4282761" y="583361"/>
          <a:ext cx="1974242" cy="445142"/>
        </a:xfrm>
        <a:prstGeom prst="rect">
          <a:avLst/>
        </a:prstGeom>
        <a:noFill/>
        <a:ln w="10795" cap="flat"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195011" tIns="165100" rIns="195011" bIns="165100" numCol="1" spcCol="1270" anchor="ctr" anchorCtr="0">
          <a:noAutofit/>
        </a:bodyPr>
        <a:lstStyle/>
        <a:p>
          <a:pPr marL="0" lvl="0" indent="0" algn="l" defTabSz="622300">
            <a:lnSpc>
              <a:spcPct val="90000"/>
            </a:lnSpc>
            <a:spcBef>
              <a:spcPct val="0"/>
            </a:spcBef>
            <a:spcAft>
              <a:spcPct val="35000"/>
            </a:spcAft>
            <a:buNone/>
          </a:pPr>
          <a:r>
            <a:rPr lang="en-US" sz="1400" kern="1200"/>
            <a:t>03</a:t>
          </a:r>
          <a:endParaRPr lang="en-US" sz="1400" kern="1200" dirty="0"/>
        </a:p>
      </dsp:txBody>
      <dsp:txXfrm>
        <a:off x="4282761" y="583361"/>
        <a:ext cx="1974242" cy="445142"/>
      </dsp:txXfrm>
    </dsp:sp>
    <dsp:sp modelId="{47811E4A-E1C3-4255-BF93-BFA87363C83A}">
      <dsp:nvSpPr>
        <dsp:cNvPr id="0" name=""/>
        <dsp:cNvSpPr/>
      </dsp:nvSpPr>
      <dsp:spPr>
        <a:xfrm>
          <a:off x="6402860" y="376947"/>
          <a:ext cx="1974242" cy="3339138"/>
        </a:xfrm>
        <a:prstGeom prst="rect">
          <a:avLst/>
        </a:prstGeom>
        <a:solidFill>
          <a:schemeClr val="accent2">
            <a:hueOff val="-4560002"/>
            <a:satOff val="-12858"/>
            <a:lumOff val="-5441"/>
            <a:alphaOff val="0"/>
          </a:schemeClr>
        </a:solidFill>
        <a:ln w="10795" cap="flat" cmpd="sng" algn="ctr">
          <a:solidFill>
            <a:schemeClr val="accent2">
              <a:hueOff val="-4560002"/>
              <a:satOff val="-12858"/>
              <a:lumOff val="-5441"/>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5011" tIns="0" rIns="195011" bIns="330200" numCol="1" spcCol="1270" anchor="t" anchorCtr="0">
          <a:noAutofit/>
        </a:bodyPr>
        <a:lstStyle/>
        <a:p>
          <a:pPr marL="0" lvl="0" indent="0" algn="l" defTabSz="622300">
            <a:lnSpc>
              <a:spcPct val="90000"/>
            </a:lnSpc>
            <a:spcBef>
              <a:spcPct val="0"/>
            </a:spcBef>
            <a:spcAft>
              <a:spcPct val="35000"/>
            </a:spcAft>
            <a:buNone/>
          </a:pPr>
          <a:r>
            <a:rPr lang="en-US" sz="1400" b="1" kern="1200" dirty="0">
              <a:solidFill>
                <a:schemeClr val="tx1"/>
              </a:solidFill>
            </a:rPr>
            <a:t>To study support mechanism from various Development Partners in strengthening the supply chain for FP commodities and services.</a:t>
          </a:r>
          <a:endParaRPr lang="en-IN" sz="1400" b="1" kern="1200" dirty="0">
            <a:solidFill>
              <a:schemeClr val="tx1"/>
            </a:solidFill>
          </a:endParaRPr>
        </a:p>
      </dsp:txBody>
      <dsp:txXfrm>
        <a:off x="6402860" y="1712602"/>
        <a:ext cx="1974242" cy="2003483"/>
      </dsp:txXfrm>
    </dsp:sp>
    <dsp:sp modelId="{73729908-98DF-410C-8A03-A12F6F759F48}">
      <dsp:nvSpPr>
        <dsp:cNvPr id="0" name=""/>
        <dsp:cNvSpPr/>
      </dsp:nvSpPr>
      <dsp:spPr>
        <a:xfrm>
          <a:off x="6402860" y="368991"/>
          <a:ext cx="1974242" cy="947636"/>
        </a:xfrm>
        <a:prstGeom prst="rect">
          <a:avLst/>
        </a:prstGeom>
        <a:noFill/>
        <a:ln w="10795" cap="flat"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195011" tIns="165100" rIns="195011" bIns="165100" numCol="1" spcCol="1270" anchor="ctr" anchorCtr="0">
          <a:noAutofit/>
        </a:bodyPr>
        <a:lstStyle/>
        <a:p>
          <a:pPr marL="0" lvl="0" indent="0" algn="l" defTabSz="622300">
            <a:lnSpc>
              <a:spcPct val="90000"/>
            </a:lnSpc>
            <a:spcBef>
              <a:spcPct val="0"/>
            </a:spcBef>
            <a:spcAft>
              <a:spcPct val="35000"/>
            </a:spcAft>
            <a:buNone/>
          </a:pPr>
          <a:r>
            <a:rPr lang="en-IN" sz="1400" kern="1200"/>
            <a:t>04</a:t>
          </a:r>
          <a:endParaRPr lang="en-IN" sz="1400" kern="1200" dirty="0"/>
        </a:p>
      </dsp:txBody>
      <dsp:txXfrm>
        <a:off x="6402860" y="368991"/>
        <a:ext cx="1974242" cy="947636"/>
      </dsp:txXfrm>
    </dsp:sp>
    <dsp:sp modelId="{368A4D6B-66B7-4676-BD06-F1EC9A8F9984}">
      <dsp:nvSpPr>
        <dsp:cNvPr id="0" name=""/>
        <dsp:cNvSpPr/>
      </dsp:nvSpPr>
      <dsp:spPr>
        <a:xfrm>
          <a:off x="8535042" y="376947"/>
          <a:ext cx="1974242" cy="3311254"/>
        </a:xfrm>
        <a:prstGeom prst="rect">
          <a:avLst/>
        </a:prstGeom>
        <a:solidFill>
          <a:schemeClr val="accent2">
            <a:hueOff val="-6080002"/>
            <a:satOff val="-17144"/>
            <a:lumOff val="-7255"/>
            <a:alphaOff val="0"/>
          </a:schemeClr>
        </a:solidFill>
        <a:ln w="10795" cap="flat" cmpd="sng" algn="ctr">
          <a:solidFill>
            <a:schemeClr val="accent2">
              <a:hueOff val="-6080002"/>
              <a:satOff val="-17144"/>
              <a:lumOff val="-7255"/>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5011" tIns="0" rIns="195011" bIns="330200" numCol="1" spcCol="1270" anchor="t" anchorCtr="0">
          <a:noAutofit/>
        </a:bodyPr>
        <a:lstStyle/>
        <a:p>
          <a:pPr marL="0" lvl="0" indent="0" algn="l" defTabSz="533400">
            <a:lnSpc>
              <a:spcPct val="90000"/>
            </a:lnSpc>
            <a:spcBef>
              <a:spcPct val="0"/>
            </a:spcBef>
            <a:spcAft>
              <a:spcPct val="35000"/>
            </a:spcAft>
            <a:buNone/>
          </a:pPr>
          <a:r>
            <a:rPr lang="en-US" sz="1200" b="1" kern="1200" dirty="0">
              <a:solidFill>
                <a:schemeClr val="tx1"/>
              </a:solidFill>
            </a:rPr>
            <a:t>To study the efficacy of an effective monitoring system that is helpful in maintaining the adequate stock  availability of family planning products and services.</a:t>
          </a:r>
          <a:endParaRPr lang="en-IN" sz="1200" b="1" kern="1200" dirty="0">
            <a:solidFill>
              <a:schemeClr val="tx1"/>
            </a:solidFill>
          </a:endParaRPr>
        </a:p>
      </dsp:txBody>
      <dsp:txXfrm>
        <a:off x="8535042" y="1701448"/>
        <a:ext cx="1974242" cy="1986752"/>
      </dsp:txXfrm>
    </dsp:sp>
    <dsp:sp modelId="{8B38FAAE-88F6-4C4C-BE45-F3F0F39D3EA7}">
      <dsp:nvSpPr>
        <dsp:cNvPr id="0" name=""/>
        <dsp:cNvSpPr/>
      </dsp:nvSpPr>
      <dsp:spPr>
        <a:xfrm>
          <a:off x="8541357" y="378901"/>
          <a:ext cx="1974242" cy="947636"/>
        </a:xfrm>
        <a:prstGeom prst="rect">
          <a:avLst/>
        </a:prstGeom>
        <a:noFill/>
        <a:ln w="10795" cap="flat"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195011" tIns="165100" rIns="195011" bIns="165100" numCol="1" spcCol="1270" anchor="ctr" anchorCtr="0">
          <a:noAutofit/>
        </a:bodyPr>
        <a:lstStyle/>
        <a:p>
          <a:pPr marL="0" lvl="0" indent="0" algn="l" defTabSz="622300">
            <a:lnSpc>
              <a:spcPct val="90000"/>
            </a:lnSpc>
            <a:spcBef>
              <a:spcPct val="0"/>
            </a:spcBef>
            <a:spcAft>
              <a:spcPct val="35000"/>
            </a:spcAft>
            <a:buNone/>
          </a:pPr>
          <a:r>
            <a:rPr lang="en-IN" sz="1400" kern="1200"/>
            <a:t>05</a:t>
          </a:r>
          <a:endParaRPr lang="en-IN" sz="1400" kern="1200" dirty="0"/>
        </a:p>
      </dsp:txBody>
      <dsp:txXfrm>
        <a:off x="8541357" y="378901"/>
        <a:ext cx="1974242" cy="947636"/>
      </dsp:txXfrm>
    </dsp:sp>
  </dsp:spTree>
</dsp:drawing>
</file>

<file path=ppt/diagrams/layout1.xml><?xml version="1.0" encoding="utf-8"?>
<dgm:layoutDef xmlns:dgm="http://schemas.openxmlformats.org/drawingml/2006/diagram" xmlns:a="http://schemas.openxmlformats.org/drawingml/2006/main" uniqueId="urn:microsoft.com/office/officeart/2016/7/layout/LinearBlockProcessNumbered#1">
  <dgm:title val="Linear Block Process Numbered"/>
  <dgm:desc val="Used to show a progression; a timeline; sequential steps in a task, process, or workflow; or to emphasize movement or direction. Automatic numbers have been introduced to show the steps of the process. Level 1 text and Level 2 text both appears in a rectangle."/>
  <dgm:catLst>
    <dgm:cat type="process"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101" type="sibTrans" cxnId="{8BE7A915-8595-40A5-8DEF-970D2596A782}">
          <dgm:prSet phldrT="1"/>
          <dgm:t>
            <a:bodyPr/>
            <a:lstStyle/>
            <a:p>
              <a:r>
                <a:t>01</a:t>
              </a:r>
            </a:p>
          </dgm:t>
        </dgm:pt>
        <dgm:pt modelId="201" type="sibTrans" cxnId="{340D76C1-8591-4798-9880-F12278AC4D6B}">
          <dgm:prSet phldrT="2"/>
          <dgm:t>
            <a:bodyPr/>
            <a:lstStyle/>
            <a:p>
              <a:r>
                <a:t>02</a:t>
              </a:r>
            </a:p>
          </dgm:t>
        </dgm:pt>
        <dgm:pt modelId="301" type="sibTrans" cxnId="{D281ABD3-FC67-48E0-88EA-42BEC08734FF}">
          <dgm:prSet phldrT="3"/>
          <dgm:t>
            <a:bodyPr/>
            <a:lstStyle/>
            <a:p>
              <a:r>
                <a:t>03</a:t>
              </a:r>
            </a:p>
          </dgm:t>
        </dgm:pt>
      </dgm:ptLst>
      <dgm:cxnLst>
        <dgm:cxn modelId="4" srcId="0" destId="1" srcOrd="0" destOrd="0" sibTransId="101"/>
        <dgm:cxn modelId="5" srcId="0" destId="2" srcOrd="1" destOrd="0" sibTransId="201"/>
        <dgm:cxn modelId="6" srcId="0" destId="3" srcOrd="2" destOrd="0" sibTransId="301"/>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animLvl val="lvl"/>
      <dgm:resizeHandles val="exact"/>
    </dgm:varLst>
    <dgm:alg type="lin">
      <dgm:param type="linDir" val="fromL"/>
      <dgm:param type="nodeVertAlign" val="t"/>
    </dgm:alg>
    <dgm:shape xmlns:r="http://schemas.openxmlformats.org/officeDocument/2006/relationships" r:blip="">
      <dgm:adjLst/>
    </dgm:shape>
    <dgm:presOf/>
    <dgm:constrLst>
      <dgm:constr type="h" for="ch" forName="compositeNode" refType="h"/>
      <dgm:constr type="w" for="ch" forName="compositeNode" refType="w"/>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08"/>
      <dgm:constr type="primFontSz" for="des" forName="sibTransNodeRect" op="equ"/>
      <dgm:constr type="primFontSz" for="des" forName="nodeRect" op="equ"/>
    </dgm:constrLst>
    <dgm:ruleLst/>
    <dgm:forEach name="Name4" axis="ch" ptType="node">
      <dgm:layoutNode name="compositeNode">
        <dgm:varLst>
          <dgm:bulletEnabled val="1"/>
        </dgm:varLst>
        <dgm:alg type="composite"/>
        <dgm:constrLst>
          <dgm:constr type="h" refType="w" op="lte" fact="1.2"/>
          <dgm:constr type="w" for="ch" forName="bgRect" refType="w"/>
          <dgm:constr type="h" for="ch" forName="bgRect" refType="h"/>
          <dgm:constr type="t" for="ch" forName="bgRect"/>
          <dgm:constr type="l" for="ch" forName="bgRect"/>
          <dgm:constr type="w" for="ch" forName="sibTransNodeRect" refType="w" refFor="ch" refForName="bgRect"/>
          <dgm:constr type="h" for="ch" forName="sibTransNodeRect" refType="h" refFor="ch" refForName="bgRect" fact="0.4"/>
          <dgm:constr type="t" for="ch" forName="sibTransNodeRect"/>
          <dgm:constr type="l" for="ch" forName="sibTransNodeRect"/>
          <dgm:constr type="r" for="ch" forName="nodeRect" refType="r" refFor="ch" refForName="bgRect"/>
          <dgm:constr type="h" for="ch" forName="nodeRect" refType="h" refFor="ch" refForName="bgRect" fact="0.6"/>
          <dgm:constr type="t" for="ch" forName="nodeRect" refType="b" refFor="ch" refForName="sibTransNodeRect"/>
          <dgm:constr type="l" for="ch" forName="nodeRect" refType="l" refFor="ch" refForName="bgRect"/>
        </dgm:constrLst>
        <dgm:ruleLst>
          <dgm:rule type="w" for="ch" forName="nodeRect" val="NaN" fact="NaN" max="30"/>
        </dgm:ruleLst>
        <dgm:layoutNode name="bgRect" styleLbl="alignNode1">
          <dgm:alg type="sp"/>
          <dgm:shape xmlns:r="http://schemas.openxmlformats.org/officeDocument/2006/relationships" type="rect" r:blip="">
            <dgm:adjLst>
              <dgm:adj idx="1" val="0.05"/>
            </dgm:adjLst>
          </dgm:shape>
          <dgm:presOf axis="self"/>
          <dgm:constrLst/>
          <dgm:ruleLst/>
        </dgm:layoutNode>
        <dgm:forEach name="Name19" axis="followSib" ptType="sibTrans" hideLastTrans="0" cnt="1">
          <dgm:layoutNode name="sibTransNodeRect" styleLbl="alignNode1">
            <dgm:varLst>
              <dgm:chMax val="0"/>
              <dgm:bulletEnabled val="1"/>
            </dgm:varLst>
            <dgm:presOf axis="self"/>
            <dgm:alg type="tx">
              <dgm:param type="parTxLTRAlign" val="l"/>
              <dgm:param type="parTxRTLAlign" val="l"/>
            </dgm:alg>
            <dgm:shape xmlns:r="http://schemas.openxmlformats.org/officeDocument/2006/relationships" type="rect" r:blip="" hideGeom="1">
              <dgm:adjLst/>
            </dgm:shape>
            <dgm:constrLst>
              <dgm:constr type="primFontSz" val="66"/>
              <dgm:constr type="tMarg" val="13"/>
              <dgm:constr type="lMarg" refType="w" fact="0.28"/>
              <dgm:constr type="rMarg" refType="w" fact="0.28"/>
              <dgm:constr type="bMarg" val="13"/>
            </dgm:constrLst>
            <dgm:ruleLst>
              <dgm:rule type="primFontSz" val="14" fact="NaN" max="NaN"/>
              <dgm:rule type="tMarg" val="13" fact="NaN" max="NaN"/>
            </dgm:ruleLst>
          </dgm:layoutNode>
        </dgm:forEach>
        <dgm:layoutNode name="nodeRect" styleLbl="alignNode1" moveWith="bgRect">
          <dgm:varLst>
            <dgm:bulletEnabled val="1"/>
          </dgm:varLst>
          <dgm:alg type="tx">
            <dgm:param type="parTxLTRAlign" val="l"/>
            <dgm:param type="parTxRTLAlign" val="r"/>
            <dgm:param type="txAnchorVert" val="t"/>
            <dgm:param type="stBulletLvl" val="2"/>
          </dgm:alg>
          <dgm:shape xmlns:r="http://schemas.openxmlformats.org/officeDocument/2006/relationships" type="rect" r:blip="" hideGeom="1">
            <dgm:adjLst/>
          </dgm:shape>
          <dgm:presOf axis="desOrSelf" ptType="node"/>
          <dgm:constrLst>
            <dgm:constr type="primFontSz" val="26"/>
            <dgm:constr type="tMarg"/>
            <dgm:constr type="lMarg" refType="w" fact="0.28"/>
            <dgm:constr type="rMarg" refType="w" fact="0.28"/>
            <dgm:constr type="bMarg" val="26"/>
          </dgm:constrLst>
          <dgm:ruleLst>
            <dgm:rule type="primFontSz" val="11" fact="NaN" max="NaN"/>
          </dgm:ruleLst>
        </dgm:layoutNode>
      </dgm:layoutNode>
      <dgm:forEach name="Name14" axis="followSib" ptType="sibTrans" cnt="1">
        <dgm:layoutNode name="sibTrans">
          <dgm:alg type="sp"/>
          <dgm:shape xmlns:r="http://schemas.openxmlformats.org/officeDocument/2006/relationships" r:blip="">
            <dgm:adjLst/>
          </dgm:shape>
          <dgm:presOf/>
          <dgm:constrLst/>
          <dgm:ruleLst/>
        </dgm:layoutNode>
      </dgm:forEach>
    </dgm:forEach>
  </dgm:layoutNode>
  <dgm:extLst>
    <a:ext uri="{4F341089-5ED1-44EC-B178-C955D00A3D55}">
      <dgm1611:autoBuNodeInfoLst xmlns:dgm1611="http://schemas.microsoft.com/office/drawing/2016/11/diagram">
        <dgm1611:autoBuNodeInfo lvl="1" ptType="sibTrans">
          <dgm1611:buPr prefix="" leadZeros="1">
            <a:buAutoNum type="arabicParenBoth"/>
          </dgm1611:buPr>
        </dgm1611:autoBuNodeInfo>
      </dgm1611:autoBuNodeInfoLst>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6C63451-F71A-45EA-8B10-04A09C28CC19}" type="datetimeFigureOut">
              <a:rPr lang="en-US" smtClean="0"/>
              <a:t>6/18/2021</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B8B270D-091D-4ED2-8C85-0898DD7D9F21}" type="slidenum">
              <a:rPr lang="en-US" smtClean="0"/>
              <a:t>‹#›</a:t>
            </a:fld>
            <a:endParaRPr lang="en-US" dirty="0"/>
          </a:p>
        </p:txBody>
      </p:sp>
    </p:spTree>
    <p:extLst>
      <p:ext uri="{BB962C8B-B14F-4D97-AF65-F5344CB8AC3E}">
        <p14:creationId xmlns:p14="http://schemas.microsoft.com/office/powerpoint/2010/main" val="22531187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33B6B0-54DE-4F2D-84DD-D06CD3B117B4}"/>
              </a:ext>
            </a:extLst>
          </p:cNvPr>
          <p:cNvSpPr>
            <a:spLocks noGrp="1"/>
          </p:cNvSpPr>
          <p:nvPr>
            <p:ph type="title"/>
          </p:nvPr>
        </p:nvSpPr>
        <p:spPr>
          <a:xfrm>
            <a:off x="984522" y="874663"/>
            <a:ext cx="4650901" cy="2334637"/>
          </a:xfrm>
        </p:spPr>
        <p:txBody>
          <a:bodyPr>
            <a:normAutofit/>
          </a:bodyPr>
          <a:lstStyle>
            <a:lvl1pPr algn="ctr">
              <a:defRPr sz="4800"/>
            </a:lvl1pPr>
          </a:lstStyle>
          <a:p>
            <a:r>
              <a:rPr lang="en-US"/>
              <a:t>Click to edit Master title style</a:t>
            </a:r>
            <a:endParaRPr lang="en-US" dirty="0"/>
          </a:p>
        </p:txBody>
      </p:sp>
      <p:grpSp>
        <p:nvGrpSpPr>
          <p:cNvPr id="6" name="Group 5">
            <a:extLst>
              <a:ext uri="{FF2B5EF4-FFF2-40B4-BE49-F238E27FC236}">
                <a16:creationId xmlns:a16="http://schemas.microsoft.com/office/drawing/2014/main" id="{F44A4473-D4D4-4E24-B542-C5D63C28DA75}"/>
              </a:ext>
              <a:ext uri="{C183D7F6-B498-43B3-948B-1728B52AA6E4}">
                <adec:decorative xmlns:adec="http://schemas.microsoft.com/office/drawing/2017/decorative" val="1"/>
              </a:ext>
            </a:extLst>
          </p:cNvPr>
          <p:cNvGrpSpPr>
            <a:grpSpLocks noGrp="1" noUngrp="1" noRot="1" noChangeAspect="1" noMove="1" noResize="1"/>
          </p:cNvGrpSpPr>
          <p:nvPr userDrawn="1">
            <p:extLst>
              <p:ext uri="{386F3935-93C4-4BCD-93E2-E3B085C9AB24}">
                <p16:designElem xmlns:p16="http://schemas.microsoft.com/office/powerpoint/2015/main" val="1"/>
              </p:ext>
            </p:extLst>
          </p:nvPr>
        </p:nvGrpSpPr>
        <p:grpSpPr>
          <a:xfrm>
            <a:off x="6153976" y="457964"/>
            <a:ext cx="6009066" cy="5914582"/>
            <a:chOff x="6153976" y="457964"/>
            <a:chExt cx="6009066" cy="5914582"/>
          </a:xfrm>
        </p:grpSpPr>
        <p:grpSp>
          <p:nvGrpSpPr>
            <p:cNvPr id="7" name="Group 6">
              <a:extLst>
                <a:ext uri="{FF2B5EF4-FFF2-40B4-BE49-F238E27FC236}">
                  <a16:creationId xmlns:a16="http://schemas.microsoft.com/office/drawing/2014/main" id="{14CA4A32-A016-460F-8B99-22A5D265B4B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2700000">
              <a:off x="9012621" y="2980002"/>
              <a:ext cx="317159" cy="932400"/>
              <a:chOff x="6376988" y="280988"/>
              <a:chExt cx="633413" cy="1862138"/>
            </a:xfrm>
          </p:grpSpPr>
          <p:sp>
            <p:nvSpPr>
              <p:cNvPr id="86" name="Freeform 68">
                <a:extLst>
                  <a:ext uri="{FF2B5EF4-FFF2-40B4-BE49-F238E27FC236}">
                    <a16:creationId xmlns:a16="http://schemas.microsoft.com/office/drawing/2014/main" id="{84DB1BC2-B158-4DA5-9164-843E6B566C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376988" y="280988"/>
                <a:ext cx="319088" cy="1419225"/>
              </a:xfrm>
              <a:custGeom>
                <a:avLst/>
                <a:gdLst>
                  <a:gd name="T0" fmla="*/ 0 w 67"/>
                  <a:gd name="T1" fmla="*/ 149 h 298"/>
                  <a:gd name="T2" fmla="*/ 67 w 67"/>
                  <a:gd name="T3" fmla="*/ 298 h 298"/>
                  <a:gd name="T4" fmla="*/ 67 w 67"/>
                  <a:gd name="T5" fmla="*/ 0 h 298"/>
                  <a:gd name="T6" fmla="*/ 0 w 67"/>
                  <a:gd name="T7" fmla="*/ 149 h 298"/>
                </a:gdLst>
                <a:ahLst/>
                <a:cxnLst>
                  <a:cxn ang="0">
                    <a:pos x="T0" y="T1"/>
                  </a:cxn>
                  <a:cxn ang="0">
                    <a:pos x="T2" y="T3"/>
                  </a:cxn>
                  <a:cxn ang="0">
                    <a:pos x="T4" y="T5"/>
                  </a:cxn>
                  <a:cxn ang="0">
                    <a:pos x="T6" y="T7"/>
                  </a:cxn>
                </a:cxnLst>
                <a:rect l="0" t="0" r="r" b="b"/>
                <a:pathLst>
                  <a:path w="67" h="298">
                    <a:moveTo>
                      <a:pt x="0" y="149"/>
                    </a:moveTo>
                    <a:cubicBezTo>
                      <a:pt x="0" y="208"/>
                      <a:pt x="26" y="261"/>
                      <a:pt x="67" y="298"/>
                    </a:cubicBezTo>
                    <a:cubicBezTo>
                      <a:pt x="67" y="0"/>
                      <a:pt x="67" y="0"/>
                      <a:pt x="67" y="0"/>
                    </a:cubicBezTo>
                    <a:cubicBezTo>
                      <a:pt x="26" y="36"/>
                      <a:pt x="0" y="89"/>
                      <a:pt x="0" y="149"/>
                    </a:cubicBez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87" name="Freeform 69">
                <a:extLst>
                  <a:ext uri="{FF2B5EF4-FFF2-40B4-BE49-F238E27FC236}">
                    <a16:creationId xmlns:a16="http://schemas.microsoft.com/office/drawing/2014/main" id="{751FDE2E-D749-401E-B3BA-66B2F52318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696076" y="280988"/>
                <a:ext cx="314325" cy="1419225"/>
              </a:xfrm>
              <a:custGeom>
                <a:avLst/>
                <a:gdLst>
                  <a:gd name="T0" fmla="*/ 0 w 66"/>
                  <a:gd name="T1" fmla="*/ 0 h 298"/>
                  <a:gd name="T2" fmla="*/ 0 w 66"/>
                  <a:gd name="T3" fmla="*/ 298 h 298"/>
                  <a:gd name="T4" fmla="*/ 66 w 66"/>
                  <a:gd name="T5" fmla="*/ 149 h 298"/>
                  <a:gd name="T6" fmla="*/ 0 w 66"/>
                  <a:gd name="T7" fmla="*/ 0 h 298"/>
                </a:gdLst>
                <a:ahLst/>
                <a:cxnLst>
                  <a:cxn ang="0">
                    <a:pos x="T0" y="T1"/>
                  </a:cxn>
                  <a:cxn ang="0">
                    <a:pos x="T2" y="T3"/>
                  </a:cxn>
                  <a:cxn ang="0">
                    <a:pos x="T4" y="T5"/>
                  </a:cxn>
                  <a:cxn ang="0">
                    <a:pos x="T6" y="T7"/>
                  </a:cxn>
                </a:cxnLst>
                <a:rect l="0" t="0" r="r" b="b"/>
                <a:pathLst>
                  <a:path w="66" h="298">
                    <a:moveTo>
                      <a:pt x="0" y="0"/>
                    </a:moveTo>
                    <a:cubicBezTo>
                      <a:pt x="0" y="298"/>
                      <a:pt x="0" y="298"/>
                      <a:pt x="0" y="298"/>
                    </a:cubicBezTo>
                    <a:cubicBezTo>
                      <a:pt x="41" y="261"/>
                      <a:pt x="66" y="208"/>
                      <a:pt x="66" y="149"/>
                    </a:cubicBezTo>
                    <a:cubicBezTo>
                      <a:pt x="66" y="89"/>
                      <a:pt x="41" y="36"/>
                      <a:pt x="0" y="0"/>
                    </a:cubicBez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88" name="Line 70">
                <a:extLst>
                  <a:ext uri="{FF2B5EF4-FFF2-40B4-BE49-F238E27FC236}">
                    <a16:creationId xmlns:a16="http://schemas.microsoft.com/office/drawing/2014/main" id="{49546377-E2EE-4854-AA84-5575789BAF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6696076" y="280988"/>
                <a:ext cx="0" cy="1862138"/>
              </a:xfrm>
              <a:prstGeom prst="line">
                <a:avLst/>
              </a:prstGeom>
              <a:noFill/>
              <a:ln w="12700" cap="flat">
                <a:solidFill>
                  <a:srgbClr val="FFFF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grpSp>
        <p:grpSp>
          <p:nvGrpSpPr>
            <p:cNvPr id="8" name="Group 7">
              <a:extLst>
                <a:ext uri="{FF2B5EF4-FFF2-40B4-BE49-F238E27FC236}">
                  <a16:creationId xmlns:a16="http://schemas.microsoft.com/office/drawing/2014/main" id="{04FCC465-42B8-456F-951F-8C51A42F97E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324466" y="457964"/>
              <a:ext cx="3838576" cy="5838297"/>
              <a:chOff x="8324466" y="457964"/>
              <a:chExt cx="3838576" cy="5838297"/>
            </a:xfrm>
          </p:grpSpPr>
          <p:sp>
            <p:nvSpPr>
              <p:cNvPr id="48" name="Oval 47">
                <a:extLst>
                  <a:ext uri="{FF2B5EF4-FFF2-40B4-BE49-F238E27FC236}">
                    <a16:creationId xmlns:a16="http://schemas.microsoft.com/office/drawing/2014/main" id="{3D7F8A9A-8A53-4FD3-855C-C49B035CE8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1319026" y="5955846"/>
                <a:ext cx="340415" cy="340415"/>
              </a:xfrm>
              <a:prstGeom prst="ellipse">
                <a:avLst/>
              </a:pr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anchor="t" anchorCtr="0" compatLnSpc="1">
                <a:prstTxWarp prst="textNoShape">
                  <a:avLst/>
                </a:prstTxWarp>
              </a:bodyPr>
              <a:lstStyle/>
              <a:p>
                <a:endParaRPr lang="en-US" dirty="0">
                  <a:solidFill>
                    <a:schemeClr val="tx1"/>
                  </a:solidFill>
                </a:endParaRPr>
              </a:p>
            </p:txBody>
          </p:sp>
          <p:grpSp>
            <p:nvGrpSpPr>
              <p:cNvPr id="49" name="Group 48">
                <a:extLst>
                  <a:ext uri="{FF2B5EF4-FFF2-40B4-BE49-F238E27FC236}">
                    <a16:creationId xmlns:a16="http://schemas.microsoft.com/office/drawing/2014/main" id="{AC347F99-AC7C-4DB2-8AAF-9E2A7AE629C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2700000">
                <a:off x="9015028" y="2840007"/>
                <a:ext cx="2457452" cy="3838576"/>
                <a:chOff x="587375" y="280987"/>
                <a:chExt cx="2457452" cy="3838576"/>
              </a:xfrm>
            </p:grpSpPr>
            <p:sp>
              <p:nvSpPr>
                <p:cNvPr id="64" name="Freeform 64">
                  <a:extLst>
                    <a:ext uri="{FF2B5EF4-FFF2-40B4-BE49-F238E27FC236}">
                      <a16:creationId xmlns:a16="http://schemas.microsoft.com/office/drawing/2014/main" id="{89B06C37-E219-479D-B324-0DC7D056517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816102" y="1443038"/>
                  <a:ext cx="1228725" cy="790575"/>
                </a:xfrm>
                <a:custGeom>
                  <a:avLst/>
                  <a:gdLst>
                    <a:gd name="T0" fmla="*/ 162 w 258"/>
                    <a:gd name="T1" fmla="*/ 132 h 166"/>
                    <a:gd name="T2" fmla="*/ 258 w 258"/>
                    <a:gd name="T3" fmla="*/ 0 h 166"/>
                    <a:gd name="T4" fmla="*/ 0 w 258"/>
                    <a:gd name="T5" fmla="*/ 149 h 166"/>
                    <a:gd name="T6" fmla="*/ 162 w 258"/>
                    <a:gd name="T7" fmla="*/ 132 h 166"/>
                  </a:gdLst>
                  <a:ahLst/>
                  <a:cxnLst>
                    <a:cxn ang="0">
                      <a:pos x="T0" y="T1"/>
                    </a:cxn>
                    <a:cxn ang="0">
                      <a:pos x="T2" y="T3"/>
                    </a:cxn>
                    <a:cxn ang="0">
                      <a:pos x="T4" y="T5"/>
                    </a:cxn>
                    <a:cxn ang="0">
                      <a:pos x="T6" y="T7"/>
                    </a:cxn>
                  </a:cxnLst>
                  <a:rect l="0" t="0" r="r" b="b"/>
                  <a:pathLst>
                    <a:path w="258" h="166">
                      <a:moveTo>
                        <a:pt x="162" y="132"/>
                      </a:moveTo>
                      <a:cubicBezTo>
                        <a:pt x="214" y="102"/>
                        <a:pt x="247" y="54"/>
                        <a:pt x="258" y="0"/>
                      </a:cubicBezTo>
                      <a:cubicBezTo>
                        <a:pt x="0" y="149"/>
                        <a:pt x="0" y="149"/>
                        <a:pt x="0" y="149"/>
                      </a:cubicBezTo>
                      <a:cubicBezTo>
                        <a:pt x="52" y="166"/>
                        <a:pt x="111" y="162"/>
                        <a:pt x="162" y="132"/>
                      </a:cubicBezTo>
                      <a:close/>
                    </a:path>
                  </a:pathLst>
                </a:custGeom>
                <a:gradFill flip="none" rotWithShape="1">
                  <a:gsLst>
                    <a:gs pos="0">
                      <a:srgbClr val="FFFFFF">
                        <a:alpha val="80000"/>
                      </a:srgbClr>
                    </a:gs>
                    <a:gs pos="100000">
                      <a:srgbClr val="FFFFFF">
                        <a:alpha val="10000"/>
                      </a:srgbClr>
                    </a:gs>
                  </a:gsLst>
                  <a:lin ang="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65" name="Freeform 81">
                  <a:extLst>
                    <a:ext uri="{FF2B5EF4-FFF2-40B4-BE49-F238E27FC236}">
                      <a16:creationId xmlns:a16="http://schemas.microsoft.com/office/drawing/2014/main" id="{29A1D878-CEA2-41DC-8638-A8523167266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816101" y="2205038"/>
                  <a:ext cx="1228725" cy="790575"/>
                </a:xfrm>
                <a:custGeom>
                  <a:avLst/>
                  <a:gdLst>
                    <a:gd name="T0" fmla="*/ 162 w 258"/>
                    <a:gd name="T1" fmla="*/ 132 h 166"/>
                    <a:gd name="T2" fmla="*/ 258 w 258"/>
                    <a:gd name="T3" fmla="*/ 0 h 166"/>
                    <a:gd name="T4" fmla="*/ 0 w 258"/>
                    <a:gd name="T5" fmla="*/ 149 h 166"/>
                    <a:gd name="T6" fmla="*/ 162 w 258"/>
                    <a:gd name="T7" fmla="*/ 132 h 166"/>
                  </a:gdLst>
                  <a:ahLst/>
                  <a:cxnLst>
                    <a:cxn ang="0">
                      <a:pos x="T0" y="T1"/>
                    </a:cxn>
                    <a:cxn ang="0">
                      <a:pos x="T2" y="T3"/>
                    </a:cxn>
                    <a:cxn ang="0">
                      <a:pos x="T4" y="T5"/>
                    </a:cxn>
                    <a:cxn ang="0">
                      <a:pos x="T6" y="T7"/>
                    </a:cxn>
                  </a:cxnLst>
                  <a:rect l="0" t="0" r="r" b="b"/>
                  <a:pathLst>
                    <a:path w="258" h="166">
                      <a:moveTo>
                        <a:pt x="162" y="132"/>
                      </a:moveTo>
                      <a:cubicBezTo>
                        <a:pt x="214" y="102"/>
                        <a:pt x="247" y="54"/>
                        <a:pt x="258" y="0"/>
                      </a:cubicBezTo>
                      <a:cubicBezTo>
                        <a:pt x="0" y="149"/>
                        <a:pt x="0" y="149"/>
                        <a:pt x="0" y="149"/>
                      </a:cubicBezTo>
                      <a:cubicBezTo>
                        <a:pt x="52" y="166"/>
                        <a:pt x="111" y="162"/>
                        <a:pt x="162" y="132"/>
                      </a:cubicBezTo>
                      <a:close/>
                    </a:path>
                  </a:pathLst>
                </a:custGeom>
                <a:gradFill flip="none" rotWithShape="1">
                  <a:gsLst>
                    <a:gs pos="0">
                      <a:srgbClr val="FFFFFF">
                        <a:alpha val="80000"/>
                      </a:srgbClr>
                    </a:gs>
                    <a:gs pos="100000">
                      <a:srgbClr val="FFFFFF">
                        <a:alpha val="10000"/>
                      </a:srgbClr>
                    </a:gs>
                  </a:gsLst>
                  <a:lin ang="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66" name="Freeform 61">
                  <a:extLst>
                    <a:ext uri="{FF2B5EF4-FFF2-40B4-BE49-F238E27FC236}">
                      <a16:creationId xmlns:a16="http://schemas.microsoft.com/office/drawing/2014/main" id="{99394209-57ED-4126-A8DC-0862D1FA11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87376" y="1443038"/>
                  <a:ext cx="1228725" cy="790575"/>
                </a:xfrm>
                <a:custGeom>
                  <a:avLst/>
                  <a:gdLst>
                    <a:gd name="T0" fmla="*/ 95 w 258"/>
                    <a:gd name="T1" fmla="*/ 132 h 166"/>
                    <a:gd name="T2" fmla="*/ 258 w 258"/>
                    <a:gd name="T3" fmla="*/ 149 h 166"/>
                    <a:gd name="T4" fmla="*/ 0 w 258"/>
                    <a:gd name="T5" fmla="*/ 0 h 166"/>
                    <a:gd name="T6" fmla="*/ 95 w 258"/>
                    <a:gd name="T7" fmla="*/ 132 h 166"/>
                  </a:gdLst>
                  <a:ahLst/>
                  <a:cxnLst>
                    <a:cxn ang="0">
                      <a:pos x="T0" y="T1"/>
                    </a:cxn>
                    <a:cxn ang="0">
                      <a:pos x="T2" y="T3"/>
                    </a:cxn>
                    <a:cxn ang="0">
                      <a:pos x="T4" y="T5"/>
                    </a:cxn>
                    <a:cxn ang="0">
                      <a:pos x="T6" y="T7"/>
                    </a:cxn>
                  </a:cxnLst>
                  <a:rect l="0" t="0" r="r" b="b"/>
                  <a:pathLst>
                    <a:path w="258" h="166">
                      <a:moveTo>
                        <a:pt x="95" y="132"/>
                      </a:moveTo>
                      <a:cubicBezTo>
                        <a:pt x="147" y="162"/>
                        <a:pt x="206" y="166"/>
                        <a:pt x="258" y="149"/>
                      </a:cubicBezTo>
                      <a:cubicBezTo>
                        <a:pt x="0" y="0"/>
                        <a:pt x="0" y="0"/>
                        <a:pt x="0" y="0"/>
                      </a:cubicBezTo>
                      <a:cubicBezTo>
                        <a:pt x="11" y="54"/>
                        <a:pt x="44" y="102"/>
                        <a:pt x="95" y="132"/>
                      </a:cubicBezTo>
                      <a:close/>
                    </a:path>
                  </a:pathLst>
                </a:custGeom>
                <a:gradFill flip="none" rotWithShape="1">
                  <a:gsLst>
                    <a:gs pos="0">
                      <a:srgbClr val="FFFFFF">
                        <a:alpha val="80000"/>
                      </a:srgbClr>
                    </a:gs>
                    <a:gs pos="100000">
                      <a:srgbClr val="FFFFFF">
                        <a:alpha val="10000"/>
                      </a:srgbClr>
                    </a:gs>
                  </a:gsLst>
                  <a:lin ang="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67" name="Freeform 78">
                  <a:extLst>
                    <a:ext uri="{FF2B5EF4-FFF2-40B4-BE49-F238E27FC236}">
                      <a16:creationId xmlns:a16="http://schemas.microsoft.com/office/drawing/2014/main" id="{A48B0004-4618-4D71-88D1-A2FEE4F0AD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87376" y="2205037"/>
                  <a:ext cx="1228725" cy="790575"/>
                </a:xfrm>
                <a:custGeom>
                  <a:avLst/>
                  <a:gdLst>
                    <a:gd name="T0" fmla="*/ 95 w 258"/>
                    <a:gd name="T1" fmla="*/ 132 h 166"/>
                    <a:gd name="T2" fmla="*/ 258 w 258"/>
                    <a:gd name="T3" fmla="*/ 149 h 166"/>
                    <a:gd name="T4" fmla="*/ 0 w 258"/>
                    <a:gd name="T5" fmla="*/ 0 h 166"/>
                    <a:gd name="T6" fmla="*/ 95 w 258"/>
                    <a:gd name="T7" fmla="*/ 132 h 166"/>
                  </a:gdLst>
                  <a:ahLst/>
                  <a:cxnLst>
                    <a:cxn ang="0">
                      <a:pos x="T0" y="T1"/>
                    </a:cxn>
                    <a:cxn ang="0">
                      <a:pos x="T2" y="T3"/>
                    </a:cxn>
                    <a:cxn ang="0">
                      <a:pos x="T4" y="T5"/>
                    </a:cxn>
                    <a:cxn ang="0">
                      <a:pos x="T6" y="T7"/>
                    </a:cxn>
                  </a:cxnLst>
                  <a:rect l="0" t="0" r="r" b="b"/>
                  <a:pathLst>
                    <a:path w="258" h="166">
                      <a:moveTo>
                        <a:pt x="95" y="132"/>
                      </a:moveTo>
                      <a:cubicBezTo>
                        <a:pt x="147" y="162"/>
                        <a:pt x="206" y="166"/>
                        <a:pt x="258" y="149"/>
                      </a:cubicBezTo>
                      <a:cubicBezTo>
                        <a:pt x="0" y="0"/>
                        <a:pt x="0" y="0"/>
                        <a:pt x="0" y="0"/>
                      </a:cubicBezTo>
                      <a:cubicBezTo>
                        <a:pt x="11" y="54"/>
                        <a:pt x="44" y="102"/>
                        <a:pt x="95" y="132"/>
                      </a:cubicBezTo>
                      <a:close/>
                    </a:path>
                  </a:pathLst>
                </a:custGeom>
                <a:gradFill flip="none" rotWithShape="1">
                  <a:gsLst>
                    <a:gs pos="0">
                      <a:srgbClr val="FFFFFF">
                        <a:alpha val="80000"/>
                      </a:srgbClr>
                    </a:gs>
                    <a:gs pos="100000">
                      <a:srgbClr val="FFFFFF">
                        <a:alpha val="10000"/>
                      </a:srgbClr>
                    </a:gs>
                  </a:gsLst>
                  <a:lin ang="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68" name="Freeform 84">
                  <a:extLst>
                    <a:ext uri="{FF2B5EF4-FFF2-40B4-BE49-F238E27FC236}">
                      <a16:creationId xmlns:a16="http://schemas.microsoft.com/office/drawing/2014/main" id="{4D1C172B-2446-428A-A518-FE1B5FCE0D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87376" y="2967038"/>
                  <a:ext cx="1228725" cy="790575"/>
                </a:xfrm>
                <a:custGeom>
                  <a:avLst/>
                  <a:gdLst>
                    <a:gd name="T0" fmla="*/ 95 w 258"/>
                    <a:gd name="T1" fmla="*/ 132 h 166"/>
                    <a:gd name="T2" fmla="*/ 258 w 258"/>
                    <a:gd name="T3" fmla="*/ 149 h 166"/>
                    <a:gd name="T4" fmla="*/ 0 w 258"/>
                    <a:gd name="T5" fmla="*/ 0 h 166"/>
                    <a:gd name="T6" fmla="*/ 95 w 258"/>
                    <a:gd name="T7" fmla="*/ 132 h 166"/>
                  </a:gdLst>
                  <a:ahLst/>
                  <a:cxnLst>
                    <a:cxn ang="0">
                      <a:pos x="T0" y="T1"/>
                    </a:cxn>
                    <a:cxn ang="0">
                      <a:pos x="T2" y="T3"/>
                    </a:cxn>
                    <a:cxn ang="0">
                      <a:pos x="T4" y="T5"/>
                    </a:cxn>
                    <a:cxn ang="0">
                      <a:pos x="T6" y="T7"/>
                    </a:cxn>
                  </a:cxnLst>
                  <a:rect l="0" t="0" r="r" b="b"/>
                  <a:pathLst>
                    <a:path w="258" h="166">
                      <a:moveTo>
                        <a:pt x="95" y="132"/>
                      </a:moveTo>
                      <a:cubicBezTo>
                        <a:pt x="147" y="162"/>
                        <a:pt x="206" y="166"/>
                        <a:pt x="258" y="149"/>
                      </a:cubicBezTo>
                      <a:cubicBezTo>
                        <a:pt x="0" y="0"/>
                        <a:pt x="0" y="0"/>
                        <a:pt x="0" y="0"/>
                      </a:cubicBezTo>
                      <a:cubicBezTo>
                        <a:pt x="11" y="54"/>
                        <a:pt x="44" y="102"/>
                        <a:pt x="95" y="132"/>
                      </a:cubicBezTo>
                      <a:close/>
                    </a:path>
                  </a:pathLst>
                </a:custGeom>
                <a:gradFill flip="none" rotWithShape="1">
                  <a:gsLst>
                    <a:gs pos="0">
                      <a:srgbClr val="FFFFFF">
                        <a:alpha val="80000"/>
                      </a:srgbClr>
                    </a:gs>
                    <a:gs pos="100000">
                      <a:srgbClr val="FFFFFF">
                        <a:alpha val="10000"/>
                      </a:srgbClr>
                    </a:gs>
                  </a:gsLst>
                  <a:lin ang="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69" name="Freeform 87">
                  <a:extLst>
                    <a:ext uri="{FF2B5EF4-FFF2-40B4-BE49-F238E27FC236}">
                      <a16:creationId xmlns:a16="http://schemas.microsoft.com/office/drawing/2014/main" id="{E359C795-FCC1-401F-B0B6-F722AE632A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816101" y="2967037"/>
                  <a:ext cx="1228725" cy="790575"/>
                </a:xfrm>
                <a:custGeom>
                  <a:avLst/>
                  <a:gdLst>
                    <a:gd name="T0" fmla="*/ 162 w 258"/>
                    <a:gd name="T1" fmla="*/ 132 h 166"/>
                    <a:gd name="T2" fmla="*/ 258 w 258"/>
                    <a:gd name="T3" fmla="*/ 0 h 166"/>
                    <a:gd name="T4" fmla="*/ 0 w 258"/>
                    <a:gd name="T5" fmla="*/ 149 h 166"/>
                    <a:gd name="T6" fmla="*/ 162 w 258"/>
                    <a:gd name="T7" fmla="*/ 132 h 166"/>
                  </a:gdLst>
                  <a:ahLst/>
                  <a:cxnLst>
                    <a:cxn ang="0">
                      <a:pos x="T0" y="T1"/>
                    </a:cxn>
                    <a:cxn ang="0">
                      <a:pos x="T2" y="T3"/>
                    </a:cxn>
                    <a:cxn ang="0">
                      <a:pos x="T4" y="T5"/>
                    </a:cxn>
                    <a:cxn ang="0">
                      <a:pos x="T6" y="T7"/>
                    </a:cxn>
                  </a:cxnLst>
                  <a:rect l="0" t="0" r="r" b="b"/>
                  <a:pathLst>
                    <a:path w="258" h="166">
                      <a:moveTo>
                        <a:pt x="162" y="132"/>
                      </a:moveTo>
                      <a:cubicBezTo>
                        <a:pt x="214" y="102"/>
                        <a:pt x="247" y="54"/>
                        <a:pt x="258" y="0"/>
                      </a:cubicBezTo>
                      <a:cubicBezTo>
                        <a:pt x="0" y="149"/>
                        <a:pt x="0" y="149"/>
                        <a:pt x="0" y="149"/>
                      </a:cubicBezTo>
                      <a:cubicBezTo>
                        <a:pt x="52" y="166"/>
                        <a:pt x="111" y="162"/>
                        <a:pt x="162" y="132"/>
                      </a:cubicBezTo>
                      <a:close/>
                    </a:path>
                  </a:pathLst>
                </a:custGeom>
                <a:gradFill flip="none" rotWithShape="1">
                  <a:gsLst>
                    <a:gs pos="0">
                      <a:srgbClr val="FFFFFF">
                        <a:alpha val="80000"/>
                      </a:srgbClr>
                    </a:gs>
                    <a:gs pos="100000">
                      <a:srgbClr val="FFFFFF">
                        <a:alpha val="10000"/>
                      </a:srgbClr>
                    </a:gs>
                  </a:gsLst>
                  <a:lin ang="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70" name="Freeform 60">
                  <a:extLst>
                    <a:ext uri="{FF2B5EF4-FFF2-40B4-BE49-F238E27FC236}">
                      <a16:creationId xmlns:a16="http://schemas.microsoft.com/office/drawing/2014/main" id="{8260D102-71BB-497E-A5CF-743FB59874D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816101" y="280987"/>
                  <a:ext cx="319088" cy="1419225"/>
                </a:xfrm>
                <a:custGeom>
                  <a:avLst/>
                  <a:gdLst>
                    <a:gd name="T0" fmla="*/ 0 w 67"/>
                    <a:gd name="T1" fmla="*/ 0 h 298"/>
                    <a:gd name="T2" fmla="*/ 0 w 67"/>
                    <a:gd name="T3" fmla="*/ 298 h 298"/>
                    <a:gd name="T4" fmla="*/ 67 w 67"/>
                    <a:gd name="T5" fmla="*/ 149 h 298"/>
                    <a:gd name="T6" fmla="*/ 0 w 67"/>
                    <a:gd name="T7" fmla="*/ 0 h 298"/>
                  </a:gdLst>
                  <a:ahLst/>
                  <a:cxnLst>
                    <a:cxn ang="0">
                      <a:pos x="T0" y="T1"/>
                    </a:cxn>
                    <a:cxn ang="0">
                      <a:pos x="T2" y="T3"/>
                    </a:cxn>
                    <a:cxn ang="0">
                      <a:pos x="T4" y="T5"/>
                    </a:cxn>
                    <a:cxn ang="0">
                      <a:pos x="T6" y="T7"/>
                    </a:cxn>
                  </a:cxnLst>
                  <a:rect l="0" t="0" r="r" b="b"/>
                  <a:pathLst>
                    <a:path w="67" h="298">
                      <a:moveTo>
                        <a:pt x="0" y="0"/>
                      </a:moveTo>
                      <a:cubicBezTo>
                        <a:pt x="0" y="298"/>
                        <a:pt x="0" y="298"/>
                        <a:pt x="0" y="298"/>
                      </a:cubicBezTo>
                      <a:cubicBezTo>
                        <a:pt x="41" y="261"/>
                        <a:pt x="67" y="208"/>
                        <a:pt x="67" y="149"/>
                      </a:cubicBezTo>
                      <a:cubicBezTo>
                        <a:pt x="67" y="89"/>
                        <a:pt x="41" y="36"/>
                        <a:pt x="0" y="0"/>
                      </a:cubicBez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71" name="Freeform 59">
                  <a:extLst>
                    <a:ext uri="{FF2B5EF4-FFF2-40B4-BE49-F238E27FC236}">
                      <a16:creationId xmlns:a16="http://schemas.microsoft.com/office/drawing/2014/main" id="{811E3D98-A5FB-4BDE-A07D-A03EB898C6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497013" y="280987"/>
                  <a:ext cx="319088" cy="1419225"/>
                </a:xfrm>
                <a:custGeom>
                  <a:avLst/>
                  <a:gdLst>
                    <a:gd name="T0" fmla="*/ 0 w 67"/>
                    <a:gd name="T1" fmla="*/ 149 h 298"/>
                    <a:gd name="T2" fmla="*/ 67 w 67"/>
                    <a:gd name="T3" fmla="*/ 298 h 298"/>
                    <a:gd name="T4" fmla="*/ 67 w 67"/>
                    <a:gd name="T5" fmla="*/ 0 h 298"/>
                    <a:gd name="T6" fmla="*/ 0 w 67"/>
                    <a:gd name="T7" fmla="*/ 149 h 298"/>
                  </a:gdLst>
                  <a:ahLst/>
                  <a:cxnLst>
                    <a:cxn ang="0">
                      <a:pos x="T0" y="T1"/>
                    </a:cxn>
                    <a:cxn ang="0">
                      <a:pos x="T2" y="T3"/>
                    </a:cxn>
                    <a:cxn ang="0">
                      <a:pos x="T4" y="T5"/>
                    </a:cxn>
                    <a:cxn ang="0">
                      <a:pos x="T6" y="T7"/>
                    </a:cxn>
                  </a:cxnLst>
                  <a:rect l="0" t="0" r="r" b="b"/>
                  <a:pathLst>
                    <a:path w="67" h="298">
                      <a:moveTo>
                        <a:pt x="0" y="149"/>
                      </a:moveTo>
                      <a:cubicBezTo>
                        <a:pt x="0" y="208"/>
                        <a:pt x="26" y="261"/>
                        <a:pt x="67" y="298"/>
                      </a:cubicBezTo>
                      <a:cubicBezTo>
                        <a:pt x="67" y="0"/>
                        <a:pt x="67" y="0"/>
                        <a:pt x="67" y="0"/>
                      </a:cubicBezTo>
                      <a:cubicBezTo>
                        <a:pt x="26" y="36"/>
                        <a:pt x="0" y="89"/>
                        <a:pt x="0" y="149"/>
                      </a:cubicBez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72" name="Freeform 62">
                  <a:extLst>
                    <a:ext uri="{FF2B5EF4-FFF2-40B4-BE49-F238E27FC236}">
                      <a16:creationId xmlns:a16="http://schemas.microsoft.com/office/drawing/2014/main" id="{9E48CE7F-B4EF-4629-8706-6838C171EF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87375" y="1390651"/>
                  <a:ext cx="1228725" cy="761999"/>
                </a:xfrm>
                <a:custGeom>
                  <a:avLst/>
                  <a:gdLst>
                    <a:gd name="T0" fmla="*/ 0 w 258"/>
                    <a:gd name="T1" fmla="*/ 17 h 166"/>
                    <a:gd name="T2" fmla="*/ 258 w 258"/>
                    <a:gd name="T3" fmla="*/ 166 h 166"/>
                    <a:gd name="T4" fmla="*/ 162 w 258"/>
                    <a:gd name="T5" fmla="*/ 34 h 166"/>
                    <a:gd name="T6" fmla="*/ 0 w 258"/>
                    <a:gd name="T7" fmla="*/ 17 h 166"/>
                  </a:gdLst>
                  <a:ahLst/>
                  <a:cxnLst>
                    <a:cxn ang="0">
                      <a:pos x="T0" y="T1"/>
                    </a:cxn>
                    <a:cxn ang="0">
                      <a:pos x="T2" y="T3"/>
                    </a:cxn>
                    <a:cxn ang="0">
                      <a:pos x="T4" y="T5"/>
                    </a:cxn>
                    <a:cxn ang="0">
                      <a:pos x="T6" y="T7"/>
                    </a:cxn>
                  </a:cxnLst>
                  <a:rect l="0" t="0" r="r" b="b"/>
                  <a:pathLst>
                    <a:path w="258" h="166">
                      <a:moveTo>
                        <a:pt x="0" y="17"/>
                      </a:moveTo>
                      <a:cubicBezTo>
                        <a:pt x="258" y="166"/>
                        <a:pt x="258" y="166"/>
                        <a:pt x="258" y="166"/>
                      </a:cubicBezTo>
                      <a:cubicBezTo>
                        <a:pt x="247" y="112"/>
                        <a:pt x="213" y="63"/>
                        <a:pt x="162" y="34"/>
                      </a:cubicBezTo>
                      <a:cubicBezTo>
                        <a:pt x="111" y="4"/>
                        <a:pt x="52" y="0"/>
                        <a:pt x="0" y="17"/>
                      </a:cubicBezTo>
                      <a:close/>
                    </a:path>
                  </a:pathLst>
                </a:custGeom>
                <a:gradFill flip="none" rotWithShape="1">
                  <a:gsLst>
                    <a:gs pos="0">
                      <a:srgbClr val="FFFFFF">
                        <a:alpha val="80000"/>
                      </a:srgbClr>
                    </a:gs>
                    <a:gs pos="100000">
                      <a:srgbClr val="FFFFFF">
                        <a:alpha val="20000"/>
                      </a:srgbClr>
                    </a:gs>
                  </a:gsLst>
                  <a:lin ang="108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73" name="Freeform 65">
                  <a:extLst>
                    <a:ext uri="{FF2B5EF4-FFF2-40B4-BE49-F238E27FC236}">
                      <a16:creationId xmlns:a16="http://schemas.microsoft.com/office/drawing/2014/main" id="{C8EBC77A-0887-4128-A73B-2C0165C6F9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816101" y="1362075"/>
                  <a:ext cx="1228725" cy="790575"/>
                </a:xfrm>
                <a:custGeom>
                  <a:avLst/>
                  <a:gdLst>
                    <a:gd name="T0" fmla="*/ 0 w 258"/>
                    <a:gd name="T1" fmla="*/ 166 h 166"/>
                    <a:gd name="T2" fmla="*/ 258 w 258"/>
                    <a:gd name="T3" fmla="*/ 17 h 166"/>
                    <a:gd name="T4" fmla="*/ 96 w 258"/>
                    <a:gd name="T5" fmla="*/ 34 h 166"/>
                    <a:gd name="T6" fmla="*/ 0 w 258"/>
                    <a:gd name="T7" fmla="*/ 166 h 166"/>
                  </a:gdLst>
                  <a:ahLst/>
                  <a:cxnLst>
                    <a:cxn ang="0">
                      <a:pos x="T0" y="T1"/>
                    </a:cxn>
                    <a:cxn ang="0">
                      <a:pos x="T2" y="T3"/>
                    </a:cxn>
                    <a:cxn ang="0">
                      <a:pos x="T4" y="T5"/>
                    </a:cxn>
                    <a:cxn ang="0">
                      <a:pos x="T6" y="T7"/>
                    </a:cxn>
                  </a:cxnLst>
                  <a:rect l="0" t="0" r="r" b="b"/>
                  <a:pathLst>
                    <a:path w="258" h="166">
                      <a:moveTo>
                        <a:pt x="0" y="166"/>
                      </a:moveTo>
                      <a:cubicBezTo>
                        <a:pt x="258" y="17"/>
                        <a:pt x="258" y="17"/>
                        <a:pt x="258" y="17"/>
                      </a:cubicBezTo>
                      <a:cubicBezTo>
                        <a:pt x="206" y="0"/>
                        <a:pt x="147" y="4"/>
                        <a:pt x="96" y="34"/>
                      </a:cubicBezTo>
                      <a:cubicBezTo>
                        <a:pt x="44" y="63"/>
                        <a:pt x="11" y="112"/>
                        <a:pt x="0" y="166"/>
                      </a:cubicBezTo>
                      <a:close/>
                    </a:path>
                  </a:pathLst>
                </a:custGeom>
                <a:gradFill flip="none" rotWithShape="0">
                  <a:gsLst>
                    <a:gs pos="0">
                      <a:srgbClr val="FFFFFF">
                        <a:alpha val="80000"/>
                      </a:srgbClr>
                    </a:gs>
                    <a:gs pos="100000">
                      <a:srgbClr val="FFFFFF">
                        <a:alpha val="20000"/>
                      </a:srgbClr>
                    </a:gs>
                  </a:gsLst>
                  <a:lin ang="108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74" name="Freeform 79">
                  <a:extLst>
                    <a:ext uri="{FF2B5EF4-FFF2-40B4-BE49-F238E27FC236}">
                      <a16:creationId xmlns:a16="http://schemas.microsoft.com/office/drawing/2014/main" id="{7AF3D400-AAAA-47BD-922E-AA3A2AFA302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87376" y="2124075"/>
                  <a:ext cx="1228725" cy="790575"/>
                </a:xfrm>
                <a:custGeom>
                  <a:avLst/>
                  <a:gdLst>
                    <a:gd name="T0" fmla="*/ 0 w 258"/>
                    <a:gd name="T1" fmla="*/ 17 h 166"/>
                    <a:gd name="T2" fmla="*/ 258 w 258"/>
                    <a:gd name="T3" fmla="*/ 166 h 166"/>
                    <a:gd name="T4" fmla="*/ 162 w 258"/>
                    <a:gd name="T5" fmla="*/ 34 h 166"/>
                    <a:gd name="T6" fmla="*/ 0 w 258"/>
                    <a:gd name="T7" fmla="*/ 17 h 166"/>
                  </a:gdLst>
                  <a:ahLst/>
                  <a:cxnLst>
                    <a:cxn ang="0">
                      <a:pos x="T0" y="T1"/>
                    </a:cxn>
                    <a:cxn ang="0">
                      <a:pos x="T2" y="T3"/>
                    </a:cxn>
                    <a:cxn ang="0">
                      <a:pos x="T4" y="T5"/>
                    </a:cxn>
                    <a:cxn ang="0">
                      <a:pos x="T6" y="T7"/>
                    </a:cxn>
                  </a:cxnLst>
                  <a:rect l="0" t="0" r="r" b="b"/>
                  <a:pathLst>
                    <a:path w="258" h="166">
                      <a:moveTo>
                        <a:pt x="0" y="17"/>
                      </a:moveTo>
                      <a:cubicBezTo>
                        <a:pt x="258" y="166"/>
                        <a:pt x="258" y="166"/>
                        <a:pt x="258" y="166"/>
                      </a:cubicBezTo>
                      <a:cubicBezTo>
                        <a:pt x="247" y="112"/>
                        <a:pt x="213" y="63"/>
                        <a:pt x="162" y="34"/>
                      </a:cubicBezTo>
                      <a:cubicBezTo>
                        <a:pt x="111" y="4"/>
                        <a:pt x="52" y="0"/>
                        <a:pt x="0" y="17"/>
                      </a:cubicBezTo>
                      <a:close/>
                    </a:path>
                  </a:pathLst>
                </a:custGeom>
                <a:gradFill flip="none" rotWithShape="1">
                  <a:gsLst>
                    <a:gs pos="0">
                      <a:srgbClr val="FFFFFF">
                        <a:alpha val="80000"/>
                      </a:srgbClr>
                    </a:gs>
                    <a:gs pos="100000">
                      <a:srgbClr val="FFFFFF">
                        <a:alpha val="20000"/>
                      </a:srgbClr>
                    </a:gs>
                  </a:gsLst>
                  <a:lin ang="108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75" name="Freeform 82">
                  <a:extLst>
                    <a:ext uri="{FF2B5EF4-FFF2-40B4-BE49-F238E27FC236}">
                      <a16:creationId xmlns:a16="http://schemas.microsoft.com/office/drawing/2014/main" id="{B0A3E6A0-609D-427D-9D34-E7CF184B45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816101" y="2124075"/>
                  <a:ext cx="1228725" cy="790575"/>
                </a:xfrm>
                <a:custGeom>
                  <a:avLst/>
                  <a:gdLst>
                    <a:gd name="T0" fmla="*/ 0 w 258"/>
                    <a:gd name="T1" fmla="*/ 166 h 166"/>
                    <a:gd name="T2" fmla="*/ 258 w 258"/>
                    <a:gd name="T3" fmla="*/ 17 h 166"/>
                    <a:gd name="T4" fmla="*/ 96 w 258"/>
                    <a:gd name="T5" fmla="*/ 34 h 166"/>
                    <a:gd name="T6" fmla="*/ 0 w 258"/>
                    <a:gd name="T7" fmla="*/ 166 h 166"/>
                  </a:gdLst>
                  <a:ahLst/>
                  <a:cxnLst>
                    <a:cxn ang="0">
                      <a:pos x="T0" y="T1"/>
                    </a:cxn>
                    <a:cxn ang="0">
                      <a:pos x="T2" y="T3"/>
                    </a:cxn>
                    <a:cxn ang="0">
                      <a:pos x="T4" y="T5"/>
                    </a:cxn>
                    <a:cxn ang="0">
                      <a:pos x="T6" y="T7"/>
                    </a:cxn>
                  </a:cxnLst>
                  <a:rect l="0" t="0" r="r" b="b"/>
                  <a:pathLst>
                    <a:path w="258" h="166">
                      <a:moveTo>
                        <a:pt x="0" y="166"/>
                      </a:moveTo>
                      <a:cubicBezTo>
                        <a:pt x="258" y="17"/>
                        <a:pt x="258" y="17"/>
                        <a:pt x="258" y="17"/>
                      </a:cubicBezTo>
                      <a:cubicBezTo>
                        <a:pt x="206" y="0"/>
                        <a:pt x="147" y="4"/>
                        <a:pt x="96" y="34"/>
                      </a:cubicBezTo>
                      <a:cubicBezTo>
                        <a:pt x="44" y="63"/>
                        <a:pt x="11" y="112"/>
                        <a:pt x="0" y="166"/>
                      </a:cubicBezTo>
                      <a:close/>
                    </a:path>
                  </a:pathLst>
                </a:custGeom>
                <a:gradFill flip="none" rotWithShape="1">
                  <a:gsLst>
                    <a:gs pos="0">
                      <a:srgbClr val="FFFFFF">
                        <a:alpha val="80000"/>
                      </a:srgbClr>
                    </a:gs>
                    <a:gs pos="100000">
                      <a:srgbClr val="FFFFFF">
                        <a:alpha val="20000"/>
                      </a:srgbClr>
                    </a:gs>
                  </a:gsLst>
                  <a:lin ang="108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76" name="Freeform 85">
                  <a:extLst>
                    <a:ext uri="{FF2B5EF4-FFF2-40B4-BE49-F238E27FC236}">
                      <a16:creationId xmlns:a16="http://schemas.microsoft.com/office/drawing/2014/main" id="{DDE08965-A3F4-426A-924B-102A6F6FE27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87376" y="2886075"/>
                  <a:ext cx="1228725" cy="790575"/>
                </a:xfrm>
                <a:custGeom>
                  <a:avLst/>
                  <a:gdLst>
                    <a:gd name="T0" fmla="*/ 0 w 258"/>
                    <a:gd name="T1" fmla="*/ 17 h 166"/>
                    <a:gd name="T2" fmla="*/ 258 w 258"/>
                    <a:gd name="T3" fmla="*/ 166 h 166"/>
                    <a:gd name="T4" fmla="*/ 162 w 258"/>
                    <a:gd name="T5" fmla="*/ 34 h 166"/>
                    <a:gd name="T6" fmla="*/ 0 w 258"/>
                    <a:gd name="T7" fmla="*/ 17 h 166"/>
                  </a:gdLst>
                  <a:ahLst/>
                  <a:cxnLst>
                    <a:cxn ang="0">
                      <a:pos x="T0" y="T1"/>
                    </a:cxn>
                    <a:cxn ang="0">
                      <a:pos x="T2" y="T3"/>
                    </a:cxn>
                    <a:cxn ang="0">
                      <a:pos x="T4" y="T5"/>
                    </a:cxn>
                    <a:cxn ang="0">
                      <a:pos x="T6" y="T7"/>
                    </a:cxn>
                  </a:cxnLst>
                  <a:rect l="0" t="0" r="r" b="b"/>
                  <a:pathLst>
                    <a:path w="258" h="166">
                      <a:moveTo>
                        <a:pt x="0" y="17"/>
                      </a:moveTo>
                      <a:cubicBezTo>
                        <a:pt x="258" y="166"/>
                        <a:pt x="258" y="166"/>
                        <a:pt x="258" y="166"/>
                      </a:cubicBezTo>
                      <a:cubicBezTo>
                        <a:pt x="247" y="112"/>
                        <a:pt x="213" y="63"/>
                        <a:pt x="162" y="34"/>
                      </a:cubicBezTo>
                      <a:cubicBezTo>
                        <a:pt x="111" y="4"/>
                        <a:pt x="52" y="0"/>
                        <a:pt x="0" y="17"/>
                      </a:cubicBezTo>
                      <a:close/>
                    </a:path>
                  </a:pathLst>
                </a:custGeom>
                <a:gradFill flip="none" rotWithShape="1">
                  <a:gsLst>
                    <a:gs pos="0">
                      <a:srgbClr val="FFFFFF">
                        <a:alpha val="80000"/>
                      </a:srgbClr>
                    </a:gs>
                    <a:gs pos="100000">
                      <a:srgbClr val="FFFFFF">
                        <a:alpha val="20000"/>
                      </a:srgbClr>
                    </a:gs>
                  </a:gsLst>
                  <a:lin ang="108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77" name="Freeform 88">
                  <a:extLst>
                    <a:ext uri="{FF2B5EF4-FFF2-40B4-BE49-F238E27FC236}">
                      <a16:creationId xmlns:a16="http://schemas.microsoft.com/office/drawing/2014/main" id="{13FA8E6E-7F53-47E9-9BF8-1CD3130F42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816101" y="2886075"/>
                  <a:ext cx="1228725" cy="790575"/>
                </a:xfrm>
                <a:custGeom>
                  <a:avLst/>
                  <a:gdLst>
                    <a:gd name="T0" fmla="*/ 0 w 258"/>
                    <a:gd name="T1" fmla="*/ 166 h 166"/>
                    <a:gd name="T2" fmla="*/ 258 w 258"/>
                    <a:gd name="T3" fmla="*/ 17 h 166"/>
                    <a:gd name="T4" fmla="*/ 96 w 258"/>
                    <a:gd name="T5" fmla="*/ 34 h 166"/>
                    <a:gd name="T6" fmla="*/ 0 w 258"/>
                    <a:gd name="T7" fmla="*/ 166 h 166"/>
                  </a:gdLst>
                  <a:ahLst/>
                  <a:cxnLst>
                    <a:cxn ang="0">
                      <a:pos x="T0" y="T1"/>
                    </a:cxn>
                    <a:cxn ang="0">
                      <a:pos x="T2" y="T3"/>
                    </a:cxn>
                    <a:cxn ang="0">
                      <a:pos x="T4" y="T5"/>
                    </a:cxn>
                    <a:cxn ang="0">
                      <a:pos x="T6" y="T7"/>
                    </a:cxn>
                  </a:cxnLst>
                  <a:rect l="0" t="0" r="r" b="b"/>
                  <a:pathLst>
                    <a:path w="258" h="166">
                      <a:moveTo>
                        <a:pt x="0" y="166"/>
                      </a:moveTo>
                      <a:cubicBezTo>
                        <a:pt x="258" y="17"/>
                        <a:pt x="258" y="17"/>
                        <a:pt x="258" y="17"/>
                      </a:cubicBezTo>
                      <a:cubicBezTo>
                        <a:pt x="206" y="0"/>
                        <a:pt x="147" y="4"/>
                        <a:pt x="96" y="34"/>
                      </a:cubicBezTo>
                      <a:cubicBezTo>
                        <a:pt x="44" y="63"/>
                        <a:pt x="11" y="112"/>
                        <a:pt x="0" y="166"/>
                      </a:cubicBezTo>
                      <a:close/>
                    </a:path>
                  </a:pathLst>
                </a:custGeom>
                <a:gradFill flip="none" rotWithShape="1">
                  <a:gsLst>
                    <a:gs pos="0">
                      <a:srgbClr val="FFFFFF">
                        <a:alpha val="80000"/>
                      </a:srgbClr>
                    </a:gs>
                    <a:gs pos="100000">
                      <a:srgbClr val="FFFFFF">
                        <a:alpha val="20000"/>
                      </a:srgbClr>
                    </a:gs>
                  </a:gsLst>
                  <a:lin ang="108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grpSp>
              <p:nvGrpSpPr>
                <p:cNvPr id="78" name="Group 77">
                  <a:extLst>
                    <a:ext uri="{FF2B5EF4-FFF2-40B4-BE49-F238E27FC236}">
                      <a16:creationId xmlns:a16="http://schemas.microsoft.com/office/drawing/2014/main" id="{7A8A9991-EF8F-4128-9DB7-A2FA8CF2F68B}"/>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87376" y="280988"/>
                  <a:ext cx="2457450" cy="3838575"/>
                  <a:chOff x="587376" y="280988"/>
                  <a:chExt cx="2457450" cy="3838575"/>
                </a:xfrm>
              </p:grpSpPr>
              <p:sp>
                <p:nvSpPr>
                  <p:cNvPr id="79" name="Line 63">
                    <a:extLst>
                      <a:ext uri="{FF2B5EF4-FFF2-40B4-BE49-F238E27FC236}">
                        <a16:creationId xmlns:a16="http://schemas.microsoft.com/office/drawing/2014/main" id="{41E966B6-186E-4D17-B570-969B6951AC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87376" y="1443038"/>
                    <a:ext cx="1228725" cy="709613"/>
                  </a:xfrm>
                  <a:prstGeom prst="line">
                    <a:avLst/>
                  </a:prstGeom>
                  <a:noFill/>
                  <a:ln w="12700" cap="rnd">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80" name="Line 66">
                    <a:extLst>
                      <a:ext uri="{FF2B5EF4-FFF2-40B4-BE49-F238E27FC236}">
                        <a16:creationId xmlns:a16="http://schemas.microsoft.com/office/drawing/2014/main" id="{918B08AD-5F3C-4FC5-8998-8524763C75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1816101" y="1443038"/>
                    <a:ext cx="1228725" cy="709613"/>
                  </a:xfrm>
                  <a:prstGeom prst="line">
                    <a:avLst/>
                  </a:prstGeom>
                  <a:noFill/>
                  <a:ln w="12700" cap="rnd">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81" name="Line 67">
                    <a:extLst>
                      <a:ext uri="{FF2B5EF4-FFF2-40B4-BE49-F238E27FC236}">
                        <a16:creationId xmlns:a16="http://schemas.microsoft.com/office/drawing/2014/main" id="{EDF72260-B0A1-47A1-9459-FDF4600ACA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1816101" y="280988"/>
                    <a:ext cx="0" cy="3838575"/>
                  </a:xfrm>
                  <a:prstGeom prst="line">
                    <a:avLst/>
                  </a:prstGeom>
                  <a:noFill/>
                  <a:ln w="12700"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82" name="Line 80">
                    <a:extLst>
                      <a:ext uri="{FF2B5EF4-FFF2-40B4-BE49-F238E27FC236}">
                        <a16:creationId xmlns:a16="http://schemas.microsoft.com/office/drawing/2014/main" id="{C6A7FA58-53F7-4C2F-96D5-E97BB3CC67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87376" y="2205038"/>
                    <a:ext cx="1228725" cy="709613"/>
                  </a:xfrm>
                  <a:prstGeom prst="line">
                    <a:avLst/>
                  </a:prstGeom>
                  <a:noFill/>
                  <a:ln w="12700" cap="rnd">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83" name="Line 83">
                    <a:extLst>
                      <a:ext uri="{FF2B5EF4-FFF2-40B4-BE49-F238E27FC236}">
                        <a16:creationId xmlns:a16="http://schemas.microsoft.com/office/drawing/2014/main" id="{1B986617-481E-450F-8FAD-CA3086A3E04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1816101" y="2205038"/>
                    <a:ext cx="1228725" cy="709613"/>
                  </a:xfrm>
                  <a:prstGeom prst="line">
                    <a:avLst/>
                  </a:prstGeom>
                  <a:noFill/>
                  <a:ln w="12700" cap="rnd">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84" name="Line 86">
                    <a:extLst>
                      <a:ext uri="{FF2B5EF4-FFF2-40B4-BE49-F238E27FC236}">
                        <a16:creationId xmlns:a16="http://schemas.microsoft.com/office/drawing/2014/main" id="{4D24CAEB-B2FE-4796-8E6E-DB5148C380F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87376" y="2967038"/>
                    <a:ext cx="1228725" cy="709613"/>
                  </a:xfrm>
                  <a:prstGeom prst="line">
                    <a:avLst/>
                  </a:prstGeom>
                  <a:noFill/>
                  <a:ln w="12700" cap="rnd">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85" name="Line 89">
                    <a:extLst>
                      <a:ext uri="{FF2B5EF4-FFF2-40B4-BE49-F238E27FC236}">
                        <a16:creationId xmlns:a16="http://schemas.microsoft.com/office/drawing/2014/main" id="{3D577B03-E6D9-4FFA-A799-E504CBF8D71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1816101" y="2967038"/>
                    <a:ext cx="1228725" cy="709613"/>
                  </a:xfrm>
                  <a:prstGeom prst="line">
                    <a:avLst/>
                  </a:prstGeom>
                  <a:noFill/>
                  <a:ln w="12700" cap="rnd">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grpSp>
          </p:grpSp>
          <p:grpSp>
            <p:nvGrpSpPr>
              <p:cNvPr id="50" name="Group 49">
                <a:extLst>
                  <a:ext uri="{FF2B5EF4-FFF2-40B4-BE49-F238E27FC236}">
                    <a16:creationId xmlns:a16="http://schemas.microsoft.com/office/drawing/2014/main" id="{43509C13-FDEE-45B0-B954-D80D6F38F00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2700000">
                <a:off x="9940728" y="245341"/>
                <a:ext cx="1785984" cy="2211229"/>
                <a:chOff x="3125006" y="3171595"/>
                <a:chExt cx="1785984" cy="2211229"/>
              </a:xfrm>
            </p:grpSpPr>
            <p:grpSp>
              <p:nvGrpSpPr>
                <p:cNvPr id="56" name="Group 55">
                  <a:extLst>
                    <a:ext uri="{FF2B5EF4-FFF2-40B4-BE49-F238E27FC236}">
                      <a16:creationId xmlns:a16="http://schemas.microsoft.com/office/drawing/2014/main" id="{21FF647D-8D8A-43E8-A2E2-46D1117839F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136819" y="3174345"/>
                  <a:ext cx="1760933" cy="2208479"/>
                  <a:chOff x="4749017" y="2998646"/>
                  <a:chExt cx="1760933" cy="2208479"/>
                </a:xfrm>
              </p:grpSpPr>
              <p:cxnSp>
                <p:nvCxnSpPr>
                  <p:cNvPr id="60" name="Straight Connector 59">
                    <a:extLst>
                      <a:ext uri="{FF2B5EF4-FFF2-40B4-BE49-F238E27FC236}">
                        <a16:creationId xmlns:a16="http://schemas.microsoft.com/office/drawing/2014/main" id="{87B8728B-0A45-4551-99F0-CF33B850DA5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5630197" y="2998646"/>
                    <a:ext cx="0" cy="2208479"/>
                  </a:xfrm>
                  <a:prstGeom prst="line">
                    <a:avLst/>
                  </a:prstGeom>
                  <a:ln w="12700">
                    <a:solidFill>
                      <a:srgbClr val="FFFFFF"/>
                    </a:solidFill>
                  </a:ln>
                </p:spPr>
                <p:style>
                  <a:lnRef idx="1">
                    <a:schemeClr val="accent1"/>
                  </a:lnRef>
                  <a:fillRef idx="0">
                    <a:schemeClr val="accent1"/>
                  </a:fillRef>
                  <a:effectRef idx="0">
                    <a:schemeClr val="accent1"/>
                  </a:effectRef>
                  <a:fontRef idx="minor">
                    <a:schemeClr val="tx1"/>
                  </a:fontRef>
                </p:style>
              </p:cxnSp>
              <p:cxnSp>
                <p:nvCxnSpPr>
                  <p:cNvPr id="61" name="Straight Connector 60">
                    <a:extLst>
                      <a:ext uri="{FF2B5EF4-FFF2-40B4-BE49-F238E27FC236}">
                        <a16:creationId xmlns:a16="http://schemas.microsoft.com/office/drawing/2014/main" id="{CCFAA15D-9EFC-4A70-AC98-CB3EF00C3A4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rot="10800000" flipH="1">
                    <a:off x="4749017" y="4416771"/>
                    <a:ext cx="1760933" cy="0"/>
                  </a:xfrm>
                  <a:prstGeom prst="line">
                    <a:avLst/>
                  </a:prstGeom>
                  <a:ln w="12700">
                    <a:solidFill>
                      <a:srgbClr val="FFFFFF"/>
                    </a:solidFill>
                  </a:ln>
                </p:spPr>
                <p:style>
                  <a:lnRef idx="1">
                    <a:schemeClr val="accent1"/>
                  </a:lnRef>
                  <a:fillRef idx="0">
                    <a:schemeClr val="accent1"/>
                  </a:fillRef>
                  <a:effectRef idx="0">
                    <a:schemeClr val="accent1"/>
                  </a:effectRef>
                  <a:fontRef idx="minor">
                    <a:schemeClr val="tx1"/>
                  </a:fontRef>
                </p:style>
              </p:cxnSp>
              <p:sp>
                <p:nvSpPr>
                  <p:cNvPr id="62" name="Rectangle 30">
                    <a:extLst>
                      <a:ext uri="{FF2B5EF4-FFF2-40B4-BE49-F238E27FC236}">
                        <a16:creationId xmlns:a16="http://schemas.microsoft.com/office/drawing/2014/main" id="{AD80CCBD-3F02-48A0-A24E-5971D22951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3500000">
                    <a:off x="5136242" y="3224252"/>
                    <a:ext cx="987915" cy="987915"/>
                  </a:xfrm>
                  <a:custGeom>
                    <a:avLst/>
                    <a:gdLst>
                      <a:gd name="connsiteX0" fmla="*/ 0 w 1302493"/>
                      <a:gd name="connsiteY0" fmla="*/ 0 h 1302493"/>
                      <a:gd name="connsiteX1" fmla="*/ 1302493 w 1302493"/>
                      <a:gd name="connsiteY1" fmla="*/ 0 h 1302493"/>
                      <a:gd name="connsiteX2" fmla="*/ 1302493 w 1302493"/>
                      <a:gd name="connsiteY2" fmla="*/ 1302493 h 1302493"/>
                      <a:gd name="connsiteX3" fmla="*/ 0 w 1302493"/>
                      <a:gd name="connsiteY3" fmla="*/ 1302493 h 1302493"/>
                      <a:gd name="connsiteX4" fmla="*/ 0 w 1302493"/>
                      <a:gd name="connsiteY4" fmla="*/ 0 h 1302493"/>
                      <a:gd name="connsiteX0" fmla="*/ 1302493 w 1393933"/>
                      <a:gd name="connsiteY0" fmla="*/ 1302493 h 1393933"/>
                      <a:gd name="connsiteX1" fmla="*/ 0 w 1393933"/>
                      <a:gd name="connsiteY1" fmla="*/ 1302493 h 1393933"/>
                      <a:gd name="connsiteX2" fmla="*/ 0 w 1393933"/>
                      <a:gd name="connsiteY2" fmla="*/ 0 h 1393933"/>
                      <a:gd name="connsiteX3" fmla="*/ 1302493 w 1393933"/>
                      <a:gd name="connsiteY3" fmla="*/ 0 h 1393933"/>
                      <a:gd name="connsiteX4" fmla="*/ 1393933 w 1393933"/>
                      <a:gd name="connsiteY4" fmla="*/ 1393933 h 1393933"/>
                      <a:gd name="connsiteX0" fmla="*/ 0 w 1393933"/>
                      <a:gd name="connsiteY0" fmla="*/ 1302493 h 1393933"/>
                      <a:gd name="connsiteX1" fmla="*/ 0 w 1393933"/>
                      <a:gd name="connsiteY1" fmla="*/ 0 h 1393933"/>
                      <a:gd name="connsiteX2" fmla="*/ 1302493 w 1393933"/>
                      <a:gd name="connsiteY2" fmla="*/ 0 h 1393933"/>
                      <a:gd name="connsiteX3" fmla="*/ 1393933 w 1393933"/>
                      <a:gd name="connsiteY3" fmla="*/ 1393933 h 1393933"/>
                      <a:gd name="connsiteX0" fmla="*/ 0 w 1302493"/>
                      <a:gd name="connsiteY0" fmla="*/ 1302493 h 1302493"/>
                      <a:gd name="connsiteX1" fmla="*/ 0 w 1302493"/>
                      <a:gd name="connsiteY1" fmla="*/ 0 h 1302493"/>
                      <a:gd name="connsiteX2" fmla="*/ 1302493 w 1302493"/>
                      <a:gd name="connsiteY2" fmla="*/ 0 h 1302493"/>
                    </a:gdLst>
                    <a:ahLst/>
                    <a:cxnLst>
                      <a:cxn ang="0">
                        <a:pos x="connsiteX0" y="connsiteY0"/>
                      </a:cxn>
                      <a:cxn ang="0">
                        <a:pos x="connsiteX1" y="connsiteY1"/>
                      </a:cxn>
                      <a:cxn ang="0">
                        <a:pos x="connsiteX2" y="connsiteY2"/>
                      </a:cxn>
                    </a:cxnLst>
                    <a:rect l="l" t="t" r="r" b="b"/>
                    <a:pathLst>
                      <a:path w="1302493" h="1302493">
                        <a:moveTo>
                          <a:pt x="0" y="1302493"/>
                        </a:moveTo>
                        <a:lnTo>
                          <a:pt x="0" y="0"/>
                        </a:lnTo>
                        <a:lnTo>
                          <a:pt x="1302493" y="0"/>
                        </a:lnTo>
                      </a:path>
                    </a:pathLst>
                  </a:custGeom>
                  <a:no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Rectangle 30">
                    <a:extLst>
                      <a:ext uri="{FF2B5EF4-FFF2-40B4-BE49-F238E27FC236}">
                        <a16:creationId xmlns:a16="http://schemas.microsoft.com/office/drawing/2014/main" id="{AB5B7D34-5A4E-48DE-8893-0F022E4CC95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3500000">
                    <a:off x="5327037" y="3070731"/>
                    <a:ext cx="606323" cy="606323"/>
                  </a:xfrm>
                  <a:custGeom>
                    <a:avLst/>
                    <a:gdLst>
                      <a:gd name="connsiteX0" fmla="*/ 0 w 1302493"/>
                      <a:gd name="connsiteY0" fmla="*/ 0 h 1302493"/>
                      <a:gd name="connsiteX1" fmla="*/ 1302493 w 1302493"/>
                      <a:gd name="connsiteY1" fmla="*/ 0 h 1302493"/>
                      <a:gd name="connsiteX2" fmla="*/ 1302493 w 1302493"/>
                      <a:gd name="connsiteY2" fmla="*/ 1302493 h 1302493"/>
                      <a:gd name="connsiteX3" fmla="*/ 0 w 1302493"/>
                      <a:gd name="connsiteY3" fmla="*/ 1302493 h 1302493"/>
                      <a:gd name="connsiteX4" fmla="*/ 0 w 1302493"/>
                      <a:gd name="connsiteY4" fmla="*/ 0 h 1302493"/>
                      <a:gd name="connsiteX0" fmla="*/ 1302493 w 1393933"/>
                      <a:gd name="connsiteY0" fmla="*/ 1302493 h 1393933"/>
                      <a:gd name="connsiteX1" fmla="*/ 0 w 1393933"/>
                      <a:gd name="connsiteY1" fmla="*/ 1302493 h 1393933"/>
                      <a:gd name="connsiteX2" fmla="*/ 0 w 1393933"/>
                      <a:gd name="connsiteY2" fmla="*/ 0 h 1393933"/>
                      <a:gd name="connsiteX3" fmla="*/ 1302493 w 1393933"/>
                      <a:gd name="connsiteY3" fmla="*/ 0 h 1393933"/>
                      <a:gd name="connsiteX4" fmla="*/ 1393933 w 1393933"/>
                      <a:gd name="connsiteY4" fmla="*/ 1393933 h 1393933"/>
                      <a:gd name="connsiteX0" fmla="*/ 0 w 1393933"/>
                      <a:gd name="connsiteY0" fmla="*/ 1302493 h 1393933"/>
                      <a:gd name="connsiteX1" fmla="*/ 0 w 1393933"/>
                      <a:gd name="connsiteY1" fmla="*/ 0 h 1393933"/>
                      <a:gd name="connsiteX2" fmla="*/ 1302493 w 1393933"/>
                      <a:gd name="connsiteY2" fmla="*/ 0 h 1393933"/>
                      <a:gd name="connsiteX3" fmla="*/ 1393933 w 1393933"/>
                      <a:gd name="connsiteY3" fmla="*/ 1393933 h 1393933"/>
                      <a:gd name="connsiteX0" fmla="*/ 0 w 1302493"/>
                      <a:gd name="connsiteY0" fmla="*/ 1302493 h 1302493"/>
                      <a:gd name="connsiteX1" fmla="*/ 0 w 1302493"/>
                      <a:gd name="connsiteY1" fmla="*/ 0 h 1302493"/>
                      <a:gd name="connsiteX2" fmla="*/ 1302493 w 1302493"/>
                      <a:gd name="connsiteY2" fmla="*/ 0 h 1302493"/>
                    </a:gdLst>
                    <a:ahLst/>
                    <a:cxnLst>
                      <a:cxn ang="0">
                        <a:pos x="connsiteX0" y="connsiteY0"/>
                      </a:cxn>
                      <a:cxn ang="0">
                        <a:pos x="connsiteX1" y="connsiteY1"/>
                      </a:cxn>
                      <a:cxn ang="0">
                        <a:pos x="connsiteX2" y="connsiteY2"/>
                      </a:cxn>
                    </a:cxnLst>
                    <a:rect l="l" t="t" r="r" b="b"/>
                    <a:pathLst>
                      <a:path w="1302493" h="1302493">
                        <a:moveTo>
                          <a:pt x="0" y="1302493"/>
                        </a:moveTo>
                        <a:lnTo>
                          <a:pt x="0" y="0"/>
                        </a:lnTo>
                        <a:lnTo>
                          <a:pt x="1302493" y="0"/>
                        </a:lnTo>
                      </a:path>
                    </a:pathLst>
                  </a:custGeom>
                  <a:no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57" name="Group 56">
                  <a:extLst>
                    <a:ext uri="{FF2B5EF4-FFF2-40B4-BE49-F238E27FC236}">
                      <a16:creationId xmlns:a16="http://schemas.microsoft.com/office/drawing/2014/main" id="{2341ADC6-0CC2-46C0-BA6F-9D991366980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125006" y="3171595"/>
                  <a:ext cx="1785984" cy="1799739"/>
                  <a:chOff x="6879836" y="3516901"/>
                  <a:chExt cx="1785984" cy="1799739"/>
                </a:xfrm>
              </p:grpSpPr>
              <p:sp>
                <p:nvSpPr>
                  <p:cNvPr id="58" name="Freeform: Shape 57">
                    <a:extLst>
                      <a:ext uri="{FF2B5EF4-FFF2-40B4-BE49-F238E27FC236}">
                        <a16:creationId xmlns:a16="http://schemas.microsoft.com/office/drawing/2014/main" id="{A93316DB-546B-41BA-AD1B-94D5C467023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79836" y="3521665"/>
                    <a:ext cx="892801" cy="1794975"/>
                  </a:xfrm>
                  <a:custGeom>
                    <a:avLst/>
                    <a:gdLst>
                      <a:gd name="connsiteX0" fmla="*/ 892801 w 892801"/>
                      <a:gd name="connsiteY0" fmla="*/ 0 h 1794975"/>
                      <a:gd name="connsiteX1" fmla="*/ 892801 w 892801"/>
                      <a:gd name="connsiteY1" fmla="*/ 1434622 h 1794975"/>
                      <a:gd name="connsiteX2" fmla="*/ 845919 w 892801"/>
                      <a:gd name="connsiteY2" fmla="*/ 1533379 h 1794975"/>
                      <a:gd name="connsiteX3" fmla="*/ 440820 w 892801"/>
                      <a:gd name="connsiteY3" fmla="*/ 1794916 h 1794975"/>
                      <a:gd name="connsiteX4" fmla="*/ 379878 w 892801"/>
                      <a:gd name="connsiteY4" fmla="*/ 1791253 h 1794975"/>
                      <a:gd name="connsiteX5" fmla="*/ 763083 w 892801"/>
                      <a:gd name="connsiteY5" fmla="*/ 100140 h 1794975"/>
                      <a:gd name="connsiteX6" fmla="*/ 892801 w 892801"/>
                      <a:gd name="connsiteY6" fmla="*/ 0 h 17949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92801" h="1794975">
                        <a:moveTo>
                          <a:pt x="892801" y="0"/>
                        </a:moveTo>
                        <a:lnTo>
                          <a:pt x="892801" y="1434622"/>
                        </a:lnTo>
                        <a:lnTo>
                          <a:pt x="845919" y="1533379"/>
                        </a:lnTo>
                        <a:cubicBezTo>
                          <a:pt x="735106" y="1711682"/>
                          <a:pt x="584368" y="1792418"/>
                          <a:pt x="440820" y="1794916"/>
                        </a:cubicBezTo>
                        <a:cubicBezTo>
                          <a:pt x="420314" y="1795273"/>
                          <a:pt x="399954" y="1794033"/>
                          <a:pt x="379878" y="1791253"/>
                        </a:cubicBezTo>
                        <a:cubicBezTo>
                          <a:pt x="-41718" y="1732871"/>
                          <a:pt x="-338017" y="995203"/>
                          <a:pt x="763083" y="100140"/>
                        </a:cubicBezTo>
                        <a:lnTo>
                          <a:pt x="892801" y="0"/>
                        </a:ln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anchor="t" anchorCtr="0" compatLnSpc="1">
                    <a:prstTxWarp prst="textNoShape">
                      <a:avLst/>
                    </a:prstTxWarp>
                  </a:bodyPr>
                  <a:lstStyle/>
                  <a:p>
                    <a:endParaRPr lang="en-US" dirty="0">
                      <a:solidFill>
                        <a:schemeClr val="tx1"/>
                      </a:solidFill>
                    </a:endParaRPr>
                  </a:p>
                </p:txBody>
              </p:sp>
              <p:sp>
                <p:nvSpPr>
                  <p:cNvPr id="59" name="Freeform: Shape 58">
                    <a:extLst>
                      <a:ext uri="{FF2B5EF4-FFF2-40B4-BE49-F238E27FC236}">
                        <a16:creationId xmlns:a16="http://schemas.microsoft.com/office/drawing/2014/main" id="{35105C82-44C4-41C2-96AE-ADE6DD1D71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772637" y="3516901"/>
                    <a:ext cx="893183" cy="1795123"/>
                  </a:xfrm>
                  <a:custGeom>
                    <a:avLst/>
                    <a:gdLst>
                      <a:gd name="connsiteX0" fmla="*/ 191 w 893183"/>
                      <a:gd name="connsiteY0" fmla="*/ 0 h 1795123"/>
                      <a:gd name="connsiteX1" fmla="*/ 130101 w 893183"/>
                      <a:gd name="connsiteY1" fmla="*/ 100288 h 1795123"/>
                      <a:gd name="connsiteX2" fmla="*/ 513306 w 893183"/>
                      <a:gd name="connsiteY2" fmla="*/ 1791401 h 1795123"/>
                      <a:gd name="connsiteX3" fmla="*/ 47265 w 893183"/>
                      <a:gd name="connsiteY3" fmla="*/ 1533527 h 1795123"/>
                      <a:gd name="connsiteX4" fmla="*/ 192 w 893183"/>
                      <a:gd name="connsiteY4" fmla="*/ 1434367 h 1795123"/>
                      <a:gd name="connsiteX5" fmla="*/ 192 w 893183"/>
                      <a:gd name="connsiteY5" fmla="*/ 1438981 h 1795123"/>
                      <a:gd name="connsiteX6" fmla="*/ 0 w 893183"/>
                      <a:gd name="connsiteY6" fmla="*/ 1439386 h 1795123"/>
                      <a:gd name="connsiteX7" fmla="*/ 0 w 893183"/>
                      <a:gd name="connsiteY7" fmla="*/ 4764 h 1795123"/>
                      <a:gd name="connsiteX8" fmla="*/ 191 w 893183"/>
                      <a:gd name="connsiteY8" fmla="*/ 4616 h 1795123"/>
                      <a:gd name="connsiteX9" fmla="*/ 191 w 893183"/>
                      <a:gd name="connsiteY9" fmla="*/ 0 h 17951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93183" h="1795123">
                        <a:moveTo>
                          <a:pt x="191" y="0"/>
                        </a:moveTo>
                        <a:lnTo>
                          <a:pt x="130101" y="100288"/>
                        </a:lnTo>
                        <a:cubicBezTo>
                          <a:pt x="1231201" y="995351"/>
                          <a:pt x="934902" y="1733019"/>
                          <a:pt x="513306" y="1791401"/>
                        </a:cubicBezTo>
                        <a:cubicBezTo>
                          <a:pt x="352699" y="1813642"/>
                          <a:pt x="173909" y="1737302"/>
                          <a:pt x="47265" y="1533527"/>
                        </a:cubicBezTo>
                        <a:lnTo>
                          <a:pt x="192" y="1434367"/>
                        </a:lnTo>
                        <a:lnTo>
                          <a:pt x="192" y="1438981"/>
                        </a:lnTo>
                        <a:lnTo>
                          <a:pt x="0" y="1439386"/>
                        </a:lnTo>
                        <a:lnTo>
                          <a:pt x="0" y="4764"/>
                        </a:lnTo>
                        <a:lnTo>
                          <a:pt x="191" y="4616"/>
                        </a:lnTo>
                        <a:lnTo>
                          <a:pt x="191" y="0"/>
                        </a:ln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anchor="t" anchorCtr="0" compatLnSpc="1">
                    <a:prstTxWarp prst="textNoShape">
                      <a:avLst/>
                    </a:prstTxWarp>
                  </a:bodyPr>
                  <a:lstStyle/>
                  <a:p>
                    <a:endParaRPr lang="en-US" dirty="0">
                      <a:solidFill>
                        <a:schemeClr val="tx1"/>
                      </a:solidFill>
                    </a:endParaRPr>
                  </a:p>
                </p:txBody>
              </p:sp>
            </p:grpSp>
          </p:grpSp>
          <p:grpSp>
            <p:nvGrpSpPr>
              <p:cNvPr id="51" name="Group 50">
                <a:extLst>
                  <a:ext uri="{FF2B5EF4-FFF2-40B4-BE49-F238E27FC236}">
                    <a16:creationId xmlns:a16="http://schemas.microsoft.com/office/drawing/2014/main" id="{A7A634F2-054C-4614-9ECB-96BE809893D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5400000">
                <a:off x="10400268" y="1917602"/>
                <a:ext cx="633413" cy="1862138"/>
                <a:chOff x="5959192" y="333389"/>
                <a:chExt cx="633413" cy="1862138"/>
              </a:xfrm>
            </p:grpSpPr>
            <p:grpSp>
              <p:nvGrpSpPr>
                <p:cNvPr id="52" name="Group 51">
                  <a:extLst>
                    <a:ext uri="{FF2B5EF4-FFF2-40B4-BE49-F238E27FC236}">
                      <a16:creationId xmlns:a16="http://schemas.microsoft.com/office/drawing/2014/main" id="{1764AB7F-1912-4909-A04A-C8D125467E1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959192" y="333389"/>
                  <a:ext cx="633413" cy="1419225"/>
                  <a:chOff x="5959192" y="333389"/>
                  <a:chExt cx="633413" cy="1419225"/>
                </a:xfrm>
              </p:grpSpPr>
              <p:sp>
                <p:nvSpPr>
                  <p:cNvPr id="54" name="Freeform 68">
                    <a:extLst>
                      <a:ext uri="{FF2B5EF4-FFF2-40B4-BE49-F238E27FC236}">
                        <a16:creationId xmlns:a16="http://schemas.microsoft.com/office/drawing/2014/main" id="{6B93639B-DE1C-4A46-A4B5-B88FD6FC201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959192" y="333389"/>
                    <a:ext cx="319088" cy="1419225"/>
                  </a:xfrm>
                  <a:custGeom>
                    <a:avLst/>
                    <a:gdLst>
                      <a:gd name="T0" fmla="*/ 0 w 67"/>
                      <a:gd name="T1" fmla="*/ 149 h 298"/>
                      <a:gd name="T2" fmla="*/ 67 w 67"/>
                      <a:gd name="T3" fmla="*/ 298 h 298"/>
                      <a:gd name="T4" fmla="*/ 67 w 67"/>
                      <a:gd name="T5" fmla="*/ 0 h 298"/>
                      <a:gd name="T6" fmla="*/ 0 w 67"/>
                      <a:gd name="T7" fmla="*/ 149 h 298"/>
                    </a:gdLst>
                    <a:ahLst/>
                    <a:cxnLst>
                      <a:cxn ang="0">
                        <a:pos x="T0" y="T1"/>
                      </a:cxn>
                      <a:cxn ang="0">
                        <a:pos x="T2" y="T3"/>
                      </a:cxn>
                      <a:cxn ang="0">
                        <a:pos x="T4" y="T5"/>
                      </a:cxn>
                      <a:cxn ang="0">
                        <a:pos x="T6" y="T7"/>
                      </a:cxn>
                    </a:cxnLst>
                    <a:rect l="0" t="0" r="r" b="b"/>
                    <a:pathLst>
                      <a:path w="67" h="298">
                        <a:moveTo>
                          <a:pt x="0" y="149"/>
                        </a:moveTo>
                        <a:cubicBezTo>
                          <a:pt x="0" y="208"/>
                          <a:pt x="26" y="261"/>
                          <a:pt x="67" y="298"/>
                        </a:cubicBezTo>
                        <a:cubicBezTo>
                          <a:pt x="67" y="0"/>
                          <a:pt x="67" y="0"/>
                          <a:pt x="67" y="0"/>
                        </a:cubicBezTo>
                        <a:cubicBezTo>
                          <a:pt x="26" y="36"/>
                          <a:pt x="0" y="89"/>
                          <a:pt x="0" y="149"/>
                        </a:cubicBez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55" name="Freeform 69">
                    <a:extLst>
                      <a:ext uri="{FF2B5EF4-FFF2-40B4-BE49-F238E27FC236}">
                        <a16:creationId xmlns:a16="http://schemas.microsoft.com/office/drawing/2014/main" id="{A6C5D17F-13E7-4861-A839-3C56ABD56C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278280" y="333389"/>
                    <a:ext cx="314325" cy="1419225"/>
                  </a:xfrm>
                  <a:custGeom>
                    <a:avLst/>
                    <a:gdLst>
                      <a:gd name="T0" fmla="*/ 0 w 66"/>
                      <a:gd name="T1" fmla="*/ 0 h 298"/>
                      <a:gd name="T2" fmla="*/ 0 w 66"/>
                      <a:gd name="T3" fmla="*/ 298 h 298"/>
                      <a:gd name="T4" fmla="*/ 66 w 66"/>
                      <a:gd name="T5" fmla="*/ 149 h 298"/>
                      <a:gd name="T6" fmla="*/ 0 w 66"/>
                      <a:gd name="T7" fmla="*/ 0 h 298"/>
                    </a:gdLst>
                    <a:ahLst/>
                    <a:cxnLst>
                      <a:cxn ang="0">
                        <a:pos x="T0" y="T1"/>
                      </a:cxn>
                      <a:cxn ang="0">
                        <a:pos x="T2" y="T3"/>
                      </a:cxn>
                      <a:cxn ang="0">
                        <a:pos x="T4" y="T5"/>
                      </a:cxn>
                      <a:cxn ang="0">
                        <a:pos x="T6" y="T7"/>
                      </a:cxn>
                    </a:cxnLst>
                    <a:rect l="0" t="0" r="r" b="b"/>
                    <a:pathLst>
                      <a:path w="66" h="298">
                        <a:moveTo>
                          <a:pt x="0" y="0"/>
                        </a:moveTo>
                        <a:cubicBezTo>
                          <a:pt x="0" y="298"/>
                          <a:pt x="0" y="298"/>
                          <a:pt x="0" y="298"/>
                        </a:cubicBezTo>
                        <a:cubicBezTo>
                          <a:pt x="41" y="261"/>
                          <a:pt x="66" y="208"/>
                          <a:pt x="66" y="149"/>
                        </a:cubicBezTo>
                        <a:cubicBezTo>
                          <a:pt x="66" y="89"/>
                          <a:pt x="41" y="36"/>
                          <a:pt x="0" y="0"/>
                        </a:cubicBez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grpSp>
            <p:sp>
              <p:nvSpPr>
                <p:cNvPr id="53" name="Line 70">
                  <a:extLst>
                    <a:ext uri="{FF2B5EF4-FFF2-40B4-BE49-F238E27FC236}">
                      <a16:creationId xmlns:a16="http://schemas.microsoft.com/office/drawing/2014/main" id="{1C343C91-0F9E-4530-939D-2D9F15DF4A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6278281" y="333389"/>
                  <a:ext cx="0" cy="1862138"/>
                </a:xfrm>
                <a:prstGeom prst="line">
                  <a:avLst/>
                </a:prstGeom>
                <a:noFill/>
                <a:ln w="12700" cap="flat">
                  <a:solidFill>
                    <a:srgbClr val="FFFF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grpSp>
        </p:grpSp>
        <p:grpSp>
          <p:nvGrpSpPr>
            <p:cNvPr id="9" name="Group 8">
              <a:extLst>
                <a:ext uri="{FF2B5EF4-FFF2-40B4-BE49-F238E27FC236}">
                  <a16:creationId xmlns:a16="http://schemas.microsoft.com/office/drawing/2014/main" id="{92109E9F-E572-4202-B7A6-630155DD5BB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0800000">
              <a:off x="6153976" y="534249"/>
              <a:ext cx="3838576" cy="5838297"/>
              <a:chOff x="8324466" y="457964"/>
              <a:chExt cx="3838576" cy="5838297"/>
            </a:xfrm>
          </p:grpSpPr>
          <p:sp>
            <p:nvSpPr>
              <p:cNvPr id="10" name="Oval 9">
                <a:extLst>
                  <a:ext uri="{FF2B5EF4-FFF2-40B4-BE49-F238E27FC236}">
                    <a16:creationId xmlns:a16="http://schemas.microsoft.com/office/drawing/2014/main" id="{B4FF54B2-44F5-42F7-8353-111D80A8D22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1319026" y="5955846"/>
                <a:ext cx="340415" cy="340415"/>
              </a:xfrm>
              <a:prstGeom prst="ellipse">
                <a:avLst/>
              </a:pr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anchor="t" anchorCtr="0" compatLnSpc="1">
                <a:prstTxWarp prst="textNoShape">
                  <a:avLst/>
                </a:prstTxWarp>
              </a:bodyPr>
              <a:lstStyle/>
              <a:p>
                <a:endParaRPr lang="en-US" dirty="0">
                  <a:solidFill>
                    <a:schemeClr val="tx1"/>
                  </a:solidFill>
                </a:endParaRPr>
              </a:p>
            </p:txBody>
          </p:sp>
          <p:grpSp>
            <p:nvGrpSpPr>
              <p:cNvPr id="11" name="Group 10">
                <a:extLst>
                  <a:ext uri="{FF2B5EF4-FFF2-40B4-BE49-F238E27FC236}">
                    <a16:creationId xmlns:a16="http://schemas.microsoft.com/office/drawing/2014/main" id="{19A2BBF4-4F54-4179-B672-AD4C8D58A30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2700000">
                <a:off x="9015028" y="2840007"/>
                <a:ext cx="2457452" cy="3838576"/>
                <a:chOff x="587375" y="280987"/>
                <a:chExt cx="2457452" cy="3838576"/>
              </a:xfrm>
            </p:grpSpPr>
            <p:sp>
              <p:nvSpPr>
                <p:cNvPr id="26" name="Freeform 64">
                  <a:extLst>
                    <a:ext uri="{FF2B5EF4-FFF2-40B4-BE49-F238E27FC236}">
                      <a16:creationId xmlns:a16="http://schemas.microsoft.com/office/drawing/2014/main" id="{2F2D95CF-DAE2-4601-B9A6-233F4F2F30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816102" y="1443038"/>
                  <a:ext cx="1228725" cy="790575"/>
                </a:xfrm>
                <a:custGeom>
                  <a:avLst/>
                  <a:gdLst>
                    <a:gd name="T0" fmla="*/ 162 w 258"/>
                    <a:gd name="T1" fmla="*/ 132 h 166"/>
                    <a:gd name="T2" fmla="*/ 258 w 258"/>
                    <a:gd name="T3" fmla="*/ 0 h 166"/>
                    <a:gd name="T4" fmla="*/ 0 w 258"/>
                    <a:gd name="T5" fmla="*/ 149 h 166"/>
                    <a:gd name="T6" fmla="*/ 162 w 258"/>
                    <a:gd name="T7" fmla="*/ 132 h 166"/>
                  </a:gdLst>
                  <a:ahLst/>
                  <a:cxnLst>
                    <a:cxn ang="0">
                      <a:pos x="T0" y="T1"/>
                    </a:cxn>
                    <a:cxn ang="0">
                      <a:pos x="T2" y="T3"/>
                    </a:cxn>
                    <a:cxn ang="0">
                      <a:pos x="T4" y="T5"/>
                    </a:cxn>
                    <a:cxn ang="0">
                      <a:pos x="T6" y="T7"/>
                    </a:cxn>
                  </a:cxnLst>
                  <a:rect l="0" t="0" r="r" b="b"/>
                  <a:pathLst>
                    <a:path w="258" h="166">
                      <a:moveTo>
                        <a:pt x="162" y="132"/>
                      </a:moveTo>
                      <a:cubicBezTo>
                        <a:pt x="214" y="102"/>
                        <a:pt x="247" y="54"/>
                        <a:pt x="258" y="0"/>
                      </a:cubicBezTo>
                      <a:cubicBezTo>
                        <a:pt x="0" y="149"/>
                        <a:pt x="0" y="149"/>
                        <a:pt x="0" y="149"/>
                      </a:cubicBezTo>
                      <a:cubicBezTo>
                        <a:pt x="52" y="166"/>
                        <a:pt x="111" y="162"/>
                        <a:pt x="162" y="132"/>
                      </a:cubicBezTo>
                      <a:close/>
                    </a:path>
                  </a:pathLst>
                </a:custGeom>
                <a:gradFill flip="none" rotWithShape="1">
                  <a:gsLst>
                    <a:gs pos="0">
                      <a:srgbClr val="FFFFFF">
                        <a:alpha val="80000"/>
                      </a:srgbClr>
                    </a:gs>
                    <a:gs pos="100000">
                      <a:srgbClr val="FFFFFF">
                        <a:alpha val="10000"/>
                      </a:srgbClr>
                    </a:gs>
                  </a:gsLst>
                  <a:lin ang="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27" name="Freeform 81">
                  <a:extLst>
                    <a:ext uri="{FF2B5EF4-FFF2-40B4-BE49-F238E27FC236}">
                      <a16:creationId xmlns:a16="http://schemas.microsoft.com/office/drawing/2014/main" id="{3CD52B72-C30B-4570-A8AB-78CB884F8D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816101" y="2205038"/>
                  <a:ext cx="1228725" cy="790575"/>
                </a:xfrm>
                <a:custGeom>
                  <a:avLst/>
                  <a:gdLst>
                    <a:gd name="T0" fmla="*/ 162 w 258"/>
                    <a:gd name="T1" fmla="*/ 132 h 166"/>
                    <a:gd name="T2" fmla="*/ 258 w 258"/>
                    <a:gd name="T3" fmla="*/ 0 h 166"/>
                    <a:gd name="T4" fmla="*/ 0 w 258"/>
                    <a:gd name="T5" fmla="*/ 149 h 166"/>
                    <a:gd name="T6" fmla="*/ 162 w 258"/>
                    <a:gd name="T7" fmla="*/ 132 h 166"/>
                  </a:gdLst>
                  <a:ahLst/>
                  <a:cxnLst>
                    <a:cxn ang="0">
                      <a:pos x="T0" y="T1"/>
                    </a:cxn>
                    <a:cxn ang="0">
                      <a:pos x="T2" y="T3"/>
                    </a:cxn>
                    <a:cxn ang="0">
                      <a:pos x="T4" y="T5"/>
                    </a:cxn>
                    <a:cxn ang="0">
                      <a:pos x="T6" y="T7"/>
                    </a:cxn>
                  </a:cxnLst>
                  <a:rect l="0" t="0" r="r" b="b"/>
                  <a:pathLst>
                    <a:path w="258" h="166">
                      <a:moveTo>
                        <a:pt x="162" y="132"/>
                      </a:moveTo>
                      <a:cubicBezTo>
                        <a:pt x="214" y="102"/>
                        <a:pt x="247" y="54"/>
                        <a:pt x="258" y="0"/>
                      </a:cubicBezTo>
                      <a:cubicBezTo>
                        <a:pt x="0" y="149"/>
                        <a:pt x="0" y="149"/>
                        <a:pt x="0" y="149"/>
                      </a:cubicBezTo>
                      <a:cubicBezTo>
                        <a:pt x="52" y="166"/>
                        <a:pt x="111" y="162"/>
                        <a:pt x="162" y="132"/>
                      </a:cubicBezTo>
                      <a:close/>
                    </a:path>
                  </a:pathLst>
                </a:custGeom>
                <a:gradFill flip="none" rotWithShape="1">
                  <a:gsLst>
                    <a:gs pos="0">
                      <a:srgbClr val="FFFFFF">
                        <a:alpha val="80000"/>
                      </a:srgbClr>
                    </a:gs>
                    <a:gs pos="100000">
                      <a:srgbClr val="FFFFFF">
                        <a:alpha val="10000"/>
                      </a:srgbClr>
                    </a:gs>
                  </a:gsLst>
                  <a:lin ang="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28" name="Freeform 61">
                  <a:extLst>
                    <a:ext uri="{FF2B5EF4-FFF2-40B4-BE49-F238E27FC236}">
                      <a16:creationId xmlns:a16="http://schemas.microsoft.com/office/drawing/2014/main" id="{696A9FBF-C89D-4CF9-A1DC-C0275A3B32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87376" y="1443038"/>
                  <a:ext cx="1228725" cy="790575"/>
                </a:xfrm>
                <a:custGeom>
                  <a:avLst/>
                  <a:gdLst>
                    <a:gd name="T0" fmla="*/ 95 w 258"/>
                    <a:gd name="T1" fmla="*/ 132 h 166"/>
                    <a:gd name="T2" fmla="*/ 258 w 258"/>
                    <a:gd name="T3" fmla="*/ 149 h 166"/>
                    <a:gd name="T4" fmla="*/ 0 w 258"/>
                    <a:gd name="T5" fmla="*/ 0 h 166"/>
                    <a:gd name="T6" fmla="*/ 95 w 258"/>
                    <a:gd name="T7" fmla="*/ 132 h 166"/>
                  </a:gdLst>
                  <a:ahLst/>
                  <a:cxnLst>
                    <a:cxn ang="0">
                      <a:pos x="T0" y="T1"/>
                    </a:cxn>
                    <a:cxn ang="0">
                      <a:pos x="T2" y="T3"/>
                    </a:cxn>
                    <a:cxn ang="0">
                      <a:pos x="T4" y="T5"/>
                    </a:cxn>
                    <a:cxn ang="0">
                      <a:pos x="T6" y="T7"/>
                    </a:cxn>
                  </a:cxnLst>
                  <a:rect l="0" t="0" r="r" b="b"/>
                  <a:pathLst>
                    <a:path w="258" h="166">
                      <a:moveTo>
                        <a:pt x="95" y="132"/>
                      </a:moveTo>
                      <a:cubicBezTo>
                        <a:pt x="147" y="162"/>
                        <a:pt x="206" y="166"/>
                        <a:pt x="258" y="149"/>
                      </a:cubicBezTo>
                      <a:cubicBezTo>
                        <a:pt x="0" y="0"/>
                        <a:pt x="0" y="0"/>
                        <a:pt x="0" y="0"/>
                      </a:cubicBezTo>
                      <a:cubicBezTo>
                        <a:pt x="11" y="54"/>
                        <a:pt x="44" y="102"/>
                        <a:pt x="95" y="132"/>
                      </a:cubicBezTo>
                      <a:close/>
                    </a:path>
                  </a:pathLst>
                </a:custGeom>
                <a:gradFill flip="none" rotWithShape="1">
                  <a:gsLst>
                    <a:gs pos="0">
                      <a:srgbClr val="FFFFFF">
                        <a:alpha val="80000"/>
                      </a:srgbClr>
                    </a:gs>
                    <a:gs pos="100000">
                      <a:srgbClr val="FFFFFF">
                        <a:alpha val="10000"/>
                      </a:srgbClr>
                    </a:gs>
                  </a:gsLst>
                  <a:lin ang="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29" name="Freeform 78">
                  <a:extLst>
                    <a:ext uri="{FF2B5EF4-FFF2-40B4-BE49-F238E27FC236}">
                      <a16:creationId xmlns:a16="http://schemas.microsoft.com/office/drawing/2014/main" id="{C50B0ACE-17B4-4F11-BA43-0159796B839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87376" y="2205037"/>
                  <a:ext cx="1228725" cy="790575"/>
                </a:xfrm>
                <a:custGeom>
                  <a:avLst/>
                  <a:gdLst>
                    <a:gd name="T0" fmla="*/ 95 w 258"/>
                    <a:gd name="T1" fmla="*/ 132 h 166"/>
                    <a:gd name="T2" fmla="*/ 258 w 258"/>
                    <a:gd name="T3" fmla="*/ 149 h 166"/>
                    <a:gd name="T4" fmla="*/ 0 w 258"/>
                    <a:gd name="T5" fmla="*/ 0 h 166"/>
                    <a:gd name="T6" fmla="*/ 95 w 258"/>
                    <a:gd name="T7" fmla="*/ 132 h 166"/>
                  </a:gdLst>
                  <a:ahLst/>
                  <a:cxnLst>
                    <a:cxn ang="0">
                      <a:pos x="T0" y="T1"/>
                    </a:cxn>
                    <a:cxn ang="0">
                      <a:pos x="T2" y="T3"/>
                    </a:cxn>
                    <a:cxn ang="0">
                      <a:pos x="T4" y="T5"/>
                    </a:cxn>
                    <a:cxn ang="0">
                      <a:pos x="T6" y="T7"/>
                    </a:cxn>
                  </a:cxnLst>
                  <a:rect l="0" t="0" r="r" b="b"/>
                  <a:pathLst>
                    <a:path w="258" h="166">
                      <a:moveTo>
                        <a:pt x="95" y="132"/>
                      </a:moveTo>
                      <a:cubicBezTo>
                        <a:pt x="147" y="162"/>
                        <a:pt x="206" y="166"/>
                        <a:pt x="258" y="149"/>
                      </a:cubicBezTo>
                      <a:cubicBezTo>
                        <a:pt x="0" y="0"/>
                        <a:pt x="0" y="0"/>
                        <a:pt x="0" y="0"/>
                      </a:cubicBezTo>
                      <a:cubicBezTo>
                        <a:pt x="11" y="54"/>
                        <a:pt x="44" y="102"/>
                        <a:pt x="95" y="132"/>
                      </a:cubicBezTo>
                      <a:close/>
                    </a:path>
                  </a:pathLst>
                </a:custGeom>
                <a:gradFill flip="none" rotWithShape="1">
                  <a:gsLst>
                    <a:gs pos="0">
                      <a:srgbClr val="FFFFFF">
                        <a:alpha val="80000"/>
                      </a:srgbClr>
                    </a:gs>
                    <a:gs pos="100000">
                      <a:srgbClr val="FFFFFF">
                        <a:alpha val="10000"/>
                      </a:srgbClr>
                    </a:gs>
                  </a:gsLst>
                  <a:lin ang="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30" name="Freeform 84">
                  <a:extLst>
                    <a:ext uri="{FF2B5EF4-FFF2-40B4-BE49-F238E27FC236}">
                      <a16:creationId xmlns:a16="http://schemas.microsoft.com/office/drawing/2014/main" id="{F0346B01-7019-48B2-9BE7-3E90F590FD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87376" y="2967038"/>
                  <a:ext cx="1228725" cy="790575"/>
                </a:xfrm>
                <a:custGeom>
                  <a:avLst/>
                  <a:gdLst>
                    <a:gd name="T0" fmla="*/ 95 w 258"/>
                    <a:gd name="T1" fmla="*/ 132 h 166"/>
                    <a:gd name="T2" fmla="*/ 258 w 258"/>
                    <a:gd name="T3" fmla="*/ 149 h 166"/>
                    <a:gd name="T4" fmla="*/ 0 w 258"/>
                    <a:gd name="T5" fmla="*/ 0 h 166"/>
                    <a:gd name="T6" fmla="*/ 95 w 258"/>
                    <a:gd name="T7" fmla="*/ 132 h 166"/>
                  </a:gdLst>
                  <a:ahLst/>
                  <a:cxnLst>
                    <a:cxn ang="0">
                      <a:pos x="T0" y="T1"/>
                    </a:cxn>
                    <a:cxn ang="0">
                      <a:pos x="T2" y="T3"/>
                    </a:cxn>
                    <a:cxn ang="0">
                      <a:pos x="T4" y="T5"/>
                    </a:cxn>
                    <a:cxn ang="0">
                      <a:pos x="T6" y="T7"/>
                    </a:cxn>
                  </a:cxnLst>
                  <a:rect l="0" t="0" r="r" b="b"/>
                  <a:pathLst>
                    <a:path w="258" h="166">
                      <a:moveTo>
                        <a:pt x="95" y="132"/>
                      </a:moveTo>
                      <a:cubicBezTo>
                        <a:pt x="147" y="162"/>
                        <a:pt x="206" y="166"/>
                        <a:pt x="258" y="149"/>
                      </a:cubicBezTo>
                      <a:cubicBezTo>
                        <a:pt x="0" y="0"/>
                        <a:pt x="0" y="0"/>
                        <a:pt x="0" y="0"/>
                      </a:cubicBezTo>
                      <a:cubicBezTo>
                        <a:pt x="11" y="54"/>
                        <a:pt x="44" y="102"/>
                        <a:pt x="95" y="132"/>
                      </a:cubicBezTo>
                      <a:close/>
                    </a:path>
                  </a:pathLst>
                </a:custGeom>
                <a:gradFill flip="none" rotWithShape="1">
                  <a:gsLst>
                    <a:gs pos="0">
                      <a:srgbClr val="FFFFFF">
                        <a:alpha val="80000"/>
                      </a:srgbClr>
                    </a:gs>
                    <a:gs pos="100000">
                      <a:srgbClr val="FFFFFF">
                        <a:alpha val="10000"/>
                      </a:srgbClr>
                    </a:gs>
                  </a:gsLst>
                  <a:lin ang="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31" name="Freeform 87">
                  <a:extLst>
                    <a:ext uri="{FF2B5EF4-FFF2-40B4-BE49-F238E27FC236}">
                      <a16:creationId xmlns:a16="http://schemas.microsoft.com/office/drawing/2014/main" id="{5C186E4B-7559-4E95-9BDD-7DA75E0873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816101" y="2967037"/>
                  <a:ext cx="1228725" cy="790575"/>
                </a:xfrm>
                <a:custGeom>
                  <a:avLst/>
                  <a:gdLst>
                    <a:gd name="T0" fmla="*/ 162 w 258"/>
                    <a:gd name="T1" fmla="*/ 132 h 166"/>
                    <a:gd name="T2" fmla="*/ 258 w 258"/>
                    <a:gd name="T3" fmla="*/ 0 h 166"/>
                    <a:gd name="T4" fmla="*/ 0 w 258"/>
                    <a:gd name="T5" fmla="*/ 149 h 166"/>
                    <a:gd name="T6" fmla="*/ 162 w 258"/>
                    <a:gd name="T7" fmla="*/ 132 h 166"/>
                  </a:gdLst>
                  <a:ahLst/>
                  <a:cxnLst>
                    <a:cxn ang="0">
                      <a:pos x="T0" y="T1"/>
                    </a:cxn>
                    <a:cxn ang="0">
                      <a:pos x="T2" y="T3"/>
                    </a:cxn>
                    <a:cxn ang="0">
                      <a:pos x="T4" y="T5"/>
                    </a:cxn>
                    <a:cxn ang="0">
                      <a:pos x="T6" y="T7"/>
                    </a:cxn>
                  </a:cxnLst>
                  <a:rect l="0" t="0" r="r" b="b"/>
                  <a:pathLst>
                    <a:path w="258" h="166">
                      <a:moveTo>
                        <a:pt x="162" y="132"/>
                      </a:moveTo>
                      <a:cubicBezTo>
                        <a:pt x="214" y="102"/>
                        <a:pt x="247" y="54"/>
                        <a:pt x="258" y="0"/>
                      </a:cubicBezTo>
                      <a:cubicBezTo>
                        <a:pt x="0" y="149"/>
                        <a:pt x="0" y="149"/>
                        <a:pt x="0" y="149"/>
                      </a:cubicBezTo>
                      <a:cubicBezTo>
                        <a:pt x="52" y="166"/>
                        <a:pt x="111" y="162"/>
                        <a:pt x="162" y="132"/>
                      </a:cubicBezTo>
                      <a:close/>
                    </a:path>
                  </a:pathLst>
                </a:custGeom>
                <a:gradFill flip="none" rotWithShape="1">
                  <a:gsLst>
                    <a:gs pos="0">
                      <a:srgbClr val="FFFFFF">
                        <a:alpha val="80000"/>
                      </a:srgbClr>
                    </a:gs>
                    <a:gs pos="100000">
                      <a:srgbClr val="FFFFFF">
                        <a:alpha val="10000"/>
                      </a:srgbClr>
                    </a:gs>
                  </a:gsLst>
                  <a:lin ang="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32" name="Freeform 60">
                  <a:extLst>
                    <a:ext uri="{FF2B5EF4-FFF2-40B4-BE49-F238E27FC236}">
                      <a16:creationId xmlns:a16="http://schemas.microsoft.com/office/drawing/2014/main" id="{4FFE117A-211E-4BD5-AB76-05026DEC6B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816101" y="280987"/>
                  <a:ext cx="319088" cy="1419225"/>
                </a:xfrm>
                <a:custGeom>
                  <a:avLst/>
                  <a:gdLst>
                    <a:gd name="T0" fmla="*/ 0 w 67"/>
                    <a:gd name="T1" fmla="*/ 0 h 298"/>
                    <a:gd name="T2" fmla="*/ 0 w 67"/>
                    <a:gd name="T3" fmla="*/ 298 h 298"/>
                    <a:gd name="T4" fmla="*/ 67 w 67"/>
                    <a:gd name="T5" fmla="*/ 149 h 298"/>
                    <a:gd name="T6" fmla="*/ 0 w 67"/>
                    <a:gd name="T7" fmla="*/ 0 h 298"/>
                  </a:gdLst>
                  <a:ahLst/>
                  <a:cxnLst>
                    <a:cxn ang="0">
                      <a:pos x="T0" y="T1"/>
                    </a:cxn>
                    <a:cxn ang="0">
                      <a:pos x="T2" y="T3"/>
                    </a:cxn>
                    <a:cxn ang="0">
                      <a:pos x="T4" y="T5"/>
                    </a:cxn>
                    <a:cxn ang="0">
                      <a:pos x="T6" y="T7"/>
                    </a:cxn>
                  </a:cxnLst>
                  <a:rect l="0" t="0" r="r" b="b"/>
                  <a:pathLst>
                    <a:path w="67" h="298">
                      <a:moveTo>
                        <a:pt x="0" y="0"/>
                      </a:moveTo>
                      <a:cubicBezTo>
                        <a:pt x="0" y="298"/>
                        <a:pt x="0" y="298"/>
                        <a:pt x="0" y="298"/>
                      </a:cubicBezTo>
                      <a:cubicBezTo>
                        <a:pt x="41" y="261"/>
                        <a:pt x="67" y="208"/>
                        <a:pt x="67" y="149"/>
                      </a:cubicBezTo>
                      <a:cubicBezTo>
                        <a:pt x="67" y="89"/>
                        <a:pt x="41" y="36"/>
                        <a:pt x="0" y="0"/>
                      </a:cubicBez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33" name="Freeform 59">
                  <a:extLst>
                    <a:ext uri="{FF2B5EF4-FFF2-40B4-BE49-F238E27FC236}">
                      <a16:creationId xmlns:a16="http://schemas.microsoft.com/office/drawing/2014/main" id="{5CC0C412-2859-4E97-924F-291318E6ADF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497013" y="280987"/>
                  <a:ext cx="319088" cy="1419225"/>
                </a:xfrm>
                <a:custGeom>
                  <a:avLst/>
                  <a:gdLst>
                    <a:gd name="T0" fmla="*/ 0 w 67"/>
                    <a:gd name="T1" fmla="*/ 149 h 298"/>
                    <a:gd name="T2" fmla="*/ 67 w 67"/>
                    <a:gd name="T3" fmla="*/ 298 h 298"/>
                    <a:gd name="T4" fmla="*/ 67 w 67"/>
                    <a:gd name="T5" fmla="*/ 0 h 298"/>
                    <a:gd name="T6" fmla="*/ 0 w 67"/>
                    <a:gd name="T7" fmla="*/ 149 h 298"/>
                  </a:gdLst>
                  <a:ahLst/>
                  <a:cxnLst>
                    <a:cxn ang="0">
                      <a:pos x="T0" y="T1"/>
                    </a:cxn>
                    <a:cxn ang="0">
                      <a:pos x="T2" y="T3"/>
                    </a:cxn>
                    <a:cxn ang="0">
                      <a:pos x="T4" y="T5"/>
                    </a:cxn>
                    <a:cxn ang="0">
                      <a:pos x="T6" y="T7"/>
                    </a:cxn>
                  </a:cxnLst>
                  <a:rect l="0" t="0" r="r" b="b"/>
                  <a:pathLst>
                    <a:path w="67" h="298">
                      <a:moveTo>
                        <a:pt x="0" y="149"/>
                      </a:moveTo>
                      <a:cubicBezTo>
                        <a:pt x="0" y="208"/>
                        <a:pt x="26" y="261"/>
                        <a:pt x="67" y="298"/>
                      </a:cubicBezTo>
                      <a:cubicBezTo>
                        <a:pt x="67" y="0"/>
                        <a:pt x="67" y="0"/>
                        <a:pt x="67" y="0"/>
                      </a:cubicBezTo>
                      <a:cubicBezTo>
                        <a:pt x="26" y="36"/>
                        <a:pt x="0" y="89"/>
                        <a:pt x="0" y="149"/>
                      </a:cubicBez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34" name="Freeform 62">
                  <a:extLst>
                    <a:ext uri="{FF2B5EF4-FFF2-40B4-BE49-F238E27FC236}">
                      <a16:creationId xmlns:a16="http://schemas.microsoft.com/office/drawing/2014/main" id="{AECE441C-0FBF-4F02-9781-35F2487E3C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87375" y="1390651"/>
                  <a:ext cx="1228725" cy="761999"/>
                </a:xfrm>
                <a:custGeom>
                  <a:avLst/>
                  <a:gdLst>
                    <a:gd name="T0" fmla="*/ 0 w 258"/>
                    <a:gd name="T1" fmla="*/ 17 h 166"/>
                    <a:gd name="T2" fmla="*/ 258 w 258"/>
                    <a:gd name="T3" fmla="*/ 166 h 166"/>
                    <a:gd name="T4" fmla="*/ 162 w 258"/>
                    <a:gd name="T5" fmla="*/ 34 h 166"/>
                    <a:gd name="T6" fmla="*/ 0 w 258"/>
                    <a:gd name="T7" fmla="*/ 17 h 166"/>
                  </a:gdLst>
                  <a:ahLst/>
                  <a:cxnLst>
                    <a:cxn ang="0">
                      <a:pos x="T0" y="T1"/>
                    </a:cxn>
                    <a:cxn ang="0">
                      <a:pos x="T2" y="T3"/>
                    </a:cxn>
                    <a:cxn ang="0">
                      <a:pos x="T4" y="T5"/>
                    </a:cxn>
                    <a:cxn ang="0">
                      <a:pos x="T6" y="T7"/>
                    </a:cxn>
                  </a:cxnLst>
                  <a:rect l="0" t="0" r="r" b="b"/>
                  <a:pathLst>
                    <a:path w="258" h="166">
                      <a:moveTo>
                        <a:pt x="0" y="17"/>
                      </a:moveTo>
                      <a:cubicBezTo>
                        <a:pt x="258" y="166"/>
                        <a:pt x="258" y="166"/>
                        <a:pt x="258" y="166"/>
                      </a:cubicBezTo>
                      <a:cubicBezTo>
                        <a:pt x="247" y="112"/>
                        <a:pt x="213" y="63"/>
                        <a:pt x="162" y="34"/>
                      </a:cubicBezTo>
                      <a:cubicBezTo>
                        <a:pt x="111" y="4"/>
                        <a:pt x="52" y="0"/>
                        <a:pt x="0" y="17"/>
                      </a:cubicBezTo>
                      <a:close/>
                    </a:path>
                  </a:pathLst>
                </a:custGeom>
                <a:gradFill flip="none" rotWithShape="1">
                  <a:gsLst>
                    <a:gs pos="0">
                      <a:srgbClr val="FFFFFF">
                        <a:alpha val="80000"/>
                      </a:srgbClr>
                    </a:gs>
                    <a:gs pos="100000">
                      <a:srgbClr val="FFFFFF">
                        <a:alpha val="20000"/>
                      </a:srgbClr>
                    </a:gs>
                  </a:gsLst>
                  <a:lin ang="108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35" name="Freeform 65">
                  <a:extLst>
                    <a:ext uri="{FF2B5EF4-FFF2-40B4-BE49-F238E27FC236}">
                      <a16:creationId xmlns:a16="http://schemas.microsoft.com/office/drawing/2014/main" id="{951A4317-3E34-41B4-BCD9-E6E0627C18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816101" y="1362075"/>
                  <a:ext cx="1228725" cy="790575"/>
                </a:xfrm>
                <a:custGeom>
                  <a:avLst/>
                  <a:gdLst>
                    <a:gd name="T0" fmla="*/ 0 w 258"/>
                    <a:gd name="T1" fmla="*/ 166 h 166"/>
                    <a:gd name="T2" fmla="*/ 258 w 258"/>
                    <a:gd name="T3" fmla="*/ 17 h 166"/>
                    <a:gd name="T4" fmla="*/ 96 w 258"/>
                    <a:gd name="T5" fmla="*/ 34 h 166"/>
                    <a:gd name="T6" fmla="*/ 0 w 258"/>
                    <a:gd name="T7" fmla="*/ 166 h 166"/>
                  </a:gdLst>
                  <a:ahLst/>
                  <a:cxnLst>
                    <a:cxn ang="0">
                      <a:pos x="T0" y="T1"/>
                    </a:cxn>
                    <a:cxn ang="0">
                      <a:pos x="T2" y="T3"/>
                    </a:cxn>
                    <a:cxn ang="0">
                      <a:pos x="T4" y="T5"/>
                    </a:cxn>
                    <a:cxn ang="0">
                      <a:pos x="T6" y="T7"/>
                    </a:cxn>
                  </a:cxnLst>
                  <a:rect l="0" t="0" r="r" b="b"/>
                  <a:pathLst>
                    <a:path w="258" h="166">
                      <a:moveTo>
                        <a:pt x="0" y="166"/>
                      </a:moveTo>
                      <a:cubicBezTo>
                        <a:pt x="258" y="17"/>
                        <a:pt x="258" y="17"/>
                        <a:pt x="258" y="17"/>
                      </a:cubicBezTo>
                      <a:cubicBezTo>
                        <a:pt x="206" y="0"/>
                        <a:pt x="147" y="4"/>
                        <a:pt x="96" y="34"/>
                      </a:cubicBezTo>
                      <a:cubicBezTo>
                        <a:pt x="44" y="63"/>
                        <a:pt x="11" y="112"/>
                        <a:pt x="0" y="166"/>
                      </a:cubicBezTo>
                      <a:close/>
                    </a:path>
                  </a:pathLst>
                </a:custGeom>
                <a:gradFill flip="none" rotWithShape="0">
                  <a:gsLst>
                    <a:gs pos="0">
                      <a:srgbClr val="FFFFFF">
                        <a:alpha val="80000"/>
                      </a:srgbClr>
                    </a:gs>
                    <a:gs pos="100000">
                      <a:srgbClr val="FFFFFF">
                        <a:alpha val="20000"/>
                      </a:srgbClr>
                    </a:gs>
                  </a:gsLst>
                  <a:lin ang="108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36" name="Freeform 79">
                  <a:extLst>
                    <a:ext uri="{FF2B5EF4-FFF2-40B4-BE49-F238E27FC236}">
                      <a16:creationId xmlns:a16="http://schemas.microsoft.com/office/drawing/2014/main" id="{CE2D40E4-274B-4D43-801B-7B3BAF03E4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87376" y="2124075"/>
                  <a:ext cx="1228725" cy="790575"/>
                </a:xfrm>
                <a:custGeom>
                  <a:avLst/>
                  <a:gdLst>
                    <a:gd name="T0" fmla="*/ 0 w 258"/>
                    <a:gd name="T1" fmla="*/ 17 h 166"/>
                    <a:gd name="T2" fmla="*/ 258 w 258"/>
                    <a:gd name="T3" fmla="*/ 166 h 166"/>
                    <a:gd name="T4" fmla="*/ 162 w 258"/>
                    <a:gd name="T5" fmla="*/ 34 h 166"/>
                    <a:gd name="T6" fmla="*/ 0 w 258"/>
                    <a:gd name="T7" fmla="*/ 17 h 166"/>
                  </a:gdLst>
                  <a:ahLst/>
                  <a:cxnLst>
                    <a:cxn ang="0">
                      <a:pos x="T0" y="T1"/>
                    </a:cxn>
                    <a:cxn ang="0">
                      <a:pos x="T2" y="T3"/>
                    </a:cxn>
                    <a:cxn ang="0">
                      <a:pos x="T4" y="T5"/>
                    </a:cxn>
                    <a:cxn ang="0">
                      <a:pos x="T6" y="T7"/>
                    </a:cxn>
                  </a:cxnLst>
                  <a:rect l="0" t="0" r="r" b="b"/>
                  <a:pathLst>
                    <a:path w="258" h="166">
                      <a:moveTo>
                        <a:pt x="0" y="17"/>
                      </a:moveTo>
                      <a:cubicBezTo>
                        <a:pt x="258" y="166"/>
                        <a:pt x="258" y="166"/>
                        <a:pt x="258" y="166"/>
                      </a:cubicBezTo>
                      <a:cubicBezTo>
                        <a:pt x="247" y="112"/>
                        <a:pt x="213" y="63"/>
                        <a:pt x="162" y="34"/>
                      </a:cubicBezTo>
                      <a:cubicBezTo>
                        <a:pt x="111" y="4"/>
                        <a:pt x="52" y="0"/>
                        <a:pt x="0" y="17"/>
                      </a:cubicBezTo>
                      <a:close/>
                    </a:path>
                  </a:pathLst>
                </a:custGeom>
                <a:gradFill flip="none" rotWithShape="1">
                  <a:gsLst>
                    <a:gs pos="0">
                      <a:srgbClr val="FFFFFF">
                        <a:alpha val="80000"/>
                      </a:srgbClr>
                    </a:gs>
                    <a:gs pos="100000">
                      <a:srgbClr val="FFFFFF">
                        <a:alpha val="20000"/>
                      </a:srgbClr>
                    </a:gs>
                  </a:gsLst>
                  <a:lin ang="108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37" name="Freeform 82">
                  <a:extLst>
                    <a:ext uri="{FF2B5EF4-FFF2-40B4-BE49-F238E27FC236}">
                      <a16:creationId xmlns:a16="http://schemas.microsoft.com/office/drawing/2014/main" id="{2D939FC8-6395-4DCB-B28C-2342BFB72F2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816101" y="2124075"/>
                  <a:ext cx="1228725" cy="790575"/>
                </a:xfrm>
                <a:custGeom>
                  <a:avLst/>
                  <a:gdLst>
                    <a:gd name="T0" fmla="*/ 0 w 258"/>
                    <a:gd name="T1" fmla="*/ 166 h 166"/>
                    <a:gd name="T2" fmla="*/ 258 w 258"/>
                    <a:gd name="T3" fmla="*/ 17 h 166"/>
                    <a:gd name="T4" fmla="*/ 96 w 258"/>
                    <a:gd name="T5" fmla="*/ 34 h 166"/>
                    <a:gd name="T6" fmla="*/ 0 w 258"/>
                    <a:gd name="T7" fmla="*/ 166 h 166"/>
                  </a:gdLst>
                  <a:ahLst/>
                  <a:cxnLst>
                    <a:cxn ang="0">
                      <a:pos x="T0" y="T1"/>
                    </a:cxn>
                    <a:cxn ang="0">
                      <a:pos x="T2" y="T3"/>
                    </a:cxn>
                    <a:cxn ang="0">
                      <a:pos x="T4" y="T5"/>
                    </a:cxn>
                    <a:cxn ang="0">
                      <a:pos x="T6" y="T7"/>
                    </a:cxn>
                  </a:cxnLst>
                  <a:rect l="0" t="0" r="r" b="b"/>
                  <a:pathLst>
                    <a:path w="258" h="166">
                      <a:moveTo>
                        <a:pt x="0" y="166"/>
                      </a:moveTo>
                      <a:cubicBezTo>
                        <a:pt x="258" y="17"/>
                        <a:pt x="258" y="17"/>
                        <a:pt x="258" y="17"/>
                      </a:cubicBezTo>
                      <a:cubicBezTo>
                        <a:pt x="206" y="0"/>
                        <a:pt x="147" y="4"/>
                        <a:pt x="96" y="34"/>
                      </a:cubicBezTo>
                      <a:cubicBezTo>
                        <a:pt x="44" y="63"/>
                        <a:pt x="11" y="112"/>
                        <a:pt x="0" y="166"/>
                      </a:cubicBezTo>
                      <a:close/>
                    </a:path>
                  </a:pathLst>
                </a:custGeom>
                <a:gradFill flip="none" rotWithShape="1">
                  <a:gsLst>
                    <a:gs pos="0">
                      <a:srgbClr val="FFFFFF">
                        <a:alpha val="80000"/>
                      </a:srgbClr>
                    </a:gs>
                    <a:gs pos="100000">
                      <a:srgbClr val="FFFFFF">
                        <a:alpha val="20000"/>
                      </a:srgbClr>
                    </a:gs>
                  </a:gsLst>
                  <a:lin ang="108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38" name="Freeform 85">
                  <a:extLst>
                    <a:ext uri="{FF2B5EF4-FFF2-40B4-BE49-F238E27FC236}">
                      <a16:creationId xmlns:a16="http://schemas.microsoft.com/office/drawing/2014/main" id="{620FEEF2-AE91-48CA-8FE7-B50F83E1CF2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87376" y="2886075"/>
                  <a:ext cx="1228725" cy="790575"/>
                </a:xfrm>
                <a:custGeom>
                  <a:avLst/>
                  <a:gdLst>
                    <a:gd name="T0" fmla="*/ 0 w 258"/>
                    <a:gd name="T1" fmla="*/ 17 h 166"/>
                    <a:gd name="T2" fmla="*/ 258 w 258"/>
                    <a:gd name="T3" fmla="*/ 166 h 166"/>
                    <a:gd name="T4" fmla="*/ 162 w 258"/>
                    <a:gd name="T5" fmla="*/ 34 h 166"/>
                    <a:gd name="T6" fmla="*/ 0 w 258"/>
                    <a:gd name="T7" fmla="*/ 17 h 166"/>
                  </a:gdLst>
                  <a:ahLst/>
                  <a:cxnLst>
                    <a:cxn ang="0">
                      <a:pos x="T0" y="T1"/>
                    </a:cxn>
                    <a:cxn ang="0">
                      <a:pos x="T2" y="T3"/>
                    </a:cxn>
                    <a:cxn ang="0">
                      <a:pos x="T4" y="T5"/>
                    </a:cxn>
                    <a:cxn ang="0">
                      <a:pos x="T6" y="T7"/>
                    </a:cxn>
                  </a:cxnLst>
                  <a:rect l="0" t="0" r="r" b="b"/>
                  <a:pathLst>
                    <a:path w="258" h="166">
                      <a:moveTo>
                        <a:pt x="0" y="17"/>
                      </a:moveTo>
                      <a:cubicBezTo>
                        <a:pt x="258" y="166"/>
                        <a:pt x="258" y="166"/>
                        <a:pt x="258" y="166"/>
                      </a:cubicBezTo>
                      <a:cubicBezTo>
                        <a:pt x="247" y="112"/>
                        <a:pt x="213" y="63"/>
                        <a:pt x="162" y="34"/>
                      </a:cubicBezTo>
                      <a:cubicBezTo>
                        <a:pt x="111" y="4"/>
                        <a:pt x="52" y="0"/>
                        <a:pt x="0" y="17"/>
                      </a:cubicBezTo>
                      <a:close/>
                    </a:path>
                  </a:pathLst>
                </a:custGeom>
                <a:gradFill flip="none" rotWithShape="1">
                  <a:gsLst>
                    <a:gs pos="0">
                      <a:srgbClr val="FFFFFF">
                        <a:alpha val="80000"/>
                      </a:srgbClr>
                    </a:gs>
                    <a:gs pos="100000">
                      <a:srgbClr val="FFFFFF">
                        <a:alpha val="20000"/>
                      </a:srgbClr>
                    </a:gs>
                  </a:gsLst>
                  <a:lin ang="108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39" name="Freeform 88">
                  <a:extLst>
                    <a:ext uri="{FF2B5EF4-FFF2-40B4-BE49-F238E27FC236}">
                      <a16:creationId xmlns:a16="http://schemas.microsoft.com/office/drawing/2014/main" id="{27050D75-D26B-4BD3-A4A5-68DF13E9C1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816101" y="2886075"/>
                  <a:ext cx="1228725" cy="790575"/>
                </a:xfrm>
                <a:custGeom>
                  <a:avLst/>
                  <a:gdLst>
                    <a:gd name="T0" fmla="*/ 0 w 258"/>
                    <a:gd name="T1" fmla="*/ 166 h 166"/>
                    <a:gd name="T2" fmla="*/ 258 w 258"/>
                    <a:gd name="T3" fmla="*/ 17 h 166"/>
                    <a:gd name="T4" fmla="*/ 96 w 258"/>
                    <a:gd name="T5" fmla="*/ 34 h 166"/>
                    <a:gd name="T6" fmla="*/ 0 w 258"/>
                    <a:gd name="T7" fmla="*/ 166 h 166"/>
                  </a:gdLst>
                  <a:ahLst/>
                  <a:cxnLst>
                    <a:cxn ang="0">
                      <a:pos x="T0" y="T1"/>
                    </a:cxn>
                    <a:cxn ang="0">
                      <a:pos x="T2" y="T3"/>
                    </a:cxn>
                    <a:cxn ang="0">
                      <a:pos x="T4" y="T5"/>
                    </a:cxn>
                    <a:cxn ang="0">
                      <a:pos x="T6" y="T7"/>
                    </a:cxn>
                  </a:cxnLst>
                  <a:rect l="0" t="0" r="r" b="b"/>
                  <a:pathLst>
                    <a:path w="258" h="166">
                      <a:moveTo>
                        <a:pt x="0" y="166"/>
                      </a:moveTo>
                      <a:cubicBezTo>
                        <a:pt x="258" y="17"/>
                        <a:pt x="258" y="17"/>
                        <a:pt x="258" y="17"/>
                      </a:cubicBezTo>
                      <a:cubicBezTo>
                        <a:pt x="206" y="0"/>
                        <a:pt x="147" y="4"/>
                        <a:pt x="96" y="34"/>
                      </a:cubicBezTo>
                      <a:cubicBezTo>
                        <a:pt x="44" y="63"/>
                        <a:pt x="11" y="112"/>
                        <a:pt x="0" y="166"/>
                      </a:cubicBezTo>
                      <a:close/>
                    </a:path>
                  </a:pathLst>
                </a:custGeom>
                <a:gradFill flip="none" rotWithShape="1">
                  <a:gsLst>
                    <a:gs pos="0">
                      <a:srgbClr val="FFFFFF">
                        <a:alpha val="80000"/>
                      </a:srgbClr>
                    </a:gs>
                    <a:gs pos="100000">
                      <a:srgbClr val="FFFFFF">
                        <a:alpha val="20000"/>
                      </a:srgbClr>
                    </a:gs>
                  </a:gsLst>
                  <a:lin ang="108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grpSp>
              <p:nvGrpSpPr>
                <p:cNvPr id="40" name="Group 39">
                  <a:extLst>
                    <a:ext uri="{FF2B5EF4-FFF2-40B4-BE49-F238E27FC236}">
                      <a16:creationId xmlns:a16="http://schemas.microsoft.com/office/drawing/2014/main" id="{37668160-F5BE-4756-B84F-C68992BC7A5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87376" y="280988"/>
                  <a:ext cx="2457450" cy="3838575"/>
                  <a:chOff x="587376" y="280988"/>
                  <a:chExt cx="2457450" cy="3838575"/>
                </a:xfrm>
              </p:grpSpPr>
              <p:sp>
                <p:nvSpPr>
                  <p:cNvPr id="41" name="Line 63">
                    <a:extLst>
                      <a:ext uri="{FF2B5EF4-FFF2-40B4-BE49-F238E27FC236}">
                        <a16:creationId xmlns:a16="http://schemas.microsoft.com/office/drawing/2014/main" id="{E7F90261-4A5A-4C39-B4B3-FEBED04E345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87376" y="1443038"/>
                    <a:ext cx="1228725" cy="709613"/>
                  </a:xfrm>
                  <a:prstGeom prst="line">
                    <a:avLst/>
                  </a:prstGeom>
                  <a:noFill/>
                  <a:ln w="12700" cap="rnd">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42" name="Line 66">
                    <a:extLst>
                      <a:ext uri="{FF2B5EF4-FFF2-40B4-BE49-F238E27FC236}">
                        <a16:creationId xmlns:a16="http://schemas.microsoft.com/office/drawing/2014/main" id="{71681E7C-A7E8-4F01-9001-3FD1105E1B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1816101" y="1443038"/>
                    <a:ext cx="1228725" cy="709613"/>
                  </a:xfrm>
                  <a:prstGeom prst="line">
                    <a:avLst/>
                  </a:prstGeom>
                  <a:noFill/>
                  <a:ln w="12700" cap="rnd">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43" name="Line 67">
                    <a:extLst>
                      <a:ext uri="{FF2B5EF4-FFF2-40B4-BE49-F238E27FC236}">
                        <a16:creationId xmlns:a16="http://schemas.microsoft.com/office/drawing/2014/main" id="{901B0597-C838-4481-A49D-E8D85B631C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1816101" y="280988"/>
                    <a:ext cx="0" cy="3838575"/>
                  </a:xfrm>
                  <a:prstGeom prst="line">
                    <a:avLst/>
                  </a:prstGeom>
                  <a:noFill/>
                  <a:ln w="12700"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44" name="Line 80">
                    <a:extLst>
                      <a:ext uri="{FF2B5EF4-FFF2-40B4-BE49-F238E27FC236}">
                        <a16:creationId xmlns:a16="http://schemas.microsoft.com/office/drawing/2014/main" id="{23C2B0BF-A329-4A97-B3D5-545BC6813E2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87376" y="2205038"/>
                    <a:ext cx="1228725" cy="709613"/>
                  </a:xfrm>
                  <a:prstGeom prst="line">
                    <a:avLst/>
                  </a:prstGeom>
                  <a:noFill/>
                  <a:ln w="12700" cap="rnd">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45" name="Line 83">
                    <a:extLst>
                      <a:ext uri="{FF2B5EF4-FFF2-40B4-BE49-F238E27FC236}">
                        <a16:creationId xmlns:a16="http://schemas.microsoft.com/office/drawing/2014/main" id="{DBCCCA80-4FEE-4C79-8AF3-66B97054C8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1816101" y="2205038"/>
                    <a:ext cx="1228725" cy="709613"/>
                  </a:xfrm>
                  <a:prstGeom prst="line">
                    <a:avLst/>
                  </a:prstGeom>
                  <a:noFill/>
                  <a:ln w="12700" cap="rnd">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46" name="Line 86">
                    <a:extLst>
                      <a:ext uri="{FF2B5EF4-FFF2-40B4-BE49-F238E27FC236}">
                        <a16:creationId xmlns:a16="http://schemas.microsoft.com/office/drawing/2014/main" id="{4B9AD13F-808D-4464-989B-F40B3E77B7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87376" y="2967038"/>
                    <a:ext cx="1228725" cy="709613"/>
                  </a:xfrm>
                  <a:prstGeom prst="line">
                    <a:avLst/>
                  </a:prstGeom>
                  <a:noFill/>
                  <a:ln w="12700" cap="rnd">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47" name="Line 89">
                    <a:extLst>
                      <a:ext uri="{FF2B5EF4-FFF2-40B4-BE49-F238E27FC236}">
                        <a16:creationId xmlns:a16="http://schemas.microsoft.com/office/drawing/2014/main" id="{076473B5-E30F-4635-8789-51368A971BD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1816101" y="2967038"/>
                    <a:ext cx="1228725" cy="709613"/>
                  </a:xfrm>
                  <a:prstGeom prst="line">
                    <a:avLst/>
                  </a:prstGeom>
                  <a:noFill/>
                  <a:ln w="12700" cap="rnd">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grpSp>
          </p:grpSp>
          <p:grpSp>
            <p:nvGrpSpPr>
              <p:cNvPr id="12" name="Group 11">
                <a:extLst>
                  <a:ext uri="{FF2B5EF4-FFF2-40B4-BE49-F238E27FC236}">
                    <a16:creationId xmlns:a16="http://schemas.microsoft.com/office/drawing/2014/main" id="{EF568995-35CF-4C80-A63C-82B47F1BA1D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2700000">
                <a:off x="9940728" y="245341"/>
                <a:ext cx="1785984" cy="2211229"/>
                <a:chOff x="3125006" y="3171595"/>
                <a:chExt cx="1785984" cy="2211229"/>
              </a:xfrm>
            </p:grpSpPr>
            <p:grpSp>
              <p:nvGrpSpPr>
                <p:cNvPr id="18" name="Group 17">
                  <a:extLst>
                    <a:ext uri="{FF2B5EF4-FFF2-40B4-BE49-F238E27FC236}">
                      <a16:creationId xmlns:a16="http://schemas.microsoft.com/office/drawing/2014/main" id="{99432608-19E2-4A3E-A68B-45C8E5DD471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136819" y="3174345"/>
                  <a:ext cx="1760933" cy="2208479"/>
                  <a:chOff x="4749017" y="2998646"/>
                  <a:chExt cx="1760933" cy="2208479"/>
                </a:xfrm>
              </p:grpSpPr>
              <p:cxnSp>
                <p:nvCxnSpPr>
                  <p:cNvPr id="22" name="Straight Connector 21">
                    <a:extLst>
                      <a:ext uri="{FF2B5EF4-FFF2-40B4-BE49-F238E27FC236}">
                        <a16:creationId xmlns:a16="http://schemas.microsoft.com/office/drawing/2014/main" id="{127A2810-84DE-450A-986B-DE8AF8AE6F1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5630197" y="2998646"/>
                    <a:ext cx="0" cy="2208479"/>
                  </a:xfrm>
                  <a:prstGeom prst="line">
                    <a:avLst/>
                  </a:prstGeom>
                  <a:ln w="12700">
                    <a:solidFill>
                      <a:srgbClr val="FFFFFF"/>
                    </a:solidFill>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1A56ED6A-BBD4-4005-A99D-65BCF8047CC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rot="10800000" flipH="1">
                    <a:off x="4749017" y="4416771"/>
                    <a:ext cx="1760933" cy="0"/>
                  </a:xfrm>
                  <a:prstGeom prst="line">
                    <a:avLst/>
                  </a:prstGeom>
                  <a:ln w="12700">
                    <a:solidFill>
                      <a:srgbClr val="FFFFFF"/>
                    </a:solidFill>
                  </a:ln>
                </p:spPr>
                <p:style>
                  <a:lnRef idx="1">
                    <a:schemeClr val="accent1"/>
                  </a:lnRef>
                  <a:fillRef idx="0">
                    <a:schemeClr val="accent1"/>
                  </a:fillRef>
                  <a:effectRef idx="0">
                    <a:schemeClr val="accent1"/>
                  </a:effectRef>
                  <a:fontRef idx="minor">
                    <a:schemeClr val="tx1"/>
                  </a:fontRef>
                </p:style>
              </p:cxnSp>
              <p:sp>
                <p:nvSpPr>
                  <p:cNvPr id="24" name="Rectangle 30">
                    <a:extLst>
                      <a:ext uri="{FF2B5EF4-FFF2-40B4-BE49-F238E27FC236}">
                        <a16:creationId xmlns:a16="http://schemas.microsoft.com/office/drawing/2014/main" id="{CFC0629C-AFCE-4D39-87D5-36EF1FE5CF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3500000">
                    <a:off x="5136242" y="3224252"/>
                    <a:ext cx="987915" cy="987915"/>
                  </a:xfrm>
                  <a:custGeom>
                    <a:avLst/>
                    <a:gdLst>
                      <a:gd name="connsiteX0" fmla="*/ 0 w 1302493"/>
                      <a:gd name="connsiteY0" fmla="*/ 0 h 1302493"/>
                      <a:gd name="connsiteX1" fmla="*/ 1302493 w 1302493"/>
                      <a:gd name="connsiteY1" fmla="*/ 0 h 1302493"/>
                      <a:gd name="connsiteX2" fmla="*/ 1302493 w 1302493"/>
                      <a:gd name="connsiteY2" fmla="*/ 1302493 h 1302493"/>
                      <a:gd name="connsiteX3" fmla="*/ 0 w 1302493"/>
                      <a:gd name="connsiteY3" fmla="*/ 1302493 h 1302493"/>
                      <a:gd name="connsiteX4" fmla="*/ 0 w 1302493"/>
                      <a:gd name="connsiteY4" fmla="*/ 0 h 1302493"/>
                      <a:gd name="connsiteX0" fmla="*/ 1302493 w 1393933"/>
                      <a:gd name="connsiteY0" fmla="*/ 1302493 h 1393933"/>
                      <a:gd name="connsiteX1" fmla="*/ 0 w 1393933"/>
                      <a:gd name="connsiteY1" fmla="*/ 1302493 h 1393933"/>
                      <a:gd name="connsiteX2" fmla="*/ 0 w 1393933"/>
                      <a:gd name="connsiteY2" fmla="*/ 0 h 1393933"/>
                      <a:gd name="connsiteX3" fmla="*/ 1302493 w 1393933"/>
                      <a:gd name="connsiteY3" fmla="*/ 0 h 1393933"/>
                      <a:gd name="connsiteX4" fmla="*/ 1393933 w 1393933"/>
                      <a:gd name="connsiteY4" fmla="*/ 1393933 h 1393933"/>
                      <a:gd name="connsiteX0" fmla="*/ 0 w 1393933"/>
                      <a:gd name="connsiteY0" fmla="*/ 1302493 h 1393933"/>
                      <a:gd name="connsiteX1" fmla="*/ 0 w 1393933"/>
                      <a:gd name="connsiteY1" fmla="*/ 0 h 1393933"/>
                      <a:gd name="connsiteX2" fmla="*/ 1302493 w 1393933"/>
                      <a:gd name="connsiteY2" fmla="*/ 0 h 1393933"/>
                      <a:gd name="connsiteX3" fmla="*/ 1393933 w 1393933"/>
                      <a:gd name="connsiteY3" fmla="*/ 1393933 h 1393933"/>
                      <a:gd name="connsiteX0" fmla="*/ 0 w 1302493"/>
                      <a:gd name="connsiteY0" fmla="*/ 1302493 h 1302493"/>
                      <a:gd name="connsiteX1" fmla="*/ 0 w 1302493"/>
                      <a:gd name="connsiteY1" fmla="*/ 0 h 1302493"/>
                      <a:gd name="connsiteX2" fmla="*/ 1302493 w 1302493"/>
                      <a:gd name="connsiteY2" fmla="*/ 0 h 1302493"/>
                    </a:gdLst>
                    <a:ahLst/>
                    <a:cxnLst>
                      <a:cxn ang="0">
                        <a:pos x="connsiteX0" y="connsiteY0"/>
                      </a:cxn>
                      <a:cxn ang="0">
                        <a:pos x="connsiteX1" y="connsiteY1"/>
                      </a:cxn>
                      <a:cxn ang="0">
                        <a:pos x="connsiteX2" y="connsiteY2"/>
                      </a:cxn>
                    </a:cxnLst>
                    <a:rect l="l" t="t" r="r" b="b"/>
                    <a:pathLst>
                      <a:path w="1302493" h="1302493">
                        <a:moveTo>
                          <a:pt x="0" y="1302493"/>
                        </a:moveTo>
                        <a:lnTo>
                          <a:pt x="0" y="0"/>
                        </a:lnTo>
                        <a:lnTo>
                          <a:pt x="1302493" y="0"/>
                        </a:lnTo>
                      </a:path>
                    </a:pathLst>
                  </a:custGeom>
                  <a:no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Rectangle 30">
                    <a:extLst>
                      <a:ext uri="{FF2B5EF4-FFF2-40B4-BE49-F238E27FC236}">
                        <a16:creationId xmlns:a16="http://schemas.microsoft.com/office/drawing/2014/main" id="{81F3517A-93AD-4DF3-BEC7-E607A73E5E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3500000">
                    <a:off x="5327037" y="3070731"/>
                    <a:ext cx="606323" cy="606323"/>
                  </a:xfrm>
                  <a:custGeom>
                    <a:avLst/>
                    <a:gdLst>
                      <a:gd name="connsiteX0" fmla="*/ 0 w 1302493"/>
                      <a:gd name="connsiteY0" fmla="*/ 0 h 1302493"/>
                      <a:gd name="connsiteX1" fmla="*/ 1302493 w 1302493"/>
                      <a:gd name="connsiteY1" fmla="*/ 0 h 1302493"/>
                      <a:gd name="connsiteX2" fmla="*/ 1302493 w 1302493"/>
                      <a:gd name="connsiteY2" fmla="*/ 1302493 h 1302493"/>
                      <a:gd name="connsiteX3" fmla="*/ 0 w 1302493"/>
                      <a:gd name="connsiteY3" fmla="*/ 1302493 h 1302493"/>
                      <a:gd name="connsiteX4" fmla="*/ 0 w 1302493"/>
                      <a:gd name="connsiteY4" fmla="*/ 0 h 1302493"/>
                      <a:gd name="connsiteX0" fmla="*/ 1302493 w 1393933"/>
                      <a:gd name="connsiteY0" fmla="*/ 1302493 h 1393933"/>
                      <a:gd name="connsiteX1" fmla="*/ 0 w 1393933"/>
                      <a:gd name="connsiteY1" fmla="*/ 1302493 h 1393933"/>
                      <a:gd name="connsiteX2" fmla="*/ 0 w 1393933"/>
                      <a:gd name="connsiteY2" fmla="*/ 0 h 1393933"/>
                      <a:gd name="connsiteX3" fmla="*/ 1302493 w 1393933"/>
                      <a:gd name="connsiteY3" fmla="*/ 0 h 1393933"/>
                      <a:gd name="connsiteX4" fmla="*/ 1393933 w 1393933"/>
                      <a:gd name="connsiteY4" fmla="*/ 1393933 h 1393933"/>
                      <a:gd name="connsiteX0" fmla="*/ 0 w 1393933"/>
                      <a:gd name="connsiteY0" fmla="*/ 1302493 h 1393933"/>
                      <a:gd name="connsiteX1" fmla="*/ 0 w 1393933"/>
                      <a:gd name="connsiteY1" fmla="*/ 0 h 1393933"/>
                      <a:gd name="connsiteX2" fmla="*/ 1302493 w 1393933"/>
                      <a:gd name="connsiteY2" fmla="*/ 0 h 1393933"/>
                      <a:gd name="connsiteX3" fmla="*/ 1393933 w 1393933"/>
                      <a:gd name="connsiteY3" fmla="*/ 1393933 h 1393933"/>
                      <a:gd name="connsiteX0" fmla="*/ 0 w 1302493"/>
                      <a:gd name="connsiteY0" fmla="*/ 1302493 h 1302493"/>
                      <a:gd name="connsiteX1" fmla="*/ 0 w 1302493"/>
                      <a:gd name="connsiteY1" fmla="*/ 0 h 1302493"/>
                      <a:gd name="connsiteX2" fmla="*/ 1302493 w 1302493"/>
                      <a:gd name="connsiteY2" fmla="*/ 0 h 1302493"/>
                    </a:gdLst>
                    <a:ahLst/>
                    <a:cxnLst>
                      <a:cxn ang="0">
                        <a:pos x="connsiteX0" y="connsiteY0"/>
                      </a:cxn>
                      <a:cxn ang="0">
                        <a:pos x="connsiteX1" y="connsiteY1"/>
                      </a:cxn>
                      <a:cxn ang="0">
                        <a:pos x="connsiteX2" y="connsiteY2"/>
                      </a:cxn>
                    </a:cxnLst>
                    <a:rect l="l" t="t" r="r" b="b"/>
                    <a:pathLst>
                      <a:path w="1302493" h="1302493">
                        <a:moveTo>
                          <a:pt x="0" y="1302493"/>
                        </a:moveTo>
                        <a:lnTo>
                          <a:pt x="0" y="0"/>
                        </a:lnTo>
                        <a:lnTo>
                          <a:pt x="1302493" y="0"/>
                        </a:lnTo>
                      </a:path>
                    </a:pathLst>
                  </a:custGeom>
                  <a:no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9" name="Group 18">
                  <a:extLst>
                    <a:ext uri="{FF2B5EF4-FFF2-40B4-BE49-F238E27FC236}">
                      <a16:creationId xmlns:a16="http://schemas.microsoft.com/office/drawing/2014/main" id="{4CBBC251-E8DD-438C-8733-7D65F461A44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125006" y="3171595"/>
                  <a:ext cx="1785984" cy="1799739"/>
                  <a:chOff x="6879836" y="3516901"/>
                  <a:chExt cx="1785984" cy="1799739"/>
                </a:xfrm>
              </p:grpSpPr>
              <p:sp>
                <p:nvSpPr>
                  <p:cNvPr id="20" name="Freeform: Shape 19">
                    <a:extLst>
                      <a:ext uri="{FF2B5EF4-FFF2-40B4-BE49-F238E27FC236}">
                        <a16:creationId xmlns:a16="http://schemas.microsoft.com/office/drawing/2014/main" id="{6A94A4D4-EFFA-4AE2-B533-75F01F0F006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79836" y="3521665"/>
                    <a:ext cx="892801" cy="1794975"/>
                  </a:xfrm>
                  <a:custGeom>
                    <a:avLst/>
                    <a:gdLst>
                      <a:gd name="connsiteX0" fmla="*/ 892801 w 892801"/>
                      <a:gd name="connsiteY0" fmla="*/ 0 h 1794975"/>
                      <a:gd name="connsiteX1" fmla="*/ 892801 w 892801"/>
                      <a:gd name="connsiteY1" fmla="*/ 1434622 h 1794975"/>
                      <a:gd name="connsiteX2" fmla="*/ 845919 w 892801"/>
                      <a:gd name="connsiteY2" fmla="*/ 1533379 h 1794975"/>
                      <a:gd name="connsiteX3" fmla="*/ 440820 w 892801"/>
                      <a:gd name="connsiteY3" fmla="*/ 1794916 h 1794975"/>
                      <a:gd name="connsiteX4" fmla="*/ 379878 w 892801"/>
                      <a:gd name="connsiteY4" fmla="*/ 1791253 h 1794975"/>
                      <a:gd name="connsiteX5" fmla="*/ 763083 w 892801"/>
                      <a:gd name="connsiteY5" fmla="*/ 100140 h 1794975"/>
                      <a:gd name="connsiteX6" fmla="*/ 892801 w 892801"/>
                      <a:gd name="connsiteY6" fmla="*/ 0 h 17949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92801" h="1794975">
                        <a:moveTo>
                          <a:pt x="892801" y="0"/>
                        </a:moveTo>
                        <a:lnTo>
                          <a:pt x="892801" y="1434622"/>
                        </a:lnTo>
                        <a:lnTo>
                          <a:pt x="845919" y="1533379"/>
                        </a:lnTo>
                        <a:cubicBezTo>
                          <a:pt x="735106" y="1711682"/>
                          <a:pt x="584368" y="1792418"/>
                          <a:pt x="440820" y="1794916"/>
                        </a:cubicBezTo>
                        <a:cubicBezTo>
                          <a:pt x="420314" y="1795273"/>
                          <a:pt x="399954" y="1794033"/>
                          <a:pt x="379878" y="1791253"/>
                        </a:cubicBezTo>
                        <a:cubicBezTo>
                          <a:pt x="-41718" y="1732871"/>
                          <a:pt x="-338017" y="995203"/>
                          <a:pt x="763083" y="100140"/>
                        </a:cubicBezTo>
                        <a:lnTo>
                          <a:pt x="892801" y="0"/>
                        </a:ln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anchor="t" anchorCtr="0" compatLnSpc="1">
                    <a:prstTxWarp prst="textNoShape">
                      <a:avLst/>
                    </a:prstTxWarp>
                  </a:bodyPr>
                  <a:lstStyle/>
                  <a:p>
                    <a:endParaRPr lang="en-US" dirty="0">
                      <a:solidFill>
                        <a:schemeClr val="tx1"/>
                      </a:solidFill>
                    </a:endParaRPr>
                  </a:p>
                </p:txBody>
              </p:sp>
              <p:sp>
                <p:nvSpPr>
                  <p:cNvPr id="21" name="Freeform: Shape 20">
                    <a:extLst>
                      <a:ext uri="{FF2B5EF4-FFF2-40B4-BE49-F238E27FC236}">
                        <a16:creationId xmlns:a16="http://schemas.microsoft.com/office/drawing/2014/main" id="{1F4B0E1D-2F9C-444A-ADBA-BDE9F01D8DD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772637" y="3516901"/>
                    <a:ext cx="893183" cy="1795123"/>
                  </a:xfrm>
                  <a:custGeom>
                    <a:avLst/>
                    <a:gdLst>
                      <a:gd name="connsiteX0" fmla="*/ 191 w 893183"/>
                      <a:gd name="connsiteY0" fmla="*/ 0 h 1795123"/>
                      <a:gd name="connsiteX1" fmla="*/ 130101 w 893183"/>
                      <a:gd name="connsiteY1" fmla="*/ 100288 h 1795123"/>
                      <a:gd name="connsiteX2" fmla="*/ 513306 w 893183"/>
                      <a:gd name="connsiteY2" fmla="*/ 1791401 h 1795123"/>
                      <a:gd name="connsiteX3" fmla="*/ 47265 w 893183"/>
                      <a:gd name="connsiteY3" fmla="*/ 1533527 h 1795123"/>
                      <a:gd name="connsiteX4" fmla="*/ 192 w 893183"/>
                      <a:gd name="connsiteY4" fmla="*/ 1434367 h 1795123"/>
                      <a:gd name="connsiteX5" fmla="*/ 192 w 893183"/>
                      <a:gd name="connsiteY5" fmla="*/ 1438981 h 1795123"/>
                      <a:gd name="connsiteX6" fmla="*/ 0 w 893183"/>
                      <a:gd name="connsiteY6" fmla="*/ 1439386 h 1795123"/>
                      <a:gd name="connsiteX7" fmla="*/ 0 w 893183"/>
                      <a:gd name="connsiteY7" fmla="*/ 4764 h 1795123"/>
                      <a:gd name="connsiteX8" fmla="*/ 191 w 893183"/>
                      <a:gd name="connsiteY8" fmla="*/ 4616 h 1795123"/>
                      <a:gd name="connsiteX9" fmla="*/ 191 w 893183"/>
                      <a:gd name="connsiteY9" fmla="*/ 0 h 17951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93183" h="1795123">
                        <a:moveTo>
                          <a:pt x="191" y="0"/>
                        </a:moveTo>
                        <a:lnTo>
                          <a:pt x="130101" y="100288"/>
                        </a:lnTo>
                        <a:cubicBezTo>
                          <a:pt x="1231201" y="995351"/>
                          <a:pt x="934902" y="1733019"/>
                          <a:pt x="513306" y="1791401"/>
                        </a:cubicBezTo>
                        <a:cubicBezTo>
                          <a:pt x="352699" y="1813642"/>
                          <a:pt x="173909" y="1737302"/>
                          <a:pt x="47265" y="1533527"/>
                        </a:cubicBezTo>
                        <a:lnTo>
                          <a:pt x="192" y="1434367"/>
                        </a:lnTo>
                        <a:lnTo>
                          <a:pt x="192" y="1438981"/>
                        </a:lnTo>
                        <a:lnTo>
                          <a:pt x="0" y="1439386"/>
                        </a:lnTo>
                        <a:lnTo>
                          <a:pt x="0" y="4764"/>
                        </a:lnTo>
                        <a:lnTo>
                          <a:pt x="191" y="4616"/>
                        </a:lnTo>
                        <a:lnTo>
                          <a:pt x="191" y="0"/>
                        </a:ln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anchor="t" anchorCtr="0" compatLnSpc="1">
                    <a:prstTxWarp prst="textNoShape">
                      <a:avLst/>
                    </a:prstTxWarp>
                  </a:bodyPr>
                  <a:lstStyle/>
                  <a:p>
                    <a:endParaRPr lang="en-US" dirty="0">
                      <a:solidFill>
                        <a:schemeClr val="tx1"/>
                      </a:solidFill>
                    </a:endParaRPr>
                  </a:p>
                </p:txBody>
              </p:sp>
            </p:grpSp>
          </p:grpSp>
          <p:grpSp>
            <p:nvGrpSpPr>
              <p:cNvPr id="13" name="Group 12">
                <a:extLst>
                  <a:ext uri="{FF2B5EF4-FFF2-40B4-BE49-F238E27FC236}">
                    <a16:creationId xmlns:a16="http://schemas.microsoft.com/office/drawing/2014/main" id="{5F5ACA0E-A5DF-4015-8FD4-FA7A53E9D1A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5400000">
                <a:off x="10400268" y="1917602"/>
                <a:ext cx="633413" cy="1862138"/>
                <a:chOff x="5959192" y="333389"/>
                <a:chExt cx="633413" cy="1862138"/>
              </a:xfrm>
            </p:grpSpPr>
            <p:grpSp>
              <p:nvGrpSpPr>
                <p:cNvPr id="14" name="Group 13">
                  <a:extLst>
                    <a:ext uri="{FF2B5EF4-FFF2-40B4-BE49-F238E27FC236}">
                      <a16:creationId xmlns:a16="http://schemas.microsoft.com/office/drawing/2014/main" id="{5A4DCFFD-FD3C-42EA-862E-5B792D9020A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959192" y="333389"/>
                  <a:ext cx="633413" cy="1419225"/>
                  <a:chOff x="5959192" y="333389"/>
                  <a:chExt cx="633413" cy="1419225"/>
                </a:xfrm>
              </p:grpSpPr>
              <p:sp>
                <p:nvSpPr>
                  <p:cNvPr id="16" name="Freeform 68">
                    <a:extLst>
                      <a:ext uri="{FF2B5EF4-FFF2-40B4-BE49-F238E27FC236}">
                        <a16:creationId xmlns:a16="http://schemas.microsoft.com/office/drawing/2014/main" id="{0089A8F3-7530-4C17-848C-580015C3EDC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959192" y="333389"/>
                    <a:ext cx="319088" cy="1419225"/>
                  </a:xfrm>
                  <a:custGeom>
                    <a:avLst/>
                    <a:gdLst>
                      <a:gd name="T0" fmla="*/ 0 w 67"/>
                      <a:gd name="T1" fmla="*/ 149 h 298"/>
                      <a:gd name="T2" fmla="*/ 67 w 67"/>
                      <a:gd name="T3" fmla="*/ 298 h 298"/>
                      <a:gd name="T4" fmla="*/ 67 w 67"/>
                      <a:gd name="T5" fmla="*/ 0 h 298"/>
                      <a:gd name="T6" fmla="*/ 0 w 67"/>
                      <a:gd name="T7" fmla="*/ 149 h 298"/>
                    </a:gdLst>
                    <a:ahLst/>
                    <a:cxnLst>
                      <a:cxn ang="0">
                        <a:pos x="T0" y="T1"/>
                      </a:cxn>
                      <a:cxn ang="0">
                        <a:pos x="T2" y="T3"/>
                      </a:cxn>
                      <a:cxn ang="0">
                        <a:pos x="T4" y="T5"/>
                      </a:cxn>
                      <a:cxn ang="0">
                        <a:pos x="T6" y="T7"/>
                      </a:cxn>
                    </a:cxnLst>
                    <a:rect l="0" t="0" r="r" b="b"/>
                    <a:pathLst>
                      <a:path w="67" h="298">
                        <a:moveTo>
                          <a:pt x="0" y="149"/>
                        </a:moveTo>
                        <a:cubicBezTo>
                          <a:pt x="0" y="208"/>
                          <a:pt x="26" y="261"/>
                          <a:pt x="67" y="298"/>
                        </a:cubicBezTo>
                        <a:cubicBezTo>
                          <a:pt x="67" y="0"/>
                          <a:pt x="67" y="0"/>
                          <a:pt x="67" y="0"/>
                        </a:cubicBezTo>
                        <a:cubicBezTo>
                          <a:pt x="26" y="36"/>
                          <a:pt x="0" y="89"/>
                          <a:pt x="0" y="149"/>
                        </a:cubicBez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17" name="Freeform 69">
                    <a:extLst>
                      <a:ext uri="{FF2B5EF4-FFF2-40B4-BE49-F238E27FC236}">
                        <a16:creationId xmlns:a16="http://schemas.microsoft.com/office/drawing/2014/main" id="{61D8EA0C-1521-4C6D-8C09-DD6D8F1F221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278280" y="333389"/>
                    <a:ext cx="314325" cy="1419225"/>
                  </a:xfrm>
                  <a:custGeom>
                    <a:avLst/>
                    <a:gdLst>
                      <a:gd name="T0" fmla="*/ 0 w 66"/>
                      <a:gd name="T1" fmla="*/ 0 h 298"/>
                      <a:gd name="T2" fmla="*/ 0 w 66"/>
                      <a:gd name="T3" fmla="*/ 298 h 298"/>
                      <a:gd name="T4" fmla="*/ 66 w 66"/>
                      <a:gd name="T5" fmla="*/ 149 h 298"/>
                      <a:gd name="T6" fmla="*/ 0 w 66"/>
                      <a:gd name="T7" fmla="*/ 0 h 298"/>
                    </a:gdLst>
                    <a:ahLst/>
                    <a:cxnLst>
                      <a:cxn ang="0">
                        <a:pos x="T0" y="T1"/>
                      </a:cxn>
                      <a:cxn ang="0">
                        <a:pos x="T2" y="T3"/>
                      </a:cxn>
                      <a:cxn ang="0">
                        <a:pos x="T4" y="T5"/>
                      </a:cxn>
                      <a:cxn ang="0">
                        <a:pos x="T6" y="T7"/>
                      </a:cxn>
                    </a:cxnLst>
                    <a:rect l="0" t="0" r="r" b="b"/>
                    <a:pathLst>
                      <a:path w="66" h="298">
                        <a:moveTo>
                          <a:pt x="0" y="0"/>
                        </a:moveTo>
                        <a:cubicBezTo>
                          <a:pt x="0" y="298"/>
                          <a:pt x="0" y="298"/>
                          <a:pt x="0" y="298"/>
                        </a:cubicBezTo>
                        <a:cubicBezTo>
                          <a:pt x="41" y="261"/>
                          <a:pt x="66" y="208"/>
                          <a:pt x="66" y="149"/>
                        </a:cubicBezTo>
                        <a:cubicBezTo>
                          <a:pt x="66" y="89"/>
                          <a:pt x="41" y="36"/>
                          <a:pt x="0" y="0"/>
                        </a:cubicBez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grpSp>
            <p:sp>
              <p:nvSpPr>
                <p:cNvPr id="15" name="Line 70">
                  <a:extLst>
                    <a:ext uri="{FF2B5EF4-FFF2-40B4-BE49-F238E27FC236}">
                      <a16:creationId xmlns:a16="http://schemas.microsoft.com/office/drawing/2014/main" id="{517033B6-6B8A-4BD6-9A52-BF9E9EFBD48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6278281" y="333389"/>
                  <a:ext cx="0" cy="1862138"/>
                </a:xfrm>
                <a:prstGeom prst="line">
                  <a:avLst/>
                </a:prstGeom>
                <a:noFill/>
                <a:ln w="12700" cap="flat">
                  <a:solidFill>
                    <a:srgbClr val="FFFF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grpSp>
        </p:grpSp>
      </p:grpSp>
      <p:cxnSp>
        <p:nvCxnSpPr>
          <p:cNvPr id="173" name="Straight Connector 172">
            <a:extLst>
              <a:ext uri="{FF2B5EF4-FFF2-40B4-BE49-F238E27FC236}">
                <a16:creationId xmlns:a16="http://schemas.microsoft.com/office/drawing/2014/main" id="{88D7A558-4107-4032-8E5F-99B445369147}"/>
              </a:ext>
              <a:ext uri="{C183D7F6-B498-43B3-948B-1728B52AA6E4}">
                <adec:decorative xmlns:adec="http://schemas.microsoft.com/office/drawing/2017/decorative" val="1"/>
              </a:ext>
            </a:extLst>
          </p:cNvPr>
          <p:cNvCxnSpPr>
            <a:cxnSpLocks/>
          </p:cNvCxnSpPr>
          <p:nvPr userDrawn="1">
            <p:extLst>
              <p:ext uri="{386F3935-93C4-4BCD-93E2-E3B085C9AB24}">
                <p16:designElem xmlns:p16="http://schemas.microsoft.com/office/powerpoint/2015/main" val="1"/>
              </p:ext>
            </p:extLst>
          </p:nvPr>
        </p:nvCxnSpPr>
        <p:spPr>
          <a:xfrm>
            <a:off x="3038400" y="3690871"/>
            <a:ext cx="540000" cy="0"/>
          </a:xfrm>
          <a:prstGeom prst="line">
            <a:avLst/>
          </a:prstGeom>
          <a:ln w="12700">
            <a:solidFill>
              <a:srgbClr val="FFFFFF"/>
            </a:solidFill>
          </a:ln>
        </p:spPr>
        <p:style>
          <a:lnRef idx="1">
            <a:schemeClr val="accent1"/>
          </a:lnRef>
          <a:fillRef idx="0">
            <a:schemeClr val="accent1"/>
          </a:fillRef>
          <a:effectRef idx="0">
            <a:schemeClr val="accent1"/>
          </a:effectRef>
          <a:fontRef idx="minor">
            <a:schemeClr val="tx1"/>
          </a:fontRef>
        </p:style>
      </p:cxnSp>
      <p:sp>
        <p:nvSpPr>
          <p:cNvPr id="175" name="Subtitle 2">
            <a:extLst>
              <a:ext uri="{FF2B5EF4-FFF2-40B4-BE49-F238E27FC236}">
                <a16:creationId xmlns:a16="http://schemas.microsoft.com/office/drawing/2014/main" id="{6B5BCC80-B184-4F6C-B3E3-CFC7F4C41C95}"/>
              </a:ext>
            </a:extLst>
          </p:cNvPr>
          <p:cNvSpPr>
            <a:spLocks noGrp="1"/>
          </p:cNvSpPr>
          <p:nvPr>
            <p:ph type="subTitle" idx="1"/>
          </p:nvPr>
        </p:nvSpPr>
        <p:spPr>
          <a:xfrm>
            <a:off x="990000" y="4113213"/>
            <a:ext cx="4636800" cy="1655762"/>
          </a:xfrm>
        </p:spPr>
        <p:txBody>
          <a:bodyPr>
            <a:normAutofit/>
          </a:bodyPr>
          <a:lstStyle>
            <a:lvl1pPr marL="0" indent="0" algn="ctr">
              <a:buNone/>
              <a:defRPr/>
            </a:lvl1pPr>
          </a:lstStyle>
          <a:p>
            <a:r>
              <a:rPr lang="en-US">
                <a:cs typeface="Calibri"/>
              </a:rPr>
              <a:t>Click to edit Master subtitle style</a:t>
            </a:r>
            <a:endParaRPr lang="en-US" dirty="0"/>
          </a:p>
        </p:txBody>
      </p:sp>
    </p:spTree>
    <p:extLst>
      <p:ext uri="{BB962C8B-B14F-4D97-AF65-F5344CB8AC3E}">
        <p14:creationId xmlns:p14="http://schemas.microsoft.com/office/powerpoint/2010/main" val="42291223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A42251-8A4B-463E-982B-C657C3810F36}"/>
              </a:ext>
            </a:extLst>
          </p:cNvPr>
          <p:cNvSpPr>
            <a:spLocks noGrp="1"/>
          </p:cNvSpPr>
          <p:nvPr>
            <p:ph type="title"/>
          </p:nvPr>
        </p:nvSpPr>
        <p:spPr>
          <a:xfrm>
            <a:off x="989400" y="395289"/>
            <a:ext cx="10213200" cy="1112836"/>
          </a:xfrm>
        </p:spPr>
        <p:txBody>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61C74D5E-AC0B-46BF-8840-61CC89C3B6BE}"/>
              </a:ext>
            </a:extLst>
          </p:cNvPr>
          <p:cNvSpPr>
            <a:spLocks noGrp="1"/>
          </p:cNvSpPr>
          <p:nvPr>
            <p:ph type="body" idx="1"/>
          </p:nvPr>
        </p:nvSpPr>
        <p:spPr>
          <a:xfrm>
            <a:off x="989399" y="1736732"/>
            <a:ext cx="4928400" cy="661912"/>
          </a:xfrm>
        </p:spPr>
        <p:txBody>
          <a:bodyPr anchor="b">
            <a:normAutofit/>
          </a:bodyPr>
          <a:lstStyle>
            <a:lvl1pPr marL="0" indent="0">
              <a:buNone/>
              <a:defRPr sz="1600" b="0"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01A0738-7A90-4A35-AB98-9656D6187286}"/>
              </a:ext>
            </a:extLst>
          </p:cNvPr>
          <p:cNvSpPr>
            <a:spLocks noGrp="1"/>
          </p:cNvSpPr>
          <p:nvPr>
            <p:ph sz="half" idx="2"/>
          </p:nvPr>
        </p:nvSpPr>
        <p:spPr>
          <a:xfrm>
            <a:off x="989400" y="2431256"/>
            <a:ext cx="4928400" cy="334724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5DADFE01-1BA7-4288-9355-8B2B508BE582}"/>
              </a:ext>
            </a:extLst>
          </p:cNvPr>
          <p:cNvSpPr>
            <a:spLocks noGrp="1"/>
          </p:cNvSpPr>
          <p:nvPr>
            <p:ph type="body" sz="quarter" idx="3"/>
          </p:nvPr>
        </p:nvSpPr>
        <p:spPr>
          <a:xfrm>
            <a:off x="6274200" y="1736732"/>
            <a:ext cx="4928400" cy="662400"/>
          </a:xfrm>
        </p:spPr>
        <p:txBody>
          <a:bodyPr anchor="b">
            <a:normAutofit/>
          </a:bodyPr>
          <a:lstStyle>
            <a:lvl1pPr marL="0" indent="0">
              <a:buNone/>
              <a:defRPr sz="1600" b="0"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7D49F77-6C55-47AC-B1AE-5D9906DBD7F6}"/>
              </a:ext>
            </a:extLst>
          </p:cNvPr>
          <p:cNvSpPr>
            <a:spLocks noGrp="1"/>
          </p:cNvSpPr>
          <p:nvPr>
            <p:ph sz="quarter" idx="4"/>
          </p:nvPr>
        </p:nvSpPr>
        <p:spPr>
          <a:xfrm>
            <a:off x="6274200" y="2431257"/>
            <a:ext cx="4928400" cy="334724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21D8EF53-AF86-47E8-83DC-8C419847A639}"/>
              </a:ext>
            </a:extLst>
          </p:cNvPr>
          <p:cNvSpPr>
            <a:spLocks noGrp="1"/>
          </p:cNvSpPr>
          <p:nvPr>
            <p:ph type="dt" sz="half" idx="10"/>
          </p:nvPr>
        </p:nvSpPr>
        <p:spPr/>
        <p:txBody>
          <a:bodyPr/>
          <a:lstStyle>
            <a:lvl1pPr>
              <a:defRPr/>
            </a:lvl1pPr>
          </a:lstStyle>
          <a:p>
            <a:r>
              <a:rPr lang="en-US" dirty="0"/>
              <a:t>20XX</a:t>
            </a:r>
          </a:p>
        </p:txBody>
      </p:sp>
      <p:sp>
        <p:nvSpPr>
          <p:cNvPr id="8" name="Footer Placeholder 7">
            <a:extLst>
              <a:ext uri="{FF2B5EF4-FFF2-40B4-BE49-F238E27FC236}">
                <a16:creationId xmlns:a16="http://schemas.microsoft.com/office/drawing/2014/main" id="{5C01D653-ED9A-46D3-A97F-B5FA1DAE6CA9}"/>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CC5B9B66-64EA-4022-BD96-ECF2A80CE2F0}"/>
              </a:ext>
            </a:extLst>
          </p:cNvPr>
          <p:cNvSpPr>
            <a:spLocks noGrp="1"/>
          </p:cNvSpPr>
          <p:nvPr>
            <p:ph type="sldNum" sz="quarter" idx="12"/>
          </p:nvPr>
        </p:nvSpPr>
        <p:spPr/>
        <p:txBody>
          <a:bodyPr/>
          <a:lstStyle/>
          <a:p>
            <a:fld id="{294A09A9-5501-47C1-A89A-A340965A2BE2}" type="slidenum">
              <a:rPr lang="en-US" smtClean="0"/>
              <a:t>‹#›</a:t>
            </a:fld>
            <a:endParaRPr lang="en-US" dirty="0"/>
          </a:p>
        </p:txBody>
      </p:sp>
    </p:spTree>
    <p:extLst>
      <p:ext uri="{BB962C8B-B14F-4D97-AF65-F5344CB8AC3E}">
        <p14:creationId xmlns:p14="http://schemas.microsoft.com/office/powerpoint/2010/main" val="41854984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ontent 3 column ">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A42251-8A4B-463E-982B-C657C3810F36}"/>
              </a:ext>
            </a:extLst>
          </p:cNvPr>
          <p:cNvSpPr>
            <a:spLocks noGrp="1"/>
          </p:cNvSpPr>
          <p:nvPr>
            <p:ph type="title"/>
          </p:nvPr>
        </p:nvSpPr>
        <p:spPr>
          <a:xfrm>
            <a:off x="989400" y="395289"/>
            <a:ext cx="10213200" cy="1112836"/>
          </a:xfrm>
        </p:spPr>
        <p:txBody>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61C74D5E-AC0B-46BF-8840-61CC89C3B6BE}"/>
              </a:ext>
            </a:extLst>
          </p:cNvPr>
          <p:cNvSpPr>
            <a:spLocks noGrp="1"/>
          </p:cNvSpPr>
          <p:nvPr>
            <p:ph type="body" idx="1"/>
          </p:nvPr>
        </p:nvSpPr>
        <p:spPr>
          <a:xfrm>
            <a:off x="989399" y="1736732"/>
            <a:ext cx="2971400" cy="661912"/>
          </a:xfrm>
        </p:spPr>
        <p:txBody>
          <a:bodyPr anchor="b">
            <a:normAutofit/>
          </a:bodyPr>
          <a:lstStyle>
            <a:lvl1pPr marL="0" indent="0">
              <a:buNone/>
              <a:defRPr sz="1600" b="0"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01A0738-7A90-4A35-AB98-9656D6187286}"/>
              </a:ext>
            </a:extLst>
          </p:cNvPr>
          <p:cNvSpPr>
            <a:spLocks noGrp="1"/>
          </p:cNvSpPr>
          <p:nvPr>
            <p:ph sz="half" idx="2"/>
          </p:nvPr>
        </p:nvSpPr>
        <p:spPr>
          <a:xfrm>
            <a:off x="989400" y="2431256"/>
            <a:ext cx="2971400" cy="3632750"/>
          </a:xfrm>
        </p:spPr>
        <p:txBody>
          <a:bodyPr>
            <a:noAutofit/>
          </a:bodyPr>
          <a:lstStyle>
            <a:lvl1pPr>
              <a:defRPr sz="1600"/>
            </a:lvl1pPr>
            <a:lvl2pPr>
              <a:defRPr sz="1600"/>
            </a:lvl2pPr>
            <a:lvl3pPr>
              <a:defRPr sz="16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5DADFE01-1BA7-4288-9355-8B2B508BE582}"/>
              </a:ext>
            </a:extLst>
          </p:cNvPr>
          <p:cNvSpPr>
            <a:spLocks noGrp="1"/>
          </p:cNvSpPr>
          <p:nvPr>
            <p:ph type="body" sz="quarter" idx="3"/>
          </p:nvPr>
        </p:nvSpPr>
        <p:spPr>
          <a:xfrm>
            <a:off x="4610300" y="1756025"/>
            <a:ext cx="2971400" cy="662400"/>
          </a:xfrm>
        </p:spPr>
        <p:txBody>
          <a:bodyPr anchor="b">
            <a:normAutofit/>
          </a:bodyPr>
          <a:lstStyle>
            <a:lvl1pPr marL="0" indent="0">
              <a:buNone/>
              <a:defRPr sz="1600" b="0"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7D49F77-6C55-47AC-B1AE-5D9906DBD7F6}"/>
              </a:ext>
            </a:extLst>
          </p:cNvPr>
          <p:cNvSpPr>
            <a:spLocks noGrp="1"/>
          </p:cNvSpPr>
          <p:nvPr>
            <p:ph sz="quarter" idx="4"/>
          </p:nvPr>
        </p:nvSpPr>
        <p:spPr>
          <a:xfrm>
            <a:off x="4610300" y="2450550"/>
            <a:ext cx="2971400" cy="3632750"/>
          </a:xfrm>
        </p:spPr>
        <p:txBody>
          <a:bodyPr>
            <a:noAutofit/>
          </a:bodyPr>
          <a:lstStyle>
            <a:lvl1pPr>
              <a:defRPr sz="1600"/>
            </a:lvl1pPr>
            <a:lvl2pPr>
              <a:defRPr sz="1600"/>
            </a:lvl2pPr>
            <a:lvl3pPr>
              <a:defRPr sz="16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Text Placeholder 4">
            <a:extLst>
              <a:ext uri="{FF2B5EF4-FFF2-40B4-BE49-F238E27FC236}">
                <a16:creationId xmlns:a16="http://schemas.microsoft.com/office/drawing/2014/main" id="{65563541-7DAA-4F84-BBAB-31C12F6AE981}"/>
              </a:ext>
            </a:extLst>
          </p:cNvPr>
          <p:cNvSpPr>
            <a:spLocks noGrp="1"/>
          </p:cNvSpPr>
          <p:nvPr>
            <p:ph type="body" sz="quarter" idx="13"/>
          </p:nvPr>
        </p:nvSpPr>
        <p:spPr>
          <a:xfrm>
            <a:off x="8231200" y="1756025"/>
            <a:ext cx="2971400" cy="662400"/>
          </a:xfrm>
        </p:spPr>
        <p:txBody>
          <a:bodyPr anchor="b">
            <a:normAutofit/>
          </a:bodyPr>
          <a:lstStyle>
            <a:lvl1pPr marL="0" indent="0">
              <a:buNone/>
              <a:defRPr sz="1600" b="0"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1" name="Content Placeholder 5">
            <a:extLst>
              <a:ext uri="{FF2B5EF4-FFF2-40B4-BE49-F238E27FC236}">
                <a16:creationId xmlns:a16="http://schemas.microsoft.com/office/drawing/2014/main" id="{AE3321C3-E759-4DD7-BFA1-2E724B8DDBF0}"/>
              </a:ext>
            </a:extLst>
          </p:cNvPr>
          <p:cNvSpPr>
            <a:spLocks noGrp="1"/>
          </p:cNvSpPr>
          <p:nvPr>
            <p:ph sz="quarter" idx="14"/>
          </p:nvPr>
        </p:nvSpPr>
        <p:spPr>
          <a:xfrm>
            <a:off x="8231200" y="2450550"/>
            <a:ext cx="2971400" cy="3632750"/>
          </a:xfrm>
        </p:spPr>
        <p:txBody>
          <a:bodyPr>
            <a:noAutofit/>
          </a:bodyPr>
          <a:lstStyle>
            <a:lvl1pPr>
              <a:defRPr sz="1600"/>
            </a:lvl1pPr>
            <a:lvl2pPr>
              <a:defRPr sz="1600"/>
            </a:lvl2pPr>
            <a:lvl3pPr>
              <a:defRPr sz="16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21D8EF53-AF86-47E8-83DC-8C419847A639}"/>
              </a:ext>
            </a:extLst>
          </p:cNvPr>
          <p:cNvSpPr>
            <a:spLocks noGrp="1"/>
          </p:cNvSpPr>
          <p:nvPr>
            <p:ph type="dt" sz="half" idx="10"/>
          </p:nvPr>
        </p:nvSpPr>
        <p:spPr/>
        <p:txBody>
          <a:bodyPr/>
          <a:lstStyle>
            <a:lvl1pPr>
              <a:defRPr/>
            </a:lvl1pPr>
          </a:lstStyle>
          <a:p>
            <a:r>
              <a:rPr lang="en-US" dirty="0"/>
              <a:t>20XX</a:t>
            </a:r>
          </a:p>
        </p:txBody>
      </p:sp>
      <p:sp>
        <p:nvSpPr>
          <p:cNvPr id="8" name="Footer Placeholder 7">
            <a:extLst>
              <a:ext uri="{FF2B5EF4-FFF2-40B4-BE49-F238E27FC236}">
                <a16:creationId xmlns:a16="http://schemas.microsoft.com/office/drawing/2014/main" id="{5C01D653-ED9A-46D3-A97F-B5FA1DAE6CA9}"/>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CC5B9B66-64EA-4022-BD96-ECF2A80CE2F0}"/>
              </a:ext>
            </a:extLst>
          </p:cNvPr>
          <p:cNvSpPr>
            <a:spLocks noGrp="1"/>
          </p:cNvSpPr>
          <p:nvPr>
            <p:ph type="sldNum" sz="quarter" idx="12"/>
          </p:nvPr>
        </p:nvSpPr>
        <p:spPr/>
        <p:txBody>
          <a:bodyPr/>
          <a:lstStyle/>
          <a:p>
            <a:fld id="{294A09A9-5501-47C1-A89A-A340965A2BE2}" type="slidenum">
              <a:rPr lang="en-US" smtClean="0"/>
              <a:t>‹#›</a:t>
            </a:fld>
            <a:endParaRPr lang="en-US" dirty="0"/>
          </a:p>
        </p:txBody>
      </p:sp>
    </p:spTree>
    <p:extLst>
      <p:ext uri="{BB962C8B-B14F-4D97-AF65-F5344CB8AC3E}">
        <p14:creationId xmlns:p14="http://schemas.microsoft.com/office/powerpoint/2010/main" val="193649680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Summary  ">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B4910FDC-FCA3-4F39-AC3F-821172639127}"/>
              </a:ext>
              <a:ext uri="{C183D7F6-B498-43B3-948B-1728B52AA6E4}">
                <adec:decorative xmlns:adec="http://schemas.microsoft.com/office/drawing/2017/decorative" val="1"/>
              </a:ext>
            </a:extLst>
          </p:cNvPr>
          <p:cNvSpPr/>
          <p:nvPr userDrawn="1">
            <p:extLst>
              <p:ext uri="{386F3935-93C4-4BCD-93E2-E3B085C9AB24}">
                <p16:designElem xmlns:p16="http://schemas.microsoft.com/office/powerpoint/2015/main" val="1"/>
              </p:ext>
            </p:extLst>
          </p:nvPr>
        </p:nvSpPr>
        <p:spPr>
          <a:xfrm>
            <a:off x="2937" y="0"/>
            <a:ext cx="3867150" cy="6858000"/>
          </a:xfrm>
          <a:prstGeom prst="rect">
            <a:avLst/>
          </a:prstGeom>
          <a:solidFill>
            <a:srgbClr val="FFFFFF"/>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alpha val="20000"/>
                </a:schemeClr>
              </a:solidFill>
            </a:endParaRPr>
          </a:p>
        </p:txBody>
      </p:sp>
      <p:sp>
        <p:nvSpPr>
          <p:cNvPr id="2" name="Title 1">
            <a:extLst>
              <a:ext uri="{FF2B5EF4-FFF2-40B4-BE49-F238E27FC236}">
                <a16:creationId xmlns:a16="http://schemas.microsoft.com/office/drawing/2014/main" id="{D033B6B0-54DE-4F2D-84DD-D06CD3B117B4}"/>
              </a:ext>
            </a:extLst>
          </p:cNvPr>
          <p:cNvSpPr>
            <a:spLocks noGrp="1"/>
          </p:cNvSpPr>
          <p:nvPr>
            <p:ph type="title"/>
          </p:nvPr>
        </p:nvSpPr>
        <p:spPr>
          <a:xfrm>
            <a:off x="4318001" y="536573"/>
            <a:ext cx="7424950" cy="1453003"/>
          </a:xfrm>
        </p:spPr>
        <p:txBody>
          <a:bodyPr/>
          <a:lstStyle>
            <a:lvl1pPr algn="ctr">
              <a:defRPr/>
            </a:lvl1pPr>
          </a:lstStyle>
          <a:p>
            <a:r>
              <a:rPr lang="en-US"/>
              <a:t>Click to edit Master title style</a:t>
            </a:r>
            <a:endParaRPr lang="en-US" dirty="0"/>
          </a:p>
        </p:txBody>
      </p:sp>
      <p:sp>
        <p:nvSpPr>
          <p:cNvPr id="11" name="Picture Placeholder 10">
            <a:extLst>
              <a:ext uri="{FF2B5EF4-FFF2-40B4-BE49-F238E27FC236}">
                <a16:creationId xmlns:a16="http://schemas.microsoft.com/office/drawing/2014/main" id="{6F0F278F-99B1-49C2-968B-C983DF8121A9}"/>
              </a:ext>
            </a:extLst>
          </p:cNvPr>
          <p:cNvSpPr>
            <a:spLocks noGrp="1"/>
          </p:cNvSpPr>
          <p:nvPr>
            <p:ph type="pic" sz="quarter" idx="14"/>
          </p:nvPr>
        </p:nvSpPr>
        <p:spPr>
          <a:xfrm>
            <a:off x="627063" y="536575"/>
            <a:ext cx="2616200" cy="1743075"/>
          </a:xfrm>
        </p:spPr>
        <p:txBody>
          <a:bodyPr/>
          <a:lstStyle/>
          <a:p>
            <a:r>
              <a:rPr lang="en-US"/>
              <a:t>Click icon to add picture</a:t>
            </a:r>
            <a:endParaRPr lang="en-US" dirty="0"/>
          </a:p>
        </p:txBody>
      </p:sp>
      <p:sp>
        <p:nvSpPr>
          <p:cNvPr id="207" name="Picture Placeholder 10">
            <a:extLst>
              <a:ext uri="{FF2B5EF4-FFF2-40B4-BE49-F238E27FC236}">
                <a16:creationId xmlns:a16="http://schemas.microsoft.com/office/drawing/2014/main" id="{524BD50E-995A-4DB3-8E0A-E7F1FC636936}"/>
              </a:ext>
            </a:extLst>
          </p:cNvPr>
          <p:cNvSpPr>
            <a:spLocks noGrp="1"/>
          </p:cNvSpPr>
          <p:nvPr>
            <p:ph type="pic" sz="quarter" idx="15"/>
          </p:nvPr>
        </p:nvSpPr>
        <p:spPr>
          <a:xfrm>
            <a:off x="616853" y="2557090"/>
            <a:ext cx="2616200" cy="1743075"/>
          </a:xfrm>
        </p:spPr>
        <p:txBody>
          <a:bodyPr/>
          <a:lstStyle/>
          <a:p>
            <a:r>
              <a:rPr lang="en-US"/>
              <a:t>Click icon to add picture</a:t>
            </a:r>
            <a:endParaRPr lang="en-US" dirty="0"/>
          </a:p>
        </p:txBody>
      </p:sp>
      <p:sp>
        <p:nvSpPr>
          <p:cNvPr id="208" name="Picture Placeholder 10">
            <a:extLst>
              <a:ext uri="{FF2B5EF4-FFF2-40B4-BE49-F238E27FC236}">
                <a16:creationId xmlns:a16="http://schemas.microsoft.com/office/drawing/2014/main" id="{ABAB6489-3F37-4A20-8777-093046E5C82D}"/>
              </a:ext>
            </a:extLst>
          </p:cNvPr>
          <p:cNvSpPr>
            <a:spLocks noGrp="1"/>
          </p:cNvSpPr>
          <p:nvPr>
            <p:ph type="pic" sz="quarter" idx="16"/>
          </p:nvPr>
        </p:nvSpPr>
        <p:spPr>
          <a:xfrm>
            <a:off x="627063" y="4576347"/>
            <a:ext cx="2616200" cy="1743075"/>
          </a:xfrm>
        </p:spPr>
        <p:txBody>
          <a:bodyPr/>
          <a:lstStyle/>
          <a:p>
            <a:r>
              <a:rPr lang="en-US"/>
              <a:t>Click icon to add picture</a:t>
            </a:r>
            <a:endParaRPr lang="en-US" dirty="0"/>
          </a:p>
        </p:txBody>
      </p:sp>
      <p:sp>
        <p:nvSpPr>
          <p:cNvPr id="7" name="Text Placeholder 6">
            <a:extLst>
              <a:ext uri="{FF2B5EF4-FFF2-40B4-BE49-F238E27FC236}">
                <a16:creationId xmlns:a16="http://schemas.microsoft.com/office/drawing/2014/main" id="{92523157-52E2-4F89-B3C9-EA9FE7914BAB}"/>
              </a:ext>
            </a:extLst>
          </p:cNvPr>
          <p:cNvSpPr>
            <a:spLocks noGrp="1"/>
          </p:cNvSpPr>
          <p:nvPr>
            <p:ph type="body" sz="quarter" idx="17" hasCustomPrompt="1"/>
          </p:nvPr>
        </p:nvSpPr>
        <p:spPr>
          <a:xfrm>
            <a:off x="4864100" y="2876550"/>
            <a:ext cx="6332538" cy="3219450"/>
          </a:xfrm>
        </p:spPr>
        <p:txBody>
          <a:bodyPr>
            <a:normAutofit/>
          </a:bodyPr>
          <a:lstStyle>
            <a:lvl1pPr marL="0" indent="0" algn="ctr">
              <a:buNone/>
              <a:defRPr sz="1900"/>
            </a:lvl1pPr>
            <a:lvl2pPr marL="360000" indent="0" algn="ctr">
              <a:buFont typeface="Arial" panose="020B0604020202020204" pitchFamily="34" charset="0"/>
              <a:buNone/>
              <a:defRPr/>
            </a:lvl2pPr>
            <a:lvl3pPr marL="720000" indent="0" algn="ctr">
              <a:buNone/>
              <a:defRPr/>
            </a:lvl3pPr>
            <a:lvl4pPr marL="1080000" indent="0" algn="ctr">
              <a:buFont typeface="Arial" panose="020B0604020202020204" pitchFamily="34" charset="0"/>
              <a:buNone/>
              <a:defRPr/>
            </a:lvl4pPr>
            <a:lvl5pPr marL="1440000" indent="0" algn="ctr">
              <a:buNone/>
              <a:defRPr/>
            </a:lvl5pPr>
          </a:lstStyle>
          <a:p>
            <a:pPr lvl="0"/>
            <a:r>
              <a:rPr lang="en-US" dirty="0"/>
              <a:t>Click to edit text</a:t>
            </a:r>
          </a:p>
        </p:txBody>
      </p:sp>
      <p:sp>
        <p:nvSpPr>
          <p:cNvPr id="3" name="Date Placeholder 2">
            <a:extLst>
              <a:ext uri="{FF2B5EF4-FFF2-40B4-BE49-F238E27FC236}">
                <a16:creationId xmlns:a16="http://schemas.microsoft.com/office/drawing/2014/main" id="{AEFFE053-BB16-4940-B248-2D496BB29975}"/>
              </a:ext>
            </a:extLst>
          </p:cNvPr>
          <p:cNvSpPr>
            <a:spLocks noGrp="1"/>
          </p:cNvSpPr>
          <p:nvPr>
            <p:ph type="dt" sz="half" idx="10"/>
          </p:nvPr>
        </p:nvSpPr>
        <p:spPr>
          <a:xfrm>
            <a:off x="4318000" y="6357167"/>
            <a:ext cx="1760150" cy="461665"/>
          </a:xfrm>
        </p:spPr>
        <p:txBody>
          <a:bodyPr/>
          <a:lstStyle>
            <a:lvl1pPr>
              <a:defRPr/>
            </a:lvl1pPr>
          </a:lstStyle>
          <a:p>
            <a:r>
              <a:rPr lang="en-US" dirty="0"/>
              <a:t>20XX</a:t>
            </a:r>
          </a:p>
        </p:txBody>
      </p:sp>
      <p:sp>
        <p:nvSpPr>
          <p:cNvPr id="4" name="Footer Placeholder 3">
            <a:extLst>
              <a:ext uri="{FF2B5EF4-FFF2-40B4-BE49-F238E27FC236}">
                <a16:creationId xmlns:a16="http://schemas.microsoft.com/office/drawing/2014/main" id="{31FBD80C-6CA1-42DB-B732-4807A27DA8C7}"/>
              </a:ext>
            </a:extLst>
          </p:cNvPr>
          <p:cNvSpPr>
            <a:spLocks noGrp="1"/>
          </p:cNvSpPr>
          <p:nvPr>
            <p:ph type="ftr" sz="quarter" idx="11"/>
          </p:nvPr>
        </p:nvSpPr>
        <p:spPr>
          <a:xfrm>
            <a:off x="6356725" y="6357600"/>
            <a:ext cx="3347285" cy="460800"/>
          </a:xfrm>
        </p:spPr>
        <p:txBody>
          <a:bodyPr/>
          <a:lstStyle/>
          <a:p>
            <a:endParaRPr lang="en-US" dirty="0"/>
          </a:p>
        </p:txBody>
      </p:sp>
      <p:sp>
        <p:nvSpPr>
          <p:cNvPr id="5" name="Slide Number Placeholder 4">
            <a:extLst>
              <a:ext uri="{FF2B5EF4-FFF2-40B4-BE49-F238E27FC236}">
                <a16:creationId xmlns:a16="http://schemas.microsoft.com/office/drawing/2014/main" id="{B7A9DA86-C177-42C6-90F8-37C6844A2AA8}"/>
              </a:ext>
            </a:extLst>
          </p:cNvPr>
          <p:cNvSpPr>
            <a:spLocks noGrp="1"/>
          </p:cNvSpPr>
          <p:nvPr>
            <p:ph type="sldNum" sz="quarter" idx="12"/>
          </p:nvPr>
        </p:nvSpPr>
        <p:spPr/>
        <p:txBody>
          <a:bodyPr/>
          <a:lstStyle/>
          <a:p>
            <a:fld id="{294A09A9-5501-47C1-A89A-A340965A2BE2}" type="slidenum">
              <a:rPr lang="en-US" smtClean="0"/>
              <a:t>‹#›</a:t>
            </a:fld>
            <a:endParaRPr lang="en-US" dirty="0"/>
          </a:p>
        </p:txBody>
      </p:sp>
      <p:cxnSp>
        <p:nvCxnSpPr>
          <p:cNvPr id="91" name="Straight Connector 90">
            <a:extLst>
              <a:ext uri="{FF2B5EF4-FFF2-40B4-BE49-F238E27FC236}">
                <a16:creationId xmlns:a16="http://schemas.microsoft.com/office/drawing/2014/main" id="{A3805DED-0C97-4EF7-B1E1-0E016E053719}"/>
              </a:ext>
              <a:ext uri="{C183D7F6-B498-43B3-948B-1728B52AA6E4}">
                <adec:decorative xmlns:adec="http://schemas.microsoft.com/office/drawing/2017/decorative" val="1"/>
              </a:ext>
            </a:extLst>
          </p:cNvPr>
          <p:cNvCxnSpPr>
            <a:cxnSpLocks/>
          </p:cNvCxnSpPr>
          <p:nvPr userDrawn="1">
            <p:extLst>
              <p:ext uri="{386F3935-93C4-4BCD-93E2-E3B085C9AB24}">
                <p16:designElem xmlns:p16="http://schemas.microsoft.com/office/powerpoint/2015/main" val="1"/>
              </p:ext>
            </p:extLst>
          </p:nvPr>
        </p:nvCxnSpPr>
        <p:spPr>
          <a:xfrm>
            <a:off x="7741725" y="2428148"/>
            <a:ext cx="540000" cy="0"/>
          </a:xfrm>
          <a:prstGeom prst="line">
            <a:avLst/>
          </a:prstGeom>
          <a:ln w="12700">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6216782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losin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33B6B0-54DE-4F2D-84DD-D06CD3B117B4}"/>
              </a:ext>
            </a:extLst>
          </p:cNvPr>
          <p:cNvSpPr>
            <a:spLocks noGrp="1"/>
          </p:cNvSpPr>
          <p:nvPr>
            <p:ph type="title"/>
          </p:nvPr>
        </p:nvSpPr>
        <p:spPr>
          <a:xfrm>
            <a:off x="7794707" y="536573"/>
            <a:ext cx="3856679" cy="1453003"/>
          </a:xfrm>
        </p:spPr>
        <p:txBody>
          <a:bodyPr/>
          <a:lstStyle>
            <a:lvl1pPr algn="ctr">
              <a:defRPr/>
            </a:lvl1p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AEFFE053-BB16-4940-B248-2D496BB29975}"/>
              </a:ext>
            </a:extLst>
          </p:cNvPr>
          <p:cNvSpPr>
            <a:spLocks noGrp="1"/>
          </p:cNvSpPr>
          <p:nvPr>
            <p:ph type="dt" sz="half" idx="10"/>
          </p:nvPr>
        </p:nvSpPr>
        <p:spPr/>
        <p:txBody>
          <a:bodyPr/>
          <a:lstStyle>
            <a:lvl1pPr>
              <a:defRPr/>
            </a:lvl1pPr>
          </a:lstStyle>
          <a:p>
            <a:r>
              <a:rPr lang="en-US" dirty="0"/>
              <a:t>20XX</a:t>
            </a:r>
          </a:p>
        </p:txBody>
      </p:sp>
      <p:sp>
        <p:nvSpPr>
          <p:cNvPr id="4" name="Footer Placeholder 3">
            <a:extLst>
              <a:ext uri="{FF2B5EF4-FFF2-40B4-BE49-F238E27FC236}">
                <a16:creationId xmlns:a16="http://schemas.microsoft.com/office/drawing/2014/main" id="{31FBD80C-6CA1-42DB-B732-4807A27DA8C7}"/>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B7A9DA86-C177-42C6-90F8-37C6844A2AA8}"/>
              </a:ext>
            </a:extLst>
          </p:cNvPr>
          <p:cNvSpPr>
            <a:spLocks noGrp="1"/>
          </p:cNvSpPr>
          <p:nvPr>
            <p:ph type="sldNum" sz="quarter" idx="12"/>
          </p:nvPr>
        </p:nvSpPr>
        <p:spPr/>
        <p:txBody>
          <a:bodyPr/>
          <a:lstStyle/>
          <a:p>
            <a:fld id="{294A09A9-5501-47C1-A89A-A340965A2BE2}" type="slidenum">
              <a:rPr lang="en-US" smtClean="0"/>
              <a:t>‹#›</a:t>
            </a:fld>
            <a:endParaRPr lang="en-US" dirty="0"/>
          </a:p>
        </p:txBody>
      </p:sp>
      <p:cxnSp>
        <p:nvCxnSpPr>
          <p:cNvPr id="91" name="Straight Connector 90">
            <a:extLst>
              <a:ext uri="{FF2B5EF4-FFF2-40B4-BE49-F238E27FC236}">
                <a16:creationId xmlns:a16="http://schemas.microsoft.com/office/drawing/2014/main" id="{A3805DED-0C97-4EF7-B1E1-0E016E053719}"/>
              </a:ext>
              <a:ext uri="{C183D7F6-B498-43B3-948B-1728B52AA6E4}">
                <adec:decorative xmlns:adec="http://schemas.microsoft.com/office/drawing/2017/decorative" val="1"/>
              </a:ext>
            </a:extLst>
          </p:cNvPr>
          <p:cNvCxnSpPr>
            <a:cxnSpLocks/>
          </p:cNvCxnSpPr>
          <p:nvPr userDrawn="1">
            <p:extLst>
              <p:ext uri="{386F3935-93C4-4BCD-93E2-E3B085C9AB24}">
                <p16:designElem xmlns:p16="http://schemas.microsoft.com/office/powerpoint/2015/main" val="1"/>
              </p:ext>
            </p:extLst>
          </p:nvPr>
        </p:nvCxnSpPr>
        <p:spPr>
          <a:xfrm>
            <a:off x="9443525" y="2428148"/>
            <a:ext cx="540000" cy="0"/>
          </a:xfrm>
          <a:prstGeom prst="line">
            <a:avLst/>
          </a:prstGeom>
          <a:ln w="12700">
            <a:solidFill>
              <a:srgbClr val="FFFFFF"/>
            </a:solidFill>
          </a:ln>
        </p:spPr>
        <p:style>
          <a:lnRef idx="1">
            <a:schemeClr val="accent1"/>
          </a:lnRef>
          <a:fillRef idx="0">
            <a:schemeClr val="accent1"/>
          </a:fillRef>
          <a:effectRef idx="0">
            <a:schemeClr val="accent1"/>
          </a:effectRef>
          <a:fontRef idx="minor">
            <a:schemeClr val="tx1"/>
          </a:fontRef>
        </p:style>
      </p:cxnSp>
      <p:grpSp>
        <p:nvGrpSpPr>
          <p:cNvPr id="92" name="Group 91">
            <a:extLst>
              <a:ext uri="{FF2B5EF4-FFF2-40B4-BE49-F238E27FC236}">
                <a16:creationId xmlns:a16="http://schemas.microsoft.com/office/drawing/2014/main" id="{6CA9855B-4072-4D45-821E-549FDF548137}"/>
              </a:ext>
              <a:ext uri="{C183D7F6-B498-43B3-948B-1728B52AA6E4}">
                <adec:decorative xmlns:adec="http://schemas.microsoft.com/office/drawing/2017/decorative" val="1"/>
              </a:ext>
            </a:extLst>
          </p:cNvPr>
          <p:cNvGrpSpPr>
            <a:grpSpLocks/>
          </p:cNvGrpSpPr>
          <p:nvPr userDrawn="1">
            <p:extLst>
              <p:ext uri="{386F3935-93C4-4BCD-93E2-E3B085C9AB24}">
                <p16:designElem xmlns:p16="http://schemas.microsoft.com/office/powerpoint/2015/main" val="1"/>
              </p:ext>
            </p:extLst>
          </p:nvPr>
        </p:nvGrpSpPr>
        <p:grpSpPr>
          <a:xfrm>
            <a:off x="28958" y="457964"/>
            <a:ext cx="7681842" cy="5937065"/>
            <a:chOff x="28958" y="457964"/>
            <a:chExt cx="7681842" cy="5937065"/>
          </a:xfrm>
        </p:grpSpPr>
        <p:grpSp>
          <p:nvGrpSpPr>
            <p:cNvPr id="94" name="Group 93">
              <a:extLst>
                <a:ext uri="{FF2B5EF4-FFF2-40B4-BE49-F238E27FC236}">
                  <a16:creationId xmlns:a16="http://schemas.microsoft.com/office/drawing/2014/main" id="{CD707C0C-4086-4F35-A8FC-A45D727AA61B}"/>
                </a:ext>
                <a:ext uri="{C183D7F6-B498-43B3-948B-1728B52AA6E4}">
                  <adec:decorative xmlns:adec="http://schemas.microsoft.com/office/drawing/2017/decorative" val="1"/>
                </a:ext>
              </a:extLst>
            </p:cNvPr>
            <p:cNvGrpSpPr>
              <a:grpSpLocks/>
            </p:cNvGrpSpPr>
            <p:nvPr>
              <p:extLst>
                <p:ext uri="{386F3935-93C4-4BCD-93E2-E3B085C9AB24}">
                  <p16:designElem xmlns:p16="http://schemas.microsoft.com/office/powerpoint/2015/main" val="1"/>
                </p:ext>
              </p:extLst>
            </p:nvPr>
          </p:nvGrpSpPr>
          <p:grpSpPr>
            <a:xfrm rot="18900000" flipH="1">
              <a:off x="3417239" y="1865958"/>
              <a:ext cx="1270000" cy="3384002"/>
              <a:chOff x="7920038" y="61913"/>
              <a:chExt cx="1270000" cy="3384002"/>
            </a:xfrm>
          </p:grpSpPr>
          <p:sp>
            <p:nvSpPr>
              <p:cNvPr id="195" name="Freeform 76">
                <a:extLst>
                  <a:ext uri="{FF2B5EF4-FFF2-40B4-BE49-F238E27FC236}">
                    <a16:creationId xmlns:a16="http://schemas.microsoft.com/office/drawing/2014/main" id="{3D21528F-9013-4CD7-9F7C-D3F36248816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7920038" y="61913"/>
                <a:ext cx="638175" cy="2843213"/>
              </a:xfrm>
              <a:custGeom>
                <a:avLst/>
                <a:gdLst>
                  <a:gd name="T0" fmla="*/ 0 w 134"/>
                  <a:gd name="T1" fmla="*/ 298 h 597"/>
                  <a:gd name="T2" fmla="*/ 134 w 134"/>
                  <a:gd name="T3" fmla="*/ 597 h 597"/>
                  <a:gd name="T4" fmla="*/ 134 w 134"/>
                  <a:gd name="T5" fmla="*/ 0 h 597"/>
                  <a:gd name="T6" fmla="*/ 0 w 134"/>
                  <a:gd name="T7" fmla="*/ 298 h 597"/>
                </a:gdLst>
                <a:ahLst/>
                <a:cxnLst>
                  <a:cxn ang="0">
                    <a:pos x="T0" y="T1"/>
                  </a:cxn>
                  <a:cxn ang="0">
                    <a:pos x="T2" y="T3"/>
                  </a:cxn>
                  <a:cxn ang="0">
                    <a:pos x="T4" y="T5"/>
                  </a:cxn>
                  <a:cxn ang="0">
                    <a:pos x="T6" y="T7"/>
                  </a:cxn>
                </a:cxnLst>
                <a:rect l="0" t="0" r="r" b="b"/>
                <a:pathLst>
                  <a:path w="134" h="597">
                    <a:moveTo>
                      <a:pt x="0" y="298"/>
                    </a:moveTo>
                    <a:cubicBezTo>
                      <a:pt x="0" y="417"/>
                      <a:pt x="52" y="523"/>
                      <a:pt x="134" y="597"/>
                    </a:cubicBezTo>
                    <a:cubicBezTo>
                      <a:pt x="134" y="0"/>
                      <a:pt x="134" y="0"/>
                      <a:pt x="134" y="0"/>
                    </a:cubicBezTo>
                    <a:cubicBezTo>
                      <a:pt x="52" y="74"/>
                      <a:pt x="0" y="180"/>
                      <a:pt x="0" y="298"/>
                    </a:cubicBez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196" name="Freeform 77">
                <a:extLst>
                  <a:ext uri="{FF2B5EF4-FFF2-40B4-BE49-F238E27FC236}">
                    <a16:creationId xmlns:a16="http://schemas.microsoft.com/office/drawing/2014/main" id="{06A8F5A2-62EC-4CDC-945A-E6C50C86CA2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8558213" y="61913"/>
                <a:ext cx="631825" cy="2843213"/>
              </a:xfrm>
              <a:custGeom>
                <a:avLst/>
                <a:gdLst>
                  <a:gd name="T0" fmla="*/ 0 w 133"/>
                  <a:gd name="T1" fmla="*/ 0 h 597"/>
                  <a:gd name="T2" fmla="*/ 0 w 133"/>
                  <a:gd name="T3" fmla="*/ 597 h 597"/>
                  <a:gd name="T4" fmla="*/ 133 w 133"/>
                  <a:gd name="T5" fmla="*/ 298 h 597"/>
                  <a:gd name="T6" fmla="*/ 0 w 133"/>
                  <a:gd name="T7" fmla="*/ 0 h 597"/>
                </a:gdLst>
                <a:ahLst/>
                <a:cxnLst>
                  <a:cxn ang="0">
                    <a:pos x="T0" y="T1"/>
                  </a:cxn>
                  <a:cxn ang="0">
                    <a:pos x="T2" y="T3"/>
                  </a:cxn>
                  <a:cxn ang="0">
                    <a:pos x="T4" y="T5"/>
                  </a:cxn>
                  <a:cxn ang="0">
                    <a:pos x="T6" y="T7"/>
                  </a:cxn>
                </a:cxnLst>
                <a:rect l="0" t="0" r="r" b="b"/>
                <a:pathLst>
                  <a:path w="133" h="597">
                    <a:moveTo>
                      <a:pt x="0" y="0"/>
                    </a:moveTo>
                    <a:cubicBezTo>
                      <a:pt x="0" y="597"/>
                      <a:pt x="0" y="597"/>
                      <a:pt x="0" y="597"/>
                    </a:cubicBezTo>
                    <a:cubicBezTo>
                      <a:pt x="82" y="523"/>
                      <a:pt x="133" y="417"/>
                      <a:pt x="133" y="298"/>
                    </a:cubicBezTo>
                    <a:cubicBezTo>
                      <a:pt x="133" y="180"/>
                      <a:pt x="82" y="74"/>
                      <a:pt x="0" y="0"/>
                    </a:cubicBez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grpSp>
            <p:nvGrpSpPr>
              <p:cNvPr id="197" name="Group 196">
                <a:extLst>
                  <a:ext uri="{FF2B5EF4-FFF2-40B4-BE49-F238E27FC236}">
                    <a16:creationId xmlns:a16="http://schemas.microsoft.com/office/drawing/2014/main" id="{9625C8AA-1597-4CED-8301-18D382EF0DF5}"/>
                  </a:ext>
                  <a:ext uri="{C183D7F6-B498-43B3-948B-1728B52AA6E4}">
                    <adec:decorative xmlns:adec="http://schemas.microsoft.com/office/drawing/2017/decorative" val="1"/>
                  </a:ext>
                </a:extLst>
              </p:cNvPr>
              <p:cNvGrpSpPr>
                <a:grpSpLocks/>
              </p:cNvGrpSpPr>
              <p:nvPr>
                <p:extLst>
                  <p:ext uri="{386F3935-93C4-4BCD-93E2-E3B085C9AB24}">
                    <p16:designElem xmlns:p16="http://schemas.microsoft.com/office/powerpoint/2015/main" val="1"/>
                  </p:ext>
                </p:extLst>
              </p:nvPr>
            </p:nvGrpSpPr>
            <p:grpSpPr>
              <a:xfrm>
                <a:off x="7934326" y="61915"/>
                <a:ext cx="1241425" cy="3384000"/>
                <a:chOff x="7934326" y="61915"/>
                <a:chExt cx="1241425" cy="3384000"/>
              </a:xfrm>
            </p:grpSpPr>
            <p:sp>
              <p:nvSpPr>
                <p:cNvPr id="198" name="Line 90">
                  <a:extLst>
                    <a:ext uri="{FF2B5EF4-FFF2-40B4-BE49-F238E27FC236}">
                      <a16:creationId xmlns:a16="http://schemas.microsoft.com/office/drawing/2014/main" id="{5DF95B35-23E9-4724-A4F8-8ED718B5DE7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flipV="1">
                  <a:off x="8558213" y="61915"/>
                  <a:ext cx="0" cy="3384000"/>
                </a:xfrm>
                <a:prstGeom prst="line">
                  <a:avLst/>
                </a:prstGeom>
                <a:noFill/>
                <a:ln w="12700" cap="flat">
                  <a:solidFill>
                    <a:srgbClr val="FFFF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99" name="Freeform 91">
                  <a:extLst>
                    <a:ext uri="{FF2B5EF4-FFF2-40B4-BE49-F238E27FC236}">
                      <a16:creationId xmlns:a16="http://schemas.microsoft.com/office/drawing/2014/main" id="{26C6754B-5776-451D-95ED-62AA4D0BAEF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8181976" y="523875"/>
                  <a:ext cx="747713" cy="376238"/>
                </a:xfrm>
                <a:custGeom>
                  <a:avLst/>
                  <a:gdLst>
                    <a:gd name="T0" fmla="*/ 471 w 471"/>
                    <a:gd name="T1" fmla="*/ 0 h 237"/>
                    <a:gd name="T2" fmla="*/ 237 w 471"/>
                    <a:gd name="T3" fmla="*/ 237 h 237"/>
                    <a:gd name="T4" fmla="*/ 0 w 471"/>
                    <a:gd name="T5" fmla="*/ 0 h 237"/>
                  </a:gdLst>
                  <a:ahLst/>
                  <a:cxnLst>
                    <a:cxn ang="0">
                      <a:pos x="T0" y="T1"/>
                    </a:cxn>
                    <a:cxn ang="0">
                      <a:pos x="T2" y="T3"/>
                    </a:cxn>
                    <a:cxn ang="0">
                      <a:pos x="T4" y="T5"/>
                    </a:cxn>
                  </a:cxnLst>
                  <a:rect l="0" t="0" r="r" b="b"/>
                  <a:pathLst>
                    <a:path w="471" h="237">
                      <a:moveTo>
                        <a:pt x="471" y="0"/>
                      </a:moveTo>
                      <a:lnTo>
                        <a:pt x="237" y="237"/>
                      </a:lnTo>
                      <a:lnTo>
                        <a:pt x="0" y="0"/>
                      </a:lnTo>
                    </a:path>
                  </a:pathLst>
                </a:custGeom>
                <a:noFill/>
                <a:ln w="12700" cap="flat">
                  <a:solidFill>
                    <a:srgbClr val="FFFF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200" name="Freeform 92">
                  <a:extLst>
                    <a:ext uri="{FF2B5EF4-FFF2-40B4-BE49-F238E27FC236}">
                      <a16:creationId xmlns:a16="http://schemas.microsoft.com/office/drawing/2014/main" id="{A345A289-8D6C-4886-B54C-3E0D26D176E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7977188" y="1028700"/>
                  <a:ext cx="1157288" cy="581025"/>
                </a:xfrm>
                <a:custGeom>
                  <a:avLst/>
                  <a:gdLst>
                    <a:gd name="T0" fmla="*/ 729 w 729"/>
                    <a:gd name="T1" fmla="*/ 0 h 366"/>
                    <a:gd name="T2" fmla="*/ 366 w 729"/>
                    <a:gd name="T3" fmla="*/ 366 h 366"/>
                    <a:gd name="T4" fmla="*/ 0 w 729"/>
                    <a:gd name="T5" fmla="*/ 0 h 366"/>
                  </a:gdLst>
                  <a:ahLst/>
                  <a:cxnLst>
                    <a:cxn ang="0">
                      <a:pos x="T0" y="T1"/>
                    </a:cxn>
                    <a:cxn ang="0">
                      <a:pos x="T2" y="T3"/>
                    </a:cxn>
                    <a:cxn ang="0">
                      <a:pos x="T4" y="T5"/>
                    </a:cxn>
                  </a:cxnLst>
                  <a:rect l="0" t="0" r="r" b="b"/>
                  <a:pathLst>
                    <a:path w="729" h="366">
                      <a:moveTo>
                        <a:pt x="729" y="0"/>
                      </a:moveTo>
                      <a:lnTo>
                        <a:pt x="366" y="366"/>
                      </a:lnTo>
                      <a:lnTo>
                        <a:pt x="0" y="0"/>
                      </a:lnTo>
                    </a:path>
                  </a:pathLst>
                </a:custGeom>
                <a:noFill/>
                <a:ln w="12700" cap="flat">
                  <a:solidFill>
                    <a:srgbClr val="FFFF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201" name="Freeform 93">
                  <a:extLst>
                    <a:ext uri="{FF2B5EF4-FFF2-40B4-BE49-F238E27FC236}">
                      <a16:creationId xmlns:a16="http://schemas.microsoft.com/office/drawing/2014/main" id="{5690D981-545B-4A73-A22E-6E701024ACF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7934326" y="1700213"/>
                  <a:ext cx="1241425" cy="619125"/>
                </a:xfrm>
                <a:custGeom>
                  <a:avLst/>
                  <a:gdLst>
                    <a:gd name="T0" fmla="*/ 782 w 782"/>
                    <a:gd name="T1" fmla="*/ 0 h 390"/>
                    <a:gd name="T2" fmla="*/ 393 w 782"/>
                    <a:gd name="T3" fmla="*/ 390 h 390"/>
                    <a:gd name="T4" fmla="*/ 0 w 782"/>
                    <a:gd name="T5" fmla="*/ 0 h 390"/>
                  </a:gdLst>
                  <a:ahLst/>
                  <a:cxnLst>
                    <a:cxn ang="0">
                      <a:pos x="T0" y="T1"/>
                    </a:cxn>
                    <a:cxn ang="0">
                      <a:pos x="T2" y="T3"/>
                    </a:cxn>
                    <a:cxn ang="0">
                      <a:pos x="T4" y="T5"/>
                    </a:cxn>
                  </a:cxnLst>
                  <a:rect l="0" t="0" r="r" b="b"/>
                  <a:pathLst>
                    <a:path w="782" h="390">
                      <a:moveTo>
                        <a:pt x="782" y="0"/>
                      </a:moveTo>
                      <a:lnTo>
                        <a:pt x="393" y="390"/>
                      </a:lnTo>
                      <a:lnTo>
                        <a:pt x="0" y="0"/>
                      </a:lnTo>
                    </a:path>
                  </a:pathLst>
                </a:custGeom>
                <a:noFill/>
                <a:ln w="12700" cap="flat">
                  <a:solidFill>
                    <a:srgbClr val="FFFF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grpSp>
        </p:grpSp>
        <p:grpSp>
          <p:nvGrpSpPr>
            <p:cNvPr id="95" name="Group 94">
              <a:extLst>
                <a:ext uri="{FF2B5EF4-FFF2-40B4-BE49-F238E27FC236}">
                  <a16:creationId xmlns:a16="http://schemas.microsoft.com/office/drawing/2014/main" id="{FCB89D53-605D-4497-A82E-C5CB7B9AB105}"/>
                </a:ext>
                <a:ext uri="{C183D7F6-B498-43B3-948B-1728B52AA6E4}">
                  <adec:decorative xmlns:adec="http://schemas.microsoft.com/office/drawing/2017/decorative" val="1"/>
                </a:ext>
              </a:extLst>
            </p:cNvPr>
            <p:cNvGrpSpPr>
              <a:grpSpLocks/>
            </p:cNvGrpSpPr>
            <p:nvPr>
              <p:extLst>
                <p:ext uri="{386F3935-93C4-4BCD-93E2-E3B085C9AB24}">
                  <p16:designElem xmlns:p16="http://schemas.microsoft.com/office/powerpoint/2015/main" val="1"/>
                </p:ext>
              </p:extLst>
            </p:nvPr>
          </p:nvGrpSpPr>
          <p:grpSpPr>
            <a:xfrm flipH="1">
              <a:off x="28958" y="457964"/>
              <a:ext cx="5539609" cy="5682348"/>
              <a:chOff x="6623433" y="457964"/>
              <a:chExt cx="5539609" cy="5682348"/>
            </a:xfrm>
          </p:grpSpPr>
          <p:grpSp>
            <p:nvGrpSpPr>
              <p:cNvPr id="146" name="Group 145">
                <a:extLst>
                  <a:ext uri="{FF2B5EF4-FFF2-40B4-BE49-F238E27FC236}">
                    <a16:creationId xmlns:a16="http://schemas.microsoft.com/office/drawing/2014/main" id="{4200751B-2483-40F5-8C14-EF64034D4531}"/>
                  </a:ext>
                  <a:ext uri="{C183D7F6-B498-43B3-948B-1728B52AA6E4}">
                    <adec:decorative xmlns:adec="http://schemas.microsoft.com/office/drawing/2017/decorative" val="1"/>
                  </a:ext>
                </a:extLst>
              </p:cNvPr>
              <p:cNvGrpSpPr>
                <a:grpSpLocks/>
              </p:cNvGrpSpPr>
              <p:nvPr>
                <p:extLst>
                  <p:ext uri="{386F3935-93C4-4BCD-93E2-E3B085C9AB24}">
                    <p16:designElem xmlns:p16="http://schemas.microsoft.com/office/powerpoint/2015/main" val="1"/>
                  </p:ext>
                </p:extLst>
              </p:nvPr>
            </p:nvGrpSpPr>
            <p:grpSpPr>
              <a:xfrm rot="2700000">
                <a:off x="9015028" y="2840007"/>
                <a:ext cx="2457452" cy="3838576"/>
                <a:chOff x="587375" y="280987"/>
                <a:chExt cx="2457452" cy="3838576"/>
              </a:xfrm>
            </p:grpSpPr>
            <p:sp>
              <p:nvSpPr>
                <p:cNvPr id="173" name="Freeform 64">
                  <a:extLst>
                    <a:ext uri="{FF2B5EF4-FFF2-40B4-BE49-F238E27FC236}">
                      <a16:creationId xmlns:a16="http://schemas.microsoft.com/office/drawing/2014/main" id="{A9677C6B-C435-43E3-BF18-DC35709C972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816102" y="1443038"/>
                  <a:ext cx="1228725" cy="790575"/>
                </a:xfrm>
                <a:custGeom>
                  <a:avLst/>
                  <a:gdLst>
                    <a:gd name="T0" fmla="*/ 162 w 258"/>
                    <a:gd name="T1" fmla="*/ 132 h 166"/>
                    <a:gd name="T2" fmla="*/ 258 w 258"/>
                    <a:gd name="T3" fmla="*/ 0 h 166"/>
                    <a:gd name="T4" fmla="*/ 0 w 258"/>
                    <a:gd name="T5" fmla="*/ 149 h 166"/>
                    <a:gd name="T6" fmla="*/ 162 w 258"/>
                    <a:gd name="T7" fmla="*/ 132 h 166"/>
                  </a:gdLst>
                  <a:ahLst/>
                  <a:cxnLst>
                    <a:cxn ang="0">
                      <a:pos x="T0" y="T1"/>
                    </a:cxn>
                    <a:cxn ang="0">
                      <a:pos x="T2" y="T3"/>
                    </a:cxn>
                    <a:cxn ang="0">
                      <a:pos x="T4" y="T5"/>
                    </a:cxn>
                    <a:cxn ang="0">
                      <a:pos x="T6" y="T7"/>
                    </a:cxn>
                  </a:cxnLst>
                  <a:rect l="0" t="0" r="r" b="b"/>
                  <a:pathLst>
                    <a:path w="258" h="166">
                      <a:moveTo>
                        <a:pt x="162" y="132"/>
                      </a:moveTo>
                      <a:cubicBezTo>
                        <a:pt x="214" y="102"/>
                        <a:pt x="247" y="54"/>
                        <a:pt x="258" y="0"/>
                      </a:cubicBezTo>
                      <a:cubicBezTo>
                        <a:pt x="0" y="149"/>
                        <a:pt x="0" y="149"/>
                        <a:pt x="0" y="149"/>
                      </a:cubicBezTo>
                      <a:cubicBezTo>
                        <a:pt x="52" y="166"/>
                        <a:pt x="111" y="162"/>
                        <a:pt x="162" y="132"/>
                      </a:cubicBezTo>
                      <a:close/>
                    </a:path>
                  </a:pathLst>
                </a:custGeom>
                <a:gradFill flip="none" rotWithShape="1">
                  <a:gsLst>
                    <a:gs pos="0">
                      <a:srgbClr val="FFFFFF">
                        <a:alpha val="80000"/>
                      </a:srgbClr>
                    </a:gs>
                    <a:gs pos="100000">
                      <a:srgbClr val="FFFFFF">
                        <a:alpha val="10000"/>
                      </a:srgbClr>
                    </a:gs>
                  </a:gsLst>
                  <a:lin ang="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174" name="Freeform 81">
                  <a:extLst>
                    <a:ext uri="{FF2B5EF4-FFF2-40B4-BE49-F238E27FC236}">
                      <a16:creationId xmlns:a16="http://schemas.microsoft.com/office/drawing/2014/main" id="{56E374F1-3376-4D82-B66C-A0588A30F02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816101" y="2205038"/>
                  <a:ext cx="1228725" cy="790575"/>
                </a:xfrm>
                <a:custGeom>
                  <a:avLst/>
                  <a:gdLst>
                    <a:gd name="T0" fmla="*/ 162 w 258"/>
                    <a:gd name="T1" fmla="*/ 132 h 166"/>
                    <a:gd name="T2" fmla="*/ 258 w 258"/>
                    <a:gd name="T3" fmla="*/ 0 h 166"/>
                    <a:gd name="T4" fmla="*/ 0 w 258"/>
                    <a:gd name="T5" fmla="*/ 149 h 166"/>
                    <a:gd name="T6" fmla="*/ 162 w 258"/>
                    <a:gd name="T7" fmla="*/ 132 h 166"/>
                  </a:gdLst>
                  <a:ahLst/>
                  <a:cxnLst>
                    <a:cxn ang="0">
                      <a:pos x="T0" y="T1"/>
                    </a:cxn>
                    <a:cxn ang="0">
                      <a:pos x="T2" y="T3"/>
                    </a:cxn>
                    <a:cxn ang="0">
                      <a:pos x="T4" y="T5"/>
                    </a:cxn>
                    <a:cxn ang="0">
                      <a:pos x="T6" y="T7"/>
                    </a:cxn>
                  </a:cxnLst>
                  <a:rect l="0" t="0" r="r" b="b"/>
                  <a:pathLst>
                    <a:path w="258" h="166">
                      <a:moveTo>
                        <a:pt x="162" y="132"/>
                      </a:moveTo>
                      <a:cubicBezTo>
                        <a:pt x="214" y="102"/>
                        <a:pt x="247" y="54"/>
                        <a:pt x="258" y="0"/>
                      </a:cubicBezTo>
                      <a:cubicBezTo>
                        <a:pt x="0" y="149"/>
                        <a:pt x="0" y="149"/>
                        <a:pt x="0" y="149"/>
                      </a:cubicBezTo>
                      <a:cubicBezTo>
                        <a:pt x="52" y="166"/>
                        <a:pt x="111" y="162"/>
                        <a:pt x="162" y="132"/>
                      </a:cubicBezTo>
                      <a:close/>
                    </a:path>
                  </a:pathLst>
                </a:custGeom>
                <a:gradFill flip="none" rotWithShape="1">
                  <a:gsLst>
                    <a:gs pos="0">
                      <a:srgbClr val="FFFFFF">
                        <a:alpha val="80000"/>
                      </a:srgbClr>
                    </a:gs>
                    <a:gs pos="100000">
                      <a:srgbClr val="FFFFFF">
                        <a:alpha val="10000"/>
                      </a:srgbClr>
                    </a:gs>
                  </a:gsLst>
                  <a:lin ang="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175" name="Freeform 61">
                  <a:extLst>
                    <a:ext uri="{FF2B5EF4-FFF2-40B4-BE49-F238E27FC236}">
                      <a16:creationId xmlns:a16="http://schemas.microsoft.com/office/drawing/2014/main" id="{979B4E97-34CE-4034-8523-F1584A03448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87376" y="1443038"/>
                  <a:ext cx="1228725" cy="790575"/>
                </a:xfrm>
                <a:custGeom>
                  <a:avLst/>
                  <a:gdLst>
                    <a:gd name="T0" fmla="*/ 95 w 258"/>
                    <a:gd name="T1" fmla="*/ 132 h 166"/>
                    <a:gd name="T2" fmla="*/ 258 w 258"/>
                    <a:gd name="T3" fmla="*/ 149 h 166"/>
                    <a:gd name="T4" fmla="*/ 0 w 258"/>
                    <a:gd name="T5" fmla="*/ 0 h 166"/>
                    <a:gd name="T6" fmla="*/ 95 w 258"/>
                    <a:gd name="T7" fmla="*/ 132 h 166"/>
                  </a:gdLst>
                  <a:ahLst/>
                  <a:cxnLst>
                    <a:cxn ang="0">
                      <a:pos x="T0" y="T1"/>
                    </a:cxn>
                    <a:cxn ang="0">
                      <a:pos x="T2" y="T3"/>
                    </a:cxn>
                    <a:cxn ang="0">
                      <a:pos x="T4" y="T5"/>
                    </a:cxn>
                    <a:cxn ang="0">
                      <a:pos x="T6" y="T7"/>
                    </a:cxn>
                  </a:cxnLst>
                  <a:rect l="0" t="0" r="r" b="b"/>
                  <a:pathLst>
                    <a:path w="258" h="166">
                      <a:moveTo>
                        <a:pt x="95" y="132"/>
                      </a:moveTo>
                      <a:cubicBezTo>
                        <a:pt x="147" y="162"/>
                        <a:pt x="206" y="166"/>
                        <a:pt x="258" y="149"/>
                      </a:cubicBezTo>
                      <a:cubicBezTo>
                        <a:pt x="0" y="0"/>
                        <a:pt x="0" y="0"/>
                        <a:pt x="0" y="0"/>
                      </a:cubicBezTo>
                      <a:cubicBezTo>
                        <a:pt x="11" y="54"/>
                        <a:pt x="44" y="102"/>
                        <a:pt x="95" y="132"/>
                      </a:cubicBezTo>
                      <a:close/>
                    </a:path>
                  </a:pathLst>
                </a:custGeom>
                <a:gradFill flip="none" rotWithShape="1">
                  <a:gsLst>
                    <a:gs pos="0">
                      <a:srgbClr val="FFFFFF">
                        <a:alpha val="80000"/>
                      </a:srgbClr>
                    </a:gs>
                    <a:gs pos="100000">
                      <a:srgbClr val="FFFFFF">
                        <a:alpha val="10000"/>
                      </a:srgbClr>
                    </a:gs>
                  </a:gsLst>
                  <a:lin ang="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176" name="Freeform 78">
                  <a:extLst>
                    <a:ext uri="{FF2B5EF4-FFF2-40B4-BE49-F238E27FC236}">
                      <a16:creationId xmlns:a16="http://schemas.microsoft.com/office/drawing/2014/main" id="{F4C4EFFF-E30B-4F0B-9ED4-FF63047DCBD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87376" y="2205037"/>
                  <a:ext cx="1228725" cy="790575"/>
                </a:xfrm>
                <a:custGeom>
                  <a:avLst/>
                  <a:gdLst>
                    <a:gd name="T0" fmla="*/ 95 w 258"/>
                    <a:gd name="T1" fmla="*/ 132 h 166"/>
                    <a:gd name="T2" fmla="*/ 258 w 258"/>
                    <a:gd name="T3" fmla="*/ 149 h 166"/>
                    <a:gd name="T4" fmla="*/ 0 w 258"/>
                    <a:gd name="T5" fmla="*/ 0 h 166"/>
                    <a:gd name="T6" fmla="*/ 95 w 258"/>
                    <a:gd name="T7" fmla="*/ 132 h 166"/>
                  </a:gdLst>
                  <a:ahLst/>
                  <a:cxnLst>
                    <a:cxn ang="0">
                      <a:pos x="T0" y="T1"/>
                    </a:cxn>
                    <a:cxn ang="0">
                      <a:pos x="T2" y="T3"/>
                    </a:cxn>
                    <a:cxn ang="0">
                      <a:pos x="T4" y="T5"/>
                    </a:cxn>
                    <a:cxn ang="0">
                      <a:pos x="T6" y="T7"/>
                    </a:cxn>
                  </a:cxnLst>
                  <a:rect l="0" t="0" r="r" b="b"/>
                  <a:pathLst>
                    <a:path w="258" h="166">
                      <a:moveTo>
                        <a:pt x="95" y="132"/>
                      </a:moveTo>
                      <a:cubicBezTo>
                        <a:pt x="147" y="162"/>
                        <a:pt x="206" y="166"/>
                        <a:pt x="258" y="149"/>
                      </a:cubicBezTo>
                      <a:cubicBezTo>
                        <a:pt x="0" y="0"/>
                        <a:pt x="0" y="0"/>
                        <a:pt x="0" y="0"/>
                      </a:cubicBezTo>
                      <a:cubicBezTo>
                        <a:pt x="11" y="54"/>
                        <a:pt x="44" y="102"/>
                        <a:pt x="95" y="132"/>
                      </a:cubicBezTo>
                      <a:close/>
                    </a:path>
                  </a:pathLst>
                </a:custGeom>
                <a:gradFill flip="none" rotWithShape="1">
                  <a:gsLst>
                    <a:gs pos="0">
                      <a:srgbClr val="FFFFFF">
                        <a:alpha val="80000"/>
                      </a:srgbClr>
                    </a:gs>
                    <a:gs pos="100000">
                      <a:srgbClr val="FFFFFF">
                        <a:alpha val="10000"/>
                      </a:srgbClr>
                    </a:gs>
                  </a:gsLst>
                  <a:lin ang="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177" name="Freeform 84">
                  <a:extLst>
                    <a:ext uri="{FF2B5EF4-FFF2-40B4-BE49-F238E27FC236}">
                      <a16:creationId xmlns:a16="http://schemas.microsoft.com/office/drawing/2014/main" id="{173FDB7E-F5CA-497D-95CF-7A00D6789CF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87376" y="2967038"/>
                  <a:ext cx="1228725" cy="790575"/>
                </a:xfrm>
                <a:custGeom>
                  <a:avLst/>
                  <a:gdLst>
                    <a:gd name="T0" fmla="*/ 95 w 258"/>
                    <a:gd name="T1" fmla="*/ 132 h 166"/>
                    <a:gd name="T2" fmla="*/ 258 w 258"/>
                    <a:gd name="T3" fmla="*/ 149 h 166"/>
                    <a:gd name="T4" fmla="*/ 0 w 258"/>
                    <a:gd name="T5" fmla="*/ 0 h 166"/>
                    <a:gd name="T6" fmla="*/ 95 w 258"/>
                    <a:gd name="T7" fmla="*/ 132 h 166"/>
                  </a:gdLst>
                  <a:ahLst/>
                  <a:cxnLst>
                    <a:cxn ang="0">
                      <a:pos x="T0" y="T1"/>
                    </a:cxn>
                    <a:cxn ang="0">
                      <a:pos x="T2" y="T3"/>
                    </a:cxn>
                    <a:cxn ang="0">
                      <a:pos x="T4" y="T5"/>
                    </a:cxn>
                    <a:cxn ang="0">
                      <a:pos x="T6" y="T7"/>
                    </a:cxn>
                  </a:cxnLst>
                  <a:rect l="0" t="0" r="r" b="b"/>
                  <a:pathLst>
                    <a:path w="258" h="166">
                      <a:moveTo>
                        <a:pt x="95" y="132"/>
                      </a:moveTo>
                      <a:cubicBezTo>
                        <a:pt x="147" y="162"/>
                        <a:pt x="206" y="166"/>
                        <a:pt x="258" y="149"/>
                      </a:cubicBezTo>
                      <a:cubicBezTo>
                        <a:pt x="0" y="0"/>
                        <a:pt x="0" y="0"/>
                        <a:pt x="0" y="0"/>
                      </a:cubicBezTo>
                      <a:cubicBezTo>
                        <a:pt x="11" y="54"/>
                        <a:pt x="44" y="102"/>
                        <a:pt x="95" y="132"/>
                      </a:cubicBezTo>
                      <a:close/>
                    </a:path>
                  </a:pathLst>
                </a:custGeom>
                <a:gradFill flip="none" rotWithShape="1">
                  <a:gsLst>
                    <a:gs pos="0">
                      <a:srgbClr val="FFFFFF">
                        <a:alpha val="80000"/>
                      </a:srgbClr>
                    </a:gs>
                    <a:gs pos="100000">
                      <a:srgbClr val="FFFFFF">
                        <a:alpha val="10000"/>
                      </a:srgbClr>
                    </a:gs>
                  </a:gsLst>
                  <a:lin ang="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178" name="Freeform 87">
                  <a:extLst>
                    <a:ext uri="{FF2B5EF4-FFF2-40B4-BE49-F238E27FC236}">
                      <a16:creationId xmlns:a16="http://schemas.microsoft.com/office/drawing/2014/main" id="{42266BB1-5605-4F64-B071-80A97BAD9C3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816101" y="2967037"/>
                  <a:ext cx="1228725" cy="790575"/>
                </a:xfrm>
                <a:custGeom>
                  <a:avLst/>
                  <a:gdLst>
                    <a:gd name="T0" fmla="*/ 162 w 258"/>
                    <a:gd name="T1" fmla="*/ 132 h 166"/>
                    <a:gd name="T2" fmla="*/ 258 w 258"/>
                    <a:gd name="T3" fmla="*/ 0 h 166"/>
                    <a:gd name="T4" fmla="*/ 0 w 258"/>
                    <a:gd name="T5" fmla="*/ 149 h 166"/>
                    <a:gd name="T6" fmla="*/ 162 w 258"/>
                    <a:gd name="T7" fmla="*/ 132 h 166"/>
                  </a:gdLst>
                  <a:ahLst/>
                  <a:cxnLst>
                    <a:cxn ang="0">
                      <a:pos x="T0" y="T1"/>
                    </a:cxn>
                    <a:cxn ang="0">
                      <a:pos x="T2" y="T3"/>
                    </a:cxn>
                    <a:cxn ang="0">
                      <a:pos x="T4" y="T5"/>
                    </a:cxn>
                    <a:cxn ang="0">
                      <a:pos x="T6" y="T7"/>
                    </a:cxn>
                  </a:cxnLst>
                  <a:rect l="0" t="0" r="r" b="b"/>
                  <a:pathLst>
                    <a:path w="258" h="166">
                      <a:moveTo>
                        <a:pt x="162" y="132"/>
                      </a:moveTo>
                      <a:cubicBezTo>
                        <a:pt x="214" y="102"/>
                        <a:pt x="247" y="54"/>
                        <a:pt x="258" y="0"/>
                      </a:cubicBezTo>
                      <a:cubicBezTo>
                        <a:pt x="0" y="149"/>
                        <a:pt x="0" y="149"/>
                        <a:pt x="0" y="149"/>
                      </a:cubicBezTo>
                      <a:cubicBezTo>
                        <a:pt x="52" y="166"/>
                        <a:pt x="111" y="162"/>
                        <a:pt x="162" y="132"/>
                      </a:cubicBezTo>
                      <a:close/>
                    </a:path>
                  </a:pathLst>
                </a:custGeom>
                <a:gradFill flip="none" rotWithShape="1">
                  <a:gsLst>
                    <a:gs pos="0">
                      <a:srgbClr val="FFFFFF">
                        <a:alpha val="80000"/>
                      </a:srgbClr>
                    </a:gs>
                    <a:gs pos="100000">
                      <a:srgbClr val="FFFFFF">
                        <a:alpha val="10000"/>
                      </a:srgbClr>
                    </a:gs>
                  </a:gsLst>
                  <a:lin ang="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179" name="Freeform 60">
                  <a:extLst>
                    <a:ext uri="{FF2B5EF4-FFF2-40B4-BE49-F238E27FC236}">
                      <a16:creationId xmlns:a16="http://schemas.microsoft.com/office/drawing/2014/main" id="{90D15A2A-0F2D-4AB8-8252-303BA5DB3B0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816101" y="280987"/>
                  <a:ext cx="319088" cy="1419225"/>
                </a:xfrm>
                <a:custGeom>
                  <a:avLst/>
                  <a:gdLst>
                    <a:gd name="T0" fmla="*/ 0 w 67"/>
                    <a:gd name="T1" fmla="*/ 0 h 298"/>
                    <a:gd name="T2" fmla="*/ 0 w 67"/>
                    <a:gd name="T3" fmla="*/ 298 h 298"/>
                    <a:gd name="T4" fmla="*/ 67 w 67"/>
                    <a:gd name="T5" fmla="*/ 149 h 298"/>
                    <a:gd name="T6" fmla="*/ 0 w 67"/>
                    <a:gd name="T7" fmla="*/ 0 h 298"/>
                  </a:gdLst>
                  <a:ahLst/>
                  <a:cxnLst>
                    <a:cxn ang="0">
                      <a:pos x="T0" y="T1"/>
                    </a:cxn>
                    <a:cxn ang="0">
                      <a:pos x="T2" y="T3"/>
                    </a:cxn>
                    <a:cxn ang="0">
                      <a:pos x="T4" y="T5"/>
                    </a:cxn>
                    <a:cxn ang="0">
                      <a:pos x="T6" y="T7"/>
                    </a:cxn>
                  </a:cxnLst>
                  <a:rect l="0" t="0" r="r" b="b"/>
                  <a:pathLst>
                    <a:path w="67" h="298">
                      <a:moveTo>
                        <a:pt x="0" y="0"/>
                      </a:moveTo>
                      <a:cubicBezTo>
                        <a:pt x="0" y="298"/>
                        <a:pt x="0" y="298"/>
                        <a:pt x="0" y="298"/>
                      </a:cubicBezTo>
                      <a:cubicBezTo>
                        <a:pt x="41" y="261"/>
                        <a:pt x="67" y="208"/>
                        <a:pt x="67" y="149"/>
                      </a:cubicBezTo>
                      <a:cubicBezTo>
                        <a:pt x="67" y="89"/>
                        <a:pt x="41" y="36"/>
                        <a:pt x="0" y="0"/>
                      </a:cubicBez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180" name="Freeform 59">
                  <a:extLst>
                    <a:ext uri="{FF2B5EF4-FFF2-40B4-BE49-F238E27FC236}">
                      <a16:creationId xmlns:a16="http://schemas.microsoft.com/office/drawing/2014/main" id="{E676282C-5FCF-4E29-AE15-2545F1A685E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497013" y="280987"/>
                  <a:ext cx="319088" cy="1419225"/>
                </a:xfrm>
                <a:custGeom>
                  <a:avLst/>
                  <a:gdLst>
                    <a:gd name="T0" fmla="*/ 0 w 67"/>
                    <a:gd name="T1" fmla="*/ 149 h 298"/>
                    <a:gd name="T2" fmla="*/ 67 w 67"/>
                    <a:gd name="T3" fmla="*/ 298 h 298"/>
                    <a:gd name="T4" fmla="*/ 67 w 67"/>
                    <a:gd name="T5" fmla="*/ 0 h 298"/>
                    <a:gd name="T6" fmla="*/ 0 w 67"/>
                    <a:gd name="T7" fmla="*/ 149 h 298"/>
                  </a:gdLst>
                  <a:ahLst/>
                  <a:cxnLst>
                    <a:cxn ang="0">
                      <a:pos x="T0" y="T1"/>
                    </a:cxn>
                    <a:cxn ang="0">
                      <a:pos x="T2" y="T3"/>
                    </a:cxn>
                    <a:cxn ang="0">
                      <a:pos x="T4" y="T5"/>
                    </a:cxn>
                    <a:cxn ang="0">
                      <a:pos x="T6" y="T7"/>
                    </a:cxn>
                  </a:cxnLst>
                  <a:rect l="0" t="0" r="r" b="b"/>
                  <a:pathLst>
                    <a:path w="67" h="298">
                      <a:moveTo>
                        <a:pt x="0" y="149"/>
                      </a:moveTo>
                      <a:cubicBezTo>
                        <a:pt x="0" y="208"/>
                        <a:pt x="26" y="261"/>
                        <a:pt x="67" y="298"/>
                      </a:cubicBezTo>
                      <a:cubicBezTo>
                        <a:pt x="67" y="0"/>
                        <a:pt x="67" y="0"/>
                        <a:pt x="67" y="0"/>
                      </a:cubicBezTo>
                      <a:cubicBezTo>
                        <a:pt x="26" y="36"/>
                        <a:pt x="0" y="89"/>
                        <a:pt x="0" y="149"/>
                      </a:cubicBez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181" name="Freeform 62">
                  <a:extLst>
                    <a:ext uri="{FF2B5EF4-FFF2-40B4-BE49-F238E27FC236}">
                      <a16:creationId xmlns:a16="http://schemas.microsoft.com/office/drawing/2014/main" id="{AF7EC2A1-EAFC-4851-A4E3-47811C4456B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87375" y="1390651"/>
                  <a:ext cx="1228725" cy="761999"/>
                </a:xfrm>
                <a:custGeom>
                  <a:avLst/>
                  <a:gdLst>
                    <a:gd name="T0" fmla="*/ 0 w 258"/>
                    <a:gd name="T1" fmla="*/ 17 h 166"/>
                    <a:gd name="T2" fmla="*/ 258 w 258"/>
                    <a:gd name="T3" fmla="*/ 166 h 166"/>
                    <a:gd name="T4" fmla="*/ 162 w 258"/>
                    <a:gd name="T5" fmla="*/ 34 h 166"/>
                    <a:gd name="T6" fmla="*/ 0 w 258"/>
                    <a:gd name="T7" fmla="*/ 17 h 166"/>
                  </a:gdLst>
                  <a:ahLst/>
                  <a:cxnLst>
                    <a:cxn ang="0">
                      <a:pos x="T0" y="T1"/>
                    </a:cxn>
                    <a:cxn ang="0">
                      <a:pos x="T2" y="T3"/>
                    </a:cxn>
                    <a:cxn ang="0">
                      <a:pos x="T4" y="T5"/>
                    </a:cxn>
                    <a:cxn ang="0">
                      <a:pos x="T6" y="T7"/>
                    </a:cxn>
                  </a:cxnLst>
                  <a:rect l="0" t="0" r="r" b="b"/>
                  <a:pathLst>
                    <a:path w="258" h="166">
                      <a:moveTo>
                        <a:pt x="0" y="17"/>
                      </a:moveTo>
                      <a:cubicBezTo>
                        <a:pt x="258" y="166"/>
                        <a:pt x="258" y="166"/>
                        <a:pt x="258" y="166"/>
                      </a:cubicBezTo>
                      <a:cubicBezTo>
                        <a:pt x="247" y="112"/>
                        <a:pt x="213" y="63"/>
                        <a:pt x="162" y="34"/>
                      </a:cubicBezTo>
                      <a:cubicBezTo>
                        <a:pt x="111" y="4"/>
                        <a:pt x="52" y="0"/>
                        <a:pt x="0" y="17"/>
                      </a:cubicBezTo>
                      <a:close/>
                    </a:path>
                  </a:pathLst>
                </a:custGeom>
                <a:gradFill flip="none" rotWithShape="1">
                  <a:gsLst>
                    <a:gs pos="0">
                      <a:srgbClr val="FFFFFF">
                        <a:alpha val="80000"/>
                      </a:srgbClr>
                    </a:gs>
                    <a:gs pos="100000">
                      <a:srgbClr val="FFFFFF">
                        <a:alpha val="20000"/>
                      </a:srgbClr>
                    </a:gs>
                  </a:gsLst>
                  <a:lin ang="108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182" name="Freeform 65">
                  <a:extLst>
                    <a:ext uri="{FF2B5EF4-FFF2-40B4-BE49-F238E27FC236}">
                      <a16:creationId xmlns:a16="http://schemas.microsoft.com/office/drawing/2014/main" id="{6F9BD94B-F299-45D3-B66E-F20FBC9246D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816101" y="1362075"/>
                  <a:ext cx="1228725" cy="790575"/>
                </a:xfrm>
                <a:custGeom>
                  <a:avLst/>
                  <a:gdLst>
                    <a:gd name="T0" fmla="*/ 0 w 258"/>
                    <a:gd name="T1" fmla="*/ 166 h 166"/>
                    <a:gd name="T2" fmla="*/ 258 w 258"/>
                    <a:gd name="T3" fmla="*/ 17 h 166"/>
                    <a:gd name="T4" fmla="*/ 96 w 258"/>
                    <a:gd name="T5" fmla="*/ 34 h 166"/>
                    <a:gd name="T6" fmla="*/ 0 w 258"/>
                    <a:gd name="T7" fmla="*/ 166 h 166"/>
                  </a:gdLst>
                  <a:ahLst/>
                  <a:cxnLst>
                    <a:cxn ang="0">
                      <a:pos x="T0" y="T1"/>
                    </a:cxn>
                    <a:cxn ang="0">
                      <a:pos x="T2" y="T3"/>
                    </a:cxn>
                    <a:cxn ang="0">
                      <a:pos x="T4" y="T5"/>
                    </a:cxn>
                    <a:cxn ang="0">
                      <a:pos x="T6" y="T7"/>
                    </a:cxn>
                  </a:cxnLst>
                  <a:rect l="0" t="0" r="r" b="b"/>
                  <a:pathLst>
                    <a:path w="258" h="166">
                      <a:moveTo>
                        <a:pt x="0" y="166"/>
                      </a:moveTo>
                      <a:cubicBezTo>
                        <a:pt x="258" y="17"/>
                        <a:pt x="258" y="17"/>
                        <a:pt x="258" y="17"/>
                      </a:cubicBezTo>
                      <a:cubicBezTo>
                        <a:pt x="206" y="0"/>
                        <a:pt x="147" y="4"/>
                        <a:pt x="96" y="34"/>
                      </a:cubicBezTo>
                      <a:cubicBezTo>
                        <a:pt x="44" y="63"/>
                        <a:pt x="11" y="112"/>
                        <a:pt x="0" y="166"/>
                      </a:cubicBezTo>
                      <a:close/>
                    </a:path>
                  </a:pathLst>
                </a:custGeom>
                <a:gradFill flip="none" rotWithShape="0">
                  <a:gsLst>
                    <a:gs pos="0">
                      <a:srgbClr val="FFFFFF">
                        <a:alpha val="80000"/>
                      </a:srgbClr>
                    </a:gs>
                    <a:gs pos="100000">
                      <a:srgbClr val="FFFFFF">
                        <a:alpha val="20000"/>
                      </a:srgbClr>
                    </a:gs>
                  </a:gsLst>
                  <a:lin ang="108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183" name="Freeform 79">
                  <a:extLst>
                    <a:ext uri="{FF2B5EF4-FFF2-40B4-BE49-F238E27FC236}">
                      <a16:creationId xmlns:a16="http://schemas.microsoft.com/office/drawing/2014/main" id="{50E616C9-EAB1-4990-B569-17C6CB08891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87376" y="2124075"/>
                  <a:ext cx="1228725" cy="790575"/>
                </a:xfrm>
                <a:custGeom>
                  <a:avLst/>
                  <a:gdLst>
                    <a:gd name="T0" fmla="*/ 0 w 258"/>
                    <a:gd name="T1" fmla="*/ 17 h 166"/>
                    <a:gd name="T2" fmla="*/ 258 w 258"/>
                    <a:gd name="T3" fmla="*/ 166 h 166"/>
                    <a:gd name="T4" fmla="*/ 162 w 258"/>
                    <a:gd name="T5" fmla="*/ 34 h 166"/>
                    <a:gd name="T6" fmla="*/ 0 w 258"/>
                    <a:gd name="T7" fmla="*/ 17 h 166"/>
                  </a:gdLst>
                  <a:ahLst/>
                  <a:cxnLst>
                    <a:cxn ang="0">
                      <a:pos x="T0" y="T1"/>
                    </a:cxn>
                    <a:cxn ang="0">
                      <a:pos x="T2" y="T3"/>
                    </a:cxn>
                    <a:cxn ang="0">
                      <a:pos x="T4" y="T5"/>
                    </a:cxn>
                    <a:cxn ang="0">
                      <a:pos x="T6" y="T7"/>
                    </a:cxn>
                  </a:cxnLst>
                  <a:rect l="0" t="0" r="r" b="b"/>
                  <a:pathLst>
                    <a:path w="258" h="166">
                      <a:moveTo>
                        <a:pt x="0" y="17"/>
                      </a:moveTo>
                      <a:cubicBezTo>
                        <a:pt x="258" y="166"/>
                        <a:pt x="258" y="166"/>
                        <a:pt x="258" y="166"/>
                      </a:cubicBezTo>
                      <a:cubicBezTo>
                        <a:pt x="247" y="112"/>
                        <a:pt x="213" y="63"/>
                        <a:pt x="162" y="34"/>
                      </a:cubicBezTo>
                      <a:cubicBezTo>
                        <a:pt x="111" y="4"/>
                        <a:pt x="52" y="0"/>
                        <a:pt x="0" y="17"/>
                      </a:cubicBezTo>
                      <a:close/>
                    </a:path>
                  </a:pathLst>
                </a:custGeom>
                <a:gradFill flip="none" rotWithShape="1">
                  <a:gsLst>
                    <a:gs pos="0">
                      <a:srgbClr val="FFFFFF">
                        <a:alpha val="80000"/>
                      </a:srgbClr>
                    </a:gs>
                    <a:gs pos="100000">
                      <a:srgbClr val="FFFFFF">
                        <a:alpha val="20000"/>
                      </a:srgbClr>
                    </a:gs>
                  </a:gsLst>
                  <a:lin ang="108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184" name="Freeform 82">
                  <a:extLst>
                    <a:ext uri="{FF2B5EF4-FFF2-40B4-BE49-F238E27FC236}">
                      <a16:creationId xmlns:a16="http://schemas.microsoft.com/office/drawing/2014/main" id="{2F983FB0-2CC2-4D5F-A331-4130F138E91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816101" y="2124075"/>
                  <a:ext cx="1228725" cy="790575"/>
                </a:xfrm>
                <a:custGeom>
                  <a:avLst/>
                  <a:gdLst>
                    <a:gd name="T0" fmla="*/ 0 w 258"/>
                    <a:gd name="T1" fmla="*/ 166 h 166"/>
                    <a:gd name="T2" fmla="*/ 258 w 258"/>
                    <a:gd name="T3" fmla="*/ 17 h 166"/>
                    <a:gd name="T4" fmla="*/ 96 w 258"/>
                    <a:gd name="T5" fmla="*/ 34 h 166"/>
                    <a:gd name="T6" fmla="*/ 0 w 258"/>
                    <a:gd name="T7" fmla="*/ 166 h 166"/>
                  </a:gdLst>
                  <a:ahLst/>
                  <a:cxnLst>
                    <a:cxn ang="0">
                      <a:pos x="T0" y="T1"/>
                    </a:cxn>
                    <a:cxn ang="0">
                      <a:pos x="T2" y="T3"/>
                    </a:cxn>
                    <a:cxn ang="0">
                      <a:pos x="T4" y="T5"/>
                    </a:cxn>
                    <a:cxn ang="0">
                      <a:pos x="T6" y="T7"/>
                    </a:cxn>
                  </a:cxnLst>
                  <a:rect l="0" t="0" r="r" b="b"/>
                  <a:pathLst>
                    <a:path w="258" h="166">
                      <a:moveTo>
                        <a:pt x="0" y="166"/>
                      </a:moveTo>
                      <a:cubicBezTo>
                        <a:pt x="258" y="17"/>
                        <a:pt x="258" y="17"/>
                        <a:pt x="258" y="17"/>
                      </a:cubicBezTo>
                      <a:cubicBezTo>
                        <a:pt x="206" y="0"/>
                        <a:pt x="147" y="4"/>
                        <a:pt x="96" y="34"/>
                      </a:cubicBezTo>
                      <a:cubicBezTo>
                        <a:pt x="44" y="63"/>
                        <a:pt x="11" y="112"/>
                        <a:pt x="0" y="166"/>
                      </a:cubicBezTo>
                      <a:close/>
                    </a:path>
                  </a:pathLst>
                </a:custGeom>
                <a:gradFill flip="none" rotWithShape="1">
                  <a:gsLst>
                    <a:gs pos="0">
                      <a:srgbClr val="FFFFFF">
                        <a:alpha val="80000"/>
                      </a:srgbClr>
                    </a:gs>
                    <a:gs pos="100000">
                      <a:srgbClr val="FFFFFF">
                        <a:alpha val="20000"/>
                      </a:srgbClr>
                    </a:gs>
                  </a:gsLst>
                  <a:lin ang="108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185" name="Freeform 85">
                  <a:extLst>
                    <a:ext uri="{FF2B5EF4-FFF2-40B4-BE49-F238E27FC236}">
                      <a16:creationId xmlns:a16="http://schemas.microsoft.com/office/drawing/2014/main" id="{B1ABC269-0802-4C4A-9E57-6F876F122C8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87376" y="2886075"/>
                  <a:ext cx="1228725" cy="790575"/>
                </a:xfrm>
                <a:custGeom>
                  <a:avLst/>
                  <a:gdLst>
                    <a:gd name="T0" fmla="*/ 0 w 258"/>
                    <a:gd name="T1" fmla="*/ 17 h 166"/>
                    <a:gd name="T2" fmla="*/ 258 w 258"/>
                    <a:gd name="T3" fmla="*/ 166 h 166"/>
                    <a:gd name="T4" fmla="*/ 162 w 258"/>
                    <a:gd name="T5" fmla="*/ 34 h 166"/>
                    <a:gd name="T6" fmla="*/ 0 w 258"/>
                    <a:gd name="T7" fmla="*/ 17 h 166"/>
                  </a:gdLst>
                  <a:ahLst/>
                  <a:cxnLst>
                    <a:cxn ang="0">
                      <a:pos x="T0" y="T1"/>
                    </a:cxn>
                    <a:cxn ang="0">
                      <a:pos x="T2" y="T3"/>
                    </a:cxn>
                    <a:cxn ang="0">
                      <a:pos x="T4" y="T5"/>
                    </a:cxn>
                    <a:cxn ang="0">
                      <a:pos x="T6" y="T7"/>
                    </a:cxn>
                  </a:cxnLst>
                  <a:rect l="0" t="0" r="r" b="b"/>
                  <a:pathLst>
                    <a:path w="258" h="166">
                      <a:moveTo>
                        <a:pt x="0" y="17"/>
                      </a:moveTo>
                      <a:cubicBezTo>
                        <a:pt x="258" y="166"/>
                        <a:pt x="258" y="166"/>
                        <a:pt x="258" y="166"/>
                      </a:cubicBezTo>
                      <a:cubicBezTo>
                        <a:pt x="247" y="112"/>
                        <a:pt x="213" y="63"/>
                        <a:pt x="162" y="34"/>
                      </a:cubicBezTo>
                      <a:cubicBezTo>
                        <a:pt x="111" y="4"/>
                        <a:pt x="52" y="0"/>
                        <a:pt x="0" y="17"/>
                      </a:cubicBezTo>
                      <a:close/>
                    </a:path>
                  </a:pathLst>
                </a:custGeom>
                <a:gradFill flip="none" rotWithShape="1">
                  <a:gsLst>
                    <a:gs pos="0">
                      <a:srgbClr val="FFFFFF">
                        <a:alpha val="80000"/>
                      </a:srgbClr>
                    </a:gs>
                    <a:gs pos="100000">
                      <a:srgbClr val="FFFFFF">
                        <a:alpha val="20000"/>
                      </a:srgbClr>
                    </a:gs>
                  </a:gsLst>
                  <a:lin ang="108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186" name="Freeform 88">
                  <a:extLst>
                    <a:ext uri="{FF2B5EF4-FFF2-40B4-BE49-F238E27FC236}">
                      <a16:creationId xmlns:a16="http://schemas.microsoft.com/office/drawing/2014/main" id="{233153AF-C5CF-40DD-9E5E-9B84272F467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816101" y="2886075"/>
                  <a:ext cx="1228725" cy="790575"/>
                </a:xfrm>
                <a:custGeom>
                  <a:avLst/>
                  <a:gdLst>
                    <a:gd name="T0" fmla="*/ 0 w 258"/>
                    <a:gd name="T1" fmla="*/ 166 h 166"/>
                    <a:gd name="T2" fmla="*/ 258 w 258"/>
                    <a:gd name="T3" fmla="*/ 17 h 166"/>
                    <a:gd name="T4" fmla="*/ 96 w 258"/>
                    <a:gd name="T5" fmla="*/ 34 h 166"/>
                    <a:gd name="T6" fmla="*/ 0 w 258"/>
                    <a:gd name="T7" fmla="*/ 166 h 166"/>
                  </a:gdLst>
                  <a:ahLst/>
                  <a:cxnLst>
                    <a:cxn ang="0">
                      <a:pos x="T0" y="T1"/>
                    </a:cxn>
                    <a:cxn ang="0">
                      <a:pos x="T2" y="T3"/>
                    </a:cxn>
                    <a:cxn ang="0">
                      <a:pos x="T4" y="T5"/>
                    </a:cxn>
                    <a:cxn ang="0">
                      <a:pos x="T6" y="T7"/>
                    </a:cxn>
                  </a:cxnLst>
                  <a:rect l="0" t="0" r="r" b="b"/>
                  <a:pathLst>
                    <a:path w="258" h="166">
                      <a:moveTo>
                        <a:pt x="0" y="166"/>
                      </a:moveTo>
                      <a:cubicBezTo>
                        <a:pt x="258" y="17"/>
                        <a:pt x="258" y="17"/>
                        <a:pt x="258" y="17"/>
                      </a:cubicBezTo>
                      <a:cubicBezTo>
                        <a:pt x="206" y="0"/>
                        <a:pt x="147" y="4"/>
                        <a:pt x="96" y="34"/>
                      </a:cubicBezTo>
                      <a:cubicBezTo>
                        <a:pt x="44" y="63"/>
                        <a:pt x="11" y="112"/>
                        <a:pt x="0" y="166"/>
                      </a:cubicBezTo>
                      <a:close/>
                    </a:path>
                  </a:pathLst>
                </a:custGeom>
                <a:gradFill flip="none" rotWithShape="1">
                  <a:gsLst>
                    <a:gs pos="0">
                      <a:srgbClr val="FFFFFF">
                        <a:alpha val="80000"/>
                      </a:srgbClr>
                    </a:gs>
                    <a:gs pos="100000">
                      <a:srgbClr val="FFFFFF">
                        <a:alpha val="20000"/>
                      </a:srgbClr>
                    </a:gs>
                  </a:gsLst>
                  <a:lin ang="108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grpSp>
              <p:nvGrpSpPr>
                <p:cNvPr id="187" name="Group 186">
                  <a:extLst>
                    <a:ext uri="{FF2B5EF4-FFF2-40B4-BE49-F238E27FC236}">
                      <a16:creationId xmlns:a16="http://schemas.microsoft.com/office/drawing/2014/main" id="{95E220B7-17F2-4748-A337-3B8D58860387}"/>
                    </a:ext>
                    <a:ext uri="{C183D7F6-B498-43B3-948B-1728B52AA6E4}">
                      <adec:decorative xmlns:adec="http://schemas.microsoft.com/office/drawing/2017/decorative" val="1"/>
                    </a:ext>
                  </a:extLst>
                </p:cNvPr>
                <p:cNvGrpSpPr>
                  <a:grpSpLocks/>
                </p:cNvGrpSpPr>
                <p:nvPr>
                  <p:extLst>
                    <p:ext uri="{386F3935-93C4-4BCD-93E2-E3B085C9AB24}">
                      <p16:designElem xmlns:p16="http://schemas.microsoft.com/office/powerpoint/2015/main" val="1"/>
                    </p:ext>
                  </p:extLst>
                </p:nvPr>
              </p:nvGrpSpPr>
              <p:grpSpPr>
                <a:xfrm>
                  <a:off x="587376" y="280988"/>
                  <a:ext cx="2457450" cy="3838575"/>
                  <a:chOff x="587376" y="280988"/>
                  <a:chExt cx="2457450" cy="3838575"/>
                </a:xfrm>
              </p:grpSpPr>
              <p:sp>
                <p:nvSpPr>
                  <p:cNvPr id="188" name="Line 63">
                    <a:extLst>
                      <a:ext uri="{FF2B5EF4-FFF2-40B4-BE49-F238E27FC236}">
                        <a16:creationId xmlns:a16="http://schemas.microsoft.com/office/drawing/2014/main" id="{63DC02CB-E162-45FD-AF68-0A1DB537F40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87376" y="1443038"/>
                    <a:ext cx="1228725" cy="709613"/>
                  </a:xfrm>
                  <a:prstGeom prst="line">
                    <a:avLst/>
                  </a:prstGeom>
                  <a:noFill/>
                  <a:ln w="12700" cap="rnd">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89" name="Line 66">
                    <a:extLst>
                      <a:ext uri="{FF2B5EF4-FFF2-40B4-BE49-F238E27FC236}">
                        <a16:creationId xmlns:a16="http://schemas.microsoft.com/office/drawing/2014/main" id="{4D9CBADA-7016-4987-B723-F7AE8E2E574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flipV="1">
                    <a:off x="1816101" y="1443038"/>
                    <a:ext cx="1228725" cy="709613"/>
                  </a:xfrm>
                  <a:prstGeom prst="line">
                    <a:avLst/>
                  </a:prstGeom>
                  <a:noFill/>
                  <a:ln w="12700" cap="rnd">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90" name="Line 67">
                    <a:extLst>
                      <a:ext uri="{FF2B5EF4-FFF2-40B4-BE49-F238E27FC236}">
                        <a16:creationId xmlns:a16="http://schemas.microsoft.com/office/drawing/2014/main" id="{1DCEDCA0-F979-4B3C-A0CA-F98F2DEE892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flipV="1">
                    <a:off x="1816101" y="280988"/>
                    <a:ext cx="0" cy="3838575"/>
                  </a:xfrm>
                  <a:prstGeom prst="line">
                    <a:avLst/>
                  </a:prstGeom>
                  <a:noFill/>
                  <a:ln w="12700"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91" name="Line 80">
                    <a:extLst>
                      <a:ext uri="{FF2B5EF4-FFF2-40B4-BE49-F238E27FC236}">
                        <a16:creationId xmlns:a16="http://schemas.microsoft.com/office/drawing/2014/main" id="{1B701ADB-B6EB-4BED-8D15-F358A67EC9F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87376" y="2205038"/>
                    <a:ext cx="1228725" cy="709613"/>
                  </a:xfrm>
                  <a:prstGeom prst="line">
                    <a:avLst/>
                  </a:prstGeom>
                  <a:noFill/>
                  <a:ln w="12700" cap="rnd">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92" name="Line 83">
                    <a:extLst>
                      <a:ext uri="{FF2B5EF4-FFF2-40B4-BE49-F238E27FC236}">
                        <a16:creationId xmlns:a16="http://schemas.microsoft.com/office/drawing/2014/main" id="{239EB39D-EF7A-4284-83B8-904957045D8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flipV="1">
                    <a:off x="1816101" y="2205038"/>
                    <a:ext cx="1228725" cy="709613"/>
                  </a:xfrm>
                  <a:prstGeom prst="line">
                    <a:avLst/>
                  </a:prstGeom>
                  <a:noFill/>
                  <a:ln w="12700" cap="rnd">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93" name="Line 86">
                    <a:extLst>
                      <a:ext uri="{FF2B5EF4-FFF2-40B4-BE49-F238E27FC236}">
                        <a16:creationId xmlns:a16="http://schemas.microsoft.com/office/drawing/2014/main" id="{59413AC3-6F9D-431E-8136-F15C0FCA62A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87376" y="2967038"/>
                    <a:ext cx="1228725" cy="709613"/>
                  </a:xfrm>
                  <a:prstGeom prst="line">
                    <a:avLst/>
                  </a:prstGeom>
                  <a:noFill/>
                  <a:ln w="12700" cap="rnd">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94" name="Line 89">
                    <a:extLst>
                      <a:ext uri="{FF2B5EF4-FFF2-40B4-BE49-F238E27FC236}">
                        <a16:creationId xmlns:a16="http://schemas.microsoft.com/office/drawing/2014/main" id="{987DF8D6-E53D-4C41-B339-1E5094638FA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flipV="1">
                    <a:off x="1816101" y="2967038"/>
                    <a:ext cx="1228725" cy="709613"/>
                  </a:xfrm>
                  <a:prstGeom prst="line">
                    <a:avLst/>
                  </a:prstGeom>
                  <a:noFill/>
                  <a:ln w="12700" cap="rnd">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grpSp>
          </p:grpSp>
          <p:grpSp>
            <p:nvGrpSpPr>
              <p:cNvPr id="147" name="Group 146">
                <a:extLst>
                  <a:ext uri="{FF2B5EF4-FFF2-40B4-BE49-F238E27FC236}">
                    <a16:creationId xmlns:a16="http://schemas.microsoft.com/office/drawing/2014/main" id="{66036562-1199-405F-B95A-C3A543B5DB4C}"/>
                  </a:ext>
                  <a:ext uri="{C183D7F6-B498-43B3-948B-1728B52AA6E4}">
                    <adec:decorative xmlns:adec="http://schemas.microsoft.com/office/drawing/2017/decorative" val="1"/>
                  </a:ext>
                </a:extLst>
              </p:cNvPr>
              <p:cNvGrpSpPr>
                <a:grpSpLocks/>
              </p:cNvGrpSpPr>
              <p:nvPr>
                <p:extLst>
                  <p:ext uri="{386F3935-93C4-4BCD-93E2-E3B085C9AB24}">
                    <p16:designElem xmlns:p16="http://schemas.microsoft.com/office/powerpoint/2015/main" val="1"/>
                  </p:ext>
                </p:extLst>
              </p:nvPr>
            </p:nvGrpSpPr>
            <p:grpSpPr>
              <a:xfrm rot="2700000">
                <a:off x="9940728" y="245341"/>
                <a:ext cx="1785984" cy="2211229"/>
                <a:chOff x="3125006" y="3171595"/>
                <a:chExt cx="1785984" cy="2211229"/>
              </a:xfrm>
            </p:grpSpPr>
            <p:grpSp>
              <p:nvGrpSpPr>
                <p:cNvPr id="165" name="Group 164">
                  <a:extLst>
                    <a:ext uri="{FF2B5EF4-FFF2-40B4-BE49-F238E27FC236}">
                      <a16:creationId xmlns:a16="http://schemas.microsoft.com/office/drawing/2014/main" id="{C4C4997E-6944-4940-8B33-92DB90BCE3AD}"/>
                    </a:ext>
                    <a:ext uri="{C183D7F6-B498-43B3-948B-1728B52AA6E4}">
                      <adec:decorative xmlns:adec="http://schemas.microsoft.com/office/drawing/2017/decorative" val="1"/>
                    </a:ext>
                  </a:extLst>
                </p:cNvPr>
                <p:cNvGrpSpPr>
                  <a:grpSpLocks/>
                </p:cNvGrpSpPr>
                <p:nvPr>
                  <p:extLst>
                    <p:ext uri="{386F3935-93C4-4BCD-93E2-E3B085C9AB24}">
                      <p16:designElem xmlns:p16="http://schemas.microsoft.com/office/powerpoint/2015/main" val="1"/>
                    </p:ext>
                  </p:extLst>
                </p:nvPr>
              </p:nvGrpSpPr>
              <p:grpSpPr>
                <a:xfrm>
                  <a:off x="3136819" y="3174345"/>
                  <a:ext cx="1760933" cy="2208479"/>
                  <a:chOff x="4749017" y="2998646"/>
                  <a:chExt cx="1760933" cy="2208479"/>
                </a:xfrm>
              </p:grpSpPr>
              <p:cxnSp>
                <p:nvCxnSpPr>
                  <p:cNvPr id="169" name="Straight Connector 168">
                    <a:extLst>
                      <a:ext uri="{FF2B5EF4-FFF2-40B4-BE49-F238E27FC236}">
                        <a16:creationId xmlns:a16="http://schemas.microsoft.com/office/drawing/2014/main" id="{0A44DA53-5DA1-44E2-8EB4-F53CC84C9F2A}"/>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flipH="1">
                    <a:off x="5630197" y="2998646"/>
                    <a:ext cx="0" cy="2208479"/>
                  </a:xfrm>
                  <a:prstGeom prst="line">
                    <a:avLst/>
                  </a:prstGeom>
                  <a:ln w="12700">
                    <a:solidFill>
                      <a:srgbClr val="FFFFFF"/>
                    </a:solidFill>
                  </a:ln>
                </p:spPr>
                <p:style>
                  <a:lnRef idx="1">
                    <a:schemeClr val="accent1"/>
                  </a:lnRef>
                  <a:fillRef idx="0">
                    <a:schemeClr val="accent1"/>
                  </a:fillRef>
                  <a:effectRef idx="0">
                    <a:schemeClr val="accent1"/>
                  </a:effectRef>
                  <a:fontRef idx="minor">
                    <a:schemeClr val="tx1"/>
                  </a:fontRef>
                </p:style>
              </p:cxnSp>
              <p:cxnSp>
                <p:nvCxnSpPr>
                  <p:cNvPr id="170" name="Straight Connector 169">
                    <a:extLst>
                      <a:ext uri="{FF2B5EF4-FFF2-40B4-BE49-F238E27FC236}">
                        <a16:creationId xmlns:a16="http://schemas.microsoft.com/office/drawing/2014/main" id="{F072B3FF-FEA5-46BC-8627-9B46C5F3967D}"/>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rot="10800000" flipH="1">
                    <a:off x="4749017" y="4416771"/>
                    <a:ext cx="1760933" cy="0"/>
                  </a:xfrm>
                  <a:prstGeom prst="line">
                    <a:avLst/>
                  </a:prstGeom>
                  <a:ln w="12700">
                    <a:solidFill>
                      <a:srgbClr val="FFFFFF"/>
                    </a:solidFill>
                  </a:ln>
                </p:spPr>
                <p:style>
                  <a:lnRef idx="1">
                    <a:schemeClr val="accent1"/>
                  </a:lnRef>
                  <a:fillRef idx="0">
                    <a:schemeClr val="accent1"/>
                  </a:fillRef>
                  <a:effectRef idx="0">
                    <a:schemeClr val="accent1"/>
                  </a:effectRef>
                  <a:fontRef idx="minor">
                    <a:schemeClr val="tx1"/>
                  </a:fontRef>
                </p:style>
              </p:cxnSp>
              <p:sp>
                <p:nvSpPr>
                  <p:cNvPr id="171" name="Rectangle 30">
                    <a:extLst>
                      <a:ext uri="{FF2B5EF4-FFF2-40B4-BE49-F238E27FC236}">
                        <a16:creationId xmlns:a16="http://schemas.microsoft.com/office/drawing/2014/main" id="{FB18587D-1BDA-4D28-9B48-3C37C764B66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a:xfrm rot="13500000">
                    <a:off x="5136242" y="3224252"/>
                    <a:ext cx="987915" cy="987915"/>
                  </a:xfrm>
                  <a:custGeom>
                    <a:avLst/>
                    <a:gdLst>
                      <a:gd name="connsiteX0" fmla="*/ 0 w 1302493"/>
                      <a:gd name="connsiteY0" fmla="*/ 0 h 1302493"/>
                      <a:gd name="connsiteX1" fmla="*/ 1302493 w 1302493"/>
                      <a:gd name="connsiteY1" fmla="*/ 0 h 1302493"/>
                      <a:gd name="connsiteX2" fmla="*/ 1302493 w 1302493"/>
                      <a:gd name="connsiteY2" fmla="*/ 1302493 h 1302493"/>
                      <a:gd name="connsiteX3" fmla="*/ 0 w 1302493"/>
                      <a:gd name="connsiteY3" fmla="*/ 1302493 h 1302493"/>
                      <a:gd name="connsiteX4" fmla="*/ 0 w 1302493"/>
                      <a:gd name="connsiteY4" fmla="*/ 0 h 1302493"/>
                      <a:gd name="connsiteX0" fmla="*/ 1302493 w 1393933"/>
                      <a:gd name="connsiteY0" fmla="*/ 1302493 h 1393933"/>
                      <a:gd name="connsiteX1" fmla="*/ 0 w 1393933"/>
                      <a:gd name="connsiteY1" fmla="*/ 1302493 h 1393933"/>
                      <a:gd name="connsiteX2" fmla="*/ 0 w 1393933"/>
                      <a:gd name="connsiteY2" fmla="*/ 0 h 1393933"/>
                      <a:gd name="connsiteX3" fmla="*/ 1302493 w 1393933"/>
                      <a:gd name="connsiteY3" fmla="*/ 0 h 1393933"/>
                      <a:gd name="connsiteX4" fmla="*/ 1393933 w 1393933"/>
                      <a:gd name="connsiteY4" fmla="*/ 1393933 h 1393933"/>
                      <a:gd name="connsiteX0" fmla="*/ 0 w 1393933"/>
                      <a:gd name="connsiteY0" fmla="*/ 1302493 h 1393933"/>
                      <a:gd name="connsiteX1" fmla="*/ 0 w 1393933"/>
                      <a:gd name="connsiteY1" fmla="*/ 0 h 1393933"/>
                      <a:gd name="connsiteX2" fmla="*/ 1302493 w 1393933"/>
                      <a:gd name="connsiteY2" fmla="*/ 0 h 1393933"/>
                      <a:gd name="connsiteX3" fmla="*/ 1393933 w 1393933"/>
                      <a:gd name="connsiteY3" fmla="*/ 1393933 h 1393933"/>
                      <a:gd name="connsiteX0" fmla="*/ 0 w 1302493"/>
                      <a:gd name="connsiteY0" fmla="*/ 1302493 h 1302493"/>
                      <a:gd name="connsiteX1" fmla="*/ 0 w 1302493"/>
                      <a:gd name="connsiteY1" fmla="*/ 0 h 1302493"/>
                      <a:gd name="connsiteX2" fmla="*/ 1302493 w 1302493"/>
                      <a:gd name="connsiteY2" fmla="*/ 0 h 1302493"/>
                    </a:gdLst>
                    <a:ahLst/>
                    <a:cxnLst>
                      <a:cxn ang="0">
                        <a:pos x="connsiteX0" y="connsiteY0"/>
                      </a:cxn>
                      <a:cxn ang="0">
                        <a:pos x="connsiteX1" y="connsiteY1"/>
                      </a:cxn>
                      <a:cxn ang="0">
                        <a:pos x="connsiteX2" y="connsiteY2"/>
                      </a:cxn>
                    </a:cxnLst>
                    <a:rect l="l" t="t" r="r" b="b"/>
                    <a:pathLst>
                      <a:path w="1302493" h="1302493">
                        <a:moveTo>
                          <a:pt x="0" y="1302493"/>
                        </a:moveTo>
                        <a:lnTo>
                          <a:pt x="0" y="0"/>
                        </a:lnTo>
                        <a:lnTo>
                          <a:pt x="1302493" y="0"/>
                        </a:lnTo>
                      </a:path>
                    </a:pathLst>
                  </a:custGeom>
                  <a:no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2" name="Rectangle 30">
                    <a:extLst>
                      <a:ext uri="{FF2B5EF4-FFF2-40B4-BE49-F238E27FC236}">
                        <a16:creationId xmlns:a16="http://schemas.microsoft.com/office/drawing/2014/main" id="{8CFE033B-F34F-4836-B6F3-93E6C7D9C5C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a:xfrm rot="13500000">
                    <a:off x="5327037" y="3070731"/>
                    <a:ext cx="606323" cy="606323"/>
                  </a:xfrm>
                  <a:custGeom>
                    <a:avLst/>
                    <a:gdLst>
                      <a:gd name="connsiteX0" fmla="*/ 0 w 1302493"/>
                      <a:gd name="connsiteY0" fmla="*/ 0 h 1302493"/>
                      <a:gd name="connsiteX1" fmla="*/ 1302493 w 1302493"/>
                      <a:gd name="connsiteY1" fmla="*/ 0 h 1302493"/>
                      <a:gd name="connsiteX2" fmla="*/ 1302493 w 1302493"/>
                      <a:gd name="connsiteY2" fmla="*/ 1302493 h 1302493"/>
                      <a:gd name="connsiteX3" fmla="*/ 0 w 1302493"/>
                      <a:gd name="connsiteY3" fmla="*/ 1302493 h 1302493"/>
                      <a:gd name="connsiteX4" fmla="*/ 0 w 1302493"/>
                      <a:gd name="connsiteY4" fmla="*/ 0 h 1302493"/>
                      <a:gd name="connsiteX0" fmla="*/ 1302493 w 1393933"/>
                      <a:gd name="connsiteY0" fmla="*/ 1302493 h 1393933"/>
                      <a:gd name="connsiteX1" fmla="*/ 0 w 1393933"/>
                      <a:gd name="connsiteY1" fmla="*/ 1302493 h 1393933"/>
                      <a:gd name="connsiteX2" fmla="*/ 0 w 1393933"/>
                      <a:gd name="connsiteY2" fmla="*/ 0 h 1393933"/>
                      <a:gd name="connsiteX3" fmla="*/ 1302493 w 1393933"/>
                      <a:gd name="connsiteY3" fmla="*/ 0 h 1393933"/>
                      <a:gd name="connsiteX4" fmla="*/ 1393933 w 1393933"/>
                      <a:gd name="connsiteY4" fmla="*/ 1393933 h 1393933"/>
                      <a:gd name="connsiteX0" fmla="*/ 0 w 1393933"/>
                      <a:gd name="connsiteY0" fmla="*/ 1302493 h 1393933"/>
                      <a:gd name="connsiteX1" fmla="*/ 0 w 1393933"/>
                      <a:gd name="connsiteY1" fmla="*/ 0 h 1393933"/>
                      <a:gd name="connsiteX2" fmla="*/ 1302493 w 1393933"/>
                      <a:gd name="connsiteY2" fmla="*/ 0 h 1393933"/>
                      <a:gd name="connsiteX3" fmla="*/ 1393933 w 1393933"/>
                      <a:gd name="connsiteY3" fmla="*/ 1393933 h 1393933"/>
                      <a:gd name="connsiteX0" fmla="*/ 0 w 1302493"/>
                      <a:gd name="connsiteY0" fmla="*/ 1302493 h 1302493"/>
                      <a:gd name="connsiteX1" fmla="*/ 0 w 1302493"/>
                      <a:gd name="connsiteY1" fmla="*/ 0 h 1302493"/>
                      <a:gd name="connsiteX2" fmla="*/ 1302493 w 1302493"/>
                      <a:gd name="connsiteY2" fmla="*/ 0 h 1302493"/>
                    </a:gdLst>
                    <a:ahLst/>
                    <a:cxnLst>
                      <a:cxn ang="0">
                        <a:pos x="connsiteX0" y="connsiteY0"/>
                      </a:cxn>
                      <a:cxn ang="0">
                        <a:pos x="connsiteX1" y="connsiteY1"/>
                      </a:cxn>
                      <a:cxn ang="0">
                        <a:pos x="connsiteX2" y="connsiteY2"/>
                      </a:cxn>
                    </a:cxnLst>
                    <a:rect l="l" t="t" r="r" b="b"/>
                    <a:pathLst>
                      <a:path w="1302493" h="1302493">
                        <a:moveTo>
                          <a:pt x="0" y="1302493"/>
                        </a:moveTo>
                        <a:lnTo>
                          <a:pt x="0" y="0"/>
                        </a:lnTo>
                        <a:lnTo>
                          <a:pt x="1302493" y="0"/>
                        </a:lnTo>
                      </a:path>
                    </a:pathLst>
                  </a:custGeom>
                  <a:no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66" name="Group 165">
                  <a:extLst>
                    <a:ext uri="{FF2B5EF4-FFF2-40B4-BE49-F238E27FC236}">
                      <a16:creationId xmlns:a16="http://schemas.microsoft.com/office/drawing/2014/main" id="{07F79761-CFAA-4330-8067-31EC1DC3E16B}"/>
                    </a:ext>
                    <a:ext uri="{C183D7F6-B498-43B3-948B-1728B52AA6E4}">
                      <adec:decorative xmlns:adec="http://schemas.microsoft.com/office/drawing/2017/decorative" val="1"/>
                    </a:ext>
                  </a:extLst>
                </p:cNvPr>
                <p:cNvGrpSpPr>
                  <a:grpSpLocks/>
                </p:cNvGrpSpPr>
                <p:nvPr>
                  <p:extLst>
                    <p:ext uri="{386F3935-93C4-4BCD-93E2-E3B085C9AB24}">
                      <p16:designElem xmlns:p16="http://schemas.microsoft.com/office/powerpoint/2015/main" val="1"/>
                    </p:ext>
                  </p:extLst>
                </p:nvPr>
              </p:nvGrpSpPr>
              <p:grpSpPr>
                <a:xfrm>
                  <a:off x="3125006" y="3171595"/>
                  <a:ext cx="1785984" cy="1799739"/>
                  <a:chOff x="6879836" y="3516901"/>
                  <a:chExt cx="1785984" cy="1799739"/>
                </a:xfrm>
              </p:grpSpPr>
              <p:sp>
                <p:nvSpPr>
                  <p:cNvPr id="167" name="Freeform: Shape 166">
                    <a:extLst>
                      <a:ext uri="{FF2B5EF4-FFF2-40B4-BE49-F238E27FC236}">
                        <a16:creationId xmlns:a16="http://schemas.microsoft.com/office/drawing/2014/main" id="{8A0BC496-427B-4836-B989-97B0673D8F5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a:xfrm>
                    <a:off x="6879836" y="3521665"/>
                    <a:ext cx="892801" cy="1794975"/>
                  </a:xfrm>
                  <a:custGeom>
                    <a:avLst/>
                    <a:gdLst>
                      <a:gd name="connsiteX0" fmla="*/ 892801 w 892801"/>
                      <a:gd name="connsiteY0" fmla="*/ 0 h 1794975"/>
                      <a:gd name="connsiteX1" fmla="*/ 892801 w 892801"/>
                      <a:gd name="connsiteY1" fmla="*/ 1434622 h 1794975"/>
                      <a:gd name="connsiteX2" fmla="*/ 845919 w 892801"/>
                      <a:gd name="connsiteY2" fmla="*/ 1533379 h 1794975"/>
                      <a:gd name="connsiteX3" fmla="*/ 440820 w 892801"/>
                      <a:gd name="connsiteY3" fmla="*/ 1794916 h 1794975"/>
                      <a:gd name="connsiteX4" fmla="*/ 379878 w 892801"/>
                      <a:gd name="connsiteY4" fmla="*/ 1791253 h 1794975"/>
                      <a:gd name="connsiteX5" fmla="*/ 763083 w 892801"/>
                      <a:gd name="connsiteY5" fmla="*/ 100140 h 1794975"/>
                      <a:gd name="connsiteX6" fmla="*/ 892801 w 892801"/>
                      <a:gd name="connsiteY6" fmla="*/ 0 h 17949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92801" h="1794975">
                        <a:moveTo>
                          <a:pt x="892801" y="0"/>
                        </a:moveTo>
                        <a:lnTo>
                          <a:pt x="892801" y="1434622"/>
                        </a:lnTo>
                        <a:lnTo>
                          <a:pt x="845919" y="1533379"/>
                        </a:lnTo>
                        <a:cubicBezTo>
                          <a:pt x="735106" y="1711682"/>
                          <a:pt x="584368" y="1792418"/>
                          <a:pt x="440820" y="1794916"/>
                        </a:cubicBezTo>
                        <a:cubicBezTo>
                          <a:pt x="420314" y="1795273"/>
                          <a:pt x="399954" y="1794033"/>
                          <a:pt x="379878" y="1791253"/>
                        </a:cubicBezTo>
                        <a:cubicBezTo>
                          <a:pt x="-41718" y="1732871"/>
                          <a:pt x="-338017" y="995203"/>
                          <a:pt x="763083" y="100140"/>
                        </a:cubicBezTo>
                        <a:lnTo>
                          <a:pt x="892801" y="0"/>
                        </a:ln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anchor="t" anchorCtr="0" compatLnSpc="1">
                    <a:prstTxWarp prst="textNoShape">
                      <a:avLst/>
                    </a:prstTxWarp>
                  </a:bodyPr>
                  <a:lstStyle/>
                  <a:p>
                    <a:endParaRPr lang="en-US" dirty="0">
                      <a:solidFill>
                        <a:schemeClr val="tx1"/>
                      </a:solidFill>
                    </a:endParaRPr>
                  </a:p>
                </p:txBody>
              </p:sp>
              <p:sp>
                <p:nvSpPr>
                  <p:cNvPr id="168" name="Freeform: Shape 167">
                    <a:extLst>
                      <a:ext uri="{FF2B5EF4-FFF2-40B4-BE49-F238E27FC236}">
                        <a16:creationId xmlns:a16="http://schemas.microsoft.com/office/drawing/2014/main" id="{A0D554E1-33ED-415C-BF15-FC38D2E33C7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a:xfrm>
                    <a:off x="7772637" y="3516901"/>
                    <a:ext cx="893183" cy="1795123"/>
                  </a:xfrm>
                  <a:custGeom>
                    <a:avLst/>
                    <a:gdLst>
                      <a:gd name="connsiteX0" fmla="*/ 191 w 893183"/>
                      <a:gd name="connsiteY0" fmla="*/ 0 h 1795123"/>
                      <a:gd name="connsiteX1" fmla="*/ 130101 w 893183"/>
                      <a:gd name="connsiteY1" fmla="*/ 100288 h 1795123"/>
                      <a:gd name="connsiteX2" fmla="*/ 513306 w 893183"/>
                      <a:gd name="connsiteY2" fmla="*/ 1791401 h 1795123"/>
                      <a:gd name="connsiteX3" fmla="*/ 47265 w 893183"/>
                      <a:gd name="connsiteY3" fmla="*/ 1533527 h 1795123"/>
                      <a:gd name="connsiteX4" fmla="*/ 192 w 893183"/>
                      <a:gd name="connsiteY4" fmla="*/ 1434367 h 1795123"/>
                      <a:gd name="connsiteX5" fmla="*/ 192 w 893183"/>
                      <a:gd name="connsiteY5" fmla="*/ 1438981 h 1795123"/>
                      <a:gd name="connsiteX6" fmla="*/ 0 w 893183"/>
                      <a:gd name="connsiteY6" fmla="*/ 1439386 h 1795123"/>
                      <a:gd name="connsiteX7" fmla="*/ 0 w 893183"/>
                      <a:gd name="connsiteY7" fmla="*/ 4764 h 1795123"/>
                      <a:gd name="connsiteX8" fmla="*/ 191 w 893183"/>
                      <a:gd name="connsiteY8" fmla="*/ 4616 h 1795123"/>
                      <a:gd name="connsiteX9" fmla="*/ 191 w 893183"/>
                      <a:gd name="connsiteY9" fmla="*/ 0 h 17951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93183" h="1795123">
                        <a:moveTo>
                          <a:pt x="191" y="0"/>
                        </a:moveTo>
                        <a:lnTo>
                          <a:pt x="130101" y="100288"/>
                        </a:lnTo>
                        <a:cubicBezTo>
                          <a:pt x="1231201" y="995351"/>
                          <a:pt x="934902" y="1733019"/>
                          <a:pt x="513306" y="1791401"/>
                        </a:cubicBezTo>
                        <a:cubicBezTo>
                          <a:pt x="352699" y="1813642"/>
                          <a:pt x="173909" y="1737302"/>
                          <a:pt x="47265" y="1533527"/>
                        </a:cubicBezTo>
                        <a:lnTo>
                          <a:pt x="192" y="1434367"/>
                        </a:lnTo>
                        <a:lnTo>
                          <a:pt x="192" y="1438981"/>
                        </a:lnTo>
                        <a:lnTo>
                          <a:pt x="0" y="1439386"/>
                        </a:lnTo>
                        <a:lnTo>
                          <a:pt x="0" y="4764"/>
                        </a:lnTo>
                        <a:lnTo>
                          <a:pt x="191" y="4616"/>
                        </a:lnTo>
                        <a:lnTo>
                          <a:pt x="191" y="0"/>
                        </a:ln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anchor="t" anchorCtr="0" compatLnSpc="1">
                    <a:prstTxWarp prst="textNoShape">
                      <a:avLst/>
                    </a:prstTxWarp>
                  </a:bodyPr>
                  <a:lstStyle/>
                  <a:p>
                    <a:endParaRPr lang="en-US" dirty="0">
                      <a:solidFill>
                        <a:schemeClr val="tx1"/>
                      </a:solidFill>
                    </a:endParaRPr>
                  </a:p>
                </p:txBody>
              </p:sp>
            </p:grpSp>
          </p:grpSp>
          <p:grpSp>
            <p:nvGrpSpPr>
              <p:cNvPr id="148" name="Group 147">
                <a:extLst>
                  <a:ext uri="{FF2B5EF4-FFF2-40B4-BE49-F238E27FC236}">
                    <a16:creationId xmlns:a16="http://schemas.microsoft.com/office/drawing/2014/main" id="{D1F1EE7D-C5FF-46EA-AB9C-94E1F2D9B730}"/>
                  </a:ext>
                  <a:ext uri="{C183D7F6-B498-43B3-948B-1728B52AA6E4}">
                    <adec:decorative xmlns:adec="http://schemas.microsoft.com/office/drawing/2017/decorative" val="1"/>
                  </a:ext>
                </a:extLst>
              </p:cNvPr>
              <p:cNvGrpSpPr>
                <a:grpSpLocks/>
              </p:cNvGrpSpPr>
              <p:nvPr>
                <p:extLst>
                  <p:ext uri="{386F3935-93C4-4BCD-93E2-E3B085C9AB24}">
                    <p16:designElem xmlns:p16="http://schemas.microsoft.com/office/powerpoint/2015/main" val="1"/>
                  </p:ext>
                </p:extLst>
              </p:nvPr>
            </p:nvGrpSpPr>
            <p:grpSpPr>
              <a:xfrm rot="5400000">
                <a:off x="10400268" y="1917602"/>
                <a:ext cx="633413" cy="1862138"/>
                <a:chOff x="5959192" y="333389"/>
                <a:chExt cx="633413" cy="1862138"/>
              </a:xfrm>
            </p:grpSpPr>
            <p:grpSp>
              <p:nvGrpSpPr>
                <p:cNvPr id="161" name="Group 160">
                  <a:extLst>
                    <a:ext uri="{FF2B5EF4-FFF2-40B4-BE49-F238E27FC236}">
                      <a16:creationId xmlns:a16="http://schemas.microsoft.com/office/drawing/2014/main" id="{2AC2FE37-AED7-4C81-A52E-FD105C1BDA8D}"/>
                    </a:ext>
                    <a:ext uri="{C183D7F6-B498-43B3-948B-1728B52AA6E4}">
                      <adec:decorative xmlns:adec="http://schemas.microsoft.com/office/drawing/2017/decorative" val="1"/>
                    </a:ext>
                  </a:extLst>
                </p:cNvPr>
                <p:cNvGrpSpPr>
                  <a:grpSpLocks/>
                </p:cNvGrpSpPr>
                <p:nvPr>
                  <p:extLst>
                    <p:ext uri="{386F3935-93C4-4BCD-93E2-E3B085C9AB24}">
                      <p16:designElem xmlns:p16="http://schemas.microsoft.com/office/powerpoint/2015/main" val="1"/>
                    </p:ext>
                  </p:extLst>
                </p:nvPr>
              </p:nvGrpSpPr>
              <p:grpSpPr>
                <a:xfrm>
                  <a:off x="5959192" y="333389"/>
                  <a:ext cx="633413" cy="1419225"/>
                  <a:chOff x="5959192" y="333389"/>
                  <a:chExt cx="633413" cy="1419225"/>
                </a:xfrm>
              </p:grpSpPr>
              <p:sp>
                <p:nvSpPr>
                  <p:cNvPr id="163" name="Freeform 68">
                    <a:extLst>
                      <a:ext uri="{FF2B5EF4-FFF2-40B4-BE49-F238E27FC236}">
                        <a16:creationId xmlns:a16="http://schemas.microsoft.com/office/drawing/2014/main" id="{AB34FC05-3259-4BE2-8DA9-91435FAFCE7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959192" y="333389"/>
                    <a:ext cx="319088" cy="1419225"/>
                  </a:xfrm>
                  <a:custGeom>
                    <a:avLst/>
                    <a:gdLst>
                      <a:gd name="T0" fmla="*/ 0 w 67"/>
                      <a:gd name="T1" fmla="*/ 149 h 298"/>
                      <a:gd name="T2" fmla="*/ 67 w 67"/>
                      <a:gd name="T3" fmla="*/ 298 h 298"/>
                      <a:gd name="T4" fmla="*/ 67 w 67"/>
                      <a:gd name="T5" fmla="*/ 0 h 298"/>
                      <a:gd name="T6" fmla="*/ 0 w 67"/>
                      <a:gd name="T7" fmla="*/ 149 h 298"/>
                    </a:gdLst>
                    <a:ahLst/>
                    <a:cxnLst>
                      <a:cxn ang="0">
                        <a:pos x="T0" y="T1"/>
                      </a:cxn>
                      <a:cxn ang="0">
                        <a:pos x="T2" y="T3"/>
                      </a:cxn>
                      <a:cxn ang="0">
                        <a:pos x="T4" y="T5"/>
                      </a:cxn>
                      <a:cxn ang="0">
                        <a:pos x="T6" y="T7"/>
                      </a:cxn>
                    </a:cxnLst>
                    <a:rect l="0" t="0" r="r" b="b"/>
                    <a:pathLst>
                      <a:path w="67" h="298">
                        <a:moveTo>
                          <a:pt x="0" y="149"/>
                        </a:moveTo>
                        <a:cubicBezTo>
                          <a:pt x="0" y="208"/>
                          <a:pt x="26" y="261"/>
                          <a:pt x="67" y="298"/>
                        </a:cubicBezTo>
                        <a:cubicBezTo>
                          <a:pt x="67" y="0"/>
                          <a:pt x="67" y="0"/>
                          <a:pt x="67" y="0"/>
                        </a:cubicBezTo>
                        <a:cubicBezTo>
                          <a:pt x="26" y="36"/>
                          <a:pt x="0" y="89"/>
                          <a:pt x="0" y="149"/>
                        </a:cubicBez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164" name="Freeform 69">
                    <a:extLst>
                      <a:ext uri="{FF2B5EF4-FFF2-40B4-BE49-F238E27FC236}">
                        <a16:creationId xmlns:a16="http://schemas.microsoft.com/office/drawing/2014/main" id="{AC11598E-3FD2-47F3-8E57-D5D6130DBC3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278280" y="333389"/>
                    <a:ext cx="314325" cy="1419225"/>
                  </a:xfrm>
                  <a:custGeom>
                    <a:avLst/>
                    <a:gdLst>
                      <a:gd name="T0" fmla="*/ 0 w 66"/>
                      <a:gd name="T1" fmla="*/ 0 h 298"/>
                      <a:gd name="T2" fmla="*/ 0 w 66"/>
                      <a:gd name="T3" fmla="*/ 298 h 298"/>
                      <a:gd name="T4" fmla="*/ 66 w 66"/>
                      <a:gd name="T5" fmla="*/ 149 h 298"/>
                      <a:gd name="T6" fmla="*/ 0 w 66"/>
                      <a:gd name="T7" fmla="*/ 0 h 298"/>
                    </a:gdLst>
                    <a:ahLst/>
                    <a:cxnLst>
                      <a:cxn ang="0">
                        <a:pos x="T0" y="T1"/>
                      </a:cxn>
                      <a:cxn ang="0">
                        <a:pos x="T2" y="T3"/>
                      </a:cxn>
                      <a:cxn ang="0">
                        <a:pos x="T4" y="T5"/>
                      </a:cxn>
                      <a:cxn ang="0">
                        <a:pos x="T6" y="T7"/>
                      </a:cxn>
                    </a:cxnLst>
                    <a:rect l="0" t="0" r="r" b="b"/>
                    <a:pathLst>
                      <a:path w="66" h="298">
                        <a:moveTo>
                          <a:pt x="0" y="0"/>
                        </a:moveTo>
                        <a:cubicBezTo>
                          <a:pt x="0" y="298"/>
                          <a:pt x="0" y="298"/>
                          <a:pt x="0" y="298"/>
                        </a:cubicBezTo>
                        <a:cubicBezTo>
                          <a:pt x="41" y="261"/>
                          <a:pt x="66" y="208"/>
                          <a:pt x="66" y="149"/>
                        </a:cubicBezTo>
                        <a:cubicBezTo>
                          <a:pt x="66" y="89"/>
                          <a:pt x="41" y="36"/>
                          <a:pt x="0" y="0"/>
                        </a:cubicBez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grpSp>
            <p:sp>
              <p:nvSpPr>
                <p:cNvPr id="162" name="Line 70">
                  <a:extLst>
                    <a:ext uri="{FF2B5EF4-FFF2-40B4-BE49-F238E27FC236}">
                      <a16:creationId xmlns:a16="http://schemas.microsoft.com/office/drawing/2014/main" id="{37D098FA-73CF-44E6-B612-7DE664E5DE0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flipV="1">
                  <a:off x="6278281" y="333389"/>
                  <a:ext cx="0" cy="1862138"/>
                </a:xfrm>
                <a:prstGeom prst="line">
                  <a:avLst/>
                </a:prstGeom>
                <a:noFill/>
                <a:ln w="12700" cap="flat">
                  <a:solidFill>
                    <a:srgbClr val="FFFF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grpSp>
          <p:grpSp>
            <p:nvGrpSpPr>
              <p:cNvPr id="149" name="Group 148">
                <a:extLst>
                  <a:ext uri="{FF2B5EF4-FFF2-40B4-BE49-F238E27FC236}">
                    <a16:creationId xmlns:a16="http://schemas.microsoft.com/office/drawing/2014/main" id="{66672930-1A30-4508-A9D2-FA4271C6B1E1}"/>
                  </a:ext>
                  <a:ext uri="{C183D7F6-B498-43B3-948B-1728B52AA6E4}">
                    <adec:decorative xmlns:adec="http://schemas.microsoft.com/office/drawing/2017/decorative" val="1"/>
                  </a:ext>
                </a:extLst>
              </p:cNvPr>
              <p:cNvGrpSpPr>
                <a:grpSpLocks/>
              </p:cNvGrpSpPr>
              <p:nvPr>
                <p:extLst>
                  <p:ext uri="{386F3935-93C4-4BCD-93E2-E3B085C9AB24}">
                    <p16:designElem xmlns:p16="http://schemas.microsoft.com/office/powerpoint/2015/main" val="1"/>
                  </p:ext>
                </p:extLst>
              </p:nvPr>
            </p:nvGrpSpPr>
            <p:grpSpPr>
              <a:xfrm rot="2700000">
                <a:off x="11158635" y="5515533"/>
                <a:ext cx="317159" cy="932400"/>
                <a:chOff x="6376988" y="280988"/>
                <a:chExt cx="633413" cy="1862138"/>
              </a:xfrm>
            </p:grpSpPr>
            <p:sp>
              <p:nvSpPr>
                <p:cNvPr id="158" name="Freeform 68">
                  <a:extLst>
                    <a:ext uri="{FF2B5EF4-FFF2-40B4-BE49-F238E27FC236}">
                      <a16:creationId xmlns:a16="http://schemas.microsoft.com/office/drawing/2014/main" id="{174F3D5B-9943-4A8B-8699-ABB2B7991B8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376988" y="280988"/>
                  <a:ext cx="319088" cy="1419225"/>
                </a:xfrm>
                <a:custGeom>
                  <a:avLst/>
                  <a:gdLst>
                    <a:gd name="T0" fmla="*/ 0 w 67"/>
                    <a:gd name="T1" fmla="*/ 149 h 298"/>
                    <a:gd name="T2" fmla="*/ 67 w 67"/>
                    <a:gd name="T3" fmla="*/ 298 h 298"/>
                    <a:gd name="T4" fmla="*/ 67 w 67"/>
                    <a:gd name="T5" fmla="*/ 0 h 298"/>
                    <a:gd name="T6" fmla="*/ 0 w 67"/>
                    <a:gd name="T7" fmla="*/ 149 h 298"/>
                  </a:gdLst>
                  <a:ahLst/>
                  <a:cxnLst>
                    <a:cxn ang="0">
                      <a:pos x="T0" y="T1"/>
                    </a:cxn>
                    <a:cxn ang="0">
                      <a:pos x="T2" y="T3"/>
                    </a:cxn>
                    <a:cxn ang="0">
                      <a:pos x="T4" y="T5"/>
                    </a:cxn>
                    <a:cxn ang="0">
                      <a:pos x="T6" y="T7"/>
                    </a:cxn>
                  </a:cxnLst>
                  <a:rect l="0" t="0" r="r" b="b"/>
                  <a:pathLst>
                    <a:path w="67" h="298">
                      <a:moveTo>
                        <a:pt x="0" y="149"/>
                      </a:moveTo>
                      <a:cubicBezTo>
                        <a:pt x="0" y="208"/>
                        <a:pt x="26" y="261"/>
                        <a:pt x="67" y="298"/>
                      </a:cubicBezTo>
                      <a:cubicBezTo>
                        <a:pt x="67" y="0"/>
                        <a:pt x="67" y="0"/>
                        <a:pt x="67" y="0"/>
                      </a:cubicBezTo>
                      <a:cubicBezTo>
                        <a:pt x="26" y="36"/>
                        <a:pt x="0" y="89"/>
                        <a:pt x="0" y="149"/>
                      </a:cubicBez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159" name="Freeform 69">
                  <a:extLst>
                    <a:ext uri="{FF2B5EF4-FFF2-40B4-BE49-F238E27FC236}">
                      <a16:creationId xmlns:a16="http://schemas.microsoft.com/office/drawing/2014/main" id="{6834DCA2-951C-4A9B-8490-5C7BD0FFBB9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696076" y="280988"/>
                  <a:ext cx="314325" cy="1419225"/>
                </a:xfrm>
                <a:custGeom>
                  <a:avLst/>
                  <a:gdLst>
                    <a:gd name="T0" fmla="*/ 0 w 66"/>
                    <a:gd name="T1" fmla="*/ 0 h 298"/>
                    <a:gd name="T2" fmla="*/ 0 w 66"/>
                    <a:gd name="T3" fmla="*/ 298 h 298"/>
                    <a:gd name="T4" fmla="*/ 66 w 66"/>
                    <a:gd name="T5" fmla="*/ 149 h 298"/>
                    <a:gd name="T6" fmla="*/ 0 w 66"/>
                    <a:gd name="T7" fmla="*/ 0 h 298"/>
                  </a:gdLst>
                  <a:ahLst/>
                  <a:cxnLst>
                    <a:cxn ang="0">
                      <a:pos x="T0" y="T1"/>
                    </a:cxn>
                    <a:cxn ang="0">
                      <a:pos x="T2" y="T3"/>
                    </a:cxn>
                    <a:cxn ang="0">
                      <a:pos x="T4" y="T5"/>
                    </a:cxn>
                    <a:cxn ang="0">
                      <a:pos x="T6" y="T7"/>
                    </a:cxn>
                  </a:cxnLst>
                  <a:rect l="0" t="0" r="r" b="b"/>
                  <a:pathLst>
                    <a:path w="66" h="298">
                      <a:moveTo>
                        <a:pt x="0" y="0"/>
                      </a:moveTo>
                      <a:cubicBezTo>
                        <a:pt x="0" y="298"/>
                        <a:pt x="0" y="298"/>
                        <a:pt x="0" y="298"/>
                      </a:cubicBezTo>
                      <a:cubicBezTo>
                        <a:pt x="41" y="261"/>
                        <a:pt x="66" y="208"/>
                        <a:pt x="66" y="149"/>
                      </a:cubicBezTo>
                      <a:cubicBezTo>
                        <a:pt x="66" y="89"/>
                        <a:pt x="41" y="36"/>
                        <a:pt x="0" y="0"/>
                      </a:cubicBez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160" name="Line 70">
                  <a:extLst>
                    <a:ext uri="{FF2B5EF4-FFF2-40B4-BE49-F238E27FC236}">
                      <a16:creationId xmlns:a16="http://schemas.microsoft.com/office/drawing/2014/main" id="{316B6CF4-BCF3-4765-B744-A1EB5A76D33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flipV="1">
                  <a:off x="6696076" y="280988"/>
                  <a:ext cx="0" cy="1862138"/>
                </a:xfrm>
                <a:prstGeom prst="line">
                  <a:avLst/>
                </a:prstGeom>
                <a:noFill/>
                <a:ln w="12700" cap="flat">
                  <a:solidFill>
                    <a:srgbClr val="FFFF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grpSp>
          <p:grpSp>
            <p:nvGrpSpPr>
              <p:cNvPr id="150" name="Group 149">
                <a:extLst>
                  <a:ext uri="{FF2B5EF4-FFF2-40B4-BE49-F238E27FC236}">
                    <a16:creationId xmlns:a16="http://schemas.microsoft.com/office/drawing/2014/main" id="{BAD99054-FC47-4391-9369-B309A0AA2582}"/>
                  </a:ext>
                  <a:ext uri="{C183D7F6-B498-43B3-948B-1728B52AA6E4}">
                    <adec:decorative xmlns:adec="http://schemas.microsoft.com/office/drawing/2017/decorative" val="1"/>
                  </a:ext>
                </a:extLst>
              </p:cNvPr>
              <p:cNvGrpSpPr>
                <a:grpSpLocks/>
              </p:cNvGrpSpPr>
              <p:nvPr>
                <p:extLst>
                  <p:ext uri="{386F3935-93C4-4BCD-93E2-E3B085C9AB24}">
                    <p16:designElem xmlns:p16="http://schemas.microsoft.com/office/powerpoint/2015/main" val="1"/>
                  </p:ext>
                </p:extLst>
              </p:nvPr>
            </p:nvGrpSpPr>
            <p:grpSpPr>
              <a:xfrm rot="2700000">
                <a:off x="7251633" y="4274501"/>
                <a:ext cx="903599" cy="2160000"/>
                <a:chOff x="9057947" y="3423463"/>
                <a:chExt cx="903599" cy="2160000"/>
              </a:xfrm>
            </p:grpSpPr>
            <p:grpSp>
              <p:nvGrpSpPr>
                <p:cNvPr id="151" name="Group 150">
                  <a:extLst>
                    <a:ext uri="{FF2B5EF4-FFF2-40B4-BE49-F238E27FC236}">
                      <a16:creationId xmlns:a16="http://schemas.microsoft.com/office/drawing/2014/main" id="{1A1CDB94-FE6F-4AAC-94D9-DDCEC703B126}"/>
                    </a:ext>
                    <a:ext uri="{C183D7F6-B498-43B3-948B-1728B52AA6E4}">
                      <adec:decorative xmlns:adec="http://schemas.microsoft.com/office/drawing/2017/decorative" val="1"/>
                    </a:ext>
                  </a:extLst>
                </p:cNvPr>
                <p:cNvGrpSpPr>
                  <a:grpSpLocks/>
                </p:cNvGrpSpPr>
                <p:nvPr>
                  <p:extLst>
                    <p:ext uri="{386F3935-93C4-4BCD-93E2-E3B085C9AB24}">
                      <p16:designElem xmlns:p16="http://schemas.microsoft.com/office/powerpoint/2015/main" val="1"/>
                    </p:ext>
                  </p:extLst>
                </p:nvPr>
              </p:nvGrpSpPr>
              <p:grpSpPr>
                <a:xfrm>
                  <a:off x="9057947" y="3432856"/>
                  <a:ext cx="903599" cy="1872461"/>
                  <a:chOff x="10538626" y="3165838"/>
                  <a:chExt cx="936000" cy="1939601"/>
                </a:xfrm>
              </p:grpSpPr>
              <p:sp>
                <p:nvSpPr>
                  <p:cNvPr id="156" name="Freeform: Shape 155">
                    <a:extLst>
                      <a:ext uri="{FF2B5EF4-FFF2-40B4-BE49-F238E27FC236}">
                        <a16:creationId xmlns:a16="http://schemas.microsoft.com/office/drawing/2014/main" id="{99B22DCB-54E6-4769-9DD7-3736B4041B2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a:xfrm>
                    <a:off x="10538626" y="3183996"/>
                    <a:ext cx="453600" cy="1920288"/>
                  </a:xfrm>
                  <a:custGeom>
                    <a:avLst/>
                    <a:gdLst>
                      <a:gd name="connsiteX0" fmla="*/ 453600 w 453600"/>
                      <a:gd name="connsiteY0" fmla="*/ 0 h 1920288"/>
                      <a:gd name="connsiteX1" fmla="*/ 453600 w 453600"/>
                      <a:gd name="connsiteY1" fmla="*/ 1920288 h 1920288"/>
                      <a:gd name="connsiteX2" fmla="*/ 384059 w 453600"/>
                      <a:gd name="connsiteY2" fmla="*/ 1914152 h 1920288"/>
                      <a:gd name="connsiteX3" fmla="*/ 9354 w 453600"/>
                      <a:gd name="connsiteY3" fmla="*/ 1548700 h 1920288"/>
                      <a:gd name="connsiteX4" fmla="*/ 0 w 453600"/>
                      <a:gd name="connsiteY4" fmla="*/ 1455902 h 1920288"/>
                      <a:gd name="connsiteX5" fmla="*/ 146 w 453600"/>
                      <a:gd name="connsiteY5" fmla="*/ 1451885 h 1920288"/>
                      <a:gd name="connsiteX6" fmla="*/ 145 w 453600"/>
                      <a:gd name="connsiteY6" fmla="*/ 1451885 h 1920288"/>
                      <a:gd name="connsiteX7" fmla="*/ 7358 w 453600"/>
                      <a:gd name="connsiteY7" fmla="*/ 1253678 h 1920288"/>
                      <a:gd name="connsiteX8" fmla="*/ 424671 w 453600"/>
                      <a:gd name="connsiteY8" fmla="*/ 36480 h 1920288"/>
                      <a:gd name="connsiteX9" fmla="*/ 453600 w 453600"/>
                      <a:gd name="connsiteY9" fmla="*/ 0 h 1920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53600" h="1920288">
                        <a:moveTo>
                          <a:pt x="453600" y="0"/>
                        </a:moveTo>
                        <a:lnTo>
                          <a:pt x="453600" y="1920288"/>
                        </a:lnTo>
                        <a:lnTo>
                          <a:pt x="384059" y="1914152"/>
                        </a:lnTo>
                        <a:cubicBezTo>
                          <a:pt x="196308" y="1880615"/>
                          <a:pt x="47443" y="1734834"/>
                          <a:pt x="9354" y="1548700"/>
                        </a:cubicBezTo>
                        <a:lnTo>
                          <a:pt x="0" y="1455902"/>
                        </a:lnTo>
                        <a:lnTo>
                          <a:pt x="146" y="1451885"/>
                        </a:lnTo>
                        <a:lnTo>
                          <a:pt x="145" y="1451885"/>
                        </a:lnTo>
                        <a:lnTo>
                          <a:pt x="7358" y="1253678"/>
                        </a:lnTo>
                        <a:cubicBezTo>
                          <a:pt x="42019" y="780132"/>
                          <a:pt x="195015" y="355125"/>
                          <a:pt x="424671" y="36480"/>
                        </a:cubicBezTo>
                        <a:lnTo>
                          <a:pt x="453600" y="0"/>
                        </a:ln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anchor="t" anchorCtr="0" compatLnSpc="1">
                    <a:prstTxWarp prst="textNoShape">
                      <a:avLst/>
                    </a:prstTxWarp>
                  </a:bodyPr>
                  <a:lstStyle/>
                  <a:p>
                    <a:endParaRPr lang="en-US" dirty="0">
                      <a:solidFill>
                        <a:schemeClr val="tx1"/>
                      </a:solidFill>
                    </a:endParaRPr>
                  </a:p>
                </p:txBody>
              </p:sp>
              <p:sp>
                <p:nvSpPr>
                  <p:cNvPr id="157" name="Freeform: Shape 156">
                    <a:extLst>
                      <a:ext uri="{FF2B5EF4-FFF2-40B4-BE49-F238E27FC236}">
                        <a16:creationId xmlns:a16="http://schemas.microsoft.com/office/drawing/2014/main" id="{67DA3C33-5733-4571-AD7C-F9D7447D184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a:xfrm>
                    <a:off x="10992226" y="3165838"/>
                    <a:ext cx="482400" cy="1939601"/>
                  </a:xfrm>
                  <a:custGeom>
                    <a:avLst/>
                    <a:gdLst>
                      <a:gd name="connsiteX0" fmla="*/ 14399 w 482400"/>
                      <a:gd name="connsiteY0" fmla="*/ 0 h 1939601"/>
                      <a:gd name="connsiteX1" fmla="*/ 14399 w 482400"/>
                      <a:gd name="connsiteY1" fmla="*/ 689615 h 1939601"/>
                      <a:gd name="connsiteX2" fmla="*/ 14400 w 482400"/>
                      <a:gd name="connsiteY2" fmla="*/ 689615 h 1939601"/>
                      <a:gd name="connsiteX3" fmla="*/ 14401 w 482400"/>
                      <a:gd name="connsiteY3" fmla="*/ 689615 h 1939601"/>
                      <a:gd name="connsiteX4" fmla="*/ 14401 w 482400"/>
                      <a:gd name="connsiteY4" fmla="*/ 0 h 1939601"/>
                      <a:gd name="connsiteX5" fmla="*/ 57729 w 482400"/>
                      <a:gd name="connsiteY5" fmla="*/ 54638 h 1939601"/>
                      <a:gd name="connsiteX6" fmla="*/ 475042 w 482400"/>
                      <a:gd name="connsiteY6" fmla="*/ 1271836 h 1939601"/>
                      <a:gd name="connsiteX7" fmla="*/ 482255 w 482400"/>
                      <a:gd name="connsiteY7" fmla="*/ 1470043 h 1939601"/>
                      <a:gd name="connsiteX8" fmla="*/ 482254 w 482400"/>
                      <a:gd name="connsiteY8" fmla="*/ 1470043 h 1939601"/>
                      <a:gd name="connsiteX9" fmla="*/ 482400 w 482400"/>
                      <a:gd name="connsiteY9" fmla="*/ 1474060 h 1939601"/>
                      <a:gd name="connsiteX10" fmla="*/ 473046 w 482400"/>
                      <a:gd name="connsiteY10" fmla="*/ 1566858 h 1939601"/>
                      <a:gd name="connsiteX11" fmla="*/ 15706 w 482400"/>
                      <a:gd name="connsiteY11" fmla="*/ 1939601 h 1939601"/>
                      <a:gd name="connsiteX12" fmla="*/ 14400 w 482400"/>
                      <a:gd name="connsiteY12" fmla="*/ 1939469 h 1939601"/>
                      <a:gd name="connsiteX13" fmla="*/ 13094 w 482400"/>
                      <a:gd name="connsiteY13" fmla="*/ 1939601 h 1939601"/>
                      <a:gd name="connsiteX14" fmla="*/ 0 w 482400"/>
                      <a:gd name="connsiteY14" fmla="*/ 1938446 h 1939601"/>
                      <a:gd name="connsiteX15" fmla="*/ 0 w 482400"/>
                      <a:gd name="connsiteY15" fmla="*/ 18158 h 1939601"/>
                      <a:gd name="connsiteX16" fmla="*/ 14399 w 482400"/>
                      <a:gd name="connsiteY16" fmla="*/ 0 h 1939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82400" h="1939601">
                        <a:moveTo>
                          <a:pt x="14399" y="0"/>
                        </a:moveTo>
                        <a:lnTo>
                          <a:pt x="14399" y="689615"/>
                        </a:lnTo>
                        <a:lnTo>
                          <a:pt x="14400" y="689615"/>
                        </a:lnTo>
                        <a:lnTo>
                          <a:pt x="14401" y="689615"/>
                        </a:lnTo>
                        <a:lnTo>
                          <a:pt x="14401" y="0"/>
                        </a:lnTo>
                        <a:lnTo>
                          <a:pt x="57729" y="54638"/>
                        </a:lnTo>
                        <a:cubicBezTo>
                          <a:pt x="287385" y="373283"/>
                          <a:pt x="440381" y="798290"/>
                          <a:pt x="475042" y="1271836"/>
                        </a:cubicBezTo>
                        <a:lnTo>
                          <a:pt x="482255" y="1470043"/>
                        </a:lnTo>
                        <a:lnTo>
                          <a:pt x="482254" y="1470043"/>
                        </a:lnTo>
                        <a:lnTo>
                          <a:pt x="482400" y="1474060"/>
                        </a:lnTo>
                        <a:lnTo>
                          <a:pt x="473046" y="1566858"/>
                        </a:lnTo>
                        <a:cubicBezTo>
                          <a:pt x="429516" y="1779582"/>
                          <a:pt x="241298" y="1939601"/>
                          <a:pt x="15706" y="1939601"/>
                        </a:cubicBezTo>
                        <a:lnTo>
                          <a:pt x="14400" y="1939469"/>
                        </a:lnTo>
                        <a:lnTo>
                          <a:pt x="13094" y="1939601"/>
                        </a:lnTo>
                        <a:lnTo>
                          <a:pt x="0" y="1938446"/>
                        </a:lnTo>
                        <a:lnTo>
                          <a:pt x="0" y="18158"/>
                        </a:lnTo>
                        <a:lnTo>
                          <a:pt x="14399" y="0"/>
                        </a:ln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anchor="t" anchorCtr="0" compatLnSpc="1">
                    <a:prstTxWarp prst="textNoShape">
                      <a:avLst/>
                    </a:prstTxWarp>
                  </a:bodyPr>
                  <a:lstStyle/>
                  <a:p>
                    <a:endParaRPr lang="en-US" dirty="0">
                      <a:solidFill>
                        <a:schemeClr val="tx1"/>
                      </a:solidFill>
                    </a:endParaRPr>
                  </a:p>
                </p:txBody>
              </p:sp>
            </p:grpSp>
            <p:grpSp>
              <p:nvGrpSpPr>
                <p:cNvPr id="152" name="Group 151">
                  <a:extLst>
                    <a:ext uri="{FF2B5EF4-FFF2-40B4-BE49-F238E27FC236}">
                      <a16:creationId xmlns:a16="http://schemas.microsoft.com/office/drawing/2014/main" id="{DEACDE3F-3571-479B-8545-A0EB157DFB7D}"/>
                    </a:ext>
                    <a:ext uri="{C183D7F6-B498-43B3-948B-1728B52AA6E4}">
                      <adec:decorative xmlns:adec="http://schemas.microsoft.com/office/drawing/2017/decorative" val="1"/>
                    </a:ext>
                  </a:extLst>
                </p:cNvPr>
                <p:cNvGrpSpPr>
                  <a:grpSpLocks/>
                </p:cNvGrpSpPr>
                <p:nvPr>
                  <p:extLst>
                    <p:ext uri="{386F3935-93C4-4BCD-93E2-E3B085C9AB24}">
                      <p16:designElem xmlns:p16="http://schemas.microsoft.com/office/powerpoint/2015/main" val="1"/>
                    </p:ext>
                  </p:extLst>
                </p:nvPr>
              </p:nvGrpSpPr>
              <p:grpSpPr>
                <a:xfrm>
                  <a:off x="9210264" y="3423463"/>
                  <a:ext cx="597126" cy="2160000"/>
                  <a:chOff x="9210264" y="3423463"/>
                  <a:chExt cx="597126" cy="2160000"/>
                </a:xfrm>
              </p:grpSpPr>
              <p:cxnSp>
                <p:nvCxnSpPr>
                  <p:cNvPr id="153" name="Straight Connector 152">
                    <a:extLst>
                      <a:ext uri="{FF2B5EF4-FFF2-40B4-BE49-F238E27FC236}">
                        <a16:creationId xmlns:a16="http://schemas.microsoft.com/office/drawing/2014/main" id="{0EBC688C-242B-4AF8-9A28-74C5D3A7DD76}"/>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9508827" y="3423463"/>
                    <a:ext cx="0" cy="2160000"/>
                  </a:xfrm>
                  <a:prstGeom prst="line">
                    <a:avLst/>
                  </a:prstGeom>
                  <a:ln w="12700">
                    <a:solidFill>
                      <a:srgbClr val="FFFFFF"/>
                    </a:solidFill>
                  </a:ln>
                </p:spPr>
                <p:style>
                  <a:lnRef idx="1">
                    <a:schemeClr val="accent1"/>
                  </a:lnRef>
                  <a:fillRef idx="0">
                    <a:schemeClr val="accent1"/>
                  </a:fillRef>
                  <a:effectRef idx="0">
                    <a:schemeClr val="accent1"/>
                  </a:effectRef>
                  <a:fontRef idx="minor">
                    <a:schemeClr val="tx1"/>
                  </a:fontRef>
                </p:style>
              </p:cxnSp>
              <p:sp>
                <p:nvSpPr>
                  <p:cNvPr id="154" name="Rectangle 5">
                    <a:extLst>
                      <a:ext uri="{FF2B5EF4-FFF2-40B4-BE49-F238E27FC236}">
                        <a16:creationId xmlns:a16="http://schemas.microsoft.com/office/drawing/2014/main" id="{C4C8C45C-CEB8-4DEA-A7C9-8028747D4C2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a:xfrm rot="2700000">
                    <a:off x="9210264" y="4162845"/>
                    <a:ext cx="597126" cy="597126"/>
                  </a:xfrm>
                  <a:custGeom>
                    <a:avLst/>
                    <a:gdLst>
                      <a:gd name="connsiteX0" fmla="*/ 0 w 1239398"/>
                      <a:gd name="connsiteY0" fmla="*/ 0 h 1239398"/>
                      <a:gd name="connsiteX1" fmla="*/ 1239398 w 1239398"/>
                      <a:gd name="connsiteY1" fmla="*/ 0 h 1239398"/>
                      <a:gd name="connsiteX2" fmla="*/ 1239398 w 1239398"/>
                      <a:gd name="connsiteY2" fmla="*/ 1239398 h 1239398"/>
                      <a:gd name="connsiteX3" fmla="*/ 0 w 1239398"/>
                      <a:gd name="connsiteY3" fmla="*/ 1239398 h 1239398"/>
                      <a:gd name="connsiteX4" fmla="*/ 0 w 1239398"/>
                      <a:gd name="connsiteY4" fmla="*/ 0 h 1239398"/>
                      <a:gd name="connsiteX0" fmla="*/ 0 w 1239398"/>
                      <a:gd name="connsiteY0" fmla="*/ 0 h 1239398"/>
                      <a:gd name="connsiteX1" fmla="*/ 1239398 w 1239398"/>
                      <a:gd name="connsiteY1" fmla="*/ 0 h 1239398"/>
                      <a:gd name="connsiteX2" fmla="*/ 1239398 w 1239398"/>
                      <a:gd name="connsiteY2" fmla="*/ 1239398 h 1239398"/>
                      <a:gd name="connsiteX3" fmla="*/ 0 w 1239398"/>
                      <a:gd name="connsiteY3" fmla="*/ 1239398 h 1239398"/>
                      <a:gd name="connsiteX4" fmla="*/ 91440 w 1239398"/>
                      <a:gd name="connsiteY4" fmla="*/ 91440 h 1239398"/>
                      <a:gd name="connsiteX0" fmla="*/ 1239398 w 1239398"/>
                      <a:gd name="connsiteY0" fmla="*/ 0 h 1239398"/>
                      <a:gd name="connsiteX1" fmla="*/ 1239398 w 1239398"/>
                      <a:gd name="connsiteY1" fmla="*/ 1239398 h 1239398"/>
                      <a:gd name="connsiteX2" fmla="*/ 0 w 1239398"/>
                      <a:gd name="connsiteY2" fmla="*/ 1239398 h 1239398"/>
                      <a:gd name="connsiteX3" fmla="*/ 91440 w 1239398"/>
                      <a:gd name="connsiteY3" fmla="*/ 91440 h 1239398"/>
                      <a:gd name="connsiteX0" fmla="*/ 1239398 w 1239398"/>
                      <a:gd name="connsiteY0" fmla="*/ 0 h 1239398"/>
                      <a:gd name="connsiteX1" fmla="*/ 1239398 w 1239398"/>
                      <a:gd name="connsiteY1" fmla="*/ 1239398 h 1239398"/>
                      <a:gd name="connsiteX2" fmla="*/ 0 w 1239398"/>
                      <a:gd name="connsiteY2" fmla="*/ 1239398 h 1239398"/>
                    </a:gdLst>
                    <a:ahLst/>
                    <a:cxnLst>
                      <a:cxn ang="0">
                        <a:pos x="connsiteX0" y="connsiteY0"/>
                      </a:cxn>
                      <a:cxn ang="0">
                        <a:pos x="connsiteX1" y="connsiteY1"/>
                      </a:cxn>
                      <a:cxn ang="0">
                        <a:pos x="connsiteX2" y="connsiteY2"/>
                      </a:cxn>
                    </a:cxnLst>
                    <a:rect l="l" t="t" r="r" b="b"/>
                    <a:pathLst>
                      <a:path w="1239398" h="1239398">
                        <a:moveTo>
                          <a:pt x="1239398" y="0"/>
                        </a:moveTo>
                        <a:lnTo>
                          <a:pt x="1239398" y="1239398"/>
                        </a:lnTo>
                        <a:lnTo>
                          <a:pt x="0" y="1239398"/>
                        </a:lnTo>
                      </a:path>
                    </a:pathLst>
                  </a:custGeom>
                  <a:no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5" name="Rectangle 5">
                    <a:extLst>
                      <a:ext uri="{FF2B5EF4-FFF2-40B4-BE49-F238E27FC236}">
                        <a16:creationId xmlns:a16="http://schemas.microsoft.com/office/drawing/2014/main" id="{7FC624AF-D992-41C1-A403-A0A4731BE06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a:xfrm rot="2700000">
                    <a:off x="9297710" y="3747070"/>
                    <a:ext cx="422234" cy="422234"/>
                  </a:xfrm>
                  <a:custGeom>
                    <a:avLst/>
                    <a:gdLst>
                      <a:gd name="connsiteX0" fmla="*/ 0 w 1239398"/>
                      <a:gd name="connsiteY0" fmla="*/ 0 h 1239398"/>
                      <a:gd name="connsiteX1" fmla="*/ 1239398 w 1239398"/>
                      <a:gd name="connsiteY1" fmla="*/ 0 h 1239398"/>
                      <a:gd name="connsiteX2" fmla="*/ 1239398 w 1239398"/>
                      <a:gd name="connsiteY2" fmla="*/ 1239398 h 1239398"/>
                      <a:gd name="connsiteX3" fmla="*/ 0 w 1239398"/>
                      <a:gd name="connsiteY3" fmla="*/ 1239398 h 1239398"/>
                      <a:gd name="connsiteX4" fmla="*/ 0 w 1239398"/>
                      <a:gd name="connsiteY4" fmla="*/ 0 h 1239398"/>
                      <a:gd name="connsiteX0" fmla="*/ 0 w 1239398"/>
                      <a:gd name="connsiteY0" fmla="*/ 0 h 1239398"/>
                      <a:gd name="connsiteX1" fmla="*/ 1239398 w 1239398"/>
                      <a:gd name="connsiteY1" fmla="*/ 0 h 1239398"/>
                      <a:gd name="connsiteX2" fmla="*/ 1239398 w 1239398"/>
                      <a:gd name="connsiteY2" fmla="*/ 1239398 h 1239398"/>
                      <a:gd name="connsiteX3" fmla="*/ 0 w 1239398"/>
                      <a:gd name="connsiteY3" fmla="*/ 1239398 h 1239398"/>
                      <a:gd name="connsiteX4" fmla="*/ 91440 w 1239398"/>
                      <a:gd name="connsiteY4" fmla="*/ 91440 h 1239398"/>
                      <a:gd name="connsiteX0" fmla="*/ 1239398 w 1239398"/>
                      <a:gd name="connsiteY0" fmla="*/ 0 h 1239398"/>
                      <a:gd name="connsiteX1" fmla="*/ 1239398 w 1239398"/>
                      <a:gd name="connsiteY1" fmla="*/ 1239398 h 1239398"/>
                      <a:gd name="connsiteX2" fmla="*/ 0 w 1239398"/>
                      <a:gd name="connsiteY2" fmla="*/ 1239398 h 1239398"/>
                      <a:gd name="connsiteX3" fmla="*/ 91440 w 1239398"/>
                      <a:gd name="connsiteY3" fmla="*/ 91440 h 1239398"/>
                      <a:gd name="connsiteX0" fmla="*/ 1239398 w 1239398"/>
                      <a:gd name="connsiteY0" fmla="*/ 0 h 1239398"/>
                      <a:gd name="connsiteX1" fmla="*/ 1239398 w 1239398"/>
                      <a:gd name="connsiteY1" fmla="*/ 1239398 h 1239398"/>
                      <a:gd name="connsiteX2" fmla="*/ 0 w 1239398"/>
                      <a:gd name="connsiteY2" fmla="*/ 1239398 h 1239398"/>
                    </a:gdLst>
                    <a:ahLst/>
                    <a:cxnLst>
                      <a:cxn ang="0">
                        <a:pos x="connsiteX0" y="connsiteY0"/>
                      </a:cxn>
                      <a:cxn ang="0">
                        <a:pos x="connsiteX1" y="connsiteY1"/>
                      </a:cxn>
                      <a:cxn ang="0">
                        <a:pos x="connsiteX2" y="connsiteY2"/>
                      </a:cxn>
                    </a:cxnLst>
                    <a:rect l="l" t="t" r="r" b="b"/>
                    <a:pathLst>
                      <a:path w="1239398" h="1239398">
                        <a:moveTo>
                          <a:pt x="1239398" y="0"/>
                        </a:moveTo>
                        <a:lnTo>
                          <a:pt x="1239398" y="1239398"/>
                        </a:lnTo>
                        <a:lnTo>
                          <a:pt x="0" y="1239398"/>
                        </a:lnTo>
                      </a:path>
                    </a:pathLst>
                  </a:custGeom>
                  <a:no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grpSp>
        <p:grpSp>
          <p:nvGrpSpPr>
            <p:cNvPr id="96" name="Group 95">
              <a:extLst>
                <a:ext uri="{FF2B5EF4-FFF2-40B4-BE49-F238E27FC236}">
                  <a16:creationId xmlns:a16="http://schemas.microsoft.com/office/drawing/2014/main" id="{F63171A4-E846-4A64-8292-3ED3583B6DE9}"/>
                </a:ext>
                <a:ext uri="{C183D7F6-B498-43B3-948B-1728B52AA6E4}">
                  <adec:decorative xmlns:adec="http://schemas.microsoft.com/office/drawing/2017/decorative" val="1"/>
                </a:ext>
              </a:extLst>
            </p:cNvPr>
            <p:cNvGrpSpPr>
              <a:grpSpLocks/>
            </p:cNvGrpSpPr>
            <p:nvPr>
              <p:extLst>
                <p:ext uri="{386F3935-93C4-4BCD-93E2-E3B085C9AB24}">
                  <p16:designElem xmlns:p16="http://schemas.microsoft.com/office/powerpoint/2015/main" val="1"/>
                </p:ext>
              </p:extLst>
            </p:nvPr>
          </p:nvGrpSpPr>
          <p:grpSpPr>
            <a:xfrm rot="10800000" flipH="1">
              <a:off x="2171191" y="712681"/>
              <a:ext cx="5539609" cy="5682348"/>
              <a:chOff x="6623433" y="457964"/>
              <a:chExt cx="5539609" cy="5682348"/>
            </a:xfrm>
          </p:grpSpPr>
          <p:grpSp>
            <p:nvGrpSpPr>
              <p:cNvPr id="97" name="Group 96">
                <a:extLst>
                  <a:ext uri="{FF2B5EF4-FFF2-40B4-BE49-F238E27FC236}">
                    <a16:creationId xmlns:a16="http://schemas.microsoft.com/office/drawing/2014/main" id="{E59C66F3-BAB8-46AB-849B-0BC14A74B8AB}"/>
                  </a:ext>
                  <a:ext uri="{C183D7F6-B498-43B3-948B-1728B52AA6E4}">
                    <adec:decorative xmlns:adec="http://schemas.microsoft.com/office/drawing/2017/decorative" val="1"/>
                  </a:ext>
                </a:extLst>
              </p:cNvPr>
              <p:cNvGrpSpPr>
                <a:grpSpLocks/>
              </p:cNvGrpSpPr>
              <p:nvPr>
                <p:extLst>
                  <p:ext uri="{386F3935-93C4-4BCD-93E2-E3B085C9AB24}">
                    <p16:designElem xmlns:p16="http://schemas.microsoft.com/office/powerpoint/2015/main" val="1"/>
                  </p:ext>
                </p:extLst>
              </p:nvPr>
            </p:nvGrpSpPr>
            <p:grpSpPr>
              <a:xfrm rot="2700000">
                <a:off x="9015028" y="2840007"/>
                <a:ext cx="2457452" cy="3838576"/>
                <a:chOff x="587375" y="280987"/>
                <a:chExt cx="2457452" cy="3838576"/>
              </a:xfrm>
            </p:grpSpPr>
            <p:sp>
              <p:nvSpPr>
                <p:cNvPr id="124" name="Freeform 64">
                  <a:extLst>
                    <a:ext uri="{FF2B5EF4-FFF2-40B4-BE49-F238E27FC236}">
                      <a16:creationId xmlns:a16="http://schemas.microsoft.com/office/drawing/2014/main" id="{68CD087B-52FF-4F11-A251-6F6A6B9093A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816102" y="1443038"/>
                  <a:ext cx="1228725" cy="790575"/>
                </a:xfrm>
                <a:custGeom>
                  <a:avLst/>
                  <a:gdLst>
                    <a:gd name="T0" fmla="*/ 162 w 258"/>
                    <a:gd name="T1" fmla="*/ 132 h 166"/>
                    <a:gd name="T2" fmla="*/ 258 w 258"/>
                    <a:gd name="T3" fmla="*/ 0 h 166"/>
                    <a:gd name="T4" fmla="*/ 0 w 258"/>
                    <a:gd name="T5" fmla="*/ 149 h 166"/>
                    <a:gd name="T6" fmla="*/ 162 w 258"/>
                    <a:gd name="T7" fmla="*/ 132 h 166"/>
                  </a:gdLst>
                  <a:ahLst/>
                  <a:cxnLst>
                    <a:cxn ang="0">
                      <a:pos x="T0" y="T1"/>
                    </a:cxn>
                    <a:cxn ang="0">
                      <a:pos x="T2" y="T3"/>
                    </a:cxn>
                    <a:cxn ang="0">
                      <a:pos x="T4" y="T5"/>
                    </a:cxn>
                    <a:cxn ang="0">
                      <a:pos x="T6" y="T7"/>
                    </a:cxn>
                  </a:cxnLst>
                  <a:rect l="0" t="0" r="r" b="b"/>
                  <a:pathLst>
                    <a:path w="258" h="166">
                      <a:moveTo>
                        <a:pt x="162" y="132"/>
                      </a:moveTo>
                      <a:cubicBezTo>
                        <a:pt x="214" y="102"/>
                        <a:pt x="247" y="54"/>
                        <a:pt x="258" y="0"/>
                      </a:cubicBezTo>
                      <a:cubicBezTo>
                        <a:pt x="0" y="149"/>
                        <a:pt x="0" y="149"/>
                        <a:pt x="0" y="149"/>
                      </a:cubicBezTo>
                      <a:cubicBezTo>
                        <a:pt x="52" y="166"/>
                        <a:pt x="111" y="162"/>
                        <a:pt x="162" y="132"/>
                      </a:cubicBezTo>
                      <a:close/>
                    </a:path>
                  </a:pathLst>
                </a:custGeom>
                <a:gradFill flip="none" rotWithShape="1">
                  <a:gsLst>
                    <a:gs pos="0">
                      <a:srgbClr val="FFFFFF">
                        <a:alpha val="80000"/>
                      </a:srgbClr>
                    </a:gs>
                    <a:gs pos="100000">
                      <a:srgbClr val="FFFFFF">
                        <a:alpha val="10000"/>
                      </a:srgbClr>
                    </a:gs>
                  </a:gsLst>
                  <a:lin ang="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125" name="Freeform 81">
                  <a:extLst>
                    <a:ext uri="{FF2B5EF4-FFF2-40B4-BE49-F238E27FC236}">
                      <a16:creationId xmlns:a16="http://schemas.microsoft.com/office/drawing/2014/main" id="{7FD7CD23-A1FC-41E8-A563-0B0A87A8FC8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816101" y="2205038"/>
                  <a:ext cx="1228725" cy="790575"/>
                </a:xfrm>
                <a:custGeom>
                  <a:avLst/>
                  <a:gdLst>
                    <a:gd name="T0" fmla="*/ 162 w 258"/>
                    <a:gd name="T1" fmla="*/ 132 h 166"/>
                    <a:gd name="T2" fmla="*/ 258 w 258"/>
                    <a:gd name="T3" fmla="*/ 0 h 166"/>
                    <a:gd name="T4" fmla="*/ 0 w 258"/>
                    <a:gd name="T5" fmla="*/ 149 h 166"/>
                    <a:gd name="T6" fmla="*/ 162 w 258"/>
                    <a:gd name="T7" fmla="*/ 132 h 166"/>
                  </a:gdLst>
                  <a:ahLst/>
                  <a:cxnLst>
                    <a:cxn ang="0">
                      <a:pos x="T0" y="T1"/>
                    </a:cxn>
                    <a:cxn ang="0">
                      <a:pos x="T2" y="T3"/>
                    </a:cxn>
                    <a:cxn ang="0">
                      <a:pos x="T4" y="T5"/>
                    </a:cxn>
                    <a:cxn ang="0">
                      <a:pos x="T6" y="T7"/>
                    </a:cxn>
                  </a:cxnLst>
                  <a:rect l="0" t="0" r="r" b="b"/>
                  <a:pathLst>
                    <a:path w="258" h="166">
                      <a:moveTo>
                        <a:pt x="162" y="132"/>
                      </a:moveTo>
                      <a:cubicBezTo>
                        <a:pt x="214" y="102"/>
                        <a:pt x="247" y="54"/>
                        <a:pt x="258" y="0"/>
                      </a:cubicBezTo>
                      <a:cubicBezTo>
                        <a:pt x="0" y="149"/>
                        <a:pt x="0" y="149"/>
                        <a:pt x="0" y="149"/>
                      </a:cubicBezTo>
                      <a:cubicBezTo>
                        <a:pt x="52" y="166"/>
                        <a:pt x="111" y="162"/>
                        <a:pt x="162" y="132"/>
                      </a:cubicBezTo>
                      <a:close/>
                    </a:path>
                  </a:pathLst>
                </a:custGeom>
                <a:gradFill flip="none" rotWithShape="1">
                  <a:gsLst>
                    <a:gs pos="0">
                      <a:srgbClr val="FFFFFF">
                        <a:alpha val="80000"/>
                      </a:srgbClr>
                    </a:gs>
                    <a:gs pos="100000">
                      <a:srgbClr val="FFFFFF">
                        <a:alpha val="10000"/>
                      </a:srgbClr>
                    </a:gs>
                  </a:gsLst>
                  <a:lin ang="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126" name="Freeform 61">
                  <a:extLst>
                    <a:ext uri="{FF2B5EF4-FFF2-40B4-BE49-F238E27FC236}">
                      <a16:creationId xmlns:a16="http://schemas.microsoft.com/office/drawing/2014/main" id="{A3A34481-695D-470B-9A01-A047EAA615B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87376" y="1443038"/>
                  <a:ext cx="1228725" cy="790575"/>
                </a:xfrm>
                <a:custGeom>
                  <a:avLst/>
                  <a:gdLst>
                    <a:gd name="T0" fmla="*/ 95 w 258"/>
                    <a:gd name="T1" fmla="*/ 132 h 166"/>
                    <a:gd name="T2" fmla="*/ 258 w 258"/>
                    <a:gd name="T3" fmla="*/ 149 h 166"/>
                    <a:gd name="T4" fmla="*/ 0 w 258"/>
                    <a:gd name="T5" fmla="*/ 0 h 166"/>
                    <a:gd name="T6" fmla="*/ 95 w 258"/>
                    <a:gd name="T7" fmla="*/ 132 h 166"/>
                  </a:gdLst>
                  <a:ahLst/>
                  <a:cxnLst>
                    <a:cxn ang="0">
                      <a:pos x="T0" y="T1"/>
                    </a:cxn>
                    <a:cxn ang="0">
                      <a:pos x="T2" y="T3"/>
                    </a:cxn>
                    <a:cxn ang="0">
                      <a:pos x="T4" y="T5"/>
                    </a:cxn>
                    <a:cxn ang="0">
                      <a:pos x="T6" y="T7"/>
                    </a:cxn>
                  </a:cxnLst>
                  <a:rect l="0" t="0" r="r" b="b"/>
                  <a:pathLst>
                    <a:path w="258" h="166">
                      <a:moveTo>
                        <a:pt x="95" y="132"/>
                      </a:moveTo>
                      <a:cubicBezTo>
                        <a:pt x="147" y="162"/>
                        <a:pt x="206" y="166"/>
                        <a:pt x="258" y="149"/>
                      </a:cubicBezTo>
                      <a:cubicBezTo>
                        <a:pt x="0" y="0"/>
                        <a:pt x="0" y="0"/>
                        <a:pt x="0" y="0"/>
                      </a:cubicBezTo>
                      <a:cubicBezTo>
                        <a:pt x="11" y="54"/>
                        <a:pt x="44" y="102"/>
                        <a:pt x="95" y="132"/>
                      </a:cubicBezTo>
                      <a:close/>
                    </a:path>
                  </a:pathLst>
                </a:custGeom>
                <a:gradFill flip="none" rotWithShape="1">
                  <a:gsLst>
                    <a:gs pos="0">
                      <a:srgbClr val="FFFFFF">
                        <a:alpha val="80000"/>
                      </a:srgbClr>
                    </a:gs>
                    <a:gs pos="100000">
                      <a:srgbClr val="FFFFFF">
                        <a:alpha val="10000"/>
                      </a:srgbClr>
                    </a:gs>
                  </a:gsLst>
                  <a:lin ang="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127" name="Freeform 78">
                  <a:extLst>
                    <a:ext uri="{FF2B5EF4-FFF2-40B4-BE49-F238E27FC236}">
                      <a16:creationId xmlns:a16="http://schemas.microsoft.com/office/drawing/2014/main" id="{5B26EEFA-6CAA-4BF6-B4BD-7C083D59BF3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87376" y="2205037"/>
                  <a:ext cx="1228725" cy="790575"/>
                </a:xfrm>
                <a:custGeom>
                  <a:avLst/>
                  <a:gdLst>
                    <a:gd name="T0" fmla="*/ 95 w 258"/>
                    <a:gd name="T1" fmla="*/ 132 h 166"/>
                    <a:gd name="T2" fmla="*/ 258 w 258"/>
                    <a:gd name="T3" fmla="*/ 149 h 166"/>
                    <a:gd name="T4" fmla="*/ 0 w 258"/>
                    <a:gd name="T5" fmla="*/ 0 h 166"/>
                    <a:gd name="T6" fmla="*/ 95 w 258"/>
                    <a:gd name="T7" fmla="*/ 132 h 166"/>
                  </a:gdLst>
                  <a:ahLst/>
                  <a:cxnLst>
                    <a:cxn ang="0">
                      <a:pos x="T0" y="T1"/>
                    </a:cxn>
                    <a:cxn ang="0">
                      <a:pos x="T2" y="T3"/>
                    </a:cxn>
                    <a:cxn ang="0">
                      <a:pos x="T4" y="T5"/>
                    </a:cxn>
                    <a:cxn ang="0">
                      <a:pos x="T6" y="T7"/>
                    </a:cxn>
                  </a:cxnLst>
                  <a:rect l="0" t="0" r="r" b="b"/>
                  <a:pathLst>
                    <a:path w="258" h="166">
                      <a:moveTo>
                        <a:pt x="95" y="132"/>
                      </a:moveTo>
                      <a:cubicBezTo>
                        <a:pt x="147" y="162"/>
                        <a:pt x="206" y="166"/>
                        <a:pt x="258" y="149"/>
                      </a:cubicBezTo>
                      <a:cubicBezTo>
                        <a:pt x="0" y="0"/>
                        <a:pt x="0" y="0"/>
                        <a:pt x="0" y="0"/>
                      </a:cubicBezTo>
                      <a:cubicBezTo>
                        <a:pt x="11" y="54"/>
                        <a:pt x="44" y="102"/>
                        <a:pt x="95" y="132"/>
                      </a:cubicBezTo>
                      <a:close/>
                    </a:path>
                  </a:pathLst>
                </a:custGeom>
                <a:gradFill flip="none" rotWithShape="1">
                  <a:gsLst>
                    <a:gs pos="0">
                      <a:srgbClr val="FFFFFF">
                        <a:alpha val="80000"/>
                      </a:srgbClr>
                    </a:gs>
                    <a:gs pos="100000">
                      <a:srgbClr val="FFFFFF">
                        <a:alpha val="10000"/>
                      </a:srgbClr>
                    </a:gs>
                  </a:gsLst>
                  <a:lin ang="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128" name="Freeform 84">
                  <a:extLst>
                    <a:ext uri="{FF2B5EF4-FFF2-40B4-BE49-F238E27FC236}">
                      <a16:creationId xmlns:a16="http://schemas.microsoft.com/office/drawing/2014/main" id="{61976329-310A-4F70-B22C-F032D4BF7E3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87376" y="2967038"/>
                  <a:ext cx="1228725" cy="790575"/>
                </a:xfrm>
                <a:custGeom>
                  <a:avLst/>
                  <a:gdLst>
                    <a:gd name="T0" fmla="*/ 95 w 258"/>
                    <a:gd name="T1" fmla="*/ 132 h 166"/>
                    <a:gd name="T2" fmla="*/ 258 w 258"/>
                    <a:gd name="T3" fmla="*/ 149 h 166"/>
                    <a:gd name="T4" fmla="*/ 0 w 258"/>
                    <a:gd name="T5" fmla="*/ 0 h 166"/>
                    <a:gd name="T6" fmla="*/ 95 w 258"/>
                    <a:gd name="T7" fmla="*/ 132 h 166"/>
                  </a:gdLst>
                  <a:ahLst/>
                  <a:cxnLst>
                    <a:cxn ang="0">
                      <a:pos x="T0" y="T1"/>
                    </a:cxn>
                    <a:cxn ang="0">
                      <a:pos x="T2" y="T3"/>
                    </a:cxn>
                    <a:cxn ang="0">
                      <a:pos x="T4" y="T5"/>
                    </a:cxn>
                    <a:cxn ang="0">
                      <a:pos x="T6" y="T7"/>
                    </a:cxn>
                  </a:cxnLst>
                  <a:rect l="0" t="0" r="r" b="b"/>
                  <a:pathLst>
                    <a:path w="258" h="166">
                      <a:moveTo>
                        <a:pt x="95" y="132"/>
                      </a:moveTo>
                      <a:cubicBezTo>
                        <a:pt x="147" y="162"/>
                        <a:pt x="206" y="166"/>
                        <a:pt x="258" y="149"/>
                      </a:cubicBezTo>
                      <a:cubicBezTo>
                        <a:pt x="0" y="0"/>
                        <a:pt x="0" y="0"/>
                        <a:pt x="0" y="0"/>
                      </a:cubicBezTo>
                      <a:cubicBezTo>
                        <a:pt x="11" y="54"/>
                        <a:pt x="44" y="102"/>
                        <a:pt x="95" y="132"/>
                      </a:cubicBezTo>
                      <a:close/>
                    </a:path>
                  </a:pathLst>
                </a:custGeom>
                <a:gradFill flip="none" rotWithShape="1">
                  <a:gsLst>
                    <a:gs pos="0">
                      <a:srgbClr val="FFFFFF">
                        <a:alpha val="80000"/>
                      </a:srgbClr>
                    </a:gs>
                    <a:gs pos="100000">
                      <a:srgbClr val="FFFFFF">
                        <a:alpha val="10000"/>
                      </a:srgbClr>
                    </a:gs>
                  </a:gsLst>
                  <a:lin ang="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129" name="Freeform 87">
                  <a:extLst>
                    <a:ext uri="{FF2B5EF4-FFF2-40B4-BE49-F238E27FC236}">
                      <a16:creationId xmlns:a16="http://schemas.microsoft.com/office/drawing/2014/main" id="{0A0DA1ED-70C5-4D8F-B61F-F6E9E07D595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816101" y="2967037"/>
                  <a:ext cx="1228725" cy="790575"/>
                </a:xfrm>
                <a:custGeom>
                  <a:avLst/>
                  <a:gdLst>
                    <a:gd name="T0" fmla="*/ 162 w 258"/>
                    <a:gd name="T1" fmla="*/ 132 h 166"/>
                    <a:gd name="T2" fmla="*/ 258 w 258"/>
                    <a:gd name="T3" fmla="*/ 0 h 166"/>
                    <a:gd name="T4" fmla="*/ 0 w 258"/>
                    <a:gd name="T5" fmla="*/ 149 h 166"/>
                    <a:gd name="T6" fmla="*/ 162 w 258"/>
                    <a:gd name="T7" fmla="*/ 132 h 166"/>
                  </a:gdLst>
                  <a:ahLst/>
                  <a:cxnLst>
                    <a:cxn ang="0">
                      <a:pos x="T0" y="T1"/>
                    </a:cxn>
                    <a:cxn ang="0">
                      <a:pos x="T2" y="T3"/>
                    </a:cxn>
                    <a:cxn ang="0">
                      <a:pos x="T4" y="T5"/>
                    </a:cxn>
                    <a:cxn ang="0">
                      <a:pos x="T6" y="T7"/>
                    </a:cxn>
                  </a:cxnLst>
                  <a:rect l="0" t="0" r="r" b="b"/>
                  <a:pathLst>
                    <a:path w="258" h="166">
                      <a:moveTo>
                        <a:pt x="162" y="132"/>
                      </a:moveTo>
                      <a:cubicBezTo>
                        <a:pt x="214" y="102"/>
                        <a:pt x="247" y="54"/>
                        <a:pt x="258" y="0"/>
                      </a:cubicBezTo>
                      <a:cubicBezTo>
                        <a:pt x="0" y="149"/>
                        <a:pt x="0" y="149"/>
                        <a:pt x="0" y="149"/>
                      </a:cubicBezTo>
                      <a:cubicBezTo>
                        <a:pt x="52" y="166"/>
                        <a:pt x="111" y="162"/>
                        <a:pt x="162" y="132"/>
                      </a:cubicBezTo>
                      <a:close/>
                    </a:path>
                  </a:pathLst>
                </a:custGeom>
                <a:gradFill flip="none" rotWithShape="1">
                  <a:gsLst>
                    <a:gs pos="0">
                      <a:srgbClr val="FFFFFF">
                        <a:alpha val="80000"/>
                      </a:srgbClr>
                    </a:gs>
                    <a:gs pos="100000">
                      <a:srgbClr val="FFFFFF">
                        <a:alpha val="10000"/>
                      </a:srgbClr>
                    </a:gs>
                  </a:gsLst>
                  <a:lin ang="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130" name="Freeform 60">
                  <a:extLst>
                    <a:ext uri="{FF2B5EF4-FFF2-40B4-BE49-F238E27FC236}">
                      <a16:creationId xmlns:a16="http://schemas.microsoft.com/office/drawing/2014/main" id="{EDF58541-8ECC-487F-96C7-3267D0F9C8C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816101" y="280987"/>
                  <a:ext cx="319088" cy="1419225"/>
                </a:xfrm>
                <a:custGeom>
                  <a:avLst/>
                  <a:gdLst>
                    <a:gd name="T0" fmla="*/ 0 w 67"/>
                    <a:gd name="T1" fmla="*/ 0 h 298"/>
                    <a:gd name="T2" fmla="*/ 0 w 67"/>
                    <a:gd name="T3" fmla="*/ 298 h 298"/>
                    <a:gd name="T4" fmla="*/ 67 w 67"/>
                    <a:gd name="T5" fmla="*/ 149 h 298"/>
                    <a:gd name="T6" fmla="*/ 0 w 67"/>
                    <a:gd name="T7" fmla="*/ 0 h 298"/>
                  </a:gdLst>
                  <a:ahLst/>
                  <a:cxnLst>
                    <a:cxn ang="0">
                      <a:pos x="T0" y="T1"/>
                    </a:cxn>
                    <a:cxn ang="0">
                      <a:pos x="T2" y="T3"/>
                    </a:cxn>
                    <a:cxn ang="0">
                      <a:pos x="T4" y="T5"/>
                    </a:cxn>
                    <a:cxn ang="0">
                      <a:pos x="T6" y="T7"/>
                    </a:cxn>
                  </a:cxnLst>
                  <a:rect l="0" t="0" r="r" b="b"/>
                  <a:pathLst>
                    <a:path w="67" h="298">
                      <a:moveTo>
                        <a:pt x="0" y="0"/>
                      </a:moveTo>
                      <a:cubicBezTo>
                        <a:pt x="0" y="298"/>
                        <a:pt x="0" y="298"/>
                        <a:pt x="0" y="298"/>
                      </a:cubicBezTo>
                      <a:cubicBezTo>
                        <a:pt x="41" y="261"/>
                        <a:pt x="67" y="208"/>
                        <a:pt x="67" y="149"/>
                      </a:cubicBezTo>
                      <a:cubicBezTo>
                        <a:pt x="67" y="89"/>
                        <a:pt x="41" y="36"/>
                        <a:pt x="0" y="0"/>
                      </a:cubicBez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131" name="Freeform 59">
                  <a:extLst>
                    <a:ext uri="{FF2B5EF4-FFF2-40B4-BE49-F238E27FC236}">
                      <a16:creationId xmlns:a16="http://schemas.microsoft.com/office/drawing/2014/main" id="{D1DAAA62-5552-4436-97D9-353F629E8AB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497013" y="280987"/>
                  <a:ext cx="319088" cy="1419225"/>
                </a:xfrm>
                <a:custGeom>
                  <a:avLst/>
                  <a:gdLst>
                    <a:gd name="T0" fmla="*/ 0 w 67"/>
                    <a:gd name="T1" fmla="*/ 149 h 298"/>
                    <a:gd name="T2" fmla="*/ 67 w 67"/>
                    <a:gd name="T3" fmla="*/ 298 h 298"/>
                    <a:gd name="T4" fmla="*/ 67 w 67"/>
                    <a:gd name="T5" fmla="*/ 0 h 298"/>
                    <a:gd name="T6" fmla="*/ 0 w 67"/>
                    <a:gd name="T7" fmla="*/ 149 h 298"/>
                  </a:gdLst>
                  <a:ahLst/>
                  <a:cxnLst>
                    <a:cxn ang="0">
                      <a:pos x="T0" y="T1"/>
                    </a:cxn>
                    <a:cxn ang="0">
                      <a:pos x="T2" y="T3"/>
                    </a:cxn>
                    <a:cxn ang="0">
                      <a:pos x="T4" y="T5"/>
                    </a:cxn>
                    <a:cxn ang="0">
                      <a:pos x="T6" y="T7"/>
                    </a:cxn>
                  </a:cxnLst>
                  <a:rect l="0" t="0" r="r" b="b"/>
                  <a:pathLst>
                    <a:path w="67" h="298">
                      <a:moveTo>
                        <a:pt x="0" y="149"/>
                      </a:moveTo>
                      <a:cubicBezTo>
                        <a:pt x="0" y="208"/>
                        <a:pt x="26" y="261"/>
                        <a:pt x="67" y="298"/>
                      </a:cubicBezTo>
                      <a:cubicBezTo>
                        <a:pt x="67" y="0"/>
                        <a:pt x="67" y="0"/>
                        <a:pt x="67" y="0"/>
                      </a:cubicBezTo>
                      <a:cubicBezTo>
                        <a:pt x="26" y="36"/>
                        <a:pt x="0" y="89"/>
                        <a:pt x="0" y="149"/>
                      </a:cubicBez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132" name="Freeform 62">
                  <a:extLst>
                    <a:ext uri="{FF2B5EF4-FFF2-40B4-BE49-F238E27FC236}">
                      <a16:creationId xmlns:a16="http://schemas.microsoft.com/office/drawing/2014/main" id="{EBA1BB6B-72EF-4525-89A1-FC5BE70D71B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87375" y="1390651"/>
                  <a:ext cx="1228725" cy="761999"/>
                </a:xfrm>
                <a:custGeom>
                  <a:avLst/>
                  <a:gdLst>
                    <a:gd name="T0" fmla="*/ 0 w 258"/>
                    <a:gd name="T1" fmla="*/ 17 h 166"/>
                    <a:gd name="T2" fmla="*/ 258 w 258"/>
                    <a:gd name="T3" fmla="*/ 166 h 166"/>
                    <a:gd name="T4" fmla="*/ 162 w 258"/>
                    <a:gd name="T5" fmla="*/ 34 h 166"/>
                    <a:gd name="T6" fmla="*/ 0 w 258"/>
                    <a:gd name="T7" fmla="*/ 17 h 166"/>
                  </a:gdLst>
                  <a:ahLst/>
                  <a:cxnLst>
                    <a:cxn ang="0">
                      <a:pos x="T0" y="T1"/>
                    </a:cxn>
                    <a:cxn ang="0">
                      <a:pos x="T2" y="T3"/>
                    </a:cxn>
                    <a:cxn ang="0">
                      <a:pos x="T4" y="T5"/>
                    </a:cxn>
                    <a:cxn ang="0">
                      <a:pos x="T6" y="T7"/>
                    </a:cxn>
                  </a:cxnLst>
                  <a:rect l="0" t="0" r="r" b="b"/>
                  <a:pathLst>
                    <a:path w="258" h="166">
                      <a:moveTo>
                        <a:pt x="0" y="17"/>
                      </a:moveTo>
                      <a:cubicBezTo>
                        <a:pt x="258" y="166"/>
                        <a:pt x="258" y="166"/>
                        <a:pt x="258" y="166"/>
                      </a:cubicBezTo>
                      <a:cubicBezTo>
                        <a:pt x="247" y="112"/>
                        <a:pt x="213" y="63"/>
                        <a:pt x="162" y="34"/>
                      </a:cubicBezTo>
                      <a:cubicBezTo>
                        <a:pt x="111" y="4"/>
                        <a:pt x="52" y="0"/>
                        <a:pt x="0" y="17"/>
                      </a:cubicBezTo>
                      <a:close/>
                    </a:path>
                  </a:pathLst>
                </a:custGeom>
                <a:gradFill flip="none" rotWithShape="1">
                  <a:gsLst>
                    <a:gs pos="0">
                      <a:srgbClr val="FFFFFF">
                        <a:alpha val="80000"/>
                      </a:srgbClr>
                    </a:gs>
                    <a:gs pos="100000">
                      <a:srgbClr val="FFFFFF">
                        <a:alpha val="20000"/>
                      </a:srgbClr>
                    </a:gs>
                  </a:gsLst>
                  <a:lin ang="108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133" name="Freeform 65">
                  <a:extLst>
                    <a:ext uri="{FF2B5EF4-FFF2-40B4-BE49-F238E27FC236}">
                      <a16:creationId xmlns:a16="http://schemas.microsoft.com/office/drawing/2014/main" id="{D3BD4012-93F7-424A-9146-8E7E831D9E7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816101" y="1362075"/>
                  <a:ext cx="1228725" cy="790575"/>
                </a:xfrm>
                <a:custGeom>
                  <a:avLst/>
                  <a:gdLst>
                    <a:gd name="T0" fmla="*/ 0 w 258"/>
                    <a:gd name="T1" fmla="*/ 166 h 166"/>
                    <a:gd name="T2" fmla="*/ 258 w 258"/>
                    <a:gd name="T3" fmla="*/ 17 h 166"/>
                    <a:gd name="T4" fmla="*/ 96 w 258"/>
                    <a:gd name="T5" fmla="*/ 34 h 166"/>
                    <a:gd name="T6" fmla="*/ 0 w 258"/>
                    <a:gd name="T7" fmla="*/ 166 h 166"/>
                  </a:gdLst>
                  <a:ahLst/>
                  <a:cxnLst>
                    <a:cxn ang="0">
                      <a:pos x="T0" y="T1"/>
                    </a:cxn>
                    <a:cxn ang="0">
                      <a:pos x="T2" y="T3"/>
                    </a:cxn>
                    <a:cxn ang="0">
                      <a:pos x="T4" y="T5"/>
                    </a:cxn>
                    <a:cxn ang="0">
                      <a:pos x="T6" y="T7"/>
                    </a:cxn>
                  </a:cxnLst>
                  <a:rect l="0" t="0" r="r" b="b"/>
                  <a:pathLst>
                    <a:path w="258" h="166">
                      <a:moveTo>
                        <a:pt x="0" y="166"/>
                      </a:moveTo>
                      <a:cubicBezTo>
                        <a:pt x="258" y="17"/>
                        <a:pt x="258" y="17"/>
                        <a:pt x="258" y="17"/>
                      </a:cubicBezTo>
                      <a:cubicBezTo>
                        <a:pt x="206" y="0"/>
                        <a:pt x="147" y="4"/>
                        <a:pt x="96" y="34"/>
                      </a:cubicBezTo>
                      <a:cubicBezTo>
                        <a:pt x="44" y="63"/>
                        <a:pt x="11" y="112"/>
                        <a:pt x="0" y="166"/>
                      </a:cubicBezTo>
                      <a:close/>
                    </a:path>
                  </a:pathLst>
                </a:custGeom>
                <a:gradFill flip="none" rotWithShape="0">
                  <a:gsLst>
                    <a:gs pos="0">
                      <a:srgbClr val="FFFFFF">
                        <a:alpha val="80000"/>
                      </a:srgbClr>
                    </a:gs>
                    <a:gs pos="100000">
                      <a:srgbClr val="FFFFFF">
                        <a:alpha val="20000"/>
                      </a:srgbClr>
                    </a:gs>
                  </a:gsLst>
                  <a:lin ang="108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134" name="Freeform 79">
                  <a:extLst>
                    <a:ext uri="{FF2B5EF4-FFF2-40B4-BE49-F238E27FC236}">
                      <a16:creationId xmlns:a16="http://schemas.microsoft.com/office/drawing/2014/main" id="{A2E36983-6A8E-4C78-AA27-363C0D676C8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87376" y="2124075"/>
                  <a:ext cx="1228725" cy="790575"/>
                </a:xfrm>
                <a:custGeom>
                  <a:avLst/>
                  <a:gdLst>
                    <a:gd name="T0" fmla="*/ 0 w 258"/>
                    <a:gd name="T1" fmla="*/ 17 h 166"/>
                    <a:gd name="T2" fmla="*/ 258 w 258"/>
                    <a:gd name="T3" fmla="*/ 166 h 166"/>
                    <a:gd name="T4" fmla="*/ 162 w 258"/>
                    <a:gd name="T5" fmla="*/ 34 h 166"/>
                    <a:gd name="T6" fmla="*/ 0 w 258"/>
                    <a:gd name="T7" fmla="*/ 17 h 166"/>
                  </a:gdLst>
                  <a:ahLst/>
                  <a:cxnLst>
                    <a:cxn ang="0">
                      <a:pos x="T0" y="T1"/>
                    </a:cxn>
                    <a:cxn ang="0">
                      <a:pos x="T2" y="T3"/>
                    </a:cxn>
                    <a:cxn ang="0">
                      <a:pos x="T4" y="T5"/>
                    </a:cxn>
                    <a:cxn ang="0">
                      <a:pos x="T6" y="T7"/>
                    </a:cxn>
                  </a:cxnLst>
                  <a:rect l="0" t="0" r="r" b="b"/>
                  <a:pathLst>
                    <a:path w="258" h="166">
                      <a:moveTo>
                        <a:pt x="0" y="17"/>
                      </a:moveTo>
                      <a:cubicBezTo>
                        <a:pt x="258" y="166"/>
                        <a:pt x="258" y="166"/>
                        <a:pt x="258" y="166"/>
                      </a:cubicBezTo>
                      <a:cubicBezTo>
                        <a:pt x="247" y="112"/>
                        <a:pt x="213" y="63"/>
                        <a:pt x="162" y="34"/>
                      </a:cubicBezTo>
                      <a:cubicBezTo>
                        <a:pt x="111" y="4"/>
                        <a:pt x="52" y="0"/>
                        <a:pt x="0" y="17"/>
                      </a:cubicBezTo>
                      <a:close/>
                    </a:path>
                  </a:pathLst>
                </a:custGeom>
                <a:gradFill flip="none" rotWithShape="1">
                  <a:gsLst>
                    <a:gs pos="0">
                      <a:srgbClr val="FFFFFF">
                        <a:alpha val="80000"/>
                      </a:srgbClr>
                    </a:gs>
                    <a:gs pos="100000">
                      <a:srgbClr val="FFFFFF">
                        <a:alpha val="20000"/>
                      </a:srgbClr>
                    </a:gs>
                  </a:gsLst>
                  <a:lin ang="108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135" name="Freeform 82">
                  <a:extLst>
                    <a:ext uri="{FF2B5EF4-FFF2-40B4-BE49-F238E27FC236}">
                      <a16:creationId xmlns:a16="http://schemas.microsoft.com/office/drawing/2014/main" id="{AB2380FC-F201-44F0-A531-1402201E4EB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816101" y="2124075"/>
                  <a:ext cx="1228725" cy="790575"/>
                </a:xfrm>
                <a:custGeom>
                  <a:avLst/>
                  <a:gdLst>
                    <a:gd name="T0" fmla="*/ 0 w 258"/>
                    <a:gd name="T1" fmla="*/ 166 h 166"/>
                    <a:gd name="T2" fmla="*/ 258 w 258"/>
                    <a:gd name="T3" fmla="*/ 17 h 166"/>
                    <a:gd name="T4" fmla="*/ 96 w 258"/>
                    <a:gd name="T5" fmla="*/ 34 h 166"/>
                    <a:gd name="T6" fmla="*/ 0 w 258"/>
                    <a:gd name="T7" fmla="*/ 166 h 166"/>
                  </a:gdLst>
                  <a:ahLst/>
                  <a:cxnLst>
                    <a:cxn ang="0">
                      <a:pos x="T0" y="T1"/>
                    </a:cxn>
                    <a:cxn ang="0">
                      <a:pos x="T2" y="T3"/>
                    </a:cxn>
                    <a:cxn ang="0">
                      <a:pos x="T4" y="T5"/>
                    </a:cxn>
                    <a:cxn ang="0">
                      <a:pos x="T6" y="T7"/>
                    </a:cxn>
                  </a:cxnLst>
                  <a:rect l="0" t="0" r="r" b="b"/>
                  <a:pathLst>
                    <a:path w="258" h="166">
                      <a:moveTo>
                        <a:pt x="0" y="166"/>
                      </a:moveTo>
                      <a:cubicBezTo>
                        <a:pt x="258" y="17"/>
                        <a:pt x="258" y="17"/>
                        <a:pt x="258" y="17"/>
                      </a:cubicBezTo>
                      <a:cubicBezTo>
                        <a:pt x="206" y="0"/>
                        <a:pt x="147" y="4"/>
                        <a:pt x="96" y="34"/>
                      </a:cubicBezTo>
                      <a:cubicBezTo>
                        <a:pt x="44" y="63"/>
                        <a:pt x="11" y="112"/>
                        <a:pt x="0" y="166"/>
                      </a:cubicBezTo>
                      <a:close/>
                    </a:path>
                  </a:pathLst>
                </a:custGeom>
                <a:gradFill flip="none" rotWithShape="1">
                  <a:gsLst>
                    <a:gs pos="0">
                      <a:srgbClr val="FFFFFF">
                        <a:alpha val="80000"/>
                      </a:srgbClr>
                    </a:gs>
                    <a:gs pos="100000">
                      <a:srgbClr val="FFFFFF">
                        <a:alpha val="20000"/>
                      </a:srgbClr>
                    </a:gs>
                  </a:gsLst>
                  <a:lin ang="108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136" name="Freeform 85">
                  <a:extLst>
                    <a:ext uri="{FF2B5EF4-FFF2-40B4-BE49-F238E27FC236}">
                      <a16:creationId xmlns:a16="http://schemas.microsoft.com/office/drawing/2014/main" id="{737C3A27-BD47-4E93-A1E3-33B902DD068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87376" y="2886075"/>
                  <a:ext cx="1228725" cy="790575"/>
                </a:xfrm>
                <a:custGeom>
                  <a:avLst/>
                  <a:gdLst>
                    <a:gd name="T0" fmla="*/ 0 w 258"/>
                    <a:gd name="T1" fmla="*/ 17 h 166"/>
                    <a:gd name="T2" fmla="*/ 258 w 258"/>
                    <a:gd name="T3" fmla="*/ 166 h 166"/>
                    <a:gd name="T4" fmla="*/ 162 w 258"/>
                    <a:gd name="T5" fmla="*/ 34 h 166"/>
                    <a:gd name="T6" fmla="*/ 0 w 258"/>
                    <a:gd name="T7" fmla="*/ 17 h 166"/>
                  </a:gdLst>
                  <a:ahLst/>
                  <a:cxnLst>
                    <a:cxn ang="0">
                      <a:pos x="T0" y="T1"/>
                    </a:cxn>
                    <a:cxn ang="0">
                      <a:pos x="T2" y="T3"/>
                    </a:cxn>
                    <a:cxn ang="0">
                      <a:pos x="T4" y="T5"/>
                    </a:cxn>
                    <a:cxn ang="0">
                      <a:pos x="T6" y="T7"/>
                    </a:cxn>
                  </a:cxnLst>
                  <a:rect l="0" t="0" r="r" b="b"/>
                  <a:pathLst>
                    <a:path w="258" h="166">
                      <a:moveTo>
                        <a:pt x="0" y="17"/>
                      </a:moveTo>
                      <a:cubicBezTo>
                        <a:pt x="258" y="166"/>
                        <a:pt x="258" y="166"/>
                        <a:pt x="258" y="166"/>
                      </a:cubicBezTo>
                      <a:cubicBezTo>
                        <a:pt x="247" y="112"/>
                        <a:pt x="213" y="63"/>
                        <a:pt x="162" y="34"/>
                      </a:cubicBezTo>
                      <a:cubicBezTo>
                        <a:pt x="111" y="4"/>
                        <a:pt x="52" y="0"/>
                        <a:pt x="0" y="17"/>
                      </a:cubicBezTo>
                      <a:close/>
                    </a:path>
                  </a:pathLst>
                </a:custGeom>
                <a:gradFill flip="none" rotWithShape="1">
                  <a:gsLst>
                    <a:gs pos="0">
                      <a:srgbClr val="FFFFFF">
                        <a:alpha val="80000"/>
                      </a:srgbClr>
                    </a:gs>
                    <a:gs pos="100000">
                      <a:srgbClr val="FFFFFF">
                        <a:alpha val="20000"/>
                      </a:srgbClr>
                    </a:gs>
                  </a:gsLst>
                  <a:lin ang="108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137" name="Freeform 88">
                  <a:extLst>
                    <a:ext uri="{FF2B5EF4-FFF2-40B4-BE49-F238E27FC236}">
                      <a16:creationId xmlns:a16="http://schemas.microsoft.com/office/drawing/2014/main" id="{C257BCC6-B88D-4C3B-BEFD-25D320F39CF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816101" y="2886075"/>
                  <a:ext cx="1228725" cy="790575"/>
                </a:xfrm>
                <a:custGeom>
                  <a:avLst/>
                  <a:gdLst>
                    <a:gd name="T0" fmla="*/ 0 w 258"/>
                    <a:gd name="T1" fmla="*/ 166 h 166"/>
                    <a:gd name="T2" fmla="*/ 258 w 258"/>
                    <a:gd name="T3" fmla="*/ 17 h 166"/>
                    <a:gd name="T4" fmla="*/ 96 w 258"/>
                    <a:gd name="T5" fmla="*/ 34 h 166"/>
                    <a:gd name="T6" fmla="*/ 0 w 258"/>
                    <a:gd name="T7" fmla="*/ 166 h 166"/>
                  </a:gdLst>
                  <a:ahLst/>
                  <a:cxnLst>
                    <a:cxn ang="0">
                      <a:pos x="T0" y="T1"/>
                    </a:cxn>
                    <a:cxn ang="0">
                      <a:pos x="T2" y="T3"/>
                    </a:cxn>
                    <a:cxn ang="0">
                      <a:pos x="T4" y="T5"/>
                    </a:cxn>
                    <a:cxn ang="0">
                      <a:pos x="T6" y="T7"/>
                    </a:cxn>
                  </a:cxnLst>
                  <a:rect l="0" t="0" r="r" b="b"/>
                  <a:pathLst>
                    <a:path w="258" h="166">
                      <a:moveTo>
                        <a:pt x="0" y="166"/>
                      </a:moveTo>
                      <a:cubicBezTo>
                        <a:pt x="258" y="17"/>
                        <a:pt x="258" y="17"/>
                        <a:pt x="258" y="17"/>
                      </a:cubicBezTo>
                      <a:cubicBezTo>
                        <a:pt x="206" y="0"/>
                        <a:pt x="147" y="4"/>
                        <a:pt x="96" y="34"/>
                      </a:cubicBezTo>
                      <a:cubicBezTo>
                        <a:pt x="44" y="63"/>
                        <a:pt x="11" y="112"/>
                        <a:pt x="0" y="166"/>
                      </a:cubicBezTo>
                      <a:close/>
                    </a:path>
                  </a:pathLst>
                </a:custGeom>
                <a:gradFill flip="none" rotWithShape="1">
                  <a:gsLst>
                    <a:gs pos="0">
                      <a:srgbClr val="FFFFFF">
                        <a:alpha val="80000"/>
                      </a:srgbClr>
                    </a:gs>
                    <a:gs pos="100000">
                      <a:srgbClr val="FFFFFF">
                        <a:alpha val="20000"/>
                      </a:srgbClr>
                    </a:gs>
                  </a:gsLst>
                  <a:lin ang="108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grpSp>
              <p:nvGrpSpPr>
                <p:cNvPr id="138" name="Group 137">
                  <a:extLst>
                    <a:ext uri="{FF2B5EF4-FFF2-40B4-BE49-F238E27FC236}">
                      <a16:creationId xmlns:a16="http://schemas.microsoft.com/office/drawing/2014/main" id="{0519964D-597A-4E0C-B66C-89D30B8582BC}"/>
                    </a:ext>
                    <a:ext uri="{C183D7F6-B498-43B3-948B-1728B52AA6E4}">
                      <adec:decorative xmlns:adec="http://schemas.microsoft.com/office/drawing/2017/decorative" val="1"/>
                    </a:ext>
                  </a:extLst>
                </p:cNvPr>
                <p:cNvGrpSpPr>
                  <a:grpSpLocks/>
                </p:cNvGrpSpPr>
                <p:nvPr>
                  <p:extLst>
                    <p:ext uri="{386F3935-93C4-4BCD-93E2-E3B085C9AB24}">
                      <p16:designElem xmlns:p16="http://schemas.microsoft.com/office/powerpoint/2015/main" val="1"/>
                    </p:ext>
                  </p:extLst>
                </p:nvPr>
              </p:nvGrpSpPr>
              <p:grpSpPr>
                <a:xfrm>
                  <a:off x="587376" y="280988"/>
                  <a:ext cx="2457450" cy="3838575"/>
                  <a:chOff x="587376" y="280988"/>
                  <a:chExt cx="2457450" cy="3838575"/>
                </a:xfrm>
              </p:grpSpPr>
              <p:sp>
                <p:nvSpPr>
                  <p:cNvPr id="139" name="Line 63">
                    <a:extLst>
                      <a:ext uri="{FF2B5EF4-FFF2-40B4-BE49-F238E27FC236}">
                        <a16:creationId xmlns:a16="http://schemas.microsoft.com/office/drawing/2014/main" id="{A31BADE6-3732-4787-8841-96E8F05C0A9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87376" y="1443038"/>
                    <a:ext cx="1228725" cy="709613"/>
                  </a:xfrm>
                  <a:prstGeom prst="line">
                    <a:avLst/>
                  </a:prstGeom>
                  <a:noFill/>
                  <a:ln w="12700" cap="rnd">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40" name="Line 66">
                    <a:extLst>
                      <a:ext uri="{FF2B5EF4-FFF2-40B4-BE49-F238E27FC236}">
                        <a16:creationId xmlns:a16="http://schemas.microsoft.com/office/drawing/2014/main" id="{447ED593-61E3-4BD7-8984-7FE5621549D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flipV="1">
                    <a:off x="1816101" y="1443038"/>
                    <a:ext cx="1228725" cy="709613"/>
                  </a:xfrm>
                  <a:prstGeom prst="line">
                    <a:avLst/>
                  </a:prstGeom>
                  <a:noFill/>
                  <a:ln w="12700" cap="rnd">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41" name="Line 67">
                    <a:extLst>
                      <a:ext uri="{FF2B5EF4-FFF2-40B4-BE49-F238E27FC236}">
                        <a16:creationId xmlns:a16="http://schemas.microsoft.com/office/drawing/2014/main" id="{6AD98272-0FC0-49AC-9877-8D2BAA5148B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flipV="1">
                    <a:off x="1816101" y="280988"/>
                    <a:ext cx="0" cy="3838575"/>
                  </a:xfrm>
                  <a:prstGeom prst="line">
                    <a:avLst/>
                  </a:prstGeom>
                  <a:noFill/>
                  <a:ln w="12700"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42" name="Line 80">
                    <a:extLst>
                      <a:ext uri="{FF2B5EF4-FFF2-40B4-BE49-F238E27FC236}">
                        <a16:creationId xmlns:a16="http://schemas.microsoft.com/office/drawing/2014/main" id="{D54770D9-48C7-4C76-9F40-65C9B9C05CE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87376" y="2205038"/>
                    <a:ext cx="1228725" cy="709613"/>
                  </a:xfrm>
                  <a:prstGeom prst="line">
                    <a:avLst/>
                  </a:prstGeom>
                  <a:noFill/>
                  <a:ln w="12700" cap="rnd">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43" name="Line 83">
                    <a:extLst>
                      <a:ext uri="{FF2B5EF4-FFF2-40B4-BE49-F238E27FC236}">
                        <a16:creationId xmlns:a16="http://schemas.microsoft.com/office/drawing/2014/main" id="{4B9C1A3A-3DED-4CC1-820C-16B358DF9EC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flipV="1">
                    <a:off x="1816101" y="2205038"/>
                    <a:ext cx="1228725" cy="709613"/>
                  </a:xfrm>
                  <a:prstGeom prst="line">
                    <a:avLst/>
                  </a:prstGeom>
                  <a:noFill/>
                  <a:ln w="12700" cap="rnd">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44" name="Line 86">
                    <a:extLst>
                      <a:ext uri="{FF2B5EF4-FFF2-40B4-BE49-F238E27FC236}">
                        <a16:creationId xmlns:a16="http://schemas.microsoft.com/office/drawing/2014/main" id="{2404A56E-8A81-48CB-9AC4-2CB6EA55DD7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87376" y="2967038"/>
                    <a:ext cx="1228725" cy="709613"/>
                  </a:xfrm>
                  <a:prstGeom prst="line">
                    <a:avLst/>
                  </a:prstGeom>
                  <a:noFill/>
                  <a:ln w="12700" cap="rnd">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45" name="Line 89">
                    <a:extLst>
                      <a:ext uri="{FF2B5EF4-FFF2-40B4-BE49-F238E27FC236}">
                        <a16:creationId xmlns:a16="http://schemas.microsoft.com/office/drawing/2014/main" id="{6D6A743B-85A5-41A8-9664-D654620D25D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flipV="1">
                    <a:off x="1816101" y="2967038"/>
                    <a:ext cx="1228725" cy="709613"/>
                  </a:xfrm>
                  <a:prstGeom prst="line">
                    <a:avLst/>
                  </a:prstGeom>
                  <a:noFill/>
                  <a:ln w="12700" cap="rnd">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grpSp>
          </p:grpSp>
          <p:grpSp>
            <p:nvGrpSpPr>
              <p:cNvPr id="98" name="Group 97">
                <a:extLst>
                  <a:ext uri="{FF2B5EF4-FFF2-40B4-BE49-F238E27FC236}">
                    <a16:creationId xmlns:a16="http://schemas.microsoft.com/office/drawing/2014/main" id="{23DAD9FD-AF99-4D89-9BC8-E6739BD17ACA}"/>
                  </a:ext>
                  <a:ext uri="{C183D7F6-B498-43B3-948B-1728B52AA6E4}">
                    <adec:decorative xmlns:adec="http://schemas.microsoft.com/office/drawing/2017/decorative" val="1"/>
                  </a:ext>
                </a:extLst>
              </p:cNvPr>
              <p:cNvGrpSpPr>
                <a:grpSpLocks/>
              </p:cNvGrpSpPr>
              <p:nvPr>
                <p:extLst>
                  <p:ext uri="{386F3935-93C4-4BCD-93E2-E3B085C9AB24}">
                    <p16:designElem xmlns:p16="http://schemas.microsoft.com/office/powerpoint/2015/main" val="1"/>
                  </p:ext>
                </p:extLst>
              </p:nvPr>
            </p:nvGrpSpPr>
            <p:grpSpPr>
              <a:xfrm rot="2700000">
                <a:off x="9940728" y="245341"/>
                <a:ext cx="1785984" cy="2211229"/>
                <a:chOff x="3125006" y="3171595"/>
                <a:chExt cx="1785984" cy="2211229"/>
              </a:xfrm>
            </p:grpSpPr>
            <p:grpSp>
              <p:nvGrpSpPr>
                <p:cNvPr id="116" name="Group 115">
                  <a:extLst>
                    <a:ext uri="{FF2B5EF4-FFF2-40B4-BE49-F238E27FC236}">
                      <a16:creationId xmlns:a16="http://schemas.microsoft.com/office/drawing/2014/main" id="{D7170781-0173-4FAB-8358-42C469FC51A3}"/>
                    </a:ext>
                    <a:ext uri="{C183D7F6-B498-43B3-948B-1728B52AA6E4}">
                      <adec:decorative xmlns:adec="http://schemas.microsoft.com/office/drawing/2017/decorative" val="1"/>
                    </a:ext>
                  </a:extLst>
                </p:cNvPr>
                <p:cNvGrpSpPr>
                  <a:grpSpLocks/>
                </p:cNvGrpSpPr>
                <p:nvPr>
                  <p:extLst>
                    <p:ext uri="{386F3935-93C4-4BCD-93E2-E3B085C9AB24}">
                      <p16:designElem xmlns:p16="http://schemas.microsoft.com/office/powerpoint/2015/main" val="1"/>
                    </p:ext>
                  </p:extLst>
                </p:nvPr>
              </p:nvGrpSpPr>
              <p:grpSpPr>
                <a:xfrm>
                  <a:off x="3136819" y="3174345"/>
                  <a:ext cx="1760933" cy="2208479"/>
                  <a:chOff x="4749017" y="2998646"/>
                  <a:chExt cx="1760933" cy="2208479"/>
                </a:xfrm>
              </p:grpSpPr>
              <p:cxnSp>
                <p:nvCxnSpPr>
                  <p:cNvPr id="120" name="Straight Connector 119">
                    <a:extLst>
                      <a:ext uri="{FF2B5EF4-FFF2-40B4-BE49-F238E27FC236}">
                        <a16:creationId xmlns:a16="http://schemas.microsoft.com/office/drawing/2014/main" id="{03C55E22-B879-4AE0-BC46-BA8A4E950C50}"/>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flipH="1">
                    <a:off x="5630197" y="2998646"/>
                    <a:ext cx="0" cy="2208479"/>
                  </a:xfrm>
                  <a:prstGeom prst="line">
                    <a:avLst/>
                  </a:prstGeom>
                  <a:ln w="12700">
                    <a:solidFill>
                      <a:srgbClr val="FFFFFF"/>
                    </a:solidFill>
                  </a:ln>
                </p:spPr>
                <p:style>
                  <a:lnRef idx="1">
                    <a:schemeClr val="accent1"/>
                  </a:lnRef>
                  <a:fillRef idx="0">
                    <a:schemeClr val="accent1"/>
                  </a:fillRef>
                  <a:effectRef idx="0">
                    <a:schemeClr val="accent1"/>
                  </a:effectRef>
                  <a:fontRef idx="minor">
                    <a:schemeClr val="tx1"/>
                  </a:fontRef>
                </p:style>
              </p:cxnSp>
              <p:cxnSp>
                <p:nvCxnSpPr>
                  <p:cNvPr id="121" name="Straight Connector 120">
                    <a:extLst>
                      <a:ext uri="{FF2B5EF4-FFF2-40B4-BE49-F238E27FC236}">
                        <a16:creationId xmlns:a16="http://schemas.microsoft.com/office/drawing/2014/main" id="{AA07E073-1978-4DCC-9E5C-FF89EF524BFA}"/>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rot="10800000" flipH="1">
                    <a:off x="4749017" y="4416771"/>
                    <a:ext cx="1760933" cy="0"/>
                  </a:xfrm>
                  <a:prstGeom prst="line">
                    <a:avLst/>
                  </a:prstGeom>
                  <a:ln w="12700">
                    <a:solidFill>
                      <a:srgbClr val="FFFFFF"/>
                    </a:solidFill>
                  </a:ln>
                </p:spPr>
                <p:style>
                  <a:lnRef idx="1">
                    <a:schemeClr val="accent1"/>
                  </a:lnRef>
                  <a:fillRef idx="0">
                    <a:schemeClr val="accent1"/>
                  </a:fillRef>
                  <a:effectRef idx="0">
                    <a:schemeClr val="accent1"/>
                  </a:effectRef>
                  <a:fontRef idx="minor">
                    <a:schemeClr val="tx1"/>
                  </a:fontRef>
                </p:style>
              </p:cxnSp>
              <p:sp>
                <p:nvSpPr>
                  <p:cNvPr id="122" name="Rectangle 30">
                    <a:extLst>
                      <a:ext uri="{FF2B5EF4-FFF2-40B4-BE49-F238E27FC236}">
                        <a16:creationId xmlns:a16="http://schemas.microsoft.com/office/drawing/2014/main" id="{5691F80E-D2E0-4E78-AA76-8D827AE4101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a:xfrm rot="13500000">
                    <a:off x="5136242" y="3224252"/>
                    <a:ext cx="987915" cy="987915"/>
                  </a:xfrm>
                  <a:custGeom>
                    <a:avLst/>
                    <a:gdLst>
                      <a:gd name="connsiteX0" fmla="*/ 0 w 1302493"/>
                      <a:gd name="connsiteY0" fmla="*/ 0 h 1302493"/>
                      <a:gd name="connsiteX1" fmla="*/ 1302493 w 1302493"/>
                      <a:gd name="connsiteY1" fmla="*/ 0 h 1302493"/>
                      <a:gd name="connsiteX2" fmla="*/ 1302493 w 1302493"/>
                      <a:gd name="connsiteY2" fmla="*/ 1302493 h 1302493"/>
                      <a:gd name="connsiteX3" fmla="*/ 0 w 1302493"/>
                      <a:gd name="connsiteY3" fmla="*/ 1302493 h 1302493"/>
                      <a:gd name="connsiteX4" fmla="*/ 0 w 1302493"/>
                      <a:gd name="connsiteY4" fmla="*/ 0 h 1302493"/>
                      <a:gd name="connsiteX0" fmla="*/ 1302493 w 1393933"/>
                      <a:gd name="connsiteY0" fmla="*/ 1302493 h 1393933"/>
                      <a:gd name="connsiteX1" fmla="*/ 0 w 1393933"/>
                      <a:gd name="connsiteY1" fmla="*/ 1302493 h 1393933"/>
                      <a:gd name="connsiteX2" fmla="*/ 0 w 1393933"/>
                      <a:gd name="connsiteY2" fmla="*/ 0 h 1393933"/>
                      <a:gd name="connsiteX3" fmla="*/ 1302493 w 1393933"/>
                      <a:gd name="connsiteY3" fmla="*/ 0 h 1393933"/>
                      <a:gd name="connsiteX4" fmla="*/ 1393933 w 1393933"/>
                      <a:gd name="connsiteY4" fmla="*/ 1393933 h 1393933"/>
                      <a:gd name="connsiteX0" fmla="*/ 0 w 1393933"/>
                      <a:gd name="connsiteY0" fmla="*/ 1302493 h 1393933"/>
                      <a:gd name="connsiteX1" fmla="*/ 0 w 1393933"/>
                      <a:gd name="connsiteY1" fmla="*/ 0 h 1393933"/>
                      <a:gd name="connsiteX2" fmla="*/ 1302493 w 1393933"/>
                      <a:gd name="connsiteY2" fmla="*/ 0 h 1393933"/>
                      <a:gd name="connsiteX3" fmla="*/ 1393933 w 1393933"/>
                      <a:gd name="connsiteY3" fmla="*/ 1393933 h 1393933"/>
                      <a:gd name="connsiteX0" fmla="*/ 0 w 1302493"/>
                      <a:gd name="connsiteY0" fmla="*/ 1302493 h 1302493"/>
                      <a:gd name="connsiteX1" fmla="*/ 0 w 1302493"/>
                      <a:gd name="connsiteY1" fmla="*/ 0 h 1302493"/>
                      <a:gd name="connsiteX2" fmla="*/ 1302493 w 1302493"/>
                      <a:gd name="connsiteY2" fmla="*/ 0 h 1302493"/>
                    </a:gdLst>
                    <a:ahLst/>
                    <a:cxnLst>
                      <a:cxn ang="0">
                        <a:pos x="connsiteX0" y="connsiteY0"/>
                      </a:cxn>
                      <a:cxn ang="0">
                        <a:pos x="connsiteX1" y="connsiteY1"/>
                      </a:cxn>
                      <a:cxn ang="0">
                        <a:pos x="connsiteX2" y="connsiteY2"/>
                      </a:cxn>
                    </a:cxnLst>
                    <a:rect l="l" t="t" r="r" b="b"/>
                    <a:pathLst>
                      <a:path w="1302493" h="1302493">
                        <a:moveTo>
                          <a:pt x="0" y="1302493"/>
                        </a:moveTo>
                        <a:lnTo>
                          <a:pt x="0" y="0"/>
                        </a:lnTo>
                        <a:lnTo>
                          <a:pt x="1302493" y="0"/>
                        </a:lnTo>
                      </a:path>
                    </a:pathLst>
                  </a:custGeom>
                  <a:no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3" name="Rectangle 30">
                    <a:extLst>
                      <a:ext uri="{FF2B5EF4-FFF2-40B4-BE49-F238E27FC236}">
                        <a16:creationId xmlns:a16="http://schemas.microsoft.com/office/drawing/2014/main" id="{E34C55D1-5C55-44D3-9C26-E1951DA3937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a:xfrm rot="13500000">
                    <a:off x="5327037" y="3070731"/>
                    <a:ext cx="606323" cy="606323"/>
                  </a:xfrm>
                  <a:custGeom>
                    <a:avLst/>
                    <a:gdLst>
                      <a:gd name="connsiteX0" fmla="*/ 0 w 1302493"/>
                      <a:gd name="connsiteY0" fmla="*/ 0 h 1302493"/>
                      <a:gd name="connsiteX1" fmla="*/ 1302493 w 1302493"/>
                      <a:gd name="connsiteY1" fmla="*/ 0 h 1302493"/>
                      <a:gd name="connsiteX2" fmla="*/ 1302493 w 1302493"/>
                      <a:gd name="connsiteY2" fmla="*/ 1302493 h 1302493"/>
                      <a:gd name="connsiteX3" fmla="*/ 0 w 1302493"/>
                      <a:gd name="connsiteY3" fmla="*/ 1302493 h 1302493"/>
                      <a:gd name="connsiteX4" fmla="*/ 0 w 1302493"/>
                      <a:gd name="connsiteY4" fmla="*/ 0 h 1302493"/>
                      <a:gd name="connsiteX0" fmla="*/ 1302493 w 1393933"/>
                      <a:gd name="connsiteY0" fmla="*/ 1302493 h 1393933"/>
                      <a:gd name="connsiteX1" fmla="*/ 0 w 1393933"/>
                      <a:gd name="connsiteY1" fmla="*/ 1302493 h 1393933"/>
                      <a:gd name="connsiteX2" fmla="*/ 0 w 1393933"/>
                      <a:gd name="connsiteY2" fmla="*/ 0 h 1393933"/>
                      <a:gd name="connsiteX3" fmla="*/ 1302493 w 1393933"/>
                      <a:gd name="connsiteY3" fmla="*/ 0 h 1393933"/>
                      <a:gd name="connsiteX4" fmla="*/ 1393933 w 1393933"/>
                      <a:gd name="connsiteY4" fmla="*/ 1393933 h 1393933"/>
                      <a:gd name="connsiteX0" fmla="*/ 0 w 1393933"/>
                      <a:gd name="connsiteY0" fmla="*/ 1302493 h 1393933"/>
                      <a:gd name="connsiteX1" fmla="*/ 0 w 1393933"/>
                      <a:gd name="connsiteY1" fmla="*/ 0 h 1393933"/>
                      <a:gd name="connsiteX2" fmla="*/ 1302493 w 1393933"/>
                      <a:gd name="connsiteY2" fmla="*/ 0 h 1393933"/>
                      <a:gd name="connsiteX3" fmla="*/ 1393933 w 1393933"/>
                      <a:gd name="connsiteY3" fmla="*/ 1393933 h 1393933"/>
                      <a:gd name="connsiteX0" fmla="*/ 0 w 1302493"/>
                      <a:gd name="connsiteY0" fmla="*/ 1302493 h 1302493"/>
                      <a:gd name="connsiteX1" fmla="*/ 0 w 1302493"/>
                      <a:gd name="connsiteY1" fmla="*/ 0 h 1302493"/>
                      <a:gd name="connsiteX2" fmla="*/ 1302493 w 1302493"/>
                      <a:gd name="connsiteY2" fmla="*/ 0 h 1302493"/>
                    </a:gdLst>
                    <a:ahLst/>
                    <a:cxnLst>
                      <a:cxn ang="0">
                        <a:pos x="connsiteX0" y="connsiteY0"/>
                      </a:cxn>
                      <a:cxn ang="0">
                        <a:pos x="connsiteX1" y="connsiteY1"/>
                      </a:cxn>
                      <a:cxn ang="0">
                        <a:pos x="connsiteX2" y="connsiteY2"/>
                      </a:cxn>
                    </a:cxnLst>
                    <a:rect l="l" t="t" r="r" b="b"/>
                    <a:pathLst>
                      <a:path w="1302493" h="1302493">
                        <a:moveTo>
                          <a:pt x="0" y="1302493"/>
                        </a:moveTo>
                        <a:lnTo>
                          <a:pt x="0" y="0"/>
                        </a:lnTo>
                        <a:lnTo>
                          <a:pt x="1302493" y="0"/>
                        </a:lnTo>
                      </a:path>
                    </a:pathLst>
                  </a:custGeom>
                  <a:no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17" name="Group 116">
                  <a:extLst>
                    <a:ext uri="{FF2B5EF4-FFF2-40B4-BE49-F238E27FC236}">
                      <a16:creationId xmlns:a16="http://schemas.microsoft.com/office/drawing/2014/main" id="{4C9CB0E6-07EF-4140-926D-D380C1A88EB0}"/>
                    </a:ext>
                    <a:ext uri="{C183D7F6-B498-43B3-948B-1728B52AA6E4}">
                      <adec:decorative xmlns:adec="http://schemas.microsoft.com/office/drawing/2017/decorative" val="1"/>
                    </a:ext>
                  </a:extLst>
                </p:cNvPr>
                <p:cNvGrpSpPr>
                  <a:grpSpLocks/>
                </p:cNvGrpSpPr>
                <p:nvPr>
                  <p:extLst>
                    <p:ext uri="{386F3935-93C4-4BCD-93E2-E3B085C9AB24}">
                      <p16:designElem xmlns:p16="http://schemas.microsoft.com/office/powerpoint/2015/main" val="1"/>
                    </p:ext>
                  </p:extLst>
                </p:nvPr>
              </p:nvGrpSpPr>
              <p:grpSpPr>
                <a:xfrm>
                  <a:off x="3125006" y="3171595"/>
                  <a:ext cx="1785984" cy="1799739"/>
                  <a:chOff x="6879836" y="3516901"/>
                  <a:chExt cx="1785984" cy="1799739"/>
                </a:xfrm>
              </p:grpSpPr>
              <p:sp>
                <p:nvSpPr>
                  <p:cNvPr id="118" name="Freeform: Shape 117">
                    <a:extLst>
                      <a:ext uri="{FF2B5EF4-FFF2-40B4-BE49-F238E27FC236}">
                        <a16:creationId xmlns:a16="http://schemas.microsoft.com/office/drawing/2014/main" id="{263BBD78-504D-435B-8933-2C460DC38E7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a:xfrm>
                    <a:off x="6879836" y="3521665"/>
                    <a:ext cx="892801" cy="1794975"/>
                  </a:xfrm>
                  <a:custGeom>
                    <a:avLst/>
                    <a:gdLst>
                      <a:gd name="connsiteX0" fmla="*/ 892801 w 892801"/>
                      <a:gd name="connsiteY0" fmla="*/ 0 h 1794975"/>
                      <a:gd name="connsiteX1" fmla="*/ 892801 w 892801"/>
                      <a:gd name="connsiteY1" fmla="*/ 1434622 h 1794975"/>
                      <a:gd name="connsiteX2" fmla="*/ 845919 w 892801"/>
                      <a:gd name="connsiteY2" fmla="*/ 1533379 h 1794975"/>
                      <a:gd name="connsiteX3" fmla="*/ 440820 w 892801"/>
                      <a:gd name="connsiteY3" fmla="*/ 1794916 h 1794975"/>
                      <a:gd name="connsiteX4" fmla="*/ 379878 w 892801"/>
                      <a:gd name="connsiteY4" fmla="*/ 1791253 h 1794975"/>
                      <a:gd name="connsiteX5" fmla="*/ 763083 w 892801"/>
                      <a:gd name="connsiteY5" fmla="*/ 100140 h 1794975"/>
                      <a:gd name="connsiteX6" fmla="*/ 892801 w 892801"/>
                      <a:gd name="connsiteY6" fmla="*/ 0 h 17949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92801" h="1794975">
                        <a:moveTo>
                          <a:pt x="892801" y="0"/>
                        </a:moveTo>
                        <a:lnTo>
                          <a:pt x="892801" y="1434622"/>
                        </a:lnTo>
                        <a:lnTo>
                          <a:pt x="845919" y="1533379"/>
                        </a:lnTo>
                        <a:cubicBezTo>
                          <a:pt x="735106" y="1711682"/>
                          <a:pt x="584368" y="1792418"/>
                          <a:pt x="440820" y="1794916"/>
                        </a:cubicBezTo>
                        <a:cubicBezTo>
                          <a:pt x="420314" y="1795273"/>
                          <a:pt x="399954" y="1794033"/>
                          <a:pt x="379878" y="1791253"/>
                        </a:cubicBezTo>
                        <a:cubicBezTo>
                          <a:pt x="-41718" y="1732871"/>
                          <a:pt x="-338017" y="995203"/>
                          <a:pt x="763083" y="100140"/>
                        </a:cubicBezTo>
                        <a:lnTo>
                          <a:pt x="892801" y="0"/>
                        </a:ln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anchor="t" anchorCtr="0" compatLnSpc="1">
                    <a:prstTxWarp prst="textNoShape">
                      <a:avLst/>
                    </a:prstTxWarp>
                  </a:bodyPr>
                  <a:lstStyle/>
                  <a:p>
                    <a:endParaRPr lang="en-US" dirty="0">
                      <a:solidFill>
                        <a:schemeClr val="tx1"/>
                      </a:solidFill>
                    </a:endParaRPr>
                  </a:p>
                </p:txBody>
              </p:sp>
              <p:sp>
                <p:nvSpPr>
                  <p:cNvPr id="119" name="Freeform: Shape 118">
                    <a:extLst>
                      <a:ext uri="{FF2B5EF4-FFF2-40B4-BE49-F238E27FC236}">
                        <a16:creationId xmlns:a16="http://schemas.microsoft.com/office/drawing/2014/main" id="{1AD78D29-1FCF-4E88-A958-924F701D5E4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a:xfrm>
                    <a:off x="7772637" y="3516901"/>
                    <a:ext cx="893183" cy="1795123"/>
                  </a:xfrm>
                  <a:custGeom>
                    <a:avLst/>
                    <a:gdLst>
                      <a:gd name="connsiteX0" fmla="*/ 191 w 893183"/>
                      <a:gd name="connsiteY0" fmla="*/ 0 h 1795123"/>
                      <a:gd name="connsiteX1" fmla="*/ 130101 w 893183"/>
                      <a:gd name="connsiteY1" fmla="*/ 100288 h 1795123"/>
                      <a:gd name="connsiteX2" fmla="*/ 513306 w 893183"/>
                      <a:gd name="connsiteY2" fmla="*/ 1791401 h 1795123"/>
                      <a:gd name="connsiteX3" fmla="*/ 47265 w 893183"/>
                      <a:gd name="connsiteY3" fmla="*/ 1533527 h 1795123"/>
                      <a:gd name="connsiteX4" fmla="*/ 192 w 893183"/>
                      <a:gd name="connsiteY4" fmla="*/ 1434367 h 1795123"/>
                      <a:gd name="connsiteX5" fmla="*/ 192 w 893183"/>
                      <a:gd name="connsiteY5" fmla="*/ 1438981 h 1795123"/>
                      <a:gd name="connsiteX6" fmla="*/ 0 w 893183"/>
                      <a:gd name="connsiteY6" fmla="*/ 1439386 h 1795123"/>
                      <a:gd name="connsiteX7" fmla="*/ 0 w 893183"/>
                      <a:gd name="connsiteY7" fmla="*/ 4764 h 1795123"/>
                      <a:gd name="connsiteX8" fmla="*/ 191 w 893183"/>
                      <a:gd name="connsiteY8" fmla="*/ 4616 h 1795123"/>
                      <a:gd name="connsiteX9" fmla="*/ 191 w 893183"/>
                      <a:gd name="connsiteY9" fmla="*/ 0 h 17951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93183" h="1795123">
                        <a:moveTo>
                          <a:pt x="191" y="0"/>
                        </a:moveTo>
                        <a:lnTo>
                          <a:pt x="130101" y="100288"/>
                        </a:lnTo>
                        <a:cubicBezTo>
                          <a:pt x="1231201" y="995351"/>
                          <a:pt x="934902" y="1733019"/>
                          <a:pt x="513306" y="1791401"/>
                        </a:cubicBezTo>
                        <a:cubicBezTo>
                          <a:pt x="352699" y="1813642"/>
                          <a:pt x="173909" y="1737302"/>
                          <a:pt x="47265" y="1533527"/>
                        </a:cubicBezTo>
                        <a:lnTo>
                          <a:pt x="192" y="1434367"/>
                        </a:lnTo>
                        <a:lnTo>
                          <a:pt x="192" y="1438981"/>
                        </a:lnTo>
                        <a:lnTo>
                          <a:pt x="0" y="1439386"/>
                        </a:lnTo>
                        <a:lnTo>
                          <a:pt x="0" y="4764"/>
                        </a:lnTo>
                        <a:lnTo>
                          <a:pt x="191" y="4616"/>
                        </a:lnTo>
                        <a:lnTo>
                          <a:pt x="191" y="0"/>
                        </a:ln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anchor="t" anchorCtr="0" compatLnSpc="1">
                    <a:prstTxWarp prst="textNoShape">
                      <a:avLst/>
                    </a:prstTxWarp>
                  </a:bodyPr>
                  <a:lstStyle/>
                  <a:p>
                    <a:endParaRPr lang="en-US" dirty="0">
                      <a:solidFill>
                        <a:schemeClr val="tx1"/>
                      </a:solidFill>
                    </a:endParaRPr>
                  </a:p>
                </p:txBody>
              </p:sp>
            </p:grpSp>
          </p:grpSp>
          <p:grpSp>
            <p:nvGrpSpPr>
              <p:cNvPr id="99" name="Group 98">
                <a:extLst>
                  <a:ext uri="{FF2B5EF4-FFF2-40B4-BE49-F238E27FC236}">
                    <a16:creationId xmlns:a16="http://schemas.microsoft.com/office/drawing/2014/main" id="{EA551A3F-69EF-45CC-87F7-867808A3FAD2}"/>
                  </a:ext>
                  <a:ext uri="{C183D7F6-B498-43B3-948B-1728B52AA6E4}">
                    <adec:decorative xmlns:adec="http://schemas.microsoft.com/office/drawing/2017/decorative" val="1"/>
                  </a:ext>
                </a:extLst>
              </p:cNvPr>
              <p:cNvGrpSpPr>
                <a:grpSpLocks/>
              </p:cNvGrpSpPr>
              <p:nvPr>
                <p:extLst>
                  <p:ext uri="{386F3935-93C4-4BCD-93E2-E3B085C9AB24}">
                    <p16:designElem xmlns:p16="http://schemas.microsoft.com/office/powerpoint/2015/main" val="1"/>
                  </p:ext>
                </p:extLst>
              </p:nvPr>
            </p:nvGrpSpPr>
            <p:grpSpPr>
              <a:xfrm rot="5400000">
                <a:off x="10400268" y="1917602"/>
                <a:ext cx="633413" cy="1862138"/>
                <a:chOff x="5959192" y="333389"/>
                <a:chExt cx="633413" cy="1862138"/>
              </a:xfrm>
            </p:grpSpPr>
            <p:grpSp>
              <p:nvGrpSpPr>
                <p:cNvPr id="112" name="Group 111">
                  <a:extLst>
                    <a:ext uri="{FF2B5EF4-FFF2-40B4-BE49-F238E27FC236}">
                      <a16:creationId xmlns:a16="http://schemas.microsoft.com/office/drawing/2014/main" id="{12724B09-E74E-49FA-BB5D-583BB89B798C}"/>
                    </a:ext>
                    <a:ext uri="{C183D7F6-B498-43B3-948B-1728B52AA6E4}">
                      <adec:decorative xmlns:adec="http://schemas.microsoft.com/office/drawing/2017/decorative" val="1"/>
                    </a:ext>
                  </a:extLst>
                </p:cNvPr>
                <p:cNvGrpSpPr>
                  <a:grpSpLocks/>
                </p:cNvGrpSpPr>
                <p:nvPr>
                  <p:extLst>
                    <p:ext uri="{386F3935-93C4-4BCD-93E2-E3B085C9AB24}">
                      <p16:designElem xmlns:p16="http://schemas.microsoft.com/office/powerpoint/2015/main" val="1"/>
                    </p:ext>
                  </p:extLst>
                </p:nvPr>
              </p:nvGrpSpPr>
              <p:grpSpPr>
                <a:xfrm>
                  <a:off x="5959192" y="333389"/>
                  <a:ext cx="633413" cy="1419225"/>
                  <a:chOff x="5959192" y="333389"/>
                  <a:chExt cx="633413" cy="1419225"/>
                </a:xfrm>
              </p:grpSpPr>
              <p:sp>
                <p:nvSpPr>
                  <p:cNvPr id="114" name="Freeform 68">
                    <a:extLst>
                      <a:ext uri="{FF2B5EF4-FFF2-40B4-BE49-F238E27FC236}">
                        <a16:creationId xmlns:a16="http://schemas.microsoft.com/office/drawing/2014/main" id="{DA2788BF-64AD-4328-8CB9-8C2C98CF54E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959192" y="333389"/>
                    <a:ext cx="319088" cy="1419225"/>
                  </a:xfrm>
                  <a:custGeom>
                    <a:avLst/>
                    <a:gdLst>
                      <a:gd name="T0" fmla="*/ 0 w 67"/>
                      <a:gd name="T1" fmla="*/ 149 h 298"/>
                      <a:gd name="T2" fmla="*/ 67 w 67"/>
                      <a:gd name="T3" fmla="*/ 298 h 298"/>
                      <a:gd name="T4" fmla="*/ 67 w 67"/>
                      <a:gd name="T5" fmla="*/ 0 h 298"/>
                      <a:gd name="T6" fmla="*/ 0 w 67"/>
                      <a:gd name="T7" fmla="*/ 149 h 298"/>
                    </a:gdLst>
                    <a:ahLst/>
                    <a:cxnLst>
                      <a:cxn ang="0">
                        <a:pos x="T0" y="T1"/>
                      </a:cxn>
                      <a:cxn ang="0">
                        <a:pos x="T2" y="T3"/>
                      </a:cxn>
                      <a:cxn ang="0">
                        <a:pos x="T4" y="T5"/>
                      </a:cxn>
                      <a:cxn ang="0">
                        <a:pos x="T6" y="T7"/>
                      </a:cxn>
                    </a:cxnLst>
                    <a:rect l="0" t="0" r="r" b="b"/>
                    <a:pathLst>
                      <a:path w="67" h="298">
                        <a:moveTo>
                          <a:pt x="0" y="149"/>
                        </a:moveTo>
                        <a:cubicBezTo>
                          <a:pt x="0" y="208"/>
                          <a:pt x="26" y="261"/>
                          <a:pt x="67" y="298"/>
                        </a:cubicBezTo>
                        <a:cubicBezTo>
                          <a:pt x="67" y="0"/>
                          <a:pt x="67" y="0"/>
                          <a:pt x="67" y="0"/>
                        </a:cubicBezTo>
                        <a:cubicBezTo>
                          <a:pt x="26" y="36"/>
                          <a:pt x="0" y="89"/>
                          <a:pt x="0" y="149"/>
                        </a:cubicBez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115" name="Freeform 69">
                    <a:extLst>
                      <a:ext uri="{FF2B5EF4-FFF2-40B4-BE49-F238E27FC236}">
                        <a16:creationId xmlns:a16="http://schemas.microsoft.com/office/drawing/2014/main" id="{D9591CB5-16C9-44FC-B125-529D33F91BF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278280" y="333389"/>
                    <a:ext cx="314325" cy="1419225"/>
                  </a:xfrm>
                  <a:custGeom>
                    <a:avLst/>
                    <a:gdLst>
                      <a:gd name="T0" fmla="*/ 0 w 66"/>
                      <a:gd name="T1" fmla="*/ 0 h 298"/>
                      <a:gd name="T2" fmla="*/ 0 w 66"/>
                      <a:gd name="T3" fmla="*/ 298 h 298"/>
                      <a:gd name="T4" fmla="*/ 66 w 66"/>
                      <a:gd name="T5" fmla="*/ 149 h 298"/>
                      <a:gd name="T6" fmla="*/ 0 w 66"/>
                      <a:gd name="T7" fmla="*/ 0 h 298"/>
                    </a:gdLst>
                    <a:ahLst/>
                    <a:cxnLst>
                      <a:cxn ang="0">
                        <a:pos x="T0" y="T1"/>
                      </a:cxn>
                      <a:cxn ang="0">
                        <a:pos x="T2" y="T3"/>
                      </a:cxn>
                      <a:cxn ang="0">
                        <a:pos x="T4" y="T5"/>
                      </a:cxn>
                      <a:cxn ang="0">
                        <a:pos x="T6" y="T7"/>
                      </a:cxn>
                    </a:cxnLst>
                    <a:rect l="0" t="0" r="r" b="b"/>
                    <a:pathLst>
                      <a:path w="66" h="298">
                        <a:moveTo>
                          <a:pt x="0" y="0"/>
                        </a:moveTo>
                        <a:cubicBezTo>
                          <a:pt x="0" y="298"/>
                          <a:pt x="0" y="298"/>
                          <a:pt x="0" y="298"/>
                        </a:cubicBezTo>
                        <a:cubicBezTo>
                          <a:pt x="41" y="261"/>
                          <a:pt x="66" y="208"/>
                          <a:pt x="66" y="149"/>
                        </a:cubicBezTo>
                        <a:cubicBezTo>
                          <a:pt x="66" y="89"/>
                          <a:pt x="41" y="36"/>
                          <a:pt x="0" y="0"/>
                        </a:cubicBez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grpSp>
            <p:sp>
              <p:nvSpPr>
                <p:cNvPr id="113" name="Line 70">
                  <a:extLst>
                    <a:ext uri="{FF2B5EF4-FFF2-40B4-BE49-F238E27FC236}">
                      <a16:creationId xmlns:a16="http://schemas.microsoft.com/office/drawing/2014/main" id="{4F82A945-38F0-45AF-A28A-C6A0E6A2E7F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flipV="1">
                  <a:off x="6278281" y="333389"/>
                  <a:ext cx="0" cy="1862138"/>
                </a:xfrm>
                <a:prstGeom prst="line">
                  <a:avLst/>
                </a:prstGeom>
                <a:noFill/>
                <a:ln w="12700" cap="flat">
                  <a:solidFill>
                    <a:srgbClr val="FFFF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grpSp>
          <p:grpSp>
            <p:nvGrpSpPr>
              <p:cNvPr id="100" name="Group 99">
                <a:extLst>
                  <a:ext uri="{FF2B5EF4-FFF2-40B4-BE49-F238E27FC236}">
                    <a16:creationId xmlns:a16="http://schemas.microsoft.com/office/drawing/2014/main" id="{80FA6744-F48F-4652-86E5-BA3ABEF32274}"/>
                  </a:ext>
                  <a:ext uri="{C183D7F6-B498-43B3-948B-1728B52AA6E4}">
                    <adec:decorative xmlns:adec="http://schemas.microsoft.com/office/drawing/2017/decorative" val="1"/>
                  </a:ext>
                </a:extLst>
              </p:cNvPr>
              <p:cNvGrpSpPr>
                <a:grpSpLocks/>
              </p:cNvGrpSpPr>
              <p:nvPr>
                <p:extLst>
                  <p:ext uri="{386F3935-93C4-4BCD-93E2-E3B085C9AB24}">
                    <p16:designElem xmlns:p16="http://schemas.microsoft.com/office/powerpoint/2015/main" val="1"/>
                  </p:ext>
                </p:extLst>
              </p:nvPr>
            </p:nvGrpSpPr>
            <p:grpSpPr>
              <a:xfrm rot="2700000">
                <a:off x="11158635" y="5515533"/>
                <a:ext cx="317159" cy="932400"/>
                <a:chOff x="6376988" y="280988"/>
                <a:chExt cx="633413" cy="1862138"/>
              </a:xfrm>
            </p:grpSpPr>
            <p:sp>
              <p:nvSpPr>
                <p:cNvPr id="109" name="Freeform 68">
                  <a:extLst>
                    <a:ext uri="{FF2B5EF4-FFF2-40B4-BE49-F238E27FC236}">
                      <a16:creationId xmlns:a16="http://schemas.microsoft.com/office/drawing/2014/main" id="{FAC3DEAD-5797-4CA1-A8F2-3F487AAC6B1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376988" y="280988"/>
                  <a:ext cx="319088" cy="1419225"/>
                </a:xfrm>
                <a:custGeom>
                  <a:avLst/>
                  <a:gdLst>
                    <a:gd name="T0" fmla="*/ 0 w 67"/>
                    <a:gd name="T1" fmla="*/ 149 h 298"/>
                    <a:gd name="T2" fmla="*/ 67 w 67"/>
                    <a:gd name="T3" fmla="*/ 298 h 298"/>
                    <a:gd name="T4" fmla="*/ 67 w 67"/>
                    <a:gd name="T5" fmla="*/ 0 h 298"/>
                    <a:gd name="T6" fmla="*/ 0 w 67"/>
                    <a:gd name="T7" fmla="*/ 149 h 298"/>
                  </a:gdLst>
                  <a:ahLst/>
                  <a:cxnLst>
                    <a:cxn ang="0">
                      <a:pos x="T0" y="T1"/>
                    </a:cxn>
                    <a:cxn ang="0">
                      <a:pos x="T2" y="T3"/>
                    </a:cxn>
                    <a:cxn ang="0">
                      <a:pos x="T4" y="T5"/>
                    </a:cxn>
                    <a:cxn ang="0">
                      <a:pos x="T6" y="T7"/>
                    </a:cxn>
                  </a:cxnLst>
                  <a:rect l="0" t="0" r="r" b="b"/>
                  <a:pathLst>
                    <a:path w="67" h="298">
                      <a:moveTo>
                        <a:pt x="0" y="149"/>
                      </a:moveTo>
                      <a:cubicBezTo>
                        <a:pt x="0" y="208"/>
                        <a:pt x="26" y="261"/>
                        <a:pt x="67" y="298"/>
                      </a:cubicBezTo>
                      <a:cubicBezTo>
                        <a:pt x="67" y="0"/>
                        <a:pt x="67" y="0"/>
                        <a:pt x="67" y="0"/>
                      </a:cubicBezTo>
                      <a:cubicBezTo>
                        <a:pt x="26" y="36"/>
                        <a:pt x="0" y="89"/>
                        <a:pt x="0" y="149"/>
                      </a:cubicBez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110" name="Freeform 69">
                  <a:extLst>
                    <a:ext uri="{FF2B5EF4-FFF2-40B4-BE49-F238E27FC236}">
                      <a16:creationId xmlns:a16="http://schemas.microsoft.com/office/drawing/2014/main" id="{F9AF9D64-C9FB-4D32-993D-3423A2E55EE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696076" y="280988"/>
                  <a:ext cx="314325" cy="1419225"/>
                </a:xfrm>
                <a:custGeom>
                  <a:avLst/>
                  <a:gdLst>
                    <a:gd name="T0" fmla="*/ 0 w 66"/>
                    <a:gd name="T1" fmla="*/ 0 h 298"/>
                    <a:gd name="T2" fmla="*/ 0 w 66"/>
                    <a:gd name="T3" fmla="*/ 298 h 298"/>
                    <a:gd name="T4" fmla="*/ 66 w 66"/>
                    <a:gd name="T5" fmla="*/ 149 h 298"/>
                    <a:gd name="T6" fmla="*/ 0 w 66"/>
                    <a:gd name="T7" fmla="*/ 0 h 298"/>
                  </a:gdLst>
                  <a:ahLst/>
                  <a:cxnLst>
                    <a:cxn ang="0">
                      <a:pos x="T0" y="T1"/>
                    </a:cxn>
                    <a:cxn ang="0">
                      <a:pos x="T2" y="T3"/>
                    </a:cxn>
                    <a:cxn ang="0">
                      <a:pos x="T4" y="T5"/>
                    </a:cxn>
                    <a:cxn ang="0">
                      <a:pos x="T6" y="T7"/>
                    </a:cxn>
                  </a:cxnLst>
                  <a:rect l="0" t="0" r="r" b="b"/>
                  <a:pathLst>
                    <a:path w="66" h="298">
                      <a:moveTo>
                        <a:pt x="0" y="0"/>
                      </a:moveTo>
                      <a:cubicBezTo>
                        <a:pt x="0" y="298"/>
                        <a:pt x="0" y="298"/>
                        <a:pt x="0" y="298"/>
                      </a:cubicBezTo>
                      <a:cubicBezTo>
                        <a:pt x="41" y="261"/>
                        <a:pt x="66" y="208"/>
                        <a:pt x="66" y="149"/>
                      </a:cubicBezTo>
                      <a:cubicBezTo>
                        <a:pt x="66" y="89"/>
                        <a:pt x="41" y="36"/>
                        <a:pt x="0" y="0"/>
                      </a:cubicBez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111" name="Line 70">
                  <a:extLst>
                    <a:ext uri="{FF2B5EF4-FFF2-40B4-BE49-F238E27FC236}">
                      <a16:creationId xmlns:a16="http://schemas.microsoft.com/office/drawing/2014/main" id="{9097AC72-422F-4CE0-A772-A63E2294ACD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flipV="1">
                  <a:off x="6696076" y="280988"/>
                  <a:ext cx="0" cy="1862138"/>
                </a:xfrm>
                <a:prstGeom prst="line">
                  <a:avLst/>
                </a:prstGeom>
                <a:noFill/>
                <a:ln w="12700" cap="flat">
                  <a:solidFill>
                    <a:srgbClr val="FFFF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grpSp>
          <p:grpSp>
            <p:nvGrpSpPr>
              <p:cNvPr id="101" name="Group 100">
                <a:extLst>
                  <a:ext uri="{FF2B5EF4-FFF2-40B4-BE49-F238E27FC236}">
                    <a16:creationId xmlns:a16="http://schemas.microsoft.com/office/drawing/2014/main" id="{1A6B3F4D-48A0-4FC2-8720-2606D6AA04C0}"/>
                  </a:ext>
                  <a:ext uri="{C183D7F6-B498-43B3-948B-1728B52AA6E4}">
                    <adec:decorative xmlns:adec="http://schemas.microsoft.com/office/drawing/2017/decorative" val="1"/>
                  </a:ext>
                </a:extLst>
              </p:cNvPr>
              <p:cNvGrpSpPr>
                <a:grpSpLocks/>
              </p:cNvGrpSpPr>
              <p:nvPr>
                <p:extLst>
                  <p:ext uri="{386F3935-93C4-4BCD-93E2-E3B085C9AB24}">
                    <p16:designElem xmlns:p16="http://schemas.microsoft.com/office/powerpoint/2015/main" val="1"/>
                  </p:ext>
                </p:extLst>
              </p:nvPr>
            </p:nvGrpSpPr>
            <p:grpSpPr>
              <a:xfrm rot="2700000">
                <a:off x="7251633" y="4274501"/>
                <a:ext cx="903599" cy="2160000"/>
                <a:chOff x="9057947" y="3423463"/>
                <a:chExt cx="903599" cy="2160000"/>
              </a:xfrm>
            </p:grpSpPr>
            <p:grpSp>
              <p:nvGrpSpPr>
                <p:cNvPr id="102" name="Group 101">
                  <a:extLst>
                    <a:ext uri="{FF2B5EF4-FFF2-40B4-BE49-F238E27FC236}">
                      <a16:creationId xmlns:a16="http://schemas.microsoft.com/office/drawing/2014/main" id="{67E4FA26-563D-4D19-BAEB-A370818E51A5}"/>
                    </a:ext>
                    <a:ext uri="{C183D7F6-B498-43B3-948B-1728B52AA6E4}">
                      <adec:decorative xmlns:adec="http://schemas.microsoft.com/office/drawing/2017/decorative" val="1"/>
                    </a:ext>
                  </a:extLst>
                </p:cNvPr>
                <p:cNvGrpSpPr>
                  <a:grpSpLocks/>
                </p:cNvGrpSpPr>
                <p:nvPr>
                  <p:extLst>
                    <p:ext uri="{386F3935-93C4-4BCD-93E2-E3B085C9AB24}">
                      <p16:designElem xmlns:p16="http://schemas.microsoft.com/office/powerpoint/2015/main" val="1"/>
                    </p:ext>
                  </p:extLst>
                </p:nvPr>
              </p:nvGrpSpPr>
              <p:grpSpPr>
                <a:xfrm>
                  <a:off x="9057947" y="3432856"/>
                  <a:ext cx="903599" cy="1872461"/>
                  <a:chOff x="10538626" y="3165838"/>
                  <a:chExt cx="936000" cy="1939601"/>
                </a:xfrm>
              </p:grpSpPr>
              <p:sp>
                <p:nvSpPr>
                  <p:cNvPr id="107" name="Freeform: Shape 106">
                    <a:extLst>
                      <a:ext uri="{FF2B5EF4-FFF2-40B4-BE49-F238E27FC236}">
                        <a16:creationId xmlns:a16="http://schemas.microsoft.com/office/drawing/2014/main" id="{03B51AAC-6B1D-43D1-8885-402653BA90F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a:xfrm>
                    <a:off x="10538626" y="3183996"/>
                    <a:ext cx="453600" cy="1920288"/>
                  </a:xfrm>
                  <a:custGeom>
                    <a:avLst/>
                    <a:gdLst>
                      <a:gd name="connsiteX0" fmla="*/ 453600 w 453600"/>
                      <a:gd name="connsiteY0" fmla="*/ 0 h 1920288"/>
                      <a:gd name="connsiteX1" fmla="*/ 453600 w 453600"/>
                      <a:gd name="connsiteY1" fmla="*/ 1920288 h 1920288"/>
                      <a:gd name="connsiteX2" fmla="*/ 384059 w 453600"/>
                      <a:gd name="connsiteY2" fmla="*/ 1914152 h 1920288"/>
                      <a:gd name="connsiteX3" fmla="*/ 9354 w 453600"/>
                      <a:gd name="connsiteY3" fmla="*/ 1548700 h 1920288"/>
                      <a:gd name="connsiteX4" fmla="*/ 0 w 453600"/>
                      <a:gd name="connsiteY4" fmla="*/ 1455902 h 1920288"/>
                      <a:gd name="connsiteX5" fmla="*/ 146 w 453600"/>
                      <a:gd name="connsiteY5" fmla="*/ 1451885 h 1920288"/>
                      <a:gd name="connsiteX6" fmla="*/ 145 w 453600"/>
                      <a:gd name="connsiteY6" fmla="*/ 1451885 h 1920288"/>
                      <a:gd name="connsiteX7" fmla="*/ 7358 w 453600"/>
                      <a:gd name="connsiteY7" fmla="*/ 1253678 h 1920288"/>
                      <a:gd name="connsiteX8" fmla="*/ 424671 w 453600"/>
                      <a:gd name="connsiteY8" fmla="*/ 36480 h 1920288"/>
                      <a:gd name="connsiteX9" fmla="*/ 453600 w 453600"/>
                      <a:gd name="connsiteY9" fmla="*/ 0 h 1920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53600" h="1920288">
                        <a:moveTo>
                          <a:pt x="453600" y="0"/>
                        </a:moveTo>
                        <a:lnTo>
                          <a:pt x="453600" y="1920288"/>
                        </a:lnTo>
                        <a:lnTo>
                          <a:pt x="384059" y="1914152"/>
                        </a:lnTo>
                        <a:cubicBezTo>
                          <a:pt x="196308" y="1880615"/>
                          <a:pt x="47443" y="1734834"/>
                          <a:pt x="9354" y="1548700"/>
                        </a:cubicBezTo>
                        <a:lnTo>
                          <a:pt x="0" y="1455902"/>
                        </a:lnTo>
                        <a:lnTo>
                          <a:pt x="146" y="1451885"/>
                        </a:lnTo>
                        <a:lnTo>
                          <a:pt x="145" y="1451885"/>
                        </a:lnTo>
                        <a:lnTo>
                          <a:pt x="7358" y="1253678"/>
                        </a:lnTo>
                        <a:cubicBezTo>
                          <a:pt x="42019" y="780132"/>
                          <a:pt x="195015" y="355125"/>
                          <a:pt x="424671" y="36480"/>
                        </a:cubicBezTo>
                        <a:lnTo>
                          <a:pt x="453600" y="0"/>
                        </a:ln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anchor="t" anchorCtr="0" compatLnSpc="1">
                    <a:prstTxWarp prst="textNoShape">
                      <a:avLst/>
                    </a:prstTxWarp>
                  </a:bodyPr>
                  <a:lstStyle/>
                  <a:p>
                    <a:endParaRPr lang="en-US" dirty="0">
                      <a:solidFill>
                        <a:schemeClr val="tx1"/>
                      </a:solidFill>
                    </a:endParaRPr>
                  </a:p>
                </p:txBody>
              </p:sp>
              <p:sp>
                <p:nvSpPr>
                  <p:cNvPr id="108" name="Freeform: Shape 107">
                    <a:extLst>
                      <a:ext uri="{FF2B5EF4-FFF2-40B4-BE49-F238E27FC236}">
                        <a16:creationId xmlns:a16="http://schemas.microsoft.com/office/drawing/2014/main" id="{CF4180FB-7FBD-421F-A284-4C2CC61B384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a:xfrm>
                    <a:off x="10992226" y="3165838"/>
                    <a:ext cx="482400" cy="1939601"/>
                  </a:xfrm>
                  <a:custGeom>
                    <a:avLst/>
                    <a:gdLst>
                      <a:gd name="connsiteX0" fmla="*/ 14399 w 482400"/>
                      <a:gd name="connsiteY0" fmla="*/ 0 h 1939601"/>
                      <a:gd name="connsiteX1" fmla="*/ 14399 w 482400"/>
                      <a:gd name="connsiteY1" fmla="*/ 689615 h 1939601"/>
                      <a:gd name="connsiteX2" fmla="*/ 14400 w 482400"/>
                      <a:gd name="connsiteY2" fmla="*/ 689615 h 1939601"/>
                      <a:gd name="connsiteX3" fmla="*/ 14401 w 482400"/>
                      <a:gd name="connsiteY3" fmla="*/ 689615 h 1939601"/>
                      <a:gd name="connsiteX4" fmla="*/ 14401 w 482400"/>
                      <a:gd name="connsiteY4" fmla="*/ 0 h 1939601"/>
                      <a:gd name="connsiteX5" fmla="*/ 57729 w 482400"/>
                      <a:gd name="connsiteY5" fmla="*/ 54638 h 1939601"/>
                      <a:gd name="connsiteX6" fmla="*/ 475042 w 482400"/>
                      <a:gd name="connsiteY6" fmla="*/ 1271836 h 1939601"/>
                      <a:gd name="connsiteX7" fmla="*/ 482255 w 482400"/>
                      <a:gd name="connsiteY7" fmla="*/ 1470043 h 1939601"/>
                      <a:gd name="connsiteX8" fmla="*/ 482254 w 482400"/>
                      <a:gd name="connsiteY8" fmla="*/ 1470043 h 1939601"/>
                      <a:gd name="connsiteX9" fmla="*/ 482400 w 482400"/>
                      <a:gd name="connsiteY9" fmla="*/ 1474060 h 1939601"/>
                      <a:gd name="connsiteX10" fmla="*/ 473046 w 482400"/>
                      <a:gd name="connsiteY10" fmla="*/ 1566858 h 1939601"/>
                      <a:gd name="connsiteX11" fmla="*/ 15706 w 482400"/>
                      <a:gd name="connsiteY11" fmla="*/ 1939601 h 1939601"/>
                      <a:gd name="connsiteX12" fmla="*/ 14400 w 482400"/>
                      <a:gd name="connsiteY12" fmla="*/ 1939469 h 1939601"/>
                      <a:gd name="connsiteX13" fmla="*/ 13094 w 482400"/>
                      <a:gd name="connsiteY13" fmla="*/ 1939601 h 1939601"/>
                      <a:gd name="connsiteX14" fmla="*/ 0 w 482400"/>
                      <a:gd name="connsiteY14" fmla="*/ 1938446 h 1939601"/>
                      <a:gd name="connsiteX15" fmla="*/ 0 w 482400"/>
                      <a:gd name="connsiteY15" fmla="*/ 18158 h 1939601"/>
                      <a:gd name="connsiteX16" fmla="*/ 14399 w 482400"/>
                      <a:gd name="connsiteY16" fmla="*/ 0 h 1939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82400" h="1939601">
                        <a:moveTo>
                          <a:pt x="14399" y="0"/>
                        </a:moveTo>
                        <a:lnTo>
                          <a:pt x="14399" y="689615"/>
                        </a:lnTo>
                        <a:lnTo>
                          <a:pt x="14400" y="689615"/>
                        </a:lnTo>
                        <a:lnTo>
                          <a:pt x="14401" y="689615"/>
                        </a:lnTo>
                        <a:lnTo>
                          <a:pt x="14401" y="0"/>
                        </a:lnTo>
                        <a:lnTo>
                          <a:pt x="57729" y="54638"/>
                        </a:lnTo>
                        <a:cubicBezTo>
                          <a:pt x="287385" y="373283"/>
                          <a:pt x="440381" y="798290"/>
                          <a:pt x="475042" y="1271836"/>
                        </a:cubicBezTo>
                        <a:lnTo>
                          <a:pt x="482255" y="1470043"/>
                        </a:lnTo>
                        <a:lnTo>
                          <a:pt x="482254" y="1470043"/>
                        </a:lnTo>
                        <a:lnTo>
                          <a:pt x="482400" y="1474060"/>
                        </a:lnTo>
                        <a:lnTo>
                          <a:pt x="473046" y="1566858"/>
                        </a:lnTo>
                        <a:cubicBezTo>
                          <a:pt x="429516" y="1779582"/>
                          <a:pt x="241298" y="1939601"/>
                          <a:pt x="15706" y="1939601"/>
                        </a:cubicBezTo>
                        <a:lnTo>
                          <a:pt x="14400" y="1939469"/>
                        </a:lnTo>
                        <a:lnTo>
                          <a:pt x="13094" y="1939601"/>
                        </a:lnTo>
                        <a:lnTo>
                          <a:pt x="0" y="1938446"/>
                        </a:lnTo>
                        <a:lnTo>
                          <a:pt x="0" y="18158"/>
                        </a:lnTo>
                        <a:lnTo>
                          <a:pt x="14399" y="0"/>
                        </a:ln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anchor="t" anchorCtr="0" compatLnSpc="1">
                    <a:prstTxWarp prst="textNoShape">
                      <a:avLst/>
                    </a:prstTxWarp>
                  </a:bodyPr>
                  <a:lstStyle/>
                  <a:p>
                    <a:endParaRPr lang="en-US" dirty="0">
                      <a:solidFill>
                        <a:schemeClr val="tx1"/>
                      </a:solidFill>
                    </a:endParaRPr>
                  </a:p>
                </p:txBody>
              </p:sp>
            </p:grpSp>
            <p:grpSp>
              <p:nvGrpSpPr>
                <p:cNvPr id="103" name="Group 102">
                  <a:extLst>
                    <a:ext uri="{FF2B5EF4-FFF2-40B4-BE49-F238E27FC236}">
                      <a16:creationId xmlns:a16="http://schemas.microsoft.com/office/drawing/2014/main" id="{28E615C5-6A2E-4BF3-A3A8-9061C5B1B845}"/>
                    </a:ext>
                    <a:ext uri="{C183D7F6-B498-43B3-948B-1728B52AA6E4}">
                      <adec:decorative xmlns:adec="http://schemas.microsoft.com/office/drawing/2017/decorative" val="1"/>
                    </a:ext>
                  </a:extLst>
                </p:cNvPr>
                <p:cNvGrpSpPr>
                  <a:grpSpLocks/>
                </p:cNvGrpSpPr>
                <p:nvPr>
                  <p:extLst>
                    <p:ext uri="{386F3935-93C4-4BCD-93E2-E3B085C9AB24}">
                      <p16:designElem xmlns:p16="http://schemas.microsoft.com/office/powerpoint/2015/main" val="1"/>
                    </p:ext>
                  </p:extLst>
                </p:nvPr>
              </p:nvGrpSpPr>
              <p:grpSpPr>
                <a:xfrm>
                  <a:off x="9210264" y="3423463"/>
                  <a:ext cx="597126" cy="2160000"/>
                  <a:chOff x="9210264" y="3423463"/>
                  <a:chExt cx="597126" cy="2160000"/>
                </a:xfrm>
              </p:grpSpPr>
              <p:cxnSp>
                <p:nvCxnSpPr>
                  <p:cNvPr id="104" name="Straight Connector 103">
                    <a:extLst>
                      <a:ext uri="{FF2B5EF4-FFF2-40B4-BE49-F238E27FC236}">
                        <a16:creationId xmlns:a16="http://schemas.microsoft.com/office/drawing/2014/main" id="{B15A4CEB-6B8D-48C3-8484-3EC282A34A1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9508827" y="3423463"/>
                    <a:ext cx="0" cy="2160000"/>
                  </a:xfrm>
                  <a:prstGeom prst="line">
                    <a:avLst/>
                  </a:prstGeom>
                  <a:ln w="12700">
                    <a:solidFill>
                      <a:srgbClr val="FFFFFF"/>
                    </a:solidFill>
                  </a:ln>
                </p:spPr>
                <p:style>
                  <a:lnRef idx="1">
                    <a:schemeClr val="accent1"/>
                  </a:lnRef>
                  <a:fillRef idx="0">
                    <a:schemeClr val="accent1"/>
                  </a:fillRef>
                  <a:effectRef idx="0">
                    <a:schemeClr val="accent1"/>
                  </a:effectRef>
                  <a:fontRef idx="minor">
                    <a:schemeClr val="tx1"/>
                  </a:fontRef>
                </p:style>
              </p:cxnSp>
              <p:sp>
                <p:nvSpPr>
                  <p:cNvPr id="105" name="Rectangle 5">
                    <a:extLst>
                      <a:ext uri="{FF2B5EF4-FFF2-40B4-BE49-F238E27FC236}">
                        <a16:creationId xmlns:a16="http://schemas.microsoft.com/office/drawing/2014/main" id="{38F7FD7D-E582-4214-B1B3-D289130553F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a:xfrm rot="2700000">
                    <a:off x="9210264" y="4162845"/>
                    <a:ext cx="597126" cy="597126"/>
                  </a:xfrm>
                  <a:custGeom>
                    <a:avLst/>
                    <a:gdLst>
                      <a:gd name="connsiteX0" fmla="*/ 0 w 1239398"/>
                      <a:gd name="connsiteY0" fmla="*/ 0 h 1239398"/>
                      <a:gd name="connsiteX1" fmla="*/ 1239398 w 1239398"/>
                      <a:gd name="connsiteY1" fmla="*/ 0 h 1239398"/>
                      <a:gd name="connsiteX2" fmla="*/ 1239398 w 1239398"/>
                      <a:gd name="connsiteY2" fmla="*/ 1239398 h 1239398"/>
                      <a:gd name="connsiteX3" fmla="*/ 0 w 1239398"/>
                      <a:gd name="connsiteY3" fmla="*/ 1239398 h 1239398"/>
                      <a:gd name="connsiteX4" fmla="*/ 0 w 1239398"/>
                      <a:gd name="connsiteY4" fmla="*/ 0 h 1239398"/>
                      <a:gd name="connsiteX0" fmla="*/ 0 w 1239398"/>
                      <a:gd name="connsiteY0" fmla="*/ 0 h 1239398"/>
                      <a:gd name="connsiteX1" fmla="*/ 1239398 w 1239398"/>
                      <a:gd name="connsiteY1" fmla="*/ 0 h 1239398"/>
                      <a:gd name="connsiteX2" fmla="*/ 1239398 w 1239398"/>
                      <a:gd name="connsiteY2" fmla="*/ 1239398 h 1239398"/>
                      <a:gd name="connsiteX3" fmla="*/ 0 w 1239398"/>
                      <a:gd name="connsiteY3" fmla="*/ 1239398 h 1239398"/>
                      <a:gd name="connsiteX4" fmla="*/ 91440 w 1239398"/>
                      <a:gd name="connsiteY4" fmla="*/ 91440 h 1239398"/>
                      <a:gd name="connsiteX0" fmla="*/ 1239398 w 1239398"/>
                      <a:gd name="connsiteY0" fmla="*/ 0 h 1239398"/>
                      <a:gd name="connsiteX1" fmla="*/ 1239398 w 1239398"/>
                      <a:gd name="connsiteY1" fmla="*/ 1239398 h 1239398"/>
                      <a:gd name="connsiteX2" fmla="*/ 0 w 1239398"/>
                      <a:gd name="connsiteY2" fmla="*/ 1239398 h 1239398"/>
                      <a:gd name="connsiteX3" fmla="*/ 91440 w 1239398"/>
                      <a:gd name="connsiteY3" fmla="*/ 91440 h 1239398"/>
                      <a:gd name="connsiteX0" fmla="*/ 1239398 w 1239398"/>
                      <a:gd name="connsiteY0" fmla="*/ 0 h 1239398"/>
                      <a:gd name="connsiteX1" fmla="*/ 1239398 w 1239398"/>
                      <a:gd name="connsiteY1" fmla="*/ 1239398 h 1239398"/>
                      <a:gd name="connsiteX2" fmla="*/ 0 w 1239398"/>
                      <a:gd name="connsiteY2" fmla="*/ 1239398 h 1239398"/>
                    </a:gdLst>
                    <a:ahLst/>
                    <a:cxnLst>
                      <a:cxn ang="0">
                        <a:pos x="connsiteX0" y="connsiteY0"/>
                      </a:cxn>
                      <a:cxn ang="0">
                        <a:pos x="connsiteX1" y="connsiteY1"/>
                      </a:cxn>
                      <a:cxn ang="0">
                        <a:pos x="connsiteX2" y="connsiteY2"/>
                      </a:cxn>
                    </a:cxnLst>
                    <a:rect l="l" t="t" r="r" b="b"/>
                    <a:pathLst>
                      <a:path w="1239398" h="1239398">
                        <a:moveTo>
                          <a:pt x="1239398" y="0"/>
                        </a:moveTo>
                        <a:lnTo>
                          <a:pt x="1239398" y="1239398"/>
                        </a:lnTo>
                        <a:lnTo>
                          <a:pt x="0" y="1239398"/>
                        </a:lnTo>
                      </a:path>
                    </a:pathLst>
                  </a:custGeom>
                  <a:no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6" name="Rectangle 5">
                    <a:extLst>
                      <a:ext uri="{FF2B5EF4-FFF2-40B4-BE49-F238E27FC236}">
                        <a16:creationId xmlns:a16="http://schemas.microsoft.com/office/drawing/2014/main" id="{B74D1DAC-C0D4-447E-8665-EAFF34F4E32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a:xfrm rot="2700000">
                    <a:off x="9297710" y="3747070"/>
                    <a:ext cx="422234" cy="422234"/>
                  </a:xfrm>
                  <a:custGeom>
                    <a:avLst/>
                    <a:gdLst>
                      <a:gd name="connsiteX0" fmla="*/ 0 w 1239398"/>
                      <a:gd name="connsiteY0" fmla="*/ 0 h 1239398"/>
                      <a:gd name="connsiteX1" fmla="*/ 1239398 w 1239398"/>
                      <a:gd name="connsiteY1" fmla="*/ 0 h 1239398"/>
                      <a:gd name="connsiteX2" fmla="*/ 1239398 w 1239398"/>
                      <a:gd name="connsiteY2" fmla="*/ 1239398 h 1239398"/>
                      <a:gd name="connsiteX3" fmla="*/ 0 w 1239398"/>
                      <a:gd name="connsiteY3" fmla="*/ 1239398 h 1239398"/>
                      <a:gd name="connsiteX4" fmla="*/ 0 w 1239398"/>
                      <a:gd name="connsiteY4" fmla="*/ 0 h 1239398"/>
                      <a:gd name="connsiteX0" fmla="*/ 0 w 1239398"/>
                      <a:gd name="connsiteY0" fmla="*/ 0 h 1239398"/>
                      <a:gd name="connsiteX1" fmla="*/ 1239398 w 1239398"/>
                      <a:gd name="connsiteY1" fmla="*/ 0 h 1239398"/>
                      <a:gd name="connsiteX2" fmla="*/ 1239398 w 1239398"/>
                      <a:gd name="connsiteY2" fmla="*/ 1239398 h 1239398"/>
                      <a:gd name="connsiteX3" fmla="*/ 0 w 1239398"/>
                      <a:gd name="connsiteY3" fmla="*/ 1239398 h 1239398"/>
                      <a:gd name="connsiteX4" fmla="*/ 91440 w 1239398"/>
                      <a:gd name="connsiteY4" fmla="*/ 91440 h 1239398"/>
                      <a:gd name="connsiteX0" fmla="*/ 1239398 w 1239398"/>
                      <a:gd name="connsiteY0" fmla="*/ 0 h 1239398"/>
                      <a:gd name="connsiteX1" fmla="*/ 1239398 w 1239398"/>
                      <a:gd name="connsiteY1" fmla="*/ 1239398 h 1239398"/>
                      <a:gd name="connsiteX2" fmla="*/ 0 w 1239398"/>
                      <a:gd name="connsiteY2" fmla="*/ 1239398 h 1239398"/>
                      <a:gd name="connsiteX3" fmla="*/ 91440 w 1239398"/>
                      <a:gd name="connsiteY3" fmla="*/ 91440 h 1239398"/>
                      <a:gd name="connsiteX0" fmla="*/ 1239398 w 1239398"/>
                      <a:gd name="connsiteY0" fmla="*/ 0 h 1239398"/>
                      <a:gd name="connsiteX1" fmla="*/ 1239398 w 1239398"/>
                      <a:gd name="connsiteY1" fmla="*/ 1239398 h 1239398"/>
                      <a:gd name="connsiteX2" fmla="*/ 0 w 1239398"/>
                      <a:gd name="connsiteY2" fmla="*/ 1239398 h 1239398"/>
                    </a:gdLst>
                    <a:ahLst/>
                    <a:cxnLst>
                      <a:cxn ang="0">
                        <a:pos x="connsiteX0" y="connsiteY0"/>
                      </a:cxn>
                      <a:cxn ang="0">
                        <a:pos x="connsiteX1" y="connsiteY1"/>
                      </a:cxn>
                      <a:cxn ang="0">
                        <a:pos x="connsiteX2" y="connsiteY2"/>
                      </a:cxn>
                    </a:cxnLst>
                    <a:rect l="l" t="t" r="r" b="b"/>
                    <a:pathLst>
                      <a:path w="1239398" h="1239398">
                        <a:moveTo>
                          <a:pt x="1239398" y="0"/>
                        </a:moveTo>
                        <a:lnTo>
                          <a:pt x="1239398" y="1239398"/>
                        </a:lnTo>
                        <a:lnTo>
                          <a:pt x="0" y="1239398"/>
                        </a:lnTo>
                      </a:path>
                    </a:pathLst>
                  </a:custGeom>
                  <a:no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grpSp>
      </p:grpSp>
      <p:sp>
        <p:nvSpPr>
          <p:cNvPr id="7" name="Text Placeholder 6">
            <a:extLst>
              <a:ext uri="{FF2B5EF4-FFF2-40B4-BE49-F238E27FC236}">
                <a16:creationId xmlns:a16="http://schemas.microsoft.com/office/drawing/2014/main" id="{9CF2D931-86F8-40B1-B2C0-BE477572ECCA}"/>
              </a:ext>
            </a:extLst>
          </p:cNvPr>
          <p:cNvSpPr>
            <a:spLocks noGrp="1"/>
          </p:cNvSpPr>
          <p:nvPr>
            <p:ph type="body" sz="quarter" idx="14"/>
          </p:nvPr>
        </p:nvSpPr>
        <p:spPr>
          <a:xfrm>
            <a:off x="8181686" y="2876550"/>
            <a:ext cx="3059113" cy="2983947"/>
          </a:xfrm>
        </p:spPr>
        <p:txBody>
          <a:bodyPr/>
          <a:lstStyle>
            <a:lvl1pPr marL="0" indent="0" algn="ctr">
              <a:buNone/>
              <a:defRPr/>
            </a:lvl1pPr>
            <a:lvl2pPr marL="360000" indent="0">
              <a:buFont typeface="Arial" panose="020B0604020202020204" pitchFamily="34" charset="0"/>
              <a:buNone/>
              <a:defRPr/>
            </a:lvl2pPr>
            <a:lvl3pPr marL="720000" indent="0">
              <a:buNone/>
              <a:defRPr/>
            </a:lvl3pPr>
            <a:lvl4pPr marL="1080000" indent="0">
              <a:buFont typeface="Arial" panose="020B0604020202020204" pitchFamily="34" charset="0"/>
              <a:buNone/>
              <a:defRPr/>
            </a:lvl4pPr>
            <a:lvl5pPr marL="1440000" indent="0">
              <a:buNone/>
              <a:defRPr/>
            </a:lvl5pPr>
          </a:lstStyle>
          <a:p>
            <a:pPr lvl="0"/>
            <a:r>
              <a:rPr lang="en-US"/>
              <a:t>Click to edit Master text styles</a:t>
            </a:r>
          </a:p>
        </p:txBody>
      </p:sp>
    </p:spTree>
    <p:extLst>
      <p:ext uri="{BB962C8B-B14F-4D97-AF65-F5344CB8AC3E}">
        <p14:creationId xmlns:p14="http://schemas.microsoft.com/office/powerpoint/2010/main" val="18688710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Agenda">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33B6B0-54DE-4F2D-84DD-D06CD3B117B4}"/>
              </a:ext>
            </a:extLst>
          </p:cNvPr>
          <p:cNvSpPr>
            <a:spLocks noGrp="1"/>
          </p:cNvSpPr>
          <p:nvPr>
            <p:ph type="title"/>
          </p:nvPr>
        </p:nvSpPr>
        <p:spPr>
          <a:xfrm>
            <a:off x="530307" y="536573"/>
            <a:ext cx="3856679" cy="1453003"/>
          </a:xfrm>
        </p:spPr>
        <p:txBody>
          <a:bodyPr/>
          <a:lstStyle>
            <a:lvl1pPr algn="ctr">
              <a:defRPr/>
            </a:lvl1pPr>
          </a:lstStyle>
          <a:p>
            <a:r>
              <a:rPr lang="en-US"/>
              <a:t>Click to edit Master title style</a:t>
            </a:r>
            <a:endParaRPr lang="en-US" dirty="0"/>
          </a:p>
        </p:txBody>
      </p:sp>
      <p:cxnSp>
        <p:nvCxnSpPr>
          <p:cNvPr id="91" name="Straight Connector 90">
            <a:extLst>
              <a:ext uri="{FF2B5EF4-FFF2-40B4-BE49-F238E27FC236}">
                <a16:creationId xmlns:a16="http://schemas.microsoft.com/office/drawing/2014/main" id="{A3805DED-0C97-4EF7-B1E1-0E016E053719}"/>
              </a:ext>
              <a:ext uri="{C183D7F6-B498-43B3-948B-1728B52AA6E4}">
                <adec:decorative xmlns:adec="http://schemas.microsoft.com/office/drawing/2017/decorative" val="1"/>
              </a:ext>
            </a:extLst>
          </p:cNvPr>
          <p:cNvCxnSpPr>
            <a:cxnSpLocks/>
          </p:cNvCxnSpPr>
          <p:nvPr userDrawn="1">
            <p:extLst>
              <p:ext uri="{386F3935-93C4-4BCD-93E2-E3B085C9AB24}">
                <p16:designElem xmlns:p16="http://schemas.microsoft.com/office/powerpoint/2015/main" val="1"/>
              </p:ext>
            </p:extLst>
          </p:nvPr>
        </p:nvCxnSpPr>
        <p:spPr>
          <a:xfrm>
            <a:off x="2179125" y="2428148"/>
            <a:ext cx="540000" cy="0"/>
          </a:xfrm>
          <a:prstGeom prst="line">
            <a:avLst/>
          </a:prstGeom>
          <a:ln w="12700">
            <a:solidFill>
              <a:srgbClr val="FFFFFF"/>
            </a:solidFill>
          </a:ln>
        </p:spPr>
        <p:style>
          <a:lnRef idx="1">
            <a:schemeClr val="accent1"/>
          </a:lnRef>
          <a:fillRef idx="0">
            <a:schemeClr val="accent1"/>
          </a:fillRef>
          <a:effectRef idx="0">
            <a:schemeClr val="accent1"/>
          </a:effectRef>
          <a:fontRef idx="minor">
            <a:schemeClr val="tx1"/>
          </a:fontRef>
        </p:style>
      </p:cxnSp>
      <p:sp>
        <p:nvSpPr>
          <p:cNvPr id="203" name="Content Placeholder 2">
            <a:extLst>
              <a:ext uri="{FF2B5EF4-FFF2-40B4-BE49-F238E27FC236}">
                <a16:creationId xmlns:a16="http://schemas.microsoft.com/office/drawing/2014/main" id="{E4838519-F7BD-42C9-BDE6-B4D6DF7E1175}"/>
              </a:ext>
            </a:extLst>
          </p:cNvPr>
          <p:cNvSpPr>
            <a:spLocks noGrp="1"/>
          </p:cNvSpPr>
          <p:nvPr>
            <p:ph idx="13" hasCustomPrompt="1"/>
          </p:nvPr>
        </p:nvSpPr>
        <p:spPr>
          <a:xfrm>
            <a:off x="907606" y="2877018"/>
            <a:ext cx="3060000" cy="2938561"/>
          </a:xfrm>
        </p:spPr>
        <p:txBody>
          <a:bodyPr>
            <a:normAutofit/>
          </a:bodyPr>
          <a:lstStyle>
            <a:lvl1pPr algn="ctr">
              <a:defRPr/>
            </a:lvl1pPr>
          </a:lstStyle>
          <a:p>
            <a:pPr marL="0" indent="0" algn="ctr">
              <a:buNone/>
            </a:pPr>
            <a:r>
              <a:rPr lang="en-US" dirty="0"/>
              <a:t>Click to edit master text style</a:t>
            </a:r>
          </a:p>
        </p:txBody>
      </p:sp>
      <p:sp>
        <p:nvSpPr>
          <p:cNvPr id="3" name="Date Placeholder 2">
            <a:extLst>
              <a:ext uri="{FF2B5EF4-FFF2-40B4-BE49-F238E27FC236}">
                <a16:creationId xmlns:a16="http://schemas.microsoft.com/office/drawing/2014/main" id="{AEFFE053-BB16-4940-B248-2D496BB29975}"/>
              </a:ext>
            </a:extLst>
          </p:cNvPr>
          <p:cNvSpPr>
            <a:spLocks noGrp="1"/>
          </p:cNvSpPr>
          <p:nvPr>
            <p:ph type="dt" sz="half" idx="10"/>
          </p:nvPr>
        </p:nvSpPr>
        <p:spPr>
          <a:xfrm>
            <a:off x="450000" y="6357168"/>
            <a:ext cx="1480400" cy="461665"/>
          </a:xfrm>
        </p:spPr>
        <p:txBody>
          <a:bodyPr/>
          <a:lstStyle>
            <a:lvl1pPr>
              <a:defRPr/>
            </a:lvl1pPr>
          </a:lstStyle>
          <a:p>
            <a:r>
              <a:rPr lang="en-US" dirty="0"/>
              <a:t>20XX</a:t>
            </a:r>
          </a:p>
        </p:txBody>
      </p:sp>
      <p:sp>
        <p:nvSpPr>
          <p:cNvPr id="4" name="Footer Placeholder 3">
            <a:extLst>
              <a:ext uri="{FF2B5EF4-FFF2-40B4-BE49-F238E27FC236}">
                <a16:creationId xmlns:a16="http://schemas.microsoft.com/office/drawing/2014/main" id="{31FBD80C-6CA1-42DB-B732-4807A27DA8C7}"/>
              </a:ext>
            </a:extLst>
          </p:cNvPr>
          <p:cNvSpPr>
            <a:spLocks noGrp="1"/>
          </p:cNvSpPr>
          <p:nvPr>
            <p:ph type="ftr" sz="quarter" idx="11"/>
          </p:nvPr>
        </p:nvSpPr>
        <p:spPr>
          <a:xfrm>
            <a:off x="1996947" y="6357600"/>
            <a:ext cx="6683376" cy="460800"/>
          </a:xfrm>
        </p:spPr>
        <p:txBody>
          <a:bodyPr/>
          <a:lstStyle>
            <a:lvl1pPr algn="l">
              <a:defRPr/>
            </a:lvl1pPr>
          </a:lstStyle>
          <a:p>
            <a:endParaRPr lang="en-US" dirty="0"/>
          </a:p>
        </p:txBody>
      </p:sp>
      <p:sp>
        <p:nvSpPr>
          <p:cNvPr id="9" name="Picture Placeholder 8">
            <a:extLst>
              <a:ext uri="{FF2B5EF4-FFF2-40B4-BE49-F238E27FC236}">
                <a16:creationId xmlns:a16="http://schemas.microsoft.com/office/drawing/2014/main" id="{EF1A84F6-2D30-446A-9D91-44FBCB825679}"/>
              </a:ext>
            </a:extLst>
          </p:cNvPr>
          <p:cNvSpPr>
            <a:spLocks noGrp="1"/>
          </p:cNvSpPr>
          <p:nvPr>
            <p:ph type="pic" sz="quarter" idx="14"/>
          </p:nvPr>
        </p:nvSpPr>
        <p:spPr>
          <a:xfrm>
            <a:off x="4979987" y="0"/>
            <a:ext cx="7212013" cy="6858000"/>
          </a:xfrm>
        </p:spPr>
        <p:txBody>
          <a:bodyPr/>
          <a:lstStyle/>
          <a:p>
            <a:r>
              <a:rPr lang="en-US"/>
              <a:t>Click icon to add picture</a:t>
            </a:r>
            <a:endParaRPr lang="en-US" dirty="0"/>
          </a:p>
        </p:txBody>
      </p:sp>
      <p:sp>
        <p:nvSpPr>
          <p:cNvPr id="5" name="Slide Number Placeholder 4">
            <a:extLst>
              <a:ext uri="{FF2B5EF4-FFF2-40B4-BE49-F238E27FC236}">
                <a16:creationId xmlns:a16="http://schemas.microsoft.com/office/drawing/2014/main" id="{B7A9DA86-C177-42C6-90F8-37C6844A2AA8}"/>
              </a:ext>
            </a:extLst>
          </p:cNvPr>
          <p:cNvSpPr>
            <a:spLocks noGrp="1"/>
          </p:cNvSpPr>
          <p:nvPr>
            <p:ph type="sldNum" sz="quarter" idx="12"/>
          </p:nvPr>
        </p:nvSpPr>
        <p:spPr/>
        <p:txBody>
          <a:bodyPr/>
          <a:lstStyle/>
          <a:p>
            <a:fld id="{294A09A9-5501-47C1-A89A-A340965A2BE2}" type="slidenum">
              <a:rPr lang="en-US" smtClean="0"/>
              <a:t>‹#›</a:t>
            </a:fld>
            <a:endParaRPr lang="en-US" dirty="0"/>
          </a:p>
        </p:txBody>
      </p:sp>
    </p:spTree>
    <p:extLst>
      <p:ext uri="{BB962C8B-B14F-4D97-AF65-F5344CB8AC3E}">
        <p14:creationId xmlns:p14="http://schemas.microsoft.com/office/powerpoint/2010/main" val="4464651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Introduc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33B6B0-54DE-4F2D-84DD-D06CD3B117B4}"/>
              </a:ext>
            </a:extLst>
          </p:cNvPr>
          <p:cNvSpPr>
            <a:spLocks noGrp="1"/>
          </p:cNvSpPr>
          <p:nvPr>
            <p:ph type="title"/>
          </p:nvPr>
        </p:nvSpPr>
        <p:spPr>
          <a:xfrm>
            <a:off x="4056600" y="536573"/>
            <a:ext cx="4078800" cy="1453003"/>
          </a:xfrm>
        </p:spPr>
        <p:txBody>
          <a:bodyPr/>
          <a:lstStyle>
            <a:lvl1pPr algn="ctr">
              <a:defRPr/>
            </a:lvl1pPr>
          </a:lstStyle>
          <a:p>
            <a:r>
              <a:rPr lang="en-US"/>
              <a:t>Click to edit Master title style</a:t>
            </a:r>
            <a:endParaRPr lang="en-US" dirty="0"/>
          </a:p>
        </p:txBody>
      </p:sp>
      <p:sp>
        <p:nvSpPr>
          <p:cNvPr id="95" name="Text Placeholder 94">
            <a:extLst>
              <a:ext uri="{FF2B5EF4-FFF2-40B4-BE49-F238E27FC236}">
                <a16:creationId xmlns:a16="http://schemas.microsoft.com/office/drawing/2014/main" id="{376C93AE-577A-4E39-B37B-F54DD619E8E9}"/>
              </a:ext>
            </a:extLst>
          </p:cNvPr>
          <p:cNvSpPr>
            <a:spLocks noGrp="1"/>
          </p:cNvSpPr>
          <p:nvPr>
            <p:ph type="body" sz="quarter" idx="13" hasCustomPrompt="1"/>
          </p:nvPr>
        </p:nvSpPr>
        <p:spPr>
          <a:xfrm>
            <a:off x="3686175" y="2876550"/>
            <a:ext cx="4819650" cy="2875321"/>
          </a:xfrm>
        </p:spPr>
        <p:txBody>
          <a:bodyPr>
            <a:normAutofit/>
          </a:bodyPr>
          <a:lstStyle>
            <a:lvl1pPr marL="0" indent="0" algn="ctr">
              <a:buNone/>
              <a:defRPr sz="1600" baseline="0"/>
            </a:lvl1pPr>
            <a:lvl2pPr marL="360000" indent="0" algn="ctr">
              <a:buFont typeface="Arial" panose="020B0604020202020204" pitchFamily="34" charset="0"/>
              <a:buNone/>
              <a:defRPr/>
            </a:lvl2pPr>
            <a:lvl3pPr marL="720000" indent="0" algn="ctr">
              <a:buNone/>
              <a:defRPr/>
            </a:lvl3pPr>
            <a:lvl4pPr marL="1080000" indent="0" algn="ctr">
              <a:buFont typeface="Arial" panose="020B0604020202020204" pitchFamily="34" charset="0"/>
              <a:buNone/>
              <a:defRPr/>
            </a:lvl4pPr>
            <a:lvl5pPr marL="1440000" indent="0" algn="ctr">
              <a:buNone/>
              <a:defRPr/>
            </a:lvl5pPr>
          </a:lstStyle>
          <a:p>
            <a:pPr lvl="0"/>
            <a:r>
              <a:rPr lang="en-US" dirty="0"/>
              <a:t>Click to add text</a:t>
            </a:r>
          </a:p>
        </p:txBody>
      </p:sp>
      <p:sp>
        <p:nvSpPr>
          <p:cNvPr id="3" name="Date Placeholder 2">
            <a:extLst>
              <a:ext uri="{FF2B5EF4-FFF2-40B4-BE49-F238E27FC236}">
                <a16:creationId xmlns:a16="http://schemas.microsoft.com/office/drawing/2014/main" id="{AEFFE053-BB16-4940-B248-2D496BB29975}"/>
              </a:ext>
            </a:extLst>
          </p:cNvPr>
          <p:cNvSpPr>
            <a:spLocks noGrp="1"/>
          </p:cNvSpPr>
          <p:nvPr>
            <p:ph type="dt" sz="half" idx="10"/>
          </p:nvPr>
        </p:nvSpPr>
        <p:spPr/>
        <p:txBody>
          <a:bodyPr/>
          <a:lstStyle>
            <a:lvl1pPr>
              <a:defRPr/>
            </a:lvl1pPr>
          </a:lstStyle>
          <a:p>
            <a:r>
              <a:rPr lang="en-US" dirty="0"/>
              <a:t>20XX</a:t>
            </a:r>
          </a:p>
        </p:txBody>
      </p:sp>
      <p:sp>
        <p:nvSpPr>
          <p:cNvPr id="4" name="Footer Placeholder 3">
            <a:extLst>
              <a:ext uri="{FF2B5EF4-FFF2-40B4-BE49-F238E27FC236}">
                <a16:creationId xmlns:a16="http://schemas.microsoft.com/office/drawing/2014/main" id="{31FBD80C-6CA1-42DB-B732-4807A27DA8C7}"/>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B7A9DA86-C177-42C6-90F8-37C6844A2AA8}"/>
              </a:ext>
            </a:extLst>
          </p:cNvPr>
          <p:cNvSpPr>
            <a:spLocks noGrp="1"/>
          </p:cNvSpPr>
          <p:nvPr>
            <p:ph type="sldNum" sz="quarter" idx="12"/>
          </p:nvPr>
        </p:nvSpPr>
        <p:spPr/>
        <p:txBody>
          <a:bodyPr/>
          <a:lstStyle/>
          <a:p>
            <a:fld id="{294A09A9-5501-47C1-A89A-A340965A2BE2}" type="slidenum">
              <a:rPr lang="en-US" smtClean="0"/>
              <a:t>‹#›</a:t>
            </a:fld>
            <a:endParaRPr lang="en-US" dirty="0"/>
          </a:p>
        </p:txBody>
      </p:sp>
      <p:grpSp>
        <p:nvGrpSpPr>
          <p:cNvPr id="6" name="Group 5">
            <a:extLst>
              <a:ext uri="{FF2B5EF4-FFF2-40B4-BE49-F238E27FC236}">
                <a16:creationId xmlns:a16="http://schemas.microsoft.com/office/drawing/2014/main" id="{4DF41F26-BFC3-471C-AEBF-8D613043F8A1}"/>
              </a:ext>
              <a:ext uri="{C183D7F6-B498-43B3-948B-1728B52AA6E4}">
                <adec:decorative xmlns:adec="http://schemas.microsoft.com/office/drawing/2017/decorative" val="1"/>
              </a:ext>
            </a:extLst>
          </p:cNvPr>
          <p:cNvGrpSpPr>
            <a:grpSpLocks noGrp="1" noUngrp="1" noRot="1" noChangeAspect="1" noMove="1" noResize="1"/>
          </p:cNvGrpSpPr>
          <p:nvPr userDrawn="1">
            <p:extLst>
              <p:ext uri="{386F3935-93C4-4BCD-93E2-E3B085C9AB24}">
                <p16:designElem xmlns:p16="http://schemas.microsoft.com/office/powerpoint/2015/main" val="1"/>
              </p:ext>
            </p:extLst>
          </p:nvPr>
        </p:nvGrpSpPr>
        <p:grpSpPr>
          <a:xfrm>
            <a:off x="199766" y="716800"/>
            <a:ext cx="3838575" cy="5583025"/>
            <a:chOff x="199766" y="716800"/>
            <a:chExt cx="3838575" cy="5583025"/>
          </a:xfrm>
        </p:grpSpPr>
        <p:grpSp>
          <p:nvGrpSpPr>
            <p:cNvPr id="7" name="Group 6">
              <a:extLst>
                <a:ext uri="{FF2B5EF4-FFF2-40B4-BE49-F238E27FC236}">
                  <a16:creationId xmlns:a16="http://schemas.microsoft.com/office/drawing/2014/main" id="{CD3F709F-F0BC-4149-B83C-D6E0B13F9CA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2700000">
              <a:off x="890329" y="26237"/>
              <a:ext cx="2457450" cy="3838575"/>
              <a:chOff x="587376" y="280988"/>
              <a:chExt cx="2457450" cy="3838575"/>
            </a:xfrm>
          </p:grpSpPr>
          <p:sp>
            <p:nvSpPr>
              <p:cNvPr id="26" name="Freeform 64">
                <a:extLst>
                  <a:ext uri="{FF2B5EF4-FFF2-40B4-BE49-F238E27FC236}">
                    <a16:creationId xmlns:a16="http://schemas.microsoft.com/office/drawing/2014/main" id="{5C5EF830-776D-4D9D-B2AD-E2EF27FE2B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816101" y="1443038"/>
                <a:ext cx="1228725" cy="790575"/>
              </a:xfrm>
              <a:custGeom>
                <a:avLst/>
                <a:gdLst>
                  <a:gd name="T0" fmla="*/ 162 w 258"/>
                  <a:gd name="T1" fmla="*/ 132 h 166"/>
                  <a:gd name="T2" fmla="*/ 258 w 258"/>
                  <a:gd name="T3" fmla="*/ 0 h 166"/>
                  <a:gd name="T4" fmla="*/ 0 w 258"/>
                  <a:gd name="T5" fmla="*/ 149 h 166"/>
                  <a:gd name="T6" fmla="*/ 162 w 258"/>
                  <a:gd name="T7" fmla="*/ 132 h 166"/>
                </a:gdLst>
                <a:ahLst/>
                <a:cxnLst>
                  <a:cxn ang="0">
                    <a:pos x="T0" y="T1"/>
                  </a:cxn>
                  <a:cxn ang="0">
                    <a:pos x="T2" y="T3"/>
                  </a:cxn>
                  <a:cxn ang="0">
                    <a:pos x="T4" y="T5"/>
                  </a:cxn>
                  <a:cxn ang="0">
                    <a:pos x="T6" y="T7"/>
                  </a:cxn>
                </a:cxnLst>
                <a:rect l="0" t="0" r="r" b="b"/>
                <a:pathLst>
                  <a:path w="258" h="166">
                    <a:moveTo>
                      <a:pt x="162" y="132"/>
                    </a:moveTo>
                    <a:cubicBezTo>
                      <a:pt x="214" y="102"/>
                      <a:pt x="247" y="54"/>
                      <a:pt x="258" y="0"/>
                    </a:cubicBezTo>
                    <a:cubicBezTo>
                      <a:pt x="0" y="149"/>
                      <a:pt x="0" y="149"/>
                      <a:pt x="0" y="149"/>
                    </a:cubicBezTo>
                    <a:cubicBezTo>
                      <a:pt x="52" y="166"/>
                      <a:pt x="111" y="162"/>
                      <a:pt x="162" y="132"/>
                    </a:cubicBezTo>
                    <a:close/>
                  </a:path>
                </a:pathLst>
              </a:custGeom>
              <a:gradFill flip="none" rotWithShape="1">
                <a:gsLst>
                  <a:gs pos="0">
                    <a:srgbClr val="FFFFFF">
                      <a:alpha val="80000"/>
                    </a:srgbClr>
                  </a:gs>
                  <a:gs pos="100000">
                    <a:srgbClr val="FFFFFF">
                      <a:alpha val="10000"/>
                    </a:srgbClr>
                  </a:gs>
                </a:gsLst>
                <a:lin ang="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27" name="Freeform 81">
                <a:extLst>
                  <a:ext uri="{FF2B5EF4-FFF2-40B4-BE49-F238E27FC236}">
                    <a16:creationId xmlns:a16="http://schemas.microsoft.com/office/drawing/2014/main" id="{24555386-DD07-47B5-8731-6188F04409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816101" y="2205038"/>
                <a:ext cx="1228725" cy="790575"/>
              </a:xfrm>
              <a:custGeom>
                <a:avLst/>
                <a:gdLst>
                  <a:gd name="T0" fmla="*/ 162 w 258"/>
                  <a:gd name="T1" fmla="*/ 132 h 166"/>
                  <a:gd name="T2" fmla="*/ 258 w 258"/>
                  <a:gd name="T3" fmla="*/ 0 h 166"/>
                  <a:gd name="T4" fmla="*/ 0 w 258"/>
                  <a:gd name="T5" fmla="*/ 149 h 166"/>
                  <a:gd name="T6" fmla="*/ 162 w 258"/>
                  <a:gd name="T7" fmla="*/ 132 h 166"/>
                </a:gdLst>
                <a:ahLst/>
                <a:cxnLst>
                  <a:cxn ang="0">
                    <a:pos x="T0" y="T1"/>
                  </a:cxn>
                  <a:cxn ang="0">
                    <a:pos x="T2" y="T3"/>
                  </a:cxn>
                  <a:cxn ang="0">
                    <a:pos x="T4" y="T5"/>
                  </a:cxn>
                  <a:cxn ang="0">
                    <a:pos x="T6" y="T7"/>
                  </a:cxn>
                </a:cxnLst>
                <a:rect l="0" t="0" r="r" b="b"/>
                <a:pathLst>
                  <a:path w="258" h="166">
                    <a:moveTo>
                      <a:pt x="162" y="132"/>
                    </a:moveTo>
                    <a:cubicBezTo>
                      <a:pt x="214" y="102"/>
                      <a:pt x="247" y="54"/>
                      <a:pt x="258" y="0"/>
                    </a:cubicBezTo>
                    <a:cubicBezTo>
                      <a:pt x="0" y="149"/>
                      <a:pt x="0" y="149"/>
                      <a:pt x="0" y="149"/>
                    </a:cubicBezTo>
                    <a:cubicBezTo>
                      <a:pt x="52" y="166"/>
                      <a:pt x="111" y="162"/>
                      <a:pt x="162" y="132"/>
                    </a:cubicBezTo>
                    <a:close/>
                  </a:path>
                </a:pathLst>
              </a:custGeom>
              <a:gradFill flip="none" rotWithShape="1">
                <a:gsLst>
                  <a:gs pos="0">
                    <a:srgbClr val="FFFFFF">
                      <a:alpha val="80000"/>
                    </a:srgbClr>
                  </a:gs>
                  <a:gs pos="100000">
                    <a:srgbClr val="FFFFFF">
                      <a:alpha val="10000"/>
                    </a:srgbClr>
                  </a:gs>
                </a:gsLst>
                <a:lin ang="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28" name="Freeform 61">
                <a:extLst>
                  <a:ext uri="{FF2B5EF4-FFF2-40B4-BE49-F238E27FC236}">
                    <a16:creationId xmlns:a16="http://schemas.microsoft.com/office/drawing/2014/main" id="{98AACD5A-587D-4523-8687-E39554A9EE4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87376" y="1443038"/>
                <a:ext cx="1228725" cy="790575"/>
              </a:xfrm>
              <a:custGeom>
                <a:avLst/>
                <a:gdLst>
                  <a:gd name="T0" fmla="*/ 95 w 258"/>
                  <a:gd name="T1" fmla="*/ 132 h 166"/>
                  <a:gd name="T2" fmla="*/ 258 w 258"/>
                  <a:gd name="T3" fmla="*/ 149 h 166"/>
                  <a:gd name="T4" fmla="*/ 0 w 258"/>
                  <a:gd name="T5" fmla="*/ 0 h 166"/>
                  <a:gd name="T6" fmla="*/ 95 w 258"/>
                  <a:gd name="T7" fmla="*/ 132 h 166"/>
                </a:gdLst>
                <a:ahLst/>
                <a:cxnLst>
                  <a:cxn ang="0">
                    <a:pos x="T0" y="T1"/>
                  </a:cxn>
                  <a:cxn ang="0">
                    <a:pos x="T2" y="T3"/>
                  </a:cxn>
                  <a:cxn ang="0">
                    <a:pos x="T4" y="T5"/>
                  </a:cxn>
                  <a:cxn ang="0">
                    <a:pos x="T6" y="T7"/>
                  </a:cxn>
                </a:cxnLst>
                <a:rect l="0" t="0" r="r" b="b"/>
                <a:pathLst>
                  <a:path w="258" h="166">
                    <a:moveTo>
                      <a:pt x="95" y="132"/>
                    </a:moveTo>
                    <a:cubicBezTo>
                      <a:pt x="147" y="162"/>
                      <a:pt x="206" y="166"/>
                      <a:pt x="258" y="149"/>
                    </a:cubicBezTo>
                    <a:cubicBezTo>
                      <a:pt x="0" y="0"/>
                      <a:pt x="0" y="0"/>
                      <a:pt x="0" y="0"/>
                    </a:cubicBezTo>
                    <a:cubicBezTo>
                      <a:pt x="11" y="54"/>
                      <a:pt x="44" y="102"/>
                      <a:pt x="95" y="132"/>
                    </a:cubicBezTo>
                    <a:close/>
                  </a:path>
                </a:pathLst>
              </a:custGeom>
              <a:gradFill flip="none" rotWithShape="1">
                <a:gsLst>
                  <a:gs pos="0">
                    <a:srgbClr val="FFFFFF">
                      <a:alpha val="80000"/>
                    </a:srgbClr>
                  </a:gs>
                  <a:gs pos="100000">
                    <a:srgbClr val="FFFFFF">
                      <a:alpha val="10000"/>
                    </a:srgbClr>
                  </a:gs>
                </a:gsLst>
                <a:lin ang="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29" name="Freeform 78">
                <a:extLst>
                  <a:ext uri="{FF2B5EF4-FFF2-40B4-BE49-F238E27FC236}">
                    <a16:creationId xmlns:a16="http://schemas.microsoft.com/office/drawing/2014/main" id="{056E6FE3-AE0B-4665-BDC4-C43B088EA34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87376" y="2205038"/>
                <a:ext cx="1228725" cy="790575"/>
              </a:xfrm>
              <a:custGeom>
                <a:avLst/>
                <a:gdLst>
                  <a:gd name="T0" fmla="*/ 95 w 258"/>
                  <a:gd name="T1" fmla="*/ 132 h 166"/>
                  <a:gd name="T2" fmla="*/ 258 w 258"/>
                  <a:gd name="T3" fmla="*/ 149 h 166"/>
                  <a:gd name="T4" fmla="*/ 0 w 258"/>
                  <a:gd name="T5" fmla="*/ 0 h 166"/>
                  <a:gd name="T6" fmla="*/ 95 w 258"/>
                  <a:gd name="T7" fmla="*/ 132 h 166"/>
                </a:gdLst>
                <a:ahLst/>
                <a:cxnLst>
                  <a:cxn ang="0">
                    <a:pos x="T0" y="T1"/>
                  </a:cxn>
                  <a:cxn ang="0">
                    <a:pos x="T2" y="T3"/>
                  </a:cxn>
                  <a:cxn ang="0">
                    <a:pos x="T4" y="T5"/>
                  </a:cxn>
                  <a:cxn ang="0">
                    <a:pos x="T6" y="T7"/>
                  </a:cxn>
                </a:cxnLst>
                <a:rect l="0" t="0" r="r" b="b"/>
                <a:pathLst>
                  <a:path w="258" h="166">
                    <a:moveTo>
                      <a:pt x="95" y="132"/>
                    </a:moveTo>
                    <a:cubicBezTo>
                      <a:pt x="147" y="162"/>
                      <a:pt x="206" y="166"/>
                      <a:pt x="258" y="149"/>
                    </a:cubicBezTo>
                    <a:cubicBezTo>
                      <a:pt x="0" y="0"/>
                      <a:pt x="0" y="0"/>
                      <a:pt x="0" y="0"/>
                    </a:cubicBezTo>
                    <a:cubicBezTo>
                      <a:pt x="11" y="54"/>
                      <a:pt x="44" y="102"/>
                      <a:pt x="95" y="132"/>
                    </a:cubicBezTo>
                    <a:close/>
                  </a:path>
                </a:pathLst>
              </a:custGeom>
              <a:gradFill flip="none" rotWithShape="1">
                <a:gsLst>
                  <a:gs pos="0">
                    <a:srgbClr val="FFFFFF">
                      <a:alpha val="80000"/>
                    </a:srgbClr>
                  </a:gs>
                  <a:gs pos="100000">
                    <a:srgbClr val="FFFFFF">
                      <a:alpha val="10000"/>
                    </a:srgbClr>
                  </a:gs>
                </a:gsLst>
                <a:lin ang="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30" name="Freeform 84">
                <a:extLst>
                  <a:ext uri="{FF2B5EF4-FFF2-40B4-BE49-F238E27FC236}">
                    <a16:creationId xmlns:a16="http://schemas.microsoft.com/office/drawing/2014/main" id="{3341E111-158B-46EB-85CF-76ACE2E63E3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87376" y="2967038"/>
                <a:ext cx="1228725" cy="790575"/>
              </a:xfrm>
              <a:custGeom>
                <a:avLst/>
                <a:gdLst>
                  <a:gd name="T0" fmla="*/ 95 w 258"/>
                  <a:gd name="T1" fmla="*/ 132 h 166"/>
                  <a:gd name="T2" fmla="*/ 258 w 258"/>
                  <a:gd name="T3" fmla="*/ 149 h 166"/>
                  <a:gd name="T4" fmla="*/ 0 w 258"/>
                  <a:gd name="T5" fmla="*/ 0 h 166"/>
                  <a:gd name="T6" fmla="*/ 95 w 258"/>
                  <a:gd name="T7" fmla="*/ 132 h 166"/>
                </a:gdLst>
                <a:ahLst/>
                <a:cxnLst>
                  <a:cxn ang="0">
                    <a:pos x="T0" y="T1"/>
                  </a:cxn>
                  <a:cxn ang="0">
                    <a:pos x="T2" y="T3"/>
                  </a:cxn>
                  <a:cxn ang="0">
                    <a:pos x="T4" y="T5"/>
                  </a:cxn>
                  <a:cxn ang="0">
                    <a:pos x="T6" y="T7"/>
                  </a:cxn>
                </a:cxnLst>
                <a:rect l="0" t="0" r="r" b="b"/>
                <a:pathLst>
                  <a:path w="258" h="166">
                    <a:moveTo>
                      <a:pt x="95" y="132"/>
                    </a:moveTo>
                    <a:cubicBezTo>
                      <a:pt x="147" y="162"/>
                      <a:pt x="206" y="166"/>
                      <a:pt x="258" y="149"/>
                    </a:cubicBezTo>
                    <a:cubicBezTo>
                      <a:pt x="0" y="0"/>
                      <a:pt x="0" y="0"/>
                      <a:pt x="0" y="0"/>
                    </a:cubicBezTo>
                    <a:cubicBezTo>
                      <a:pt x="11" y="54"/>
                      <a:pt x="44" y="102"/>
                      <a:pt x="95" y="132"/>
                    </a:cubicBezTo>
                    <a:close/>
                  </a:path>
                </a:pathLst>
              </a:custGeom>
              <a:gradFill flip="none" rotWithShape="1">
                <a:gsLst>
                  <a:gs pos="0">
                    <a:srgbClr val="FFFFFF">
                      <a:alpha val="80000"/>
                    </a:srgbClr>
                  </a:gs>
                  <a:gs pos="100000">
                    <a:srgbClr val="FFFFFF">
                      <a:alpha val="10000"/>
                    </a:srgbClr>
                  </a:gs>
                </a:gsLst>
                <a:lin ang="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31" name="Freeform 87">
                <a:extLst>
                  <a:ext uri="{FF2B5EF4-FFF2-40B4-BE49-F238E27FC236}">
                    <a16:creationId xmlns:a16="http://schemas.microsoft.com/office/drawing/2014/main" id="{B6BAC346-F465-42C1-B326-511CDAAFCD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816101" y="2967038"/>
                <a:ext cx="1228725" cy="790575"/>
              </a:xfrm>
              <a:custGeom>
                <a:avLst/>
                <a:gdLst>
                  <a:gd name="T0" fmla="*/ 162 w 258"/>
                  <a:gd name="T1" fmla="*/ 132 h 166"/>
                  <a:gd name="T2" fmla="*/ 258 w 258"/>
                  <a:gd name="T3" fmla="*/ 0 h 166"/>
                  <a:gd name="T4" fmla="*/ 0 w 258"/>
                  <a:gd name="T5" fmla="*/ 149 h 166"/>
                  <a:gd name="T6" fmla="*/ 162 w 258"/>
                  <a:gd name="T7" fmla="*/ 132 h 166"/>
                </a:gdLst>
                <a:ahLst/>
                <a:cxnLst>
                  <a:cxn ang="0">
                    <a:pos x="T0" y="T1"/>
                  </a:cxn>
                  <a:cxn ang="0">
                    <a:pos x="T2" y="T3"/>
                  </a:cxn>
                  <a:cxn ang="0">
                    <a:pos x="T4" y="T5"/>
                  </a:cxn>
                  <a:cxn ang="0">
                    <a:pos x="T6" y="T7"/>
                  </a:cxn>
                </a:cxnLst>
                <a:rect l="0" t="0" r="r" b="b"/>
                <a:pathLst>
                  <a:path w="258" h="166">
                    <a:moveTo>
                      <a:pt x="162" y="132"/>
                    </a:moveTo>
                    <a:cubicBezTo>
                      <a:pt x="214" y="102"/>
                      <a:pt x="247" y="54"/>
                      <a:pt x="258" y="0"/>
                    </a:cubicBezTo>
                    <a:cubicBezTo>
                      <a:pt x="0" y="149"/>
                      <a:pt x="0" y="149"/>
                      <a:pt x="0" y="149"/>
                    </a:cubicBezTo>
                    <a:cubicBezTo>
                      <a:pt x="52" y="166"/>
                      <a:pt x="111" y="162"/>
                      <a:pt x="162" y="132"/>
                    </a:cubicBezTo>
                    <a:close/>
                  </a:path>
                </a:pathLst>
              </a:custGeom>
              <a:gradFill flip="none" rotWithShape="1">
                <a:gsLst>
                  <a:gs pos="0">
                    <a:srgbClr val="FFFFFF">
                      <a:alpha val="80000"/>
                    </a:srgbClr>
                  </a:gs>
                  <a:gs pos="100000">
                    <a:srgbClr val="FFFFFF">
                      <a:alpha val="10000"/>
                    </a:srgbClr>
                  </a:gs>
                </a:gsLst>
                <a:lin ang="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32" name="Freeform 60">
                <a:extLst>
                  <a:ext uri="{FF2B5EF4-FFF2-40B4-BE49-F238E27FC236}">
                    <a16:creationId xmlns:a16="http://schemas.microsoft.com/office/drawing/2014/main" id="{41EFAE7C-FB00-406B-B543-258ECBA85C9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816101" y="280988"/>
                <a:ext cx="319088" cy="1419225"/>
              </a:xfrm>
              <a:custGeom>
                <a:avLst/>
                <a:gdLst>
                  <a:gd name="T0" fmla="*/ 0 w 67"/>
                  <a:gd name="T1" fmla="*/ 0 h 298"/>
                  <a:gd name="T2" fmla="*/ 0 w 67"/>
                  <a:gd name="T3" fmla="*/ 298 h 298"/>
                  <a:gd name="T4" fmla="*/ 67 w 67"/>
                  <a:gd name="T5" fmla="*/ 149 h 298"/>
                  <a:gd name="T6" fmla="*/ 0 w 67"/>
                  <a:gd name="T7" fmla="*/ 0 h 298"/>
                </a:gdLst>
                <a:ahLst/>
                <a:cxnLst>
                  <a:cxn ang="0">
                    <a:pos x="T0" y="T1"/>
                  </a:cxn>
                  <a:cxn ang="0">
                    <a:pos x="T2" y="T3"/>
                  </a:cxn>
                  <a:cxn ang="0">
                    <a:pos x="T4" y="T5"/>
                  </a:cxn>
                  <a:cxn ang="0">
                    <a:pos x="T6" y="T7"/>
                  </a:cxn>
                </a:cxnLst>
                <a:rect l="0" t="0" r="r" b="b"/>
                <a:pathLst>
                  <a:path w="67" h="298">
                    <a:moveTo>
                      <a:pt x="0" y="0"/>
                    </a:moveTo>
                    <a:cubicBezTo>
                      <a:pt x="0" y="298"/>
                      <a:pt x="0" y="298"/>
                      <a:pt x="0" y="298"/>
                    </a:cubicBezTo>
                    <a:cubicBezTo>
                      <a:pt x="41" y="261"/>
                      <a:pt x="67" y="208"/>
                      <a:pt x="67" y="149"/>
                    </a:cubicBezTo>
                    <a:cubicBezTo>
                      <a:pt x="67" y="89"/>
                      <a:pt x="41" y="36"/>
                      <a:pt x="0" y="0"/>
                    </a:cubicBez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33" name="Freeform 59">
                <a:extLst>
                  <a:ext uri="{FF2B5EF4-FFF2-40B4-BE49-F238E27FC236}">
                    <a16:creationId xmlns:a16="http://schemas.microsoft.com/office/drawing/2014/main" id="{7B8E44F7-B4B5-407F-8CBF-2EF396585A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497013" y="280988"/>
                <a:ext cx="319088" cy="1419225"/>
              </a:xfrm>
              <a:custGeom>
                <a:avLst/>
                <a:gdLst>
                  <a:gd name="T0" fmla="*/ 0 w 67"/>
                  <a:gd name="T1" fmla="*/ 149 h 298"/>
                  <a:gd name="T2" fmla="*/ 67 w 67"/>
                  <a:gd name="T3" fmla="*/ 298 h 298"/>
                  <a:gd name="T4" fmla="*/ 67 w 67"/>
                  <a:gd name="T5" fmla="*/ 0 h 298"/>
                  <a:gd name="T6" fmla="*/ 0 w 67"/>
                  <a:gd name="T7" fmla="*/ 149 h 298"/>
                </a:gdLst>
                <a:ahLst/>
                <a:cxnLst>
                  <a:cxn ang="0">
                    <a:pos x="T0" y="T1"/>
                  </a:cxn>
                  <a:cxn ang="0">
                    <a:pos x="T2" y="T3"/>
                  </a:cxn>
                  <a:cxn ang="0">
                    <a:pos x="T4" y="T5"/>
                  </a:cxn>
                  <a:cxn ang="0">
                    <a:pos x="T6" y="T7"/>
                  </a:cxn>
                </a:cxnLst>
                <a:rect l="0" t="0" r="r" b="b"/>
                <a:pathLst>
                  <a:path w="67" h="298">
                    <a:moveTo>
                      <a:pt x="0" y="149"/>
                    </a:moveTo>
                    <a:cubicBezTo>
                      <a:pt x="0" y="208"/>
                      <a:pt x="26" y="261"/>
                      <a:pt x="67" y="298"/>
                    </a:cubicBezTo>
                    <a:cubicBezTo>
                      <a:pt x="67" y="0"/>
                      <a:pt x="67" y="0"/>
                      <a:pt x="67" y="0"/>
                    </a:cubicBezTo>
                    <a:cubicBezTo>
                      <a:pt x="26" y="36"/>
                      <a:pt x="0" y="89"/>
                      <a:pt x="0" y="149"/>
                    </a:cubicBez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34" name="Freeform 62">
                <a:extLst>
                  <a:ext uri="{FF2B5EF4-FFF2-40B4-BE49-F238E27FC236}">
                    <a16:creationId xmlns:a16="http://schemas.microsoft.com/office/drawing/2014/main" id="{E5CB4BB7-46DD-4D14-AF85-0E13EFBA67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87376" y="1390651"/>
                <a:ext cx="1228725" cy="761999"/>
              </a:xfrm>
              <a:custGeom>
                <a:avLst/>
                <a:gdLst>
                  <a:gd name="T0" fmla="*/ 0 w 258"/>
                  <a:gd name="T1" fmla="*/ 17 h 166"/>
                  <a:gd name="T2" fmla="*/ 258 w 258"/>
                  <a:gd name="T3" fmla="*/ 166 h 166"/>
                  <a:gd name="T4" fmla="*/ 162 w 258"/>
                  <a:gd name="T5" fmla="*/ 34 h 166"/>
                  <a:gd name="T6" fmla="*/ 0 w 258"/>
                  <a:gd name="T7" fmla="*/ 17 h 166"/>
                </a:gdLst>
                <a:ahLst/>
                <a:cxnLst>
                  <a:cxn ang="0">
                    <a:pos x="T0" y="T1"/>
                  </a:cxn>
                  <a:cxn ang="0">
                    <a:pos x="T2" y="T3"/>
                  </a:cxn>
                  <a:cxn ang="0">
                    <a:pos x="T4" y="T5"/>
                  </a:cxn>
                  <a:cxn ang="0">
                    <a:pos x="T6" y="T7"/>
                  </a:cxn>
                </a:cxnLst>
                <a:rect l="0" t="0" r="r" b="b"/>
                <a:pathLst>
                  <a:path w="258" h="166">
                    <a:moveTo>
                      <a:pt x="0" y="17"/>
                    </a:moveTo>
                    <a:cubicBezTo>
                      <a:pt x="258" y="166"/>
                      <a:pt x="258" y="166"/>
                      <a:pt x="258" y="166"/>
                    </a:cubicBezTo>
                    <a:cubicBezTo>
                      <a:pt x="247" y="112"/>
                      <a:pt x="213" y="63"/>
                      <a:pt x="162" y="34"/>
                    </a:cubicBezTo>
                    <a:cubicBezTo>
                      <a:pt x="111" y="4"/>
                      <a:pt x="52" y="0"/>
                      <a:pt x="0" y="17"/>
                    </a:cubicBezTo>
                    <a:close/>
                  </a:path>
                </a:pathLst>
              </a:custGeom>
              <a:gradFill flip="none" rotWithShape="1">
                <a:gsLst>
                  <a:gs pos="0">
                    <a:srgbClr val="FFFFFF">
                      <a:alpha val="80000"/>
                    </a:srgbClr>
                  </a:gs>
                  <a:gs pos="100000">
                    <a:srgbClr val="FFFFFF">
                      <a:alpha val="20000"/>
                    </a:srgbClr>
                  </a:gs>
                </a:gsLst>
                <a:lin ang="108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35" name="Freeform 65">
                <a:extLst>
                  <a:ext uri="{FF2B5EF4-FFF2-40B4-BE49-F238E27FC236}">
                    <a16:creationId xmlns:a16="http://schemas.microsoft.com/office/drawing/2014/main" id="{F7F8EDDC-B124-4CF0-9C0B-036D7E9203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816101" y="1362075"/>
                <a:ext cx="1228725" cy="790575"/>
              </a:xfrm>
              <a:custGeom>
                <a:avLst/>
                <a:gdLst>
                  <a:gd name="T0" fmla="*/ 0 w 258"/>
                  <a:gd name="T1" fmla="*/ 166 h 166"/>
                  <a:gd name="T2" fmla="*/ 258 w 258"/>
                  <a:gd name="T3" fmla="*/ 17 h 166"/>
                  <a:gd name="T4" fmla="*/ 96 w 258"/>
                  <a:gd name="T5" fmla="*/ 34 h 166"/>
                  <a:gd name="T6" fmla="*/ 0 w 258"/>
                  <a:gd name="T7" fmla="*/ 166 h 166"/>
                </a:gdLst>
                <a:ahLst/>
                <a:cxnLst>
                  <a:cxn ang="0">
                    <a:pos x="T0" y="T1"/>
                  </a:cxn>
                  <a:cxn ang="0">
                    <a:pos x="T2" y="T3"/>
                  </a:cxn>
                  <a:cxn ang="0">
                    <a:pos x="T4" y="T5"/>
                  </a:cxn>
                  <a:cxn ang="0">
                    <a:pos x="T6" y="T7"/>
                  </a:cxn>
                </a:cxnLst>
                <a:rect l="0" t="0" r="r" b="b"/>
                <a:pathLst>
                  <a:path w="258" h="166">
                    <a:moveTo>
                      <a:pt x="0" y="166"/>
                    </a:moveTo>
                    <a:cubicBezTo>
                      <a:pt x="258" y="17"/>
                      <a:pt x="258" y="17"/>
                      <a:pt x="258" y="17"/>
                    </a:cubicBezTo>
                    <a:cubicBezTo>
                      <a:pt x="206" y="0"/>
                      <a:pt x="147" y="4"/>
                      <a:pt x="96" y="34"/>
                    </a:cubicBezTo>
                    <a:cubicBezTo>
                      <a:pt x="44" y="63"/>
                      <a:pt x="11" y="112"/>
                      <a:pt x="0" y="166"/>
                    </a:cubicBezTo>
                    <a:close/>
                  </a:path>
                </a:pathLst>
              </a:custGeom>
              <a:gradFill flip="none" rotWithShape="0">
                <a:gsLst>
                  <a:gs pos="0">
                    <a:srgbClr val="FFFFFF">
                      <a:alpha val="80000"/>
                    </a:srgbClr>
                  </a:gs>
                  <a:gs pos="100000">
                    <a:srgbClr val="FFFFFF">
                      <a:alpha val="20000"/>
                    </a:srgbClr>
                  </a:gs>
                </a:gsLst>
                <a:lin ang="108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36" name="Freeform 79">
                <a:extLst>
                  <a:ext uri="{FF2B5EF4-FFF2-40B4-BE49-F238E27FC236}">
                    <a16:creationId xmlns:a16="http://schemas.microsoft.com/office/drawing/2014/main" id="{F9979D20-23CA-44BF-94E4-277FAA877C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87376" y="2124075"/>
                <a:ext cx="1228725" cy="790575"/>
              </a:xfrm>
              <a:custGeom>
                <a:avLst/>
                <a:gdLst>
                  <a:gd name="T0" fmla="*/ 0 w 258"/>
                  <a:gd name="T1" fmla="*/ 17 h 166"/>
                  <a:gd name="T2" fmla="*/ 258 w 258"/>
                  <a:gd name="T3" fmla="*/ 166 h 166"/>
                  <a:gd name="T4" fmla="*/ 162 w 258"/>
                  <a:gd name="T5" fmla="*/ 34 h 166"/>
                  <a:gd name="T6" fmla="*/ 0 w 258"/>
                  <a:gd name="T7" fmla="*/ 17 h 166"/>
                </a:gdLst>
                <a:ahLst/>
                <a:cxnLst>
                  <a:cxn ang="0">
                    <a:pos x="T0" y="T1"/>
                  </a:cxn>
                  <a:cxn ang="0">
                    <a:pos x="T2" y="T3"/>
                  </a:cxn>
                  <a:cxn ang="0">
                    <a:pos x="T4" y="T5"/>
                  </a:cxn>
                  <a:cxn ang="0">
                    <a:pos x="T6" y="T7"/>
                  </a:cxn>
                </a:cxnLst>
                <a:rect l="0" t="0" r="r" b="b"/>
                <a:pathLst>
                  <a:path w="258" h="166">
                    <a:moveTo>
                      <a:pt x="0" y="17"/>
                    </a:moveTo>
                    <a:cubicBezTo>
                      <a:pt x="258" y="166"/>
                      <a:pt x="258" y="166"/>
                      <a:pt x="258" y="166"/>
                    </a:cubicBezTo>
                    <a:cubicBezTo>
                      <a:pt x="247" y="112"/>
                      <a:pt x="213" y="63"/>
                      <a:pt x="162" y="34"/>
                    </a:cubicBezTo>
                    <a:cubicBezTo>
                      <a:pt x="111" y="4"/>
                      <a:pt x="52" y="0"/>
                      <a:pt x="0" y="17"/>
                    </a:cubicBezTo>
                    <a:close/>
                  </a:path>
                </a:pathLst>
              </a:custGeom>
              <a:gradFill flip="none" rotWithShape="1">
                <a:gsLst>
                  <a:gs pos="0">
                    <a:srgbClr val="FFFFFF">
                      <a:alpha val="80000"/>
                    </a:srgbClr>
                  </a:gs>
                  <a:gs pos="100000">
                    <a:srgbClr val="FFFFFF">
                      <a:alpha val="20000"/>
                    </a:srgbClr>
                  </a:gs>
                </a:gsLst>
                <a:lin ang="108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37" name="Freeform 82">
                <a:extLst>
                  <a:ext uri="{FF2B5EF4-FFF2-40B4-BE49-F238E27FC236}">
                    <a16:creationId xmlns:a16="http://schemas.microsoft.com/office/drawing/2014/main" id="{64DA53E4-1E27-44B2-9EA5-375E3D20A7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816101" y="2124075"/>
                <a:ext cx="1228725" cy="790575"/>
              </a:xfrm>
              <a:custGeom>
                <a:avLst/>
                <a:gdLst>
                  <a:gd name="T0" fmla="*/ 0 w 258"/>
                  <a:gd name="T1" fmla="*/ 166 h 166"/>
                  <a:gd name="T2" fmla="*/ 258 w 258"/>
                  <a:gd name="T3" fmla="*/ 17 h 166"/>
                  <a:gd name="T4" fmla="*/ 96 w 258"/>
                  <a:gd name="T5" fmla="*/ 34 h 166"/>
                  <a:gd name="T6" fmla="*/ 0 w 258"/>
                  <a:gd name="T7" fmla="*/ 166 h 166"/>
                </a:gdLst>
                <a:ahLst/>
                <a:cxnLst>
                  <a:cxn ang="0">
                    <a:pos x="T0" y="T1"/>
                  </a:cxn>
                  <a:cxn ang="0">
                    <a:pos x="T2" y="T3"/>
                  </a:cxn>
                  <a:cxn ang="0">
                    <a:pos x="T4" y="T5"/>
                  </a:cxn>
                  <a:cxn ang="0">
                    <a:pos x="T6" y="T7"/>
                  </a:cxn>
                </a:cxnLst>
                <a:rect l="0" t="0" r="r" b="b"/>
                <a:pathLst>
                  <a:path w="258" h="166">
                    <a:moveTo>
                      <a:pt x="0" y="166"/>
                    </a:moveTo>
                    <a:cubicBezTo>
                      <a:pt x="258" y="17"/>
                      <a:pt x="258" y="17"/>
                      <a:pt x="258" y="17"/>
                    </a:cubicBezTo>
                    <a:cubicBezTo>
                      <a:pt x="206" y="0"/>
                      <a:pt x="147" y="4"/>
                      <a:pt x="96" y="34"/>
                    </a:cubicBezTo>
                    <a:cubicBezTo>
                      <a:pt x="44" y="63"/>
                      <a:pt x="11" y="112"/>
                      <a:pt x="0" y="166"/>
                    </a:cubicBezTo>
                    <a:close/>
                  </a:path>
                </a:pathLst>
              </a:custGeom>
              <a:gradFill flip="none" rotWithShape="1">
                <a:gsLst>
                  <a:gs pos="0">
                    <a:srgbClr val="FFFFFF">
                      <a:alpha val="80000"/>
                    </a:srgbClr>
                  </a:gs>
                  <a:gs pos="100000">
                    <a:srgbClr val="FFFFFF">
                      <a:alpha val="20000"/>
                    </a:srgbClr>
                  </a:gs>
                </a:gsLst>
                <a:lin ang="108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38" name="Freeform 85">
                <a:extLst>
                  <a:ext uri="{FF2B5EF4-FFF2-40B4-BE49-F238E27FC236}">
                    <a16:creationId xmlns:a16="http://schemas.microsoft.com/office/drawing/2014/main" id="{AF41DBD5-F7CA-43C7-B477-6E93D8DC0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87376" y="2886075"/>
                <a:ext cx="1228725" cy="790575"/>
              </a:xfrm>
              <a:custGeom>
                <a:avLst/>
                <a:gdLst>
                  <a:gd name="T0" fmla="*/ 0 w 258"/>
                  <a:gd name="T1" fmla="*/ 17 h 166"/>
                  <a:gd name="T2" fmla="*/ 258 w 258"/>
                  <a:gd name="T3" fmla="*/ 166 h 166"/>
                  <a:gd name="T4" fmla="*/ 162 w 258"/>
                  <a:gd name="T5" fmla="*/ 34 h 166"/>
                  <a:gd name="T6" fmla="*/ 0 w 258"/>
                  <a:gd name="T7" fmla="*/ 17 h 166"/>
                </a:gdLst>
                <a:ahLst/>
                <a:cxnLst>
                  <a:cxn ang="0">
                    <a:pos x="T0" y="T1"/>
                  </a:cxn>
                  <a:cxn ang="0">
                    <a:pos x="T2" y="T3"/>
                  </a:cxn>
                  <a:cxn ang="0">
                    <a:pos x="T4" y="T5"/>
                  </a:cxn>
                  <a:cxn ang="0">
                    <a:pos x="T6" y="T7"/>
                  </a:cxn>
                </a:cxnLst>
                <a:rect l="0" t="0" r="r" b="b"/>
                <a:pathLst>
                  <a:path w="258" h="166">
                    <a:moveTo>
                      <a:pt x="0" y="17"/>
                    </a:moveTo>
                    <a:cubicBezTo>
                      <a:pt x="258" y="166"/>
                      <a:pt x="258" y="166"/>
                      <a:pt x="258" y="166"/>
                    </a:cubicBezTo>
                    <a:cubicBezTo>
                      <a:pt x="247" y="112"/>
                      <a:pt x="213" y="63"/>
                      <a:pt x="162" y="34"/>
                    </a:cubicBezTo>
                    <a:cubicBezTo>
                      <a:pt x="111" y="4"/>
                      <a:pt x="52" y="0"/>
                      <a:pt x="0" y="17"/>
                    </a:cubicBezTo>
                    <a:close/>
                  </a:path>
                </a:pathLst>
              </a:custGeom>
              <a:gradFill flip="none" rotWithShape="1">
                <a:gsLst>
                  <a:gs pos="0">
                    <a:srgbClr val="FFFFFF">
                      <a:alpha val="80000"/>
                    </a:srgbClr>
                  </a:gs>
                  <a:gs pos="100000">
                    <a:srgbClr val="FFFFFF">
                      <a:alpha val="20000"/>
                    </a:srgbClr>
                  </a:gs>
                </a:gsLst>
                <a:lin ang="108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39" name="Freeform 88">
                <a:extLst>
                  <a:ext uri="{FF2B5EF4-FFF2-40B4-BE49-F238E27FC236}">
                    <a16:creationId xmlns:a16="http://schemas.microsoft.com/office/drawing/2014/main" id="{8DE355CC-A733-4109-AC9E-4E5E96E355E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816101" y="2886075"/>
                <a:ext cx="1228725" cy="790575"/>
              </a:xfrm>
              <a:custGeom>
                <a:avLst/>
                <a:gdLst>
                  <a:gd name="T0" fmla="*/ 0 w 258"/>
                  <a:gd name="T1" fmla="*/ 166 h 166"/>
                  <a:gd name="T2" fmla="*/ 258 w 258"/>
                  <a:gd name="T3" fmla="*/ 17 h 166"/>
                  <a:gd name="T4" fmla="*/ 96 w 258"/>
                  <a:gd name="T5" fmla="*/ 34 h 166"/>
                  <a:gd name="T6" fmla="*/ 0 w 258"/>
                  <a:gd name="T7" fmla="*/ 166 h 166"/>
                </a:gdLst>
                <a:ahLst/>
                <a:cxnLst>
                  <a:cxn ang="0">
                    <a:pos x="T0" y="T1"/>
                  </a:cxn>
                  <a:cxn ang="0">
                    <a:pos x="T2" y="T3"/>
                  </a:cxn>
                  <a:cxn ang="0">
                    <a:pos x="T4" y="T5"/>
                  </a:cxn>
                  <a:cxn ang="0">
                    <a:pos x="T6" y="T7"/>
                  </a:cxn>
                </a:cxnLst>
                <a:rect l="0" t="0" r="r" b="b"/>
                <a:pathLst>
                  <a:path w="258" h="166">
                    <a:moveTo>
                      <a:pt x="0" y="166"/>
                    </a:moveTo>
                    <a:cubicBezTo>
                      <a:pt x="258" y="17"/>
                      <a:pt x="258" y="17"/>
                      <a:pt x="258" y="17"/>
                    </a:cubicBezTo>
                    <a:cubicBezTo>
                      <a:pt x="206" y="0"/>
                      <a:pt x="147" y="4"/>
                      <a:pt x="96" y="34"/>
                    </a:cubicBezTo>
                    <a:cubicBezTo>
                      <a:pt x="44" y="63"/>
                      <a:pt x="11" y="112"/>
                      <a:pt x="0" y="166"/>
                    </a:cubicBezTo>
                    <a:close/>
                  </a:path>
                </a:pathLst>
              </a:custGeom>
              <a:gradFill flip="none" rotWithShape="1">
                <a:gsLst>
                  <a:gs pos="0">
                    <a:srgbClr val="FFFFFF">
                      <a:alpha val="80000"/>
                    </a:srgbClr>
                  </a:gs>
                  <a:gs pos="100000">
                    <a:srgbClr val="FFFFFF">
                      <a:alpha val="20000"/>
                    </a:srgbClr>
                  </a:gs>
                </a:gsLst>
                <a:lin ang="108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grpSp>
            <p:nvGrpSpPr>
              <p:cNvPr id="40" name="Group 39">
                <a:extLst>
                  <a:ext uri="{FF2B5EF4-FFF2-40B4-BE49-F238E27FC236}">
                    <a16:creationId xmlns:a16="http://schemas.microsoft.com/office/drawing/2014/main" id="{C60E99C1-AC1B-4267-A404-07CA28EA1AA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87376" y="280988"/>
                <a:ext cx="2457450" cy="3838575"/>
                <a:chOff x="587376" y="280988"/>
                <a:chExt cx="2457450" cy="3838575"/>
              </a:xfrm>
            </p:grpSpPr>
            <p:sp>
              <p:nvSpPr>
                <p:cNvPr id="41" name="Line 63">
                  <a:extLst>
                    <a:ext uri="{FF2B5EF4-FFF2-40B4-BE49-F238E27FC236}">
                      <a16:creationId xmlns:a16="http://schemas.microsoft.com/office/drawing/2014/main" id="{46BA754B-AF8C-4E32-B5D4-BD2CA1341E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87376" y="1443038"/>
                  <a:ext cx="1228725" cy="709613"/>
                </a:xfrm>
                <a:prstGeom prst="line">
                  <a:avLst/>
                </a:prstGeom>
                <a:noFill/>
                <a:ln w="12700" cap="rnd">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42" name="Line 66">
                  <a:extLst>
                    <a:ext uri="{FF2B5EF4-FFF2-40B4-BE49-F238E27FC236}">
                      <a16:creationId xmlns:a16="http://schemas.microsoft.com/office/drawing/2014/main" id="{AA7154F4-DAA9-42B8-9C79-E7D89EB9268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1816101" y="1443038"/>
                  <a:ext cx="1228725" cy="709613"/>
                </a:xfrm>
                <a:prstGeom prst="line">
                  <a:avLst/>
                </a:prstGeom>
                <a:noFill/>
                <a:ln w="12700" cap="rnd">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43" name="Line 67">
                  <a:extLst>
                    <a:ext uri="{FF2B5EF4-FFF2-40B4-BE49-F238E27FC236}">
                      <a16:creationId xmlns:a16="http://schemas.microsoft.com/office/drawing/2014/main" id="{CFCCE002-4181-4663-B8B4-5B5CC711B82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1816101" y="280988"/>
                  <a:ext cx="0" cy="3838575"/>
                </a:xfrm>
                <a:prstGeom prst="line">
                  <a:avLst/>
                </a:prstGeom>
                <a:noFill/>
                <a:ln w="12700"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44" name="Line 80">
                  <a:extLst>
                    <a:ext uri="{FF2B5EF4-FFF2-40B4-BE49-F238E27FC236}">
                      <a16:creationId xmlns:a16="http://schemas.microsoft.com/office/drawing/2014/main" id="{B3C1286A-A92F-45A8-A144-C4EBF3B8BC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87376" y="2205038"/>
                  <a:ext cx="1228725" cy="709613"/>
                </a:xfrm>
                <a:prstGeom prst="line">
                  <a:avLst/>
                </a:prstGeom>
                <a:noFill/>
                <a:ln w="12700" cap="rnd">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45" name="Line 83">
                  <a:extLst>
                    <a:ext uri="{FF2B5EF4-FFF2-40B4-BE49-F238E27FC236}">
                      <a16:creationId xmlns:a16="http://schemas.microsoft.com/office/drawing/2014/main" id="{31993490-8FCD-4048-A2E8-0A217FF6561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1816101" y="2205038"/>
                  <a:ext cx="1228725" cy="709613"/>
                </a:xfrm>
                <a:prstGeom prst="line">
                  <a:avLst/>
                </a:prstGeom>
                <a:noFill/>
                <a:ln w="12700" cap="rnd">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46" name="Line 86">
                  <a:extLst>
                    <a:ext uri="{FF2B5EF4-FFF2-40B4-BE49-F238E27FC236}">
                      <a16:creationId xmlns:a16="http://schemas.microsoft.com/office/drawing/2014/main" id="{33AF3440-700A-44B0-A0D1-1E6301F187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87376" y="2967038"/>
                  <a:ext cx="1228725" cy="709613"/>
                </a:xfrm>
                <a:prstGeom prst="line">
                  <a:avLst/>
                </a:prstGeom>
                <a:noFill/>
                <a:ln w="12700" cap="rnd">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47" name="Line 89">
                  <a:extLst>
                    <a:ext uri="{FF2B5EF4-FFF2-40B4-BE49-F238E27FC236}">
                      <a16:creationId xmlns:a16="http://schemas.microsoft.com/office/drawing/2014/main" id="{F17E7CAB-5E29-47AC-91E8-B488D357FBD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1816101" y="2967038"/>
                  <a:ext cx="1228725" cy="709613"/>
                </a:xfrm>
                <a:prstGeom prst="line">
                  <a:avLst/>
                </a:prstGeom>
                <a:noFill/>
                <a:ln w="12700" cap="rnd">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grpSp>
        </p:grpSp>
        <p:grpSp>
          <p:nvGrpSpPr>
            <p:cNvPr id="8" name="Group 7">
              <a:extLst>
                <a:ext uri="{FF2B5EF4-FFF2-40B4-BE49-F238E27FC236}">
                  <a16:creationId xmlns:a16="http://schemas.microsoft.com/office/drawing/2014/main" id="{D713AE0B-3A03-4CCB-B15E-CAF75D85583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3500000">
              <a:off x="480743" y="3311698"/>
              <a:ext cx="1785984" cy="2211229"/>
              <a:chOff x="3125006" y="3171595"/>
              <a:chExt cx="1785984" cy="2211229"/>
            </a:xfrm>
          </p:grpSpPr>
          <p:grpSp>
            <p:nvGrpSpPr>
              <p:cNvPr id="18" name="Group 17">
                <a:extLst>
                  <a:ext uri="{FF2B5EF4-FFF2-40B4-BE49-F238E27FC236}">
                    <a16:creationId xmlns:a16="http://schemas.microsoft.com/office/drawing/2014/main" id="{94CC0330-760F-4B4E-BE37-D345B5B2E8E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136819" y="3174345"/>
                <a:ext cx="1760933" cy="2208479"/>
                <a:chOff x="4749017" y="2998646"/>
                <a:chExt cx="1760933" cy="2208479"/>
              </a:xfrm>
            </p:grpSpPr>
            <p:cxnSp>
              <p:nvCxnSpPr>
                <p:cNvPr id="22" name="Straight Connector 21">
                  <a:extLst>
                    <a:ext uri="{FF2B5EF4-FFF2-40B4-BE49-F238E27FC236}">
                      <a16:creationId xmlns:a16="http://schemas.microsoft.com/office/drawing/2014/main" id="{8B6C8306-3715-4107-BA99-68EB308CA19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5630197" y="2998646"/>
                  <a:ext cx="0" cy="2208479"/>
                </a:xfrm>
                <a:prstGeom prst="line">
                  <a:avLst/>
                </a:prstGeom>
                <a:ln w="12700">
                  <a:solidFill>
                    <a:srgbClr val="FFFFFF"/>
                  </a:solidFill>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5A4B3797-F2A4-43E3-B8F8-8BC4B0FBDE9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rot="10800000" flipH="1">
                  <a:off x="4749017" y="4416771"/>
                  <a:ext cx="1760933" cy="0"/>
                </a:xfrm>
                <a:prstGeom prst="line">
                  <a:avLst/>
                </a:prstGeom>
                <a:ln w="12700">
                  <a:solidFill>
                    <a:srgbClr val="FFFFFF"/>
                  </a:solidFill>
                </a:ln>
              </p:spPr>
              <p:style>
                <a:lnRef idx="1">
                  <a:schemeClr val="accent1"/>
                </a:lnRef>
                <a:fillRef idx="0">
                  <a:schemeClr val="accent1"/>
                </a:fillRef>
                <a:effectRef idx="0">
                  <a:schemeClr val="accent1"/>
                </a:effectRef>
                <a:fontRef idx="minor">
                  <a:schemeClr val="tx1"/>
                </a:fontRef>
              </p:style>
            </p:cxnSp>
            <p:sp>
              <p:nvSpPr>
                <p:cNvPr id="24" name="Rectangle 30">
                  <a:extLst>
                    <a:ext uri="{FF2B5EF4-FFF2-40B4-BE49-F238E27FC236}">
                      <a16:creationId xmlns:a16="http://schemas.microsoft.com/office/drawing/2014/main" id="{BB27766D-84D5-4D02-AE36-3149427B22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3500000">
                  <a:off x="5136242" y="3224252"/>
                  <a:ext cx="987915" cy="987915"/>
                </a:xfrm>
                <a:custGeom>
                  <a:avLst/>
                  <a:gdLst>
                    <a:gd name="connsiteX0" fmla="*/ 0 w 1302493"/>
                    <a:gd name="connsiteY0" fmla="*/ 0 h 1302493"/>
                    <a:gd name="connsiteX1" fmla="*/ 1302493 w 1302493"/>
                    <a:gd name="connsiteY1" fmla="*/ 0 h 1302493"/>
                    <a:gd name="connsiteX2" fmla="*/ 1302493 w 1302493"/>
                    <a:gd name="connsiteY2" fmla="*/ 1302493 h 1302493"/>
                    <a:gd name="connsiteX3" fmla="*/ 0 w 1302493"/>
                    <a:gd name="connsiteY3" fmla="*/ 1302493 h 1302493"/>
                    <a:gd name="connsiteX4" fmla="*/ 0 w 1302493"/>
                    <a:gd name="connsiteY4" fmla="*/ 0 h 1302493"/>
                    <a:gd name="connsiteX0" fmla="*/ 1302493 w 1393933"/>
                    <a:gd name="connsiteY0" fmla="*/ 1302493 h 1393933"/>
                    <a:gd name="connsiteX1" fmla="*/ 0 w 1393933"/>
                    <a:gd name="connsiteY1" fmla="*/ 1302493 h 1393933"/>
                    <a:gd name="connsiteX2" fmla="*/ 0 w 1393933"/>
                    <a:gd name="connsiteY2" fmla="*/ 0 h 1393933"/>
                    <a:gd name="connsiteX3" fmla="*/ 1302493 w 1393933"/>
                    <a:gd name="connsiteY3" fmla="*/ 0 h 1393933"/>
                    <a:gd name="connsiteX4" fmla="*/ 1393933 w 1393933"/>
                    <a:gd name="connsiteY4" fmla="*/ 1393933 h 1393933"/>
                    <a:gd name="connsiteX0" fmla="*/ 0 w 1393933"/>
                    <a:gd name="connsiteY0" fmla="*/ 1302493 h 1393933"/>
                    <a:gd name="connsiteX1" fmla="*/ 0 w 1393933"/>
                    <a:gd name="connsiteY1" fmla="*/ 0 h 1393933"/>
                    <a:gd name="connsiteX2" fmla="*/ 1302493 w 1393933"/>
                    <a:gd name="connsiteY2" fmla="*/ 0 h 1393933"/>
                    <a:gd name="connsiteX3" fmla="*/ 1393933 w 1393933"/>
                    <a:gd name="connsiteY3" fmla="*/ 1393933 h 1393933"/>
                    <a:gd name="connsiteX0" fmla="*/ 0 w 1302493"/>
                    <a:gd name="connsiteY0" fmla="*/ 1302493 h 1302493"/>
                    <a:gd name="connsiteX1" fmla="*/ 0 w 1302493"/>
                    <a:gd name="connsiteY1" fmla="*/ 0 h 1302493"/>
                    <a:gd name="connsiteX2" fmla="*/ 1302493 w 1302493"/>
                    <a:gd name="connsiteY2" fmla="*/ 0 h 1302493"/>
                  </a:gdLst>
                  <a:ahLst/>
                  <a:cxnLst>
                    <a:cxn ang="0">
                      <a:pos x="connsiteX0" y="connsiteY0"/>
                    </a:cxn>
                    <a:cxn ang="0">
                      <a:pos x="connsiteX1" y="connsiteY1"/>
                    </a:cxn>
                    <a:cxn ang="0">
                      <a:pos x="connsiteX2" y="connsiteY2"/>
                    </a:cxn>
                  </a:cxnLst>
                  <a:rect l="l" t="t" r="r" b="b"/>
                  <a:pathLst>
                    <a:path w="1302493" h="1302493">
                      <a:moveTo>
                        <a:pt x="0" y="1302493"/>
                      </a:moveTo>
                      <a:lnTo>
                        <a:pt x="0" y="0"/>
                      </a:lnTo>
                      <a:lnTo>
                        <a:pt x="1302493" y="0"/>
                      </a:lnTo>
                    </a:path>
                  </a:pathLst>
                </a:custGeom>
                <a:no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Rectangle 30">
                  <a:extLst>
                    <a:ext uri="{FF2B5EF4-FFF2-40B4-BE49-F238E27FC236}">
                      <a16:creationId xmlns:a16="http://schemas.microsoft.com/office/drawing/2014/main" id="{8F1C8A62-8495-422A-9A73-9C59C603F6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3500000">
                  <a:off x="5327037" y="3070731"/>
                  <a:ext cx="606323" cy="606323"/>
                </a:xfrm>
                <a:custGeom>
                  <a:avLst/>
                  <a:gdLst>
                    <a:gd name="connsiteX0" fmla="*/ 0 w 1302493"/>
                    <a:gd name="connsiteY0" fmla="*/ 0 h 1302493"/>
                    <a:gd name="connsiteX1" fmla="*/ 1302493 w 1302493"/>
                    <a:gd name="connsiteY1" fmla="*/ 0 h 1302493"/>
                    <a:gd name="connsiteX2" fmla="*/ 1302493 w 1302493"/>
                    <a:gd name="connsiteY2" fmla="*/ 1302493 h 1302493"/>
                    <a:gd name="connsiteX3" fmla="*/ 0 w 1302493"/>
                    <a:gd name="connsiteY3" fmla="*/ 1302493 h 1302493"/>
                    <a:gd name="connsiteX4" fmla="*/ 0 w 1302493"/>
                    <a:gd name="connsiteY4" fmla="*/ 0 h 1302493"/>
                    <a:gd name="connsiteX0" fmla="*/ 1302493 w 1393933"/>
                    <a:gd name="connsiteY0" fmla="*/ 1302493 h 1393933"/>
                    <a:gd name="connsiteX1" fmla="*/ 0 w 1393933"/>
                    <a:gd name="connsiteY1" fmla="*/ 1302493 h 1393933"/>
                    <a:gd name="connsiteX2" fmla="*/ 0 w 1393933"/>
                    <a:gd name="connsiteY2" fmla="*/ 0 h 1393933"/>
                    <a:gd name="connsiteX3" fmla="*/ 1302493 w 1393933"/>
                    <a:gd name="connsiteY3" fmla="*/ 0 h 1393933"/>
                    <a:gd name="connsiteX4" fmla="*/ 1393933 w 1393933"/>
                    <a:gd name="connsiteY4" fmla="*/ 1393933 h 1393933"/>
                    <a:gd name="connsiteX0" fmla="*/ 0 w 1393933"/>
                    <a:gd name="connsiteY0" fmla="*/ 1302493 h 1393933"/>
                    <a:gd name="connsiteX1" fmla="*/ 0 w 1393933"/>
                    <a:gd name="connsiteY1" fmla="*/ 0 h 1393933"/>
                    <a:gd name="connsiteX2" fmla="*/ 1302493 w 1393933"/>
                    <a:gd name="connsiteY2" fmla="*/ 0 h 1393933"/>
                    <a:gd name="connsiteX3" fmla="*/ 1393933 w 1393933"/>
                    <a:gd name="connsiteY3" fmla="*/ 1393933 h 1393933"/>
                    <a:gd name="connsiteX0" fmla="*/ 0 w 1302493"/>
                    <a:gd name="connsiteY0" fmla="*/ 1302493 h 1302493"/>
                    <a:gd name="connsiteX1" fmla="*/ 0 w 1302493"/>
                    <a:gd name="connsiteY1" fmla="*/ 0 h 1302493"/>
                    <a:gd name="connsiteX2" fmla="*/ 1302493 w 1302493"/>
                    <a:gd name="connsiteY2" fmla="*/ 0 h 1302493"/>
                  </a:gdLst>
                  <a:ahLst/>
                  <a:cxnLst>
                    <a:cxn ang="0">
                      <a:pos x="connsiteX0" y="connsiteY0"/>
                    </a:cxn>
                    <a:cxn ang="0">
                      <a:pos x="connsiteX1" y="connsiteY1"/>
                    </a:cxn>
                    <a:cxn ang="0">
                      <a:pos x="connsiteX2" y="connsiteY2"/>
                    </a:cxn>
                  </a:cxnLst>
                  <a:rect l="l" t="t" r="r" b="b"/>
                  <a:pathLst>
                    <a:path w="1302493" h="1302493">
                      <a:moveTo>
                        <a:pt x="0" y="1302493"/>
                      </a:moveTo>
                      <a:lnTo>
                        <a:pt x="0" y="0"/>
                      </a:lnTo>
                      <a:lnTo>
                        <a:pt x="1302493" y="0"/>
                      </a:lnTo>
                    </a:path>
                  </a:pathLst>
                </a:custGeom>
                <a:no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9" name="Group 18">
                <a:extLst>
                  <a:ext uri="{FF2B5EF4-FFF2-40B4-BE49-F238E27FC236}">
                    <a16:creationId xmlns:a16="http://schemas.microsoft.com/office/drawing/2014/main" id="{B1CEBFBC-BC6E-4C5F-BEC4-DD2079D8E27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125006" y="3171595"/>
                <a:ext cx="1785984" cy="1799739"/>
                <a:chOff x="6879836" y="3516901"/>
                <a:chExt cx="1785984" cy="1799739"/>
              </a:xfrm>
            </p:grpSpPr>
            <p:sp>
              <p:nvSpPr>
                <p:cNvPr id="20" name="Freeform: Shape 19">
                  <a:extLst>
                    <a:ext uri="{FF2B5EF4-FFF2-40B4-BE49-F238E27FC236}">
                      <a16:creationId xmlns:a16="http://schemas.microsoft.com/office/drawing/2014/main" id="{969A298F-AA6C-4139-992B-E27C085461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79836" y="3521665"/>
                  <a:ext cx="892801" cy="1794975"/>
                </a:xfrm>
                <a:custGeom>
                  <a:avLst/>
                  <a:gdLst>
                    <a:gd name="connsiteX0" fmla="*/ 892801 w 892801"/>
                    <a:gd name="connsiteY0" fmla="*/ 0 h 1794975"/>
                    <a:gd name="connsiteX1" fmla="*/ 892801 w 892801"/>
                    <a:gd name="connsiteY1" fmla="*/ 1434622 h 1794975"/>
                    <a:gd name="connsiteX2" fmla="*/ 845919 w 892801"/>
                    <a:gd name="connsiteY2" fmla="*/ 1533379 h 1794975"/>
                    <a:gd name="connsiteX3" fmla="*/ 440820 w 892801"/>
                    <a:gd name="connsiteY3" fmla="*/ 1794916 h 1794975"/>
                    <a:gd name="connsiteX4" fmla="*/ 379878 w 892801"/>
                    <a:gd name="connsiteY4" fmla="*/ 1791253 h 1794975"/>
                    <a:gd name="connsiteX5" fmla="*/ 763083 w 892801"/>
                    <a:gd name="connsiteY5" fmla="*/ 100140 h 1794975"/>
                    <a:gd name="connsiteX6" fmla="*/ 892801 w 892801"/>
                    <a:gd name="connsiteY6" fmla="*/ 0 h 17949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92801" h="1794975">
                      <a:moveTo>
                        <a:pt x="892801" y="0"/>
                      </a:moveTo>
                      <a:lnTo>
                        <a:pt x="892801" y="1434622"/>
                      </a:lnTo>
                      <a:lnTo>
                        <a:pt x="845919" y="1533379"/>
                      </a:lnTo>
                      <a:cubicBezTo>
                        <a:pt x="735106" y="1711682"/>
                        <a:pt x="584368" y="1792418"/>
                        <a:pt x="440820" y="1794916"/>
                      </a:cubicBezTo>
                      <a:cubicBezTo>
                        <a:pt x="420314" y="1795273"/>
                        <a:pt x="399954" y="1794033"/>
                        <a:pt x="379878" y="1791253"/>
                      </a:cubicBezTo>
                      <a:cubicBezTo>
                        <a:pt x="-41718" y="1732871"/>
                        <a:pt x="-338017" y="995203"/>
                        <a:pt x="763083" y="100140"/>
                      </a:cubicBezTo>
                      <a:lnTo>
                        <a:pt x="892801" y="0"/>
                      </a:ln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anchor="t" anchorCtr="0" compatLnSpc="1">
                  <a:prstTxWarp prst="textNoShape">
                    <a:avLst/>
                  </a:prstTxWarp>
                </a:bodyPr>
                <a:lstStyle/>
                <a:p>
                  <a:endParaRPr lang="en-US" dirty="0">
                    <a:solidFill>
                      <a:schemeClr val="tx1"/>
                    </a:solidFill>
                  </a:endParaRPr>
                </a:p>
              </p:txBody>
            </p:sp>
            <p:sp>
              <p:nvSpPr>
                <p:cNvPr id="21" name="Freeform: Shape 20">
                  <a:extLst>
                    <a:ext uri="{FF2B5EF4-FFF2-40B4-BE49-F238E27FC236}">
                      <a16:creationId xmlns:a16="http://schemas.microsoft.com/office/drawing/2014/main" id="{972AA363-33A2-4979-9DE5-9FA8ACADE0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772637" y="3516901"/>
                  <a:ext cx="893183" cy="1795123"/>
                </a:xfrm>
                <a:custGeom>
                  <a:avLst/>
                  <a:gdLst>
                    <a:gd name="connsiteX0" fmla="*/ 191 w 893183"/>
                    <a:gd name="connsiteY0" fmla="*/ 0 h 1795123"/>
                    <a:gd name="connsiteX1" fmla="*/ 130101 w 893183"/>
                    <a:gd name="connsiteY1" fmla="*/ 100288 h 1795123"/>
                    <a:gd name="connsiteX2" fmla="*/ 513306 w 893183"/>
                    <a:gd name="connsiteY2" fmla="*/ 1791401 h 1795123"/>
                    <a:gd name="connsiteX3" fmla="*/ 47265 w 893183"/>
                    <a:gd name="connsiteY3" fmla="*/ 1533527 h 1795123"/>
                    <a:gd name="connsiteX4" fmla="*/ 192 w 893183"/>
                    <a:gd name="connsiteY4" fmla="*/ 1434367 h 1795123"/>
                    <a:gd name="connsiteX5" fmla="*/ 192 w 893183"/>
                    <a:gd name="connsiteY5" fmla="*/ 1438981 h 1795123"/>
                    <a:gd name="connsiteX6" fmla="*/ 0 w 893183"/>
                    <a:gd name="connsiteY6" fmla="*/ 1439386 h 1795123"/>
                    <a:gd name="connsiteX7" fmla="*/ 0 w 893183"/>
                    <a:gd name="connsiteY7" fmla="*/ 4764 h 1795123"/>
                    <a:gd name="connsiteX8" fmla="*/ 191 w 893183"/>
                    <a:gd name="connsiteY8" fmla="*/ 4616 h 1795123"/>
                    <a:gd name="connsiteX9" fmla="*/ 191 w 893183"/>
                    <a:gd name="connsiteY9" fmla="*/ 0 h 17951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93183" h="1795123">
                      <a:moveTo>
                        <a:pt x="191" y="0"/>
                      </a:moveTo>
                      <a:lnTo>
                        <a:pt x="130101" y="100288"/>
                      </a:lnTo>
                      <a:cubicBezTo>
                        <a:pt x="1231201" y="995351"/>
                        <a:pt x="934902" y="1733019"/>
                        <a:pt x="513306" y="1791401"/>
                      </a:cubicBezTo>
                      <a:cubicBezTo>
                        <a:pt x="352699" y="1813642"/>
                        <a:pt x="173909" y="1737302"/>
                        <a:pt x="47265" y="1533527"/>
                      </a:cubicBezTo>
                      <a:lnTo>
                        <a:pt x="192" y="1434367"/>
                      </a:lnTo>
                      <a:lnTo>
                        <a:pt x="192" y="1438981"/>
                      </a:lnTo>
                      <a:lnTo>
                        <a:pt x="0" y="1439386"/>
                      </a:lnTo>
                      <a:lnTo>
                        <a:pt x="0" y="4764"/>
                      </a:lnTo>
                      <a:lnTo>
                        <a:pt x="191" y="4616"/>
                      </a:lnTo>
                      <a:lnTo>
                        <a:pt x="191" y="0"/>
                      </a:ln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anchor="t" anchorCtr="0" compatLnSpc="1">
                  <a:prstTxWarp prst="textNoShape">
                    <a:avLst/>
                  </a:prstTxWarp>
                </a:bodyPr>
                <a:lstStyle/>
                <a:p>
                  <a:endParaRPr lang="en-US" dirty="0">
                    <a:solidFill>
                      <a:schemeClr val="tx1"/>
                    </a:solidFill>
                  </a:endParaRPr>
                </a:p>
              </p:txBody>
            </p:sp>
          </p:grpSp>
        </p:grpSp>
        <p:grpSp>
          <p:nvGrpSpPr>
            <p:cNvPr id="9" name="Group 8">
              <a:extLst>
                <a:ext uri="{FF2B5EF4-FFF2-40B4-BE49-F238E27FC236}">
                  <a16:creationId xmlns:a16="http://schemas.microsoft.com/office/drawing/2014/main" id="{A3822750-6B8C-4F83-9CAD-F924EF49378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0800000">
              <a:off x="555957" y="5230097"/>
              <a:ext cx="641183" cy="1069728"/>
              <a:chOff x="6484112" y="2967038"/>
              <a:chExt cx="641183" cy="1069728"/>
            </a:xfrm>
          </p:grpSpPr>
          <p:grpSp>
            <p:nvGrpSpPr>
              <p:cNvPr id="10" name="Group 9">
                <a:extLst>
                  <a:ext uri="{FF2B5EF4-FFF2-40B4-BE49-F238E27FC236}">
                    <a16:creationId xmlns:a16="http://schemas.microsoft.com/office/drawing/2014/main" id="{58523E1A-71CD-4B09-A4F4-07F86003B4A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808136" y="2967038"/>
                <a:ext cx="317159" cy="932400"/>
                <a:chOff x="6808136" y="2967038"/>
                <a:chExt cx="317159" cy="932400"/>
              </a:xfrm>
            </p:grpSpPr>
            <p:sp>
              <p:nvSpPr>
                <p:cNvPr id="15" name="Freeform 68">
                  <a:extLst>
                    <a:ext uri="{FF2B5EF4-FFF2-40B4-BE49-F238E27FC236}">
                      <a16:creationId xmlns:a16="http://schemas.microsoft.com/office/drawing/2014/main" id="{169972B1-6443-4F74-80F9-BB4943CD30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808136" y="2967038"/>
                  <a:ext cx="159772" cy="710627"/>
                </a:xfrm>
                <a:custGeom>
                  <a:avLst/>
                  <a:gdLst>
                    <a:gd name="T0" fmla="*/ 0 w 67"/>
                    <a:gd name="T1" fmla="*/ 149 h 298"/>
                    <a:gd name="T2" fmla="*/ 67 w 67"/>
                    <a:gd name="T3" fmla="*/ 298 h 298"/>
                    <a:gd name="T4" fmla="*/ 67 w 67"/>
                    <a:gd name="T5" fmla="*/ 0 h 298"/>
                    <a:gd name="T6" fmla="*/ 0 w 67"/>
                    <a:gd name="T7" fmla="*/ 149 h 298"/>
                  </a:gdLst>
                  <a:ahLst/>
                  <a:cxnLst>
                    <a:cxn ang="0">
                      <a:pos x="T0" y="T1"/>
                    </a:cxn>
                    <a:cxn ang="0">
                      <a:pos x="T2" y="T3"/>
                    </a:cxn>
                    <a:cxn ang="0">
                      <a:pos x="T4" y="T5"/>
                    </a:cxn>
                    <a:cxn ang="0">
                      <a:pos x="T6" y="T7"/>
                    </a:cxn>
                  </a:cxnLst>
                  <a:rect l="0" t="0" r="r" b="b"/>
                  <a:pathLst>
                    <a:path w="67" h="298">
                      <a:moveTo>
                        <a:pt x="0" y="149"/>
                      </a:moveTo>
                      <a:cubicBezTo>
                        <a:pt x="0" y="208"/>
                        <a:pt x="26" y="261"/>
                        <a:pt x="67" y="298"/>
                      </a:cubicBezTo>
                      <a:cubicBezTo>
                        <a:pt x="67" y="0"/>
                        <a:pt x="67" y="0"/>
                        <a:pt x="67" y="0"/>
                      </a:cubicBezTo>
                      <a:cubicBezTo>
                        <a:pt x="26" y="36"/>
                        <a:pt x="0" y="89"/>
                        <a:pt x="0" y="149"/>
                      </a:cubicBez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16" name="Freeform 69">
                  <a:extLst>
                    <a:ext uri="{FF2B5EF4-FFF2-40B4-BE49-F238E27FC236}">
                      <a16:creationId xmlns:a16="http://schemas.microsoft.com/office/drawing/2014/main" id="{EB69F32F-40CA-458E-B833-E909ADFDD93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967908" y="2967038"/>
                  <a:ext cx="157387" cy="710627"/>
                </a:xfrm>
                <a:custGeom>
                  <a:avLst/>
                  <a:gdLst>
                    <a:gd name="T0" fmla="*/ 0 w 66"/>
                    <a:gd name="T1" fmla="*/ 0 h 298"/>
                    <a:gd name="T2" fmla="*/ 0 w 66"/>
                    <a:gd name="T3" fmla="*/ 298 h 298"/>
                    <a:gd name="T4" fmla="*/ 66 w 66"/>
                    <a:gd name="T5" fmla="*/ 149 h 298"/>
                    <a:gd name="T6" fmla="*/ 0 w 66"/>
                    <a:gd name="T7" fmla="*/ 0 h 298"/>
                  </a:gdLst>
                  <a:ahLst/>
                  <a:cxnLst>
                    <a:cxn ang="0">
                      <a:pos x="T0" y="T1"/>
                    </a:cxn>
                    <a:cxn ang="0">
                      <a:pos x="T2" y="T3"/>
                    </a:cxn>
                    <a:cxn ang="0">
                      <a:pos x="T4" y="T5"/>
                    </a:cxn>
                    <a:cxn ang="0">
                      <a:pos x="T6" y="T7"/>
                    </a:cxn>
                  </a:cxnLst>
                  <a:rect l="0" t="0" r="r" b="b"/>
                  <a:pathLst>
                    <a:path w="66" h="298">
                      <a:moveTo>
                        <a:pt x="0" y="0"/>
                      </a:moveTo>
                      <a:cubicBezTo>
                        <a:pt x="0" y="298"/>
                        <a:pt x="0" y="298"/>
                        <a:pt x="0" y="298"/>
                      </a:cubicBezTo>
                      <a:cubicBezTo>
                        <a:pt x="41" y="261"/>
                        <a:pt x="66" y="208"/>
                        <a:pt x="66" y="149"/>
                      </a:cubicBezTo>
                      <a:cubicBezTo>
                        <a:pt x="66" y="89"/>
                        <a:pt x="41" y="36"/>
                        <a:pt x="0" y="0"/>
                      </a:cubicBez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17" name="Line 70">
                  <a:extLst>
                    <a:ext uri="{FF2B5EF4-FFF2-40B4-BE49-F238E27FC236}">
                      <a16:creationId xmlns:a16="http://schemas.microsoft.com/office/drawing/2014/main" id="{5B2FEC36-803B-49C9-8313-D558457B25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6967908" y="2967038"/>
                  <a:ext cx="0" cy="932400"/>
                </a:xfrm>
                <a:prstGeom prst="line">
                  <a:avLst/>
                </a:prstGeom>
                <a:noFill/>
                <a:ln w="12700" cap="flat">
                  <a:solidFill>
                    <a:srgbClr val="FFFF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grpSp>
          <p:grpSp>
            <p:nvGrpSpPr>
              <p:cNvPr id="11" name="Group 10">
                <a:extLst>
                  <a:ext uri="{FF2B5EF4-FFF2-40B4-BE49-F238E27FC236}">
                    <a16:creationId xmlns:a16="http://schemas.microsoft.com/office/drawing/2014/main" id="{5178F1E3-F49B-4E7A-BA5C-B2BFD9A636E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8900000" flipH="1">
                <a:off x="6484112" y="3104366"/>
                <a:ext cx="317159" cy="932400"/>
                <a:chOff x="6808136" y="2967038"/>
                <a:chExt cx="317159" cy="932400"/>
              </a:xfrm>
            </p:grpSpPr>
            <p:sp>
              <p:nvSpPr>
                <p:cNvPr id="12" name="Freeform 68">
                  <a:extLst>
                    <a:ext uri="{FF2B5EF4-FFF2-40B4-BE49-F238E27FC236}">
                      <a16:creationId xmlns:a16="http://schemas.microsoft.com/office/drawing/2014/main" id="{9F18055A-6D8B-4373-A010-59AE8C8138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808136" y="2967038"/>
                  <a:ext cx="159772" cy="710627"/>
                </a:xfrm>
                <a:custGeom>
                  <a:avLst/>
                  <a:gdLst>
                    <a:gd name="T0" fmla="*/ 0 w 67"/>
                    <a:gd name="T1" fmla="*/ 149 h 298"/>
                    <a:gd name="T2" fmla="*/ 67 w 67"/>
                    <a:gd name="T3" fmla="*/ 298 h 298"/>
                    <a:gd name="T4" fmla="*/ 67 w 67"/>
                    <a:gd name="T5" fmla="*/ 0 h 298"/>
                    <a:gd name="T6" fmla="*/ 0 w 67"/>
                    <a:gd name="T7" fmla="*/ 149 h 298"/>
                  </a:gdLst>
                  <a:ahLst/>
                  <a:cxnLst>
                    <a:cxn ang="0">
                      <a:pos x="T0" y="T1"/>
                    </a:cxn>
                    <a:cxn ang="0">
                      <a:pos x="T2" y="T3"/>
                    </a:cxn>
                    <a:cxn ang="0">
                      <a:pos x="T4" y="T5"/>
                    </a:cxn>
                    <a:cxn ang="0">
                      <a:pos x="T6" y="T7"/>
                    </a:cxn>
                  </a:cxnLst>
                  <a:rect l="0" t="0" r="r" b="b"/>
                  <a:pathLst>
                    <a:path w="67" h="298">
                      <a:moveTo>
                        <a:pt x="0" y="149"/>
                      </a:moveTo>
                      <a:cubicBezTo>
                        <a:pt x="0" y="208"/>
                        <a:pt x="26" y="261"/>
                        <a:pt x="67" y="298"/>
                      </a:cubicBezTo>
                      <a:cubicBezTo>
                        <a:pt x="67" y="0"/>
                        <a:pt x="67" y="0"/>
                        <a:pt x="67" y="0"/>
                      </a:cubicBezTo>
                      <a:cubicBezTo>
                        <a:pt x="26" y="36"/>
                        <a:pt x="0" y="89"/>
                        <a:pt x="0" y="149"/>
                      </a:cubicBez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13" name="Freeform 69">
                  <a:extLst>
                    <a:ext uri="{FF2B5EF4-FFF2-40B4-BE49-F238E27FC236}">
                      <a16:creationId xmlns:a16="http://schemas.microsoft.com/office/drawing/2014/main" id="{2612E838-0F14-4DE7-AD23-6A83078511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967908" y="2967038"/>
                  <a:ext cx="157387" cy="710627"/>
                </a:xfrm>
                <a:custGeom>
                  <a:avLst/>
                  <a:gdLst>
                    <a:gd name="T0" fmla="*/ 0 w 66"/>
                    <a:gd name="T1" fmla="*/ 0 h 298"/>
                    <a:gd name="T2" fmla="*/ 0 w 66"/>
                    <a:gd name="T3" fmla="*/ 298 h 298"/>
                    <a:gd name="T4" fmla="*/ 66 w 66"/>
                    <a:gd name="T5" fmla="*/ 149 h 298"/>
                    <a:gd name="T6" fmla="*/ 0 w 66"/>
                    <a:gd name="T7" fmla="*/ 0 h 298"/>
                  </a:gdLst>
                  <a:ahLst/>
                  <a:cxnLst>
                    <a:cxn ang="0">
                      <a:pos x="T0" y="T1"/>
                    </a:cxn>
                    <a:cxn ang="0">
                      <a:pos x="T2" y="T3"/>
                    </a:cxn>
                    <a:cxn ang="0">
                      <a:pos x="T4" y="T5"/>
                    </a:cxn>
                    <a:cxn ang="0">
                      <a:pos x="T6" y="T7"/>
                    </a:cxn>
                  </a:cxnLst>
                  <a:rect l="0" t="0" r="r" b="b"/>
                  <a:pathLst>
                    <a:path w="66" h="298">
                      <a:moveTo>
                        <a:pt x="0" y="0"/>
                      </a:moveTo>
                      <a:cubicBezTo>
                        <a:pt x="0" y="298"/>
                        <a:pt x="0" y="298"/>
                        <a:pt x="0" y="298"/>
                      </a:cubicBezTo>
                      <a:cubicBezTo>
                        <a:pt x="41" y="261"/>
                        <a:pt x="66" y="208"/>
                        <a:pt x="66" y="149"/>
                      </a:cubicBezTo>
                      <a:cubicBezTo>
                        <a:pt x="66" y="89"/>
                        <a:pt x="41" y="36"/>
                        <a:pt x="0" y="0"/>
                      </a:cubicBez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14" name="Line 70">
                  <a:extLst>
                    <a:ext uri="{FF2B5EF4-FFF2-40B4-BE49-F238E27FC236}">
                      <a16:creationId xmlns:a16="http://schemas.microsoft.com/office/drawing/2014/main" id="{AF3F8EED-B567-43E0-8B31-5A5E7AFB2DA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6967908" y="2967038"/>
                  <a:ext cx="0" cy="932400"/>
                </a:xfrm>
                <a:prstGeom prst="line">
                  <a:avLst/>
                </a:prstGeom>
                <a:noFill/>
                <a:ln w="12700" cap="flat">
                  <a:solidFill>
                    <a:srgbClr val="FFFF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grpSp>
        </p:grpSp>
      </p:grpSp>
      <p:grpSp>
        <p:nvGrpSpPr>
          <p:cNvPr id="48" name="Group 47">
            <a:extLst>
              <a:ext uri="{FF2B5EF4-FFF2-40B4-BE49-F238E27FC236}">
                <a16:creationId xmlns:a16="http://schemas.microsoft.com/office/drawing/2014/main" id="{952B8C31-9649-4E69-B31C-D77394EE2339}"/>
              </a:ext>
              <a:ext uri="{C183D7F6-B498-43B3-948B-1728B52AA6E4}">
                <adec:decorative xmlns:adec="http://schemas.microsoft.com/office/drawing/2017/decorative" val="1"/>
              </a:ext>
            </a:extLst>
          </p:cNvPr>
          <p:cNvGrpSpPr>
            <a:grpSpLocks noGrp="1" noUngrp="1" noRot="1" noChangeAspect="1" noMove="1" noResize="1"/>
          </p:cNvGrpSpPr>
          <p:nvPr userDrawn="1">
            <p:extLst>
              <p:ext uri="{386F3935-93C4-4BCD-93E2-E3B085C9AB24}">
                <p16:designElem xmlns:p16="http://schemas.microsoft.com/office/powerpoint/2015/main" val="1"/>
              </p:ext>
            </p:extLst>
          </p:nvPr>
        </p:nvGrpSpPr>
        <p:grpSpPr>
          <a:xfrm flipH="1">
            <a:off x="8153659" y="716800"/>
            <a:ext cx="3838575" cy="5583025"/>
            <a:chOff x="199766" y="716800"/>
            <a:chExt cx="3838575" cy="5583025"/>
          </a:xfrm>
        </p:grpSpPr>
        <p:grpSp>
          <p:nvGrpSpPr>
            <p:cNvPr id="49" name="Group 48">
              <a:extLst>
                <a:ext uri="{FF2B5EF4-FFF2-40B4-BE49-F238E27FC236}">
                  <a16:creationId xmlns:a16="http://schemas.microsoft.com/office/drawing/2014/main" id="{269D1249-EDCC-41AC-BA08-E670FB4E338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2700000">
              <a:off x="890329" y="26237"/>
              <a:ext cx="2457450" cy="3838575"/>
              <a:chOff x="587376" y="280988"/>
              <a:chExt cx="2457450" cy="3838575"/>
            </a:xfrm>
          </p:grpSpPr>
          <p:sp>
            <p:nvSpPr>
              <p:cNvPr id="68" name="Freeform 64">
                <a:extLst>
                  <a:ext uri="{FF2B5EF4-FFF2-40B4-BE49-F238E27FC236}">
                    <a16:creationId xmlns:a16="http://schemas.microsoft.com/office/drawing/2014/main" id="{EA5EA6EB-846A-4897-AE83-5BDD96A4F21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816101" y="1443038"/>
                <a:ext cx="1228725" cy="790575"/>
              </a:xfrm>
              <a:custGeom>
                <a:avLst/>
                <a:gdLst>
                  <a:gd name="T0" fmla="*/ 162 w 258"/>
                  <a:gd name="T1" fmla="*/ 132 h 166"/>
                  <a:gd name="T2" fmla="*/ 258 w 258"/>
                  <a:gd name="T3" fmla="*/ 0 h 166"/>
                  <a:gd name="T4" fmla="*/ 0 w 258"/>
                  <a:gd name="T5" fmla="*/ 149 h 166"/>
                  <a:gd name="T6" fmla="*/ 162 w 258"/>
                  <a:gd name="T7" fmla="*/ 132 h 166"/>
                </a:gdLst>
                <a:ahLst/>
                <a:cxnLst>
                  <a:cxn ang="0">
                    <a:pos x="T0" y="T1"/>
                  </a:cxn>
                  <a:cxn ang="0">
                    <a:pos x="T2" y="T3"/>
                  </a:cxn>
                  <a:cxn ang="0">
                    <a:pos x="T4" y="T5"/>
                  </a:cxn>
                  <a:cxn ang="0">
                    <a:pos x="T6" y="T7"/>
                  </a:cxn>
                </a:cxnLst>
                <a:rect l="0" t="0" r="r" b="b"/>
                <a:pathLst>
                  <a:path w="258" h="166">
                    <a:moveTo>
                      <a:pt x="162" y="132"/>
                    </a:moveTo>
                    <a:cubicBezTo>
                      <a:pt x="214" y="102"/>
                      <a:pt x="247" y="54"/>
                      <a:pt x="258" y="0"/>
                    </a:cubicBezTo>
                    <a:cubicBezTo>
                      <a:pt x="0" y="149"/>
                      <a:pt x="0" y="149"/>
                      <a:pt x="0" y="149"/>
                    </a:cubicBezTo>
                    <a:cubicBezTo>
                      <a:pt x="52" y="166"/>
                      <a:pt x="111" y="162"/>
                      <a:pt x="162" y="132"/>
                    </a:cubicBezTo>
                    <a:close/>
                  </a:path>
                </a:pathLst>
              </a:custGeom>
              <a:gradFill flip="none" rotWithShape="1">
                <a:gsLst>
                  <a:gs pos="0">
                    <a:srgbClr val="FFFFFF">
                      <a:alpha val="80000"/>
                    </a:srgbClr>
                  </a:gs>
                  <a:gs pos="100000">
                    <a:srgbClr val="FFFFFF">
                      <a:alpha val="10000"/>
                    </a:srgbClr>
                  </a:gs>
                </a:gsLst>
                <a:lin ang="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69" name="Freeform 81">
                <a:extLst>
                  <a:ext uri="{FF2B5EF4-FFF2-40B4-BE49-F238E27FC236}">
                    <a16:creationId xmlns:a16="http://schemas.microsoft.com/office/drawing/2014/main" id="{185EF0DB-BE87-4CDD-823B-E6651137974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816101" y="2205038"/>
                <a:ext cx="1228725" cy="790575"/>
              </a:xfrm>
              <a:custGeom>
                <a:avLst/>
                <a:gdLst>
                  <a:gd name="T0" fmla="*/ 162 w 258"/>
                  <a:gd name="T1" fmla="*/ 132 h 166"/>
                  <a:gd name="T2" fmla="*/ 258 w 258"/>
                  <a:gd name="T3" fmla="*/ 0 h 166"/>
                  <a:gd name="T4" fmla="*/ 0 w 258"/>
                  <a:gd name="T5" fmla="*/ 149 h 166"/>
                  <a:gd name="T6" fmla="*/ 162 w 258"/>
                  <a:gd name="T7" fmla="*/ 132 h 166"/>
                </a:gdLst>
                <a:ahLst/>
                <a:cxnLst>
                  <a:cxn ang="0">
                    <a:pos x="T0" y="T1"/>
                  </a:cxn>
                  <a:cxn ang="0">
                    <a:pos x="T2" y="T3"/>
                  </a:cxn>
                  <a:cxn ang="0">
                    <a:pos x="T4" y="T5"/>
                  </a:cxn>
                  <a:cxn ang="0">
                    <a:pos x="T6" y="T7"/>
                  </a:cxn>
                </a:cxnLst>
                <a:rect l="0" t="0" r="r" b="b"/>
                <a:pathLst>
                  <a:path w="258" h="166">
                    <a:moveTo>
                      <a:pt x="162" y="132"/>
                    </a:moveTo>
                    <a:cubicBezTo>
                      <a:pt x="214" y="102"/>
                      <a:pt x="247" y="54"/>
                      <a:pt x="258" y="0"/>
                    </a:cubicBezTo>
                    <a:cubicBezTo>
                      <a:pt x="0" y="149"/>
                      <a:pt x="0" y="149"/>
                      <a:pt x="0" y="149"/>
                    </a:cubicBezTo>
                    <a:cubicBezTo>
                      <a:pt x="52" y="166"/>
                      <a:pt x="111" y="162"/>
                      <a:pt x="162" y="132"/>
                    </a:cubicBezTo>
                    <a:close/>
                  </a:path>
                </a:pathLst>
              </a:custGeom>
              <a:gradFill flip="none" rotWithShape="1">
                <a:gsLst>
                  <a:gs pos="0">
                    <a:srgbClr val="FFFFFF">
                      <a:alpha val="80000"/>
                    </a:srgbClr>
                  </a:gs>
                  <a:gs pos="100000">
                    <a:srgbClr val="FFFFFF">
                      <a:alpha val="10000"/>
                    </a:srgbClr>
                  </a:gs>
                </a:gsLst>
                <a:lin ang="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70" name="Freeform 61">
                <a:extLst>
                  <a:ext uri="{FF2B5EF4-FFF2-40B4-BE49-F238E27FC236}">
                    <a16:creationId xmlns:a16="http://schemas.microsoft.com/office/drawing/2014/main" id="{9AC9E234-4400-46EB-92D7-9B53A68B91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87376" y="1443038"/>
                <a:ext cx="1228725" cy="790575"/>
              </a:xfrm>
              <a:custGeom>
                <a:avLst/>
                <a:gdLst>
                  <a:gd name="T0" fmla="*/ 95 w 258"/>
                  <a:gd name="T1" fmla="*/ 132 h 166"/>
                  <a:gd name="T2" fmla="*/ 258 w 258"/>
                  <a:gd name="T3" fmla="*/ 149 h 166"/>
                  <a:gd name="T4" fmla="*/ 0 w 258"/>
                  <a:gd name="T5" fmla="*/ 0 h 166"/>
                  <a:gd name="T6" fmla="*/ 95 w 258"/>
                  <a:gd name="T7" fmla="*/ 132 h 166"/>
                </a:gdLst>
                <a:ahLst/>
                <a:cxnLst>
                  <a:cxn ang="0">
                    <a:pos x="T0" y="T1"/>
                  </a:cxn>
                  <a:cxn ang="0">
                    <a:pos x="T2" y="T3"/>
                  </a:cxn>
                  <a:cxn ang="0">
                    <a:pos x="T4" y="T5"/>
                  </a:cxn>
                  <a:cxn ang="0">
                    <a:pos x="T6" y="T7"/>
                  </a:cxn>
                </a:cxnLst>
                <a:rect l="0" t="0" r="r" b="b"/>
                <a:pathLst>
                  <a:path w="258" h="166">
                    <a:moveTo>
                      <a:pt x="95" y="132"/>
                    </a:moveTo>
                    <a:cubicBezTo>
                      <a:pt x="147" y="162"/>
                      <a:pt x="206" y="166"/>
                      <a:pt x="258" y="149"/>
                    </a:cubicBezTo>
                    <a:cubicBezTo>
                      <a:pt x="0" y="0"/>
                      <a:pt x="0" y="0"/>
                      <a:pt x="0" y="0"/>
                    </a:cubicBezTo>
                    <a:cubicBezTo>
                      <a:pt x="11" y="54"/>
                      <a:pt x="44" y="102"/>
                      <a:pt x="95" y="132"/>
                    </a:cubicBezTo>
                    <a:close/>
                  </a:path>
                </a:pathLst>
              </a:custGeom>
              <a:gradFill flip="none" rotWithShape="1">
                <a:gsLst>
                  <a:gs pos="0">
                    <a:srgbClr val="FFFFFF">
                      <a:alpha val="80000"/>
                    </a:srgbClr>
                  </a:gs>
                  <a:gs pos="100000">
                    <a:srgbClr val="FFFFFF">
                      <a:alpha val="10000"/>
                    </a:srgbClr>
                  </a:gs>
                </a:gsLst>
                <a:lin ang="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71" name="Freeform 78">
                <a:extLst>
                  <a:ext uri="{FF2B5EF4-FFF2-40B4-BE49-F238E27FC236}">
                    <a16:creationId xmlns:a16="http://schemas.microsoft.com/office/drawing/2014/main" id="{A0C06F74-3085-4BB3-9758-D97415975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87376" y="2205038"/>
                <a:ext cx="1228725" cy="790575"/>
              </a:xfrm>
              <a:custGeom>
                <a:avLst/>
                <a:gdLst>
                  <a:gd name="T0" fmla="*/ 95 w 258"/>
                  <a:gd name="T1" fmla="*/ 132 h 166"/>
                  <a:gd name="T2" fmla="*/ 258 w 258"/>
                  <a:gd name="T3" fmla="*/ 149 h 166"/>
                  <a:gd name="T4" fmla="*/ 0 w 258"/>
                  <a:gd name="T5" fmla="*/ 0 h 166"/>
                  <a:gd name="T6" fmla="*/ 95 w 258"/>
                  <a:gd name="T7" fmla="*/ 132 h 166"/>
                </a:gdLst>
                <a:ahLst/>
                <a:cxnLst>
                  <a:cxn ang="0">
                    <a:pos x="T0" y="T1"/>
                  </a:cxn>
                  <a:cxn ang="0">
                    <a:pos x="T2" y="T3"/>
                  </a:cxn>
                  <a:cxn ang="0">
                    <a:pos x="T4" y="T5"/>
                  </a:cxn>
                  <a:cxn ang="0">
                    <a:pos x="T6" y="T7"/>
                  </a:cxn>
                </a:cxnLst>
                <a:rect l="0" t="0" r="r" b="b"/>
                <a:pathLst>
                  <a:path w="258" h="166">
                    <a:moveTo>
                      <a:pt x="95" y="132"/>
                    </a:moveTo>
                    <a:cubicBezTo>
                      <a:pt x="147" y="162"/>
                      <a:pt x="206" y="166"/>
                      <a:pt x="258" y="149"/>
                    </a:cubicBezTo>
                    <a:cubicBezTo>
                      <a:pt x="0" y="0"/>
                      <a:pt x="0" y="0"/>
                      <a:pt x="0" y="0"/>
                    </a:cubicBezTo>
                    <a:cubicBezTo>
                      <a:pt x="11" y="54"/>
                      <a:pt x="44" y="102"/>
                      <a:pt x="95" y="132"/>
                    </a:cubicBezTo>
                    <a:close/>
                  </a:path>
                </a:pathLst>
              </a:custGeom>
              <a:gradFill flip="none" rotWithShape="1">
                <a:gsLst>
                  <a:gs pos="0">
                    <a:srgbClr val="FFFFFF">
                      <a:alpha val="80000"/>
                    </a:srgbClr>
                  </a:gs>
                  <a:gs pos="100000">
                    <a:srgbClr val="FFFFFF">
                      <a:alpha val="10000"/>
                    </a:srgbClr>
                  </a:gs>
                </a:gsLst>
                <a:lin ang="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72" name="Freeform 84">
                <a:extLst>
                  <a:ext uri="{FF2B5EF4-FFF2-40B4-BE49-F238E27FC236}">
                    <a16:creationId xmlns:a16="http://schemas.microsoft.com/office/drawing/2014/main" id="{9EA54D9F-32B0-4B48-B93A-B5A9E3DC6B8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87376" y="2967038"/>
                <a:ext cx="1228725" cy="790575"/>
              </a:xfrm>
              <a:custGeom>
                <a:avLst/>
                <a:gdLst>
                  <a:gd name="T0" fmla="*/ 95 w 258"/>
                  <a:gd name="T1" fmla="*/ 132 h 166"/>
                  <a:gd name="T2" fmla="*/ 258 w 258"/>
                  <a:gd name="T3" fmla="*/ 149 h 166"/>
                  <a:gd name="T4" fmla="*/ 0 w 258"/>
                  <a:gd name="T5" fmla="*/ 0 h 166"/>
                  <a:gd name="T6" fmla="*/ 95 w 258"/>
                  <a:gd name="T7" fmla="*/ 132 h 166"/>
                </a:gdLst>
                <a:ahLst/>
                <a:cxnLst>
                  <a:cxn ang="0">
                    <a:pos x="T0" y="T1"/>
                  </a:cxn>
                  <a:cxn ang="0">
                    <a:pos x="T2" y="T3"/>
                  </a:cxn>
                  <a:cxn ang="0">
                    <a:pos x="T4" y="T5"/>
                  </a:cxn>
                  <a:cxn ang="0">
                    <a:pos x="T6" y="T7"/>
                  </a:cxn>
                </a:cxnLst>
                <a:rect l="0" t="0" r="r" b="b"/>
                <a:pathLst>
                  <a:path w="258" h="166">
                    <a:moveTo>
                      <a:pt x="95" y="132"/>
                    </a:moveTo>
                    <a:cubicBezTo>
                      <a:pt x="147" y="162"/>
                      <a:pt x="206" y="166"/>
                      <a:pt x="258" y="149"/>
                    </a:cubicBezTo>
                    <a:cubicBezTo>
                      <a:pt x="0" y="0"/>
                      <a:pt x="0" y="0"/>
                      <a:pt x="0" y="0"/>
                    </a:cubicBezTo>
                    <a:cubicBezTo>
                      <a:pt x="11" y="54"/>
                      <a:pt x="44" y="102"/>
                      <a:pt x="95" y="132"/>
                    </a:cubicBezTo>
                    <a:close/>
                  </a:path>
                </a:pathLst>
              </a:custGeom>
              <a:gradFill flip="none" rotWithShape="1">
                <a:gsLst>
                  <a:gs pos="0">
                    <a:srgbClr val="FFFFFF">
                      <a:alpha val="80000"/>
                    </a:srgbClr>
                  </a:gs>
                  <a:gs pos="100000">
                    <a:srgbClr val="FFFFFF">
                      <a:alpha val="10000"/>
                    </a:srgbClr>
                  </a:gs>
                </a:gsLst>
                <a:lin ang="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73" name="Freeform 87">
                <a:extLst>
                  <a:ext uri="{FF2B5EF4-FFF2-40B4-BE49-F238E27FC236}">
                    <a16:creationId xmlns:a16="http://schemas.microsoft.com/office/drawing/2014/main" id="{3858A715-B583-4779-A1D2-86822F2CB8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816101" y="2967038"/>
                <a:ext cx="1228725" cy="790575"/>
              </a:xfrm>
              <a:custGeom>
                <a:avLst/>
                <a:gdLst>
                  <a:gd name="T0" fmla="*/ 162 w 258"/>
                  <a:gd name="T1" fmla="*/ 132 h 166"/>
                  <a:gd name="T2" fmla="*/ 258 w 258"/>
                  <a:gd name="T3" fmla="*/ 0 h 166"/>
                  <a:gd name="T4" fmla="*/ 0 w 258"/>
                  <a:gd name="T5" fmla="*/ 149 h 166"/>
                  <a:gd name="T6" fmla="*/ 162 w 258"/>
                  <a:gd name="T7" fmla="*/ 132 h 166"/>
                </a:gdLst>
                <a:ahLst/>
                <a:cxnLst>
                  <a:cxn ang="0">
                    <a:pos x="T0" y="T1"/>
                  </a:cxn>
                  <a:cxn ang="0">
                    <a:pos x="T2" y="T3"/>
                  </a:cxn>
                  <a:cxn ang="0">
                    <a:pos x="T4" y="T5"/>
                  </a:cxn>
                  <a:cxn ang="0">
                    <a:pos x="T6" y="T7"/>
                  </a:cxn>
                </a:cxnLst>
                <a:rect l="0" t="0" r="r" b="b"/>
                <a:pathLst>
                  <a:path w="258" h="166">
                    <a:moveTo>
                      <a:pt x="162" y="132"/>
                    </a:moveTo>
                    <a:cubicBezTo>
                      <a:pt x="214" y="102"/>
                      <a:pt x="247" y="54"/>
                      <a:pt x="258" y="0"/>
                    </a:cubicBezTo>
                    <a:cubicBezTo>
                      <a:pt x="0" y="149"/>
                      <a:pt x="0" y="149"/>
                      <a:pt x="0" y="149"/>
                    </a:cubicBezTo>
                    <a:cubicBezTo>
                      <a:pt x="52" y="166"/>
                      <a:pt x="111" y="162"/>
                      <a:pt x="162" y="132"/>
                    </a:cubicBezTo>
                    <a:close/>
                  </a:path>
                </a:pathLst>
              </a:custGeom>
              <a:gradFill flip="none" rotWithShape="1">
                <a:gsLst>
                  <a:gs pos="0">
                    <a:srgbClr val="FFFFFF">
                      <a:alpha val="80000"/>
                    </a:srgbClr>
                  </a:gs>
                  <a:gs pos="100000">
                    <a:srgbClr val="FFFFFF">
                      <a:alpha val="10000"/>
                    </a:srgbClr>
                  </a:gs>
                </a:gsLst>
                <a:lin ang="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74" name="Freeform 60">
                <a:extLst>
                  <a:ext uri="{FF2B5EF4-FFF2-40B4-BE49-F238E27FC236}">
                    <a16:creationId xmlns:a16="http://schemas.microsoft.com/office/drawing/2014/main" id="{ECAE61B9-0396-4F89-85E9-EB174D639A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816101" y="280988"/>
                <a:ext cx="319088" cy="1419225"/>
              </a:xfrm>
              <a:custGeom>
                <a:avLst/>
                <a:gdLst>
                  <a:gd name="T0" fmla="*/ 0 w 67"/>
                  <a:gd name="T1" fmla="*/ 0 h 298"/>
                  <a:gd name="T2" fmla="*/ 0 w 67"/>
                  <a:gd name="T3" fmla="*/ 298 h 298"/>
                  <a:gd name="T4" fmla="*/ 67 w 67"/>
                  <a:gd name="T5" fmla="*/ 149 h 298"/>
                  <a:gd name="T6" fmla="*/ 0 w 67"/>
                  <a:gd name="T7" fmla="*/ 0 h 298"/>
                </a:gdLst>
                <a:ahLst/>
                <a:cxnLst>
                  <a:cxn ang="0">
                    <a:pos x="T0" y="T1"/>
                  </a:cxn>
                  <a:cxn ang="0">
                    <a:pos x="T2" y="T3"/>
                  </a:cxn>
                  <a:cxn ang="0">
                    <a:pos x="T4" y="T5"/>
                  </a:cxn>
                  <a:cxn ang="0">
                    <a:pos x="T6" y="T7"/>
                  </a:cxn>
                </a:cxnLst>
                <a:rect l="0" t="0" r="r" b="b"/>
                <a:pathLst>
                  <a:path w="67" h="298">
                    <a:moveTo>
                      <a:pt x="0" y="0"/>
                    </a:moveTo>
                    <a:cubicBezTo>
                      <a:pt x="0" y="298"/>
                      <a:pt x="0" y="298"/>
                      <a:pt x="0" y="298"/>
                    </a:cubicBezTo>
                    <a:cubicBezTo>
                      <a:pt x="41" y="261"/>
                      <a:pt x="67" y="208"/>
                      <a:pt x="67" y="149"/>
                    </a:cubicBezTo>
                    <a:cubicBezTo>
                      <a:pt x="67" y="89"/>
                      <a:pt x="41" y="36"/>
                      <a:pt x="0" y="0"/>
                    </a:cubicBez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75" name="Freeform 59">
                <a:extLst>
                  <a:ext uri="{FF2B5EF4-FFF2-40B4-BE49-F238E27FC236}">
                    <a16:creationId xmlns:a16="http://schemas.microsoft.com/office/drawing/2014/main" id="{46E4F030-726A-40ED-810F-C9F2379183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497013" y="280988"/>
                <a:ext cx="319088" cy="1419225"/>
              </a:xfrm>
              <a:custGeom>
                <a:avLst/>
                <a:gdLst>
                  <a:gd name="T0" fmla="*/ 0 w 67"/>
                  <a:gd name="T1" fmla="*/ 149 h 298"/>
                  <a:gd name="T2" fmla="*/ 67 w 67"/>
                  <a:gd name="T3" fmla="*/ 298 h 298"/>
                  <a:gd name="T4" fmla="*/ 67 w 67"/>
                  <a:gd name="T5" fmla="*/ 0 h 298"/>
                  <a:gd name="T6" fmla="*/ 0 w 67"/>
                  <a:gd name="T7" fmla="*/ 149 h 298"/>
                </a:gdLst>
                <a:ahLst/>
                <a:cxnLst>
                  <a:cxn ang="0">
                    <a:pos x="T0" y="T1"/>
                  </a:cxn>
                  <a:cxn ang="0">
                    <a:pos x="T2" y="T3"/>
                  </a:cxn>
                  <a:cxn ang="0">
                    <a:pos x="T4" y="T5"/>
                  </a:cxn>
                  <a:cxn ang="0">
                    <a:pos x="T6" y="T7"/>
                  </a:cxn>
                </a:cxnLst>
                <a:rect l="0" t="0" r="r" b="b"/>
                <a:pathLst>
                  <a:path w="67" h="298">
                    <a:moveTo>
                      <a:pt x="0" y="149"/>
                    </a:moveTo>
                    <a:cubicBezTo>
                      <a:pt x="0" y="208"/>
                      <a:pt x="26" y="261"/>
                      <a:pt x="67" y="298"/>
                    </a:cubicBezTo>
                    <a:cubicBezTo>
                      <a:pt x="67" y="0"/>
                      <a:pt x="67" y="0"/>
                      <a:pt x="67" y="0"/>
                    </a:cubicBezTo>
                    <a:cubicBezTo>
                      <a:pt x="26" y="36"/>
                      <a:pt x="0" y="89"/>
                      <a:pt x="0" y="149"/>
                    </a:cubicBez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76" name="Freeform 62">
                <a:extLst>
                  <a:ext uri="{FF2B5EF4-FFF2-40B4-BE49-F238E27FC236}">
                    <a16:creationId xmlns:a16="http://schemas.microsoft.com/office/drawing/2014/main" id="{B3148C64-AE70-4F9D-B6CE-5C92B9922B9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87376" y="1390651"/>
                <a:ext cx="1228725" cy="761999"/>
              </a:xfrm>
              <a:custGeom>
                <a:avLst/>
                <a:gdLst>
                  <a:gd name="T0" fmla="*/ 0 w 258"/>
                  <a:gd name="T1" fmla="*/ 17 h 166"/>
                  <a:gd name="T2" fmla="*/ 258 w 258"/>
                  <a:gd name="T3" fmla="*/ 166 h 166"/>
                  <a:gd name="T4" fmla="*/ 162 w 258"/>
                  <a:gd name="T5" fmla="*/ 34 h 166"/>
                  <a:gd name="T6" fmla="*/ 0 w 258"/>
                  <a:gd name="T7" fmla="*/ 17 h 166"/>
                </a:gdLst>
                <a:ahLst/>
                <a:cxnLst>
                  <a:cxn ang="0">
                    <a:pos x="T0" y="T1"/>
                  </a:cxn>
                  <a:cxn ang="0">
                    <a:pos x="T2" y="T3"/>
                  </a:cxn>
                  <a:cxn ang="0">
                    <a:pos x="T4" y="T5"/>
                  </a:cxn>
                  <a:cxn ang="0">
                    <a:pos x="T6" y="T7"/>
                  </a:cxn>
                </a:cxnLst>
                <a:rect l="0" t="0" r="r" b="b"/>
                <a:pathLst>
                  <a:path w="258" h="166">
                    <a:moveTo>
                      <a:pt x="0" y="17"/>
                    </a:moveTo>
                    <a:cubicBezTo>
                      <a:pt x="258" y="166"/>
                      <a:pt x="258" y="166"/>
                      <a:pt x="258" y="166"/>
                    </a:cubicBezTo>
                    <a:cubicBezTo>
                      <a:pt x="247" y="112"/>
                      <a:pt x="213" y="63"/>
                      <a:pt x="162" y="34"/>
                    </a:cubicBezTo>
                    <a:cubicBezTo>
                      <a:pt x="111" y="4"/>
                      <a:pt x="52" y="0"/>
                      <a:pt x="0" y="17"/>
                    </a:cubicBezTo>
                    <a:close/>
                  </a:path>
                </a:pathLst>
              </a:custGeom>
              <a:gradFill flip="none" rotWithShape="1">
                <a:gsLst>
                  <a:gs pos="0">
                    <a:srgbClr val="FFFFFF">
                      <a:alpha val="80000"/>
                    </a:srgbClr>
                  </a:gs>
                  <a:gs pos="100000">
                    <a:srgbClr val="FFFFFF">
                      <a:alpha val="20000"/>
                    </a:srgbClr>
                  </a:gs>
                </a:gsLst>
                <a:lin ang="108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77" name="Freeform 65">
                <a:extLst>
                  <a:ext uri="{FF2B5EF4-FFF2-40B4-BE49-F238E27FC236}">
                    <a16:creationId xmlns:a16="http://schemas.microsoft.com/office/drawing/2014/main" id="{78C97992-BC56-40D7-A639-3D314871C8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816101" y="1362075"/>
                <a:ext cx="1228725" cy="790575"/>
              </a:xfrm>
              <a:custGeom>
                <a:avLst/>
                <a:gdLst>
                  <a:gd name="T0" fmla="*/ 0 w 258"/>
                  <a:gd name="T1" fmla="*/ 166 h 166"/>
                  <a:gd name="T2" fmla="*/ 258 w 258"/>
                  <a:gd name="T3" fmla="*/ 17 h 166"/>
                  <a:gd name="T4" fmla="*/ 96 w 258"/>
                  <a:gd name="T5" fmla="*/ 34 h 166"/>
                  <a:gd name="T6" fmla="*/ 0 w 258"/>
                  <a:gd name="T7" fmla="*/ 166 h 166"/>
                </a:gdLst>
                <a:ahLst/>
                <a:cxnLst>
                  <a:cxn ang="0">
                    <a:pos x="T0" y="T1"/>
                  </a:cxn>
                  <a:cxn ang="0">
                    <a:pos x="T2" y="T3"/>
                  </a:cxn>
                  <a:cxn ang="0">
                    <a:pos x="T4" y="T5"/>
                  </a:cxn>
                  <a:cxn ang="0">
                    <a:pos x="T6" y="T7"/>
                  </a:cxn>
                </a:cxnLst>
                <a:rect l="0" t="0" r="r" b="b"/>
                <a:pathLst>
                  <a:path w="258" h="166">
                    <a:moveTo>
                      <a:pt x="0" y="166"/>
                    </a:moveTo>
                    <a:cubicBezTo>
                      <a:pt x="258" y="17"/>
                      <a:pt x="258" y="17"/>
                      <a:pt x="258" y="17"/>
                    </a:cubicBezTo>
                    <a:cubicBezTo>
                      <a:pt x="206" y="0"/>
                      <a:pt x="147" y="4"/>
                      <a:pt x="96" y="34"/>
                    </a:cubicBezTo>
                    <a:cubicBezTo>
                      <a:pt x="44" y="63"/>
                      <a:pt x="11" y="112"/>
                      <a:pt x="0" y="166"/>
                    </a:cubicBezTo>
                    <a:close/>
                  </a:path>
                </a:pathLst>
              </a:custGeom>
              <a:gradFill flip="none" rotWithShape="0">
                <a:gsLst>
                  <a:gs pos="0">
                    <a:srgbClr val="FFFFFF">
                      <a:alpha val="80000"/>
                    </a:srgbClr>
                  </a:gs>
                  <a:gs pos="100000">
                    <a:srgbClr val="FFFFFF">
                      <a:alpha val="20000"/>
                    </a:srgbClr>
                  </a:gs>
                </a:gsLst>
                <a:lin ang="108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78" name="Freeform 79">
                <a:extLst>
                  <a:ext uri="{FF2B5EF4-FFF2-40B4-BE49-F238E27FC236}">
                    <a16:creationId xmlns:a16="http://schemas.microsoft.com/office/drawing/2014/main" id="{469CAD99-0EFE-4B8E-922B-0C2BCFFD5D9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87376" y="2124075"/>
                <a:ext cx="1228725" cy="790575"/>
              </a:xfrm>
              <a:custGeom>
                <a:avLst/>
                <a:gdLst>
                  <a:gd name="T0" fmla="*/ 0 w 258"/>
                  <a:gd name="T1" fmla="*/ 17 h 166"/>
                  <a:gd name="T2" fmla="*/ 258 w 258"/>
                  <a:gd name="T3" fmla="*/ 166 h 166"/>
                  <a:gd name="T4" fmla="*/ 162 w 258"/>
                  <a:gd name="T5" fmla="*/ 34 h 166"/>
                  <a:gd name="T6" fmla="*/ 0 w 258"/>
                  <a:gd name="T7" fmla="*/ 17 h 166"/>
                </a:gdLst>
                <a:ahLst/>
                <a:cxnLst>
                  <a:cxn ang="0">
                    <a:pos x="T0" y="T1"/>
                  </a:cxn>
                  <a:cxn ang="0">
                    <a:pos x="T2" y="T3"/>
                  </a:cxn>
                  <a:cxn ang="0">
                    <a:pos x="T4" y="T5"/>
                  </a:cxn>
                  <a:cxn ang="0">
                    <a:pos x="T6" y="T7"/>
                  </a:cxn>
                </a:cxnLst>
                <a:rect l="0" t="0" r="r" b="b"/>
                <a:pathLst>
                  <a:path w="258" h="166">
                    <a:moveTo>
                      <a:pt x="0" y="17"/>
                    </a:moveTo>
                    <a:cubicBezTo>
                      <a:pt x="258" y="166"/>
                      <a:pt x="258" y="166"/>
                      <a:pt x="258" y="166"/>
                    </a:cubicBezTo>
                    <a:cubicBezTo>
                      <a:pt x="247" y="112"/>
                      <a:pt x="213" y="63"/>
                      <a:pt x="162" y="34"/>
                    </a:cubicBezTo>
                    <a:cubicBezTo>
                      <a:pt x="111" y="4"/>
                      <a:pt x="52" y="0"/>
                      <a:pt x="0" y="17"/>
                    </a:cubicBezTo>
                    <a:close/>
                  </a:path>
                </a:pathLst>
              </a:custGeom>
              <a:gradFill flip="none" rotWithShape="1">
                <a:gsLst>
                  <a:gs pos="0">
                    <a:srgbClr val="FFFFFF">
                      <a:alpha val="80000"/>
                    </a:srgbClr>
                  </a:gs>
                  <a:gs pos="100000">
                    <a:srgbClr val="FFFFFF">
                      <a:alpha val="20000"/>
                    </a:srgbClr>
                  </a:gs>
                </a:gsLst>
                <a:lin ang="108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79" name="Freeform 82">
                <a:extLst>
                  <a:ext uri="{FF2B5EF4-FFF2-40B4-BE49-F238E27FC236}">
                    <a16:creationId xmlns:a16="http://schemas.microsoft.com/office/drawing/2014/main" id="{1D00B441-E5A3-4411-9B05-8E09BFF62D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816101" y="2124075"/>
                <a:ext cx="1228725" cy="790575"/>
              </a:xfrm>
              <a:custGeom>
                <a:avLst/>
                <a:gdLst>
                  <a:gd name="T0" fmla="*/ 0 w 258"/>
                  <a:gd name="T1" fmla="*/ 166 h 166"/>
                  <a:gd name="T2" fmla="*/ 258 w 258"/>
                  <a:gd name="T3" fmla="*/ 17 h 166"/>
                  <a:gd name="T4" fmla="*/ 96 w 258"/>
                  <a:gd name="T5" fmla="*/ 34 h 166"/>
                  <a:gd name="T6" fmla="*/ 0 w 258"/>
                  <a:gd name="T7" fmla="*/ 166 h 166"/>
                </a:gdLst>
                <a:ahLst/>
                <a:cxnLst>
                  <a:cxn ang="0">
                    <a:pos x="T0" y="T1"/>
                  </a:cxn>
                  <a:cxn ang="0">
                    <a:pos x="T2" y="T3"/>
                  </a:cxn>
                  <a:cxn ang="0">
                    <a:pos x="T4" y="T5"/>
                  </a:cxn>
                  <a:cxn ang="0">
                    <a:pos x="T6" y="T7"/>
                  </a:cxn>
                </a:cxnLst>
                <a:rect l="0" t="0" r="r" b="b"/>
                <a:pathLst>
                  <a:path w="258" h="166">
                    <a:moveTo>
                      <a:pt x="0" y="166"/>
                    </a:moveTo>
                    <a:cubicBezTo>
                      <a:pt x="258" y="17"/>
                      <a:pt x="258" y="17"/>
                      <a:pt x="258" y="17"/>
                    </a:cubicBezTo>
                    <a:cubicBezTo>
                      <a:pt x="206" y="0"/>
                      <a:pt x="147" y="4"/>
                      <a:pt x="96" y="34"/>
                    </a:cubicBezTo>
                    <a:cubicBezTo>
                      <a:pt x="44" y="63"/>
                      <a:pt x="11" y="112"/>
                      <a:pt x="0" y="166"/>
                    </a:cubicBezTo>
                    <a:close/>
                  </a:path>
                </a:pathLst>
              </a:custGeom>
              <a:gradFill flip="none" rotWithShape="1">
                <a:gsLst>
                  <a:gs pos="0">
                    <a:srgbClr val="FFFFFF">
                      <a:alpha val="80000"/>
                    </a:srgbClr>
                  </a:gs>
                  <a:gs pos="100000">
                    <a:srgbClr val="FFFFFF">
                      <a:alpha val="20000"/>
                    </a:srgbClr>
                  </a:gs>
                </a:gsLst>
                <a:lin ang="108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80" name="Freeform 85">
                <a:extLst>
                  <a:ext uri="{FF2B5EF4-FFF2-40B4-BE49-F238E27FC236}">
                    <a16:creationId xmlns:a16="http://schemas.microsoft.com/office/drawing/2014/main" id="{3FFE4E0B-A703-4655-B55F-44B3A3902F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87376" y="2886075"/>
                <a:ext cx="1228725" cy="790575"/>
              </a:xfrm>
              <a:custGeom>
                <a:avLst/>
                <a:gdLst>
                  <a:gd name="T0" fmla="*/ 0 w 258"/>
                  <a:gd name="T1" fmla="*/ 17 h 166"/>
                  <a:gd name="T2" fmla="*/ 258 w 258"/>
                  <a:gd name="T3" fmla="*/ 166 h 166"/>
                  <a:gd name="T4" fmla="*/ 162 w 258"/>
                  <a:gd name="T5" fmla="*/ 34 h 166"/>
                  <a:gd name="T6" fmla="*/ 0 w 258"/>
                  <a:gd name="T7" fmla="*/ 17 h 166"/>
                </a:gdLst>
                <a:ahLst/>
                <a:cxnLst>
                  <a:cxn ang="0">
                    <a:pos x="T0" y="T1"/>
                  </a:cxn>
                  <a:cxn ang="0">
                    <a:pos x="T2" y="T3"/>
                  </a:cxn>
                  <a:cxn ang="0">
                    <a:pos x="T4" y="T5"/>
                  </a:cxn>
                  <a:cxn ang="0">
                    <a:pos x="T6" y="T7"/>
                  </a:cxn>
                </a:cxnLst>
                <a:rect l="0" t="0" r="r" b="b"/>
                <a:pathLst>
                  <a:path w="258" h="166">
                    <a:moveTo>
                      <a:pt x="0" y="17"/>
                    </a:moveTo>
                    <a:cubicBezTo>
                      <a:pt x="258" y="166"/>
                      <a:pt x="258" y="166"/>
                      <a:pt x="258" y="166"/>
                    </a:cubicBezTo>
                    <a:cubicBezTo>
                      <a:pt x="247" y="112"/>
                      <a:pt x="213" y="63"/>
                      <a:pt x="162" y="34"/>
                    </a:cubicBezTo>
                    <a:cubicBezTo>
                      <a:pt x="111" y="4"/>
                      <a:pt x="52" y="0"/>
                      <a:pt x="0" y="17"/>
                    </a:cubicBezTo>
                    <a:close/>
                  </a:path>
                </a:pathLst>
              </a:custGeom>
              <a:gradFill flip="none" rotWithShape="1">
                <a:gsLst>
                  <a:gs pos="0">
                    <a:srgbClr val="FFFFFF">
                      <a:alpha val="80000"/>
                    </a:srgbClr>
                  </a:gs>
                  <a:gs pos="100000">
                    <a:srgbClr val="FFFFFF">
                      <a:alpha val="20000"/>
                    </a:srgbClr>
                  </a:gs>
                </a:gsLst>
                <a:lin ang="108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81" name="Freeform 88">
                <a:extLst>
                  <a:ext uri="{FF2B5EF4-FFF2-40B4-BE49-F238E27FC236}">
                    <a16:creationId xmlns:a16="http://schemas.microsoft.com/office/drawing/2014/main" id="{F19632C2-B953-4CD1-9EAA-5C1FEA3EFD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816101" y="2886075"/>
                <a:ext cx="1228725" cy="790575"/>
              </a:xfrm>
              <a:custGeom>
                <a:avLst/>
                <a:gdLst>
                  <a:gd name="T0" fmla="*/ 0 w 258"/>
                  <a:gd name="T1" fmla="*/ 166 h 166"/>
                  <a:gd name="T2" fmla="*/ 258 w 258"/>
                  <a:gd name="T3" fmla="*/ 17 h 166"/>
                  <a:gd name="T4" fmla="*/ 96 w 258"/>
                  <a:gd name="T5" fmla="*/ 34 h 166"/>
                  <a:gd name="T6" fmla="*/ 0 w 258"/>
                  <a:gd name="T7" fmla="*/ 166 h 166"/>
                </a:gdLst>
                <a:ahLst/>
                <a:cxnLst>
                  <a:cxn ang="0">
                    <a:pos x="T0" y="T1"/>
                  </a:cxn>
                  <a:cxn ang="0">
                    <a:pos x="T2" y="T3"/>
                  </a:cxn>
                  <a:cxn ang="0">
                    <a:pos x="T4" y="T5"/>
                  </a:cxn>
                  <a:cxn ang="0">
                    <a:pos x="T6" y="T7"/>
                  </a:cxn>
                </a:cxnLst>
                <a:rect l="0" t="0" r="r" b="b"/>
                <a:pathLst>
                  <a:path w="258" h="166">
                    <a:moveTo>
                      <a:pt x="0" y="166"/>
                    </a:moveTo>
                    <a:cubicBezTo>
                      <a:pt x="258" y="17"/>
                      <a:pt x="258" y="17"/>
                      <a:pt x="258" y="17"/>
                    </a:cubicBezTo>
                    <a:cubicBezTo>
                      <a:pt x="206" y="0"/>
                      <a:pt x="147" y="4"/>
                      <a:pt x="96" y="34"/>
                    </a:cubicBezTo>
                    <a:cubicBezTo>
                      <a:pt x="44" y="63"/>
                      <a:pt x="11" y="112"/>
                      <a:pt x="0" y="166"/>
                    </a:cubicBezTo>
                    <a:close/>
                  </a:path>
                </a:pathLst>
              </a:custGeom>
              <a:gradFill flip="none" rotWithShape="1">
                <a:gsLst>
                  <a:gs pos="0">
                    <a:srgbClr val="FFFFFF">
                      <a:alpha val="80000"/>
                    </a:srgbClr>
                  </a:gs>
                  <a:gs pos="100000">
                    <a:srgbClr val="FFFFFF">
                      <a:alpha val="20000"/>
                    </a:srgbClr>
                  </a:gs>
                </a:gsLst>
                <a:lin ang="108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grpSp>
            <p:nvGrpSpPr>
              <p:cNvPr id="82" name="Group 81">
                <a:extLst>
                  <a:ext uri="{FF2B5EF4-FFF2-40B4-BE49-F238E27FC236}">
                    <a16:creationId xmlns:a16="http://schemas.microsoft.com/office/drawing/2014/main" id="{DBDC3951-9E4C-4062-9B43-3038D9058A6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87376" y="280988"/>
                <a:ext cx="2457450" cy="3838575"/>
                <a:chOff x="587376" y="280988"/>
                <a:chExt cx="2457450" cy="3838575"/>
              </a:xfrm>
            </p:grpSpPr>
            <p:sp>
              <p:nvSpPr>
                <p:cNvPr id="83" name="Line 63">
                  <a:extLst>
                    <a:ext uri="{FF2B5EF4-FFF2-40B4-BE49-F238E27FC236}">
                      <a16:creationId xmlns:a16="http://schemas.microsoft.com/office/drawing/2014/main" id="{2764EF0E-A104-46C9-B242-778009E49E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87376" y="1443038"/>
                  <a:ext cx="1228725" cy="709613"/>
                </a:xfrm>
                <a:prstGeom prst="line">
                  <a:avLst/>
                </a:prstGeom>
                <a:noFill/>
                <a:ln w="12700" cap="rnd">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84" name="Line 66">
                  <a:extLst>
                    <a:ext uri="{FF2B5EF4-FFF2-40B4-BE49-F238E27FC236}">
                      <a16:creationId xmlns:a16="http://schemas.microsoft.com/office/drawing/2014/main" id="{D0A8B652-41E0-456C-9C9F-1F0EC00891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1816101" y="1443038"/>
                  <a:ext cx="1228725" cy="709613"/>
                </a:xfrm>
                <a:prstGeom prst="line">
                  <a:avLst/>
                </a:prstGeom>
                <a:noFill/>
                <a:ln w="12700" cap="rnd">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85" name="Line 67">
                  <a:extLst>
                    <a:ext uri="{FF2B5EF4-FFF2-40B4-BE49-F238E27FC236}">
                      <a16:creationId xmlns:a16="http://schemas.microsoft.com/office/drawing/2014/main" id="{802E547A-C876-460C-B6A4-BCE8D39DA0A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1816101" y="280988"/>
                  <a:ext cx="0" cy="3838575"/>
                </a:xfrm>
                <a:prstGeom prst="line">
                  <a:avLst/>
                </a:prstGeom>
                <a:noFill/>
                <a:ln w="12700"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86" name="Line 80">
                  <a:extLst>
                    <a:ext uri="{FF2B5EF4-FFF2-40B4-BE49-F238E27FC236}">
                      <a16:creationId xmlns:a16="http://schemas.microsoft.com/office/drawing/2014/main" id="{00363E6C-7B8D-4E1D-A93E-E73306E130D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87376" y="2205038"/>
                  <a:ext cx="1228725" cy="709613"/>
                </a:xfrm>
                <a:prstGeom prst="line">
                  <a:avLst/>
                </a:prstGeom>
                <a:noFill/>
                <a:ln w="12700" cap="rnd">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87" name="Line 83">
                  <a:extLst>
                    <a:ext uri="{FF2B5EF4-FFF2-40B4-BE49-F238E27FC236}">
                      <a16:creationId xmlns:a16="http://schemas.microsoft.com/office/drawing/2014/main" id="{206E174F-B8D0-4FFD-A1B5-56BFC5CCE9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1816101" y="2205038"/>
                  <a:ext cx="1228725" cy="709613"/>
                </a:xfrm>
                <a:prstGeom prst="line">
                  <a:avLst/>
                </a:prstGeom>
                <a:noFill/>
                <a:ln w="12700" cap="rnd">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88" name="Line 86">
                  <a:extLst>
                    <a:ext uri="{FF2B5EF4-FFF2-40B4-BE49-F238E27FC236}">
                      <a16:creationId xmlns:a16="http://schemas.microsoft.com/office/drawing/2014/main" id="{3A10191E-76B5-4841-B32D-0DF6EAB639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87376" y="2967038"/>
                  <a:ext cx="1228725" cy="709613"/>
                </a:xfrm>
                <a:prstGeom prst="line">
                  <a:avLst/>
                </a:prstGeom>
                <a:noFill/>
                <a:ln w="12700" cap="rnd">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89" name="Line 89">
                  <a:extLst>
                    <a:ext uri="{FF2B5EF4-FFF2-40B4-BE49-F238E27FC236}">
                      <a16:creationId xmlns:a16="http://schemas.microsoft.com/office/drawing/2014/main" id="{CF67EF0B-5FE7-4D99-8B38-95B1706F07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1816101" y="2967038"/>
                  <a:ext cx="1228725" cy="709613"/>
                </a:xfrm>
                <a:prstGeom prst="line">
                  <a:avLst/>
                </a:prstGeom>
                <a:noFill/>
                <a:ln w="12700" cap="rnd">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grpSp>
        </p:grpSp>
        <p:grpSp>
          <p:nvGrpSpPr>
            <p:cNvPr id="50" name="Group 49">
              <a:extLst>
                <a:ext uri="{FF2B5EF4-FFF2-40B4-BE49-F238E27FC236}">
                  <a16:creationId xmlns:a16="http://schemas.microsoft.com/office/drawing/2014/main" id="{0B39CF0F-2997-4D96-8F17-211C97D87DB2}"/>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3500000">
              <a:off x="480743" y="3311698"/>
              <a:ext cx="1785984" cy="2211229"/>
              <a:chOff x="3125006" y="3171595"/>
              <a:chExt cx="1785984" cy="2211229"/>
            </a:xfrm>
          </p:grpSpPr>
          <p:grpSp>
            <p:nvGrpSpPr>
              <p:cNvPr id="60" name="Group 59">
                <a:extLst>
                  <a:ext uri="{FF2B5EF4-FFF2-40B4-BE49-F238E27FC236}">
                    <a16:creationId xmlns:a16="http://schemas.microsoft.com/office/drawing/2014/main" id="{6408937D-7FFE-4D6C-AF79-1F60035CC7C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136819" y="3174345"/>
                <a:ext cx="1760933" cy="2208479"/>
                <a:chOff x="4749017" y="2998646"/>
                <a:chExt cx="1760933" cy="2208479"/>
              </a:xfrm>
            </p:grpSpPr>
            <p:cxnSp>
              <p:nvCxnSpPr>
                <p:cNvPr id="64" name="Straight Connector 63">
                  <a:extLst>
                    <a:ext uri="{FF2B5EF4-FFF2-40B4-BE49-F238E27FC236}">
                      <a16:creationId xmlns:a16="http://schemas.microsoft.com/office/drawing/2014/main" id="{749AA60A-BD5D-4647-AE8A-DF411C654BD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5630197" y="2998646"/>
                  <a:ext cx="0" cy="2208479"/>
                </a:xfrm>
                <a:prstGeom prst="line">
                  <a:avLst/>
                </a:prstGeom>
                <a:ln w="12700">
                  <a:solidFill>
                    <a:srgbClr val="FFFFFF"/>
                  </a:solidFill>
                </a:ln>
              </p:spPr>
              <p:style>
                <a:lnRef idx="1">
                  <a:schemeClr val="accent1"/>
                </a:lnRef>
                <a:fillRef idx="0">
                  <a:schemeClr val="accent1"/>
                </a:fillRef>
                <a:effectRef idx="0">
                  <a:schemeClr val="accent1"/>
                </a:effectRef>
                <a:fontRef idx="minor">
                  <a:schemeClr val="tx1"/>
                </a:fontRef>
              </p:style>
            </p:cxnSp>
            <p:cxnSp>
              <p:nvCxnSpPr>
                <p:cNvPr id="65" name="Straight Connector 64">
                  <a:extLst>
                    <a:ext uri="{FF2B5EF4-FFF2-40B4-BE49-F238E27FC236}">
                      <a16:creationId xmlns:a16="http://schemas.microsoft.com/office/drawing/2014/main" id="{3F335D2B-768D-4700-A35C-F54A7BD3525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rot="10800000" flipH="1">
                  <a:off x="4749017" y="4416771"/>
                  <a:ext cx="1760933" cy="0"/>
                </a:xfrm>
                <a:prstGeom prst="line">
                  <a:avLst/>
                </a:prstGeom>
                <a:ln w="12700">
                  <a:solidFill>
                    <a:srgbClr val="FFFFFF"/>
                  </a:solidFill>
                </a:ln>
              </p:spPr>
              <p:style>
                <a:lnRef idx="1">
                  <a:schemeClr val="accent1"/>
                </a:lnRef>
                <a:fillRef idx="0">
                  <a:schemeClr val="accent1"/>
                </a:fillRef>
                <a:effectRef idx="0">
                  <a:schemeClr val="accent1"/>
                </a:effectRef>
                <a:fontRef idx="minor">
                  <a:schemeClr val="tx1"/>
                </a:fontRef>
              </p:style>
            </p:cxnSp>
            <p:sp>
              <p:nvSpPr>
                <p:cNvPr id="66" name="Rectangle 30">
                  <a:extLst>
                    <a:ext uri="{FF2B5EF4-FFF2-40B4-BE49-F238E27FC236}">
                      <a16:creationId xmlns:a16="http://schemas.microsoft.com/office/drawing/2014/main" id="{B6F1EDEE-EDB1-4759-9339-8F60B631A3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3500000">
                  <a:off x="5136242" y="3224252"/>
                  <a:ext cx="987915" cy="987915"/>
                </a:xfrm>
                <a:custGeom>
                  <a:avLst/>
                  <a:gdLst>
                    <a:gd name="connsiteX0" fmla="*/ 0 w 1302493"/>
                    <a:gd name="connsiteY0" fmla="*/ 0 h 1302493"/>
                    <a:gd name="connsiteX1" fmla="*/ 1302493 w 1302493"/>
                    <a:gd name="connsiteY1" fmla="*/ 0 h 1302493"/>
                    <a:gd name="connsiteX2" fmla="*/ 1302493 w 1302493"/>
                    <a:gd name="connsiteY2" fmla="*/ 1302493 h 1302493"/>
                    <a:gd name="connsiteX3" fmla="*/ 0 w 1302493"/>
                    <a:gd name="connsiteY3" fmla="*/ 1302493 h 1302493"/>
                    <a:gd name="connsiteX4" fmla="*/ 0 w 1302493"/>
                    <a:gd name="connsiteY4" fmla="*/ 0 h 1302493"/>
                    <a:gd name="connsiteX0" fmla="*/ 1302493 w 1393933"/>
                    <a:gd name="connsiteY0" fmla="*/ 1302493 h 1393933"/>
                    <a:gd name="connsiteX1" fmla="*/ 0 w 1393933"/>
                    <a:gd name="connsiteY1" fmla="*/ 1302493 h 1393933"/>
                    <a:gd name="connsiteX2" fmla="*/ 0 w 1393933"/>
                    <a:gd name="connsiteY2" fmla="*/ 0 h 1393933"/>
                    <a:gd name="connsiteX3" fmla="*/ 1302493 w 1393933"/>
                    <a:gd name="connsiteY3" fmla="*/ 0 h 1393933"/>
                    <a:gd name="connsiteX4" fmla="*/ 1393933 w 1393933"/>
                    <a:gd name="connsiteY4" fmla="*/ 1393933 h 1393933"/>
                    <a:gd name="connsiteX0" fmla="*/ 0 w 1393933"/>
                    <a:gd name="connsiteY0" fmla="*/ 1302493 h 1393933"/>
                    <a:gd name="connsiteX1" fmla="*/ 0 w 1393933"/>
                    <a:gd name="connsiteY1" fmla="*/ 0 h 1393933"/>
                    <a:gd name="connsiteX2" fmla="*/ 1302493 w 1393933"/>
                    <a:gd name="connsiteY2" fmla="*/ 0 h 1393933"/>
                    <a:gd name="connsiteX3" fmla="*/ 1393933 w 1393933"/>
                    <a:gd name="connsiteY3" fmla="*/ 1393933 h 1393933"/>
                    <a:gd name="connsiteX0" fmla="*/ 0 w 1302493"/>
                    <a:gd name="connsiteY0" fmla="*/ 1302493 h 1302493"/>
                    <a:gd name="connsiteX1" fmla="*/ 0 w 1302493"/>
                    <a:gd name="connsiteY1" fmla="*/ 0 h 1302493"/>
                    <a:gd name="connsiteX2" fmla="*/ 1302493 w 1302493"/>
                    <a:gd name="connsiteY2" fmla="*/ 0 h 1302493"/>
                  </a:gdLst>
                  <a:ahLst/>
                  <a:cxnLst>
                    <a:cxn ang="0">
                      <a:pos x="connsiteX0" y="connsiteY0"/>
                    </a:cxn>
                    <a:cxn ang="0">
                      <a:pos x="connsiteX1" y="connsiteY1"/>
                    </a:cxn>
                    <a:cxn ang="0">
                      <a:pos x="connsiteX2" y="connsiteY2"/>
                    </a:cxn>
                  </a:cxnLst>
                  <a:rect l="l" t="t" r="r" b="b"/>
                  <a:pathLst>
                    <a:path w="1302493" h="1302493">
                      <a:moveTo>
                        <a:pt x="0" y="1302493"/>
                      </a:moveTo>
                      <a:lnTo>
                        <a:pt x="0" y="0"/>
                      </a:lnTo>
                      <a:lnTo>
                        <a:pt x="1302493" y="0"/>
                      </a:lnTo>
                    </a:path>
                  </a:pathLst>
                </a:custGeom>
                <a:no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7" name="Rectangle 30">
                  <a:extLst>
                    <a:ext uri="{FF2B5EF4-FFF2-40B4-BE49-F238E27FC236}">
                      <a16:creationId xmlns:a16="http://schemas.microsoft.com/office/drawing/2014/main" id="{305D4D3B-BD5E-44BE-BE6A-4C918459301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3500000">
                  <a:off x="5327037" y="3070731"/>
                  <a:ext cx="606323" cy="606323"/>
                </a:xfrm>
                <a:custGeom>
                  <a:avLst/>
                  <a:gdLst>
                    <a:gd name="connsiteX0" fmla="*/ 0 w 1302493"/>
                    <a:gd name="connsiteY0" fmla="*/ 0 h 1302493"/>
                    <a:gd name="connsiteX1" fmla="*/ 1302493 w 1302493"/>
                    <a:gd name="connsiteY1" fmla="*/ 0 h 1302493"/>
                    <a:gd name="connsiteX2" fmla="*/ 1302493 w 1302493"/>
                    <a:gd name="connsiteY2" fmla="*/ 1302493 h 1302493"/>
                    <a:gd name="connsiteX3" fmla="*/ 0 w 1302493"/>
                    <a:gd name="connsiteY3" fmla="*/ 1302493 h 1302493"/>
                    <a:gd name="connsiteX4" fmla="*/ 0 w 1302493"/>
                    <a:gd name="connsiteY4" fmla="*/ 0 h 1302493"/>
                    <a:gd name="connsiteX0" fmla="*/ 1302493 w 1393933"/>
                    <a:gd name="connsiteY0" fmla="*/ 1302493 h 1393933"/>
                    <a:gd name="connsiteX1" fmla="*/ 0 w 1393933"/>
                    <a:gd name="connsiteY1" fmla="*/ 1302493 h 1393933"/>
                    <a:gd name="connsiteX2" fmla="*/ 0 w 1393933"/>
                    <a:gd name="connsiteY2" fmla="*/ 0 h 1393933"/>
                    <a:gd name="connsiteX3" fmla="*/ 1302493 w 1393933"/>
                    <a:gd name="connsiteY3" fmla="*/ 0 h 1393933"/>
                    <a:gd name="connsiteX4" fmla="*/ 1393933 w 1393933"/>
                    <a:gd name="connsiteY4" fmla="*/ 1393933 h 1393933"/>
                    <a:gd name="connsiteX0" fmla="*/ 0 w 1393933"/>
                    <a:gd name="connsiteY0" fmla="*/ 1302493 h 1393933"/>
                    <a:gd name="connsiteX1" fmla="*/ 0 w 1393933"/>
                    <a:gd name="connsiteY1" fmla="*/ 0 h 1393933"/>
                    <a:gd name="connsiteX2" fmla="*/ 1302493 w 1393933"/>
                    <a:gd name="connsiteY2" fmla="*/ 0 h 1393933"/>
                    <a:gd name="connsiteX3" fmla="*/ 1393933 w 1393933"/>
                    <a:gd name="connsiteY3" fmla="*/ 1393933 h 1393933"/>
                    <a:gd name="connsiteX0" fmla="*/ 0 w 1302493"/>
                    <a:gd name="connsiteY0" fmla="*/ 1302493 h 1302493"/>
                    <a:gd name="connsiteX1" fmla="*/ 0 w 1302493"/>
                    <a:gd name="connsiteY1" fmla="*/ 0 h 1302493"/>
                    <a:gd name="connsiteX2" fmla="*/ 1302493 w 1302493"/>
                    <a:gd name="connsiteY2" fmla="*/ 0 h 1302493"/>
                  </a:gdLst>
                  <a:ahLst/>
                  <a:cxnLst>
                    <a:cxn ang="0">
                      <a:pos x="connsiteX0" y="connsiteY0"/>
                    </a:cxn>
                    <a:cxn ang="0">
                      <a:pos x="connsiteX1" y="connsiteY1"/>
                    </a:cxn>
                    <a:cxn ang="0">
                      <a:pos x="connsiteX2" y="connsiteY2"/>
                    </a:cxn>
                  </a:cxnLst>
                  <a:rect l="l" t="t" r="r" b="b"/>
                  <a:pathLst>
                    <a:path w="1302493" h="1302493">
                      <a:moveTo>
                        <a:pt x="0" y="1302493"/>
                      </a:moveTo>
                      <a:lnTo>
                        <a:pt x="0" y="0"/>
                      </a:lnTo>
                      <a:lnTo>
                        <a:pt x="1302493" y="0"/>
                      </a:lnTo>
                    </a:path>
                  </a:pathLst>
                </a:custGeom>
                <a:no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61" name="Group 60">
                <a:extLst>
                  <a:ext uri="{FF2B5EF4-FFF2-40B4-BE49-F238E27FC236}">
                    <a16:creationId xmlns:a16="http://schemas.microsoft.com/office/drawing/2014/main" id="{30748E9E-1F8D-4FB9-89D6-F5B35B5049F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125006" y="3171595"/>
                <a:ext cx="1785984" cy="1799739"/>
                <a:chOff x="6879836" y="3516901"/>
                <a:chExt cx="1785984" cy="1799739"/>
              </a:xfrm>
            </p:grpSpPr>
            <p:sp>
              <p:nvSpPr>
                <p:cNvPr id="62" name="Freeform: Shape 61">
                  <a:extLst>
                    <a:ext uri="{FF2B5EF4-FFF2-40B4-BE49-F238E27FC236}">
                      <a16:creationId xmlns:a16="http://schemas.microsoft.com/office/drawing/2014/main" id="{B56CFFBA-D942-451F-B4E0-133DEA264B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79836" y="3521665"/>
                  <a:ext cx="892801" cy="1794975"/>
                </a:xfrm>
                <a:custGeom>
                  <a:avLst/>
                  <a:gdLst>
                    <a:gd name="connsiteX0" fmla="*/ 892801 w 892801"/>
                    <a:gd name="connsiteY0" fmla="*/ 0 h 1794975"/>
                    <a:gd name="connsiteX1" fmla="*/ 892801 w 892801"/>
                    <a:gd name="connsiteY1" fmla="*/ 1434622 h 1794975"/>
                    <a:gd name="connsiteX2" fmla="*/ 845919 w 892801"/>
                    <a:gd name="connsiteY2" fmla="*/ 1533379 h 1794975"/>
                    <a:gd name="connsiteX3" fmla="*/ 440820 w 892801"/>
                    <a:gd name="connsiteY3" fmla="*/ 1794916 h 1794975"/>
                    <a:gd name="connsiteX4" fmla="*/ 379878 w 892801"/>
                    <a:gd name="connsiteY4" fmla="*/ 1791253 h 1794975"/>
                    <a:gd name="connsiteX5" fmla="*/ 763083 w 892801"/>
                    <a:gd name="connsiteY5" fmla="*/ 100140 h 1794975"/>
                    <a:gd name="connsiteX6" fmla="*/ 892801 w 892801"/>
                    <a:gd name="connsiteY6" fmla="*/ 0 h 17949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92801" h="1794975">
                      <a:moveTo>
                        <a:pt x="892801" y="0"/>
                      </a:moveTo>
                      <a:lnTo>
                        <a:pt x="892801" y="1434622"/>
                      </a:lnTo>
                      <a:lnTo>
                        <a:pt x="845919" y="1533379"/>
                      </a:lnTo>
                      <a:cubicBezTo>
                        <a:pt x="735106" y="1711682"/>
                        <a:pt x="584368" y="1792418"/>
                        <a:pt x="440820" y="1794916"/>
                      </a:cubicBezTo>
                      <a:cubicBezTo>
                        <a:pt x="420314" y="1795273"/>
                        <a:pt x="399954" y="1794033"/>
                        <a:pt x="379878" y="1791253"/>
                      </a:cubicBezTo>
                      <a:cubicBezTo>
                        <a:pt x="-41718" y="1732871"/>
                        <a:pt x="-338017" y="995203"/>
                        <a:pt x="763083" y="100140"/>
                      </a:cubicBezTo>
                      <a:lnTo>
                        <a:pt x="892801" y="0"/>
                      </a:ln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anchor="t" anchorCtr="0" compatLnSpc="1">
                  <a:prstTxWarp prst="textNoShape">
                    <a:avLst/>
                  </a:prstTxWarp>
                </a:bodyPr>
                <a:lstStyle/>
                <a:p>
                  <a:endParaRPr lang="en-US" dirty="0">
                    <a:solidFill>
                      <a:schemeClr val="tx1"/>
                    </a:solidFill>
                  </a:endParaRPr>
                </a:p>
              </p:txBody>
            </p:sp>
            <p:sp>
              <p:nvSpPr>
                <p:cNvPr id="63" name="Freeform: Shape 62">
                  <a:extLst>
                    <a:ext uri="{FF2B5EF4-FFF2-40B4-BE49-F238E27FC236}">
                      <a16:creationId xmlns:a16="http://schemas.microsoft.com/office/drawing/2014/main" id="{1B25F38B-03B2-435D-82ED-142D2AB4D1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772637" y="3516901"/>
                  <a:ext cx="893183" cy="1795123"/>
                </a:xfrm>
                <a:custGeom>
                  <a:avLst/>
                  <a:gdLst>
                    <a:gd name="connsiteX0" fmla="*/ 191 w 893183"/>
                    <a:gd name="connsiteY0" fmla="*/ 0 h 1795123"/>
                    <a:gd name="connsiteX1" fmla="*/ 130101 w 893183"/>
                    <a:gd name="connsiteY1" fmla="*/ 100288 h 1795123"/>
                    <a:gd name="connsiteX2" fmla="*/ 513306 w 893183"/>
                    <a:gd name="connsiteY2" fmla="*/ 1791401 h 1795123"/>
                    <a:gd name="connsiteX3" fmla="*/ 47265 w 893183"/>
                    <a:gd name="connsiteY3" fmla="*/ 1533527 h 1795123"/>
                    <a:gd name="connsiteX4" fmla="*/ 192 w 893183"/>
                    <a:gd name="connsiteY4" fmla="*/ 1434367 h 1795123"/>
                    <a:gd name="connsiteX5" fmla="*/ 192 w 893183"/>
                    <a:gd name="connsiteY5" fmla="*/ 1438981 h 1795123"/>
                    <a:gd name="connsiteX6" fmla="*/ 0 w 893183"/>
                    <a:gd name="connsiteY6" fmla="*/ 1439386 h 1795123"/>
                    <a:gd name="connsiteX7" fmla="*/ 0 w 893183"/>
                    <a:gd name="connsiteY7" fmla="*/ 4764 h 1795123"/>
                    <a:gd name="connsiteX8" fmla="*/ 191 w 893183"/>
                    <a:gd name="connsiteY8" fmla="*/ 4616 h 1795123"/>
                    <a:gd name="connsiteX9" fmla="*/ 191 w 893183"/>
                    <a:gd name="connsiteY9" fmla="*/ 0 h 17951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93183" h="1795123">
                      <a:moveTo>
                        <a:pt x="191" y="0"/>
                      </a:moveTo>
                      <a:lnTo>
                        <a:pt x="130101" y="100288"/>
                      </a:lnTo>
                      <a:cubicBezTo>
                        <a:pt x="1231201" y="995351"/>
                        <a:pt x="934902" y="1733019"/>
                        <a:pt x="513306" y="1791401"/>
                      </a:cubicBezTo>
                      <a:cubicBezTo>
                        <a:pt x="352699" y="1813642"/>
                        <a:pt x="173909" y="1737302"/>
                        <a:pt x="47265" y="1533527"/>
                      </a:cubicBezTo>
                      <a:lnTo>
                        <a:pt x="192" y="1434367"/>
                      </a:lnTo>
                      <a:lnTo>
                        <a:pt x="192" y="1438981"/>
                      </a:lnTo>
                      <a:lnTo>
                        <a:pt x="0" y="1439386"/>
                      </a:lnTo>
                      <a:lnTo>
                        <a:pt x="0" y="4764"/>
                      </a:lnTo>
                      <a:lnTo>
                        <a:pt x="191" y="4616"/>
                      </a:lnTo>
                      <a:lnTo>
                        <a:pt x="191" y="0"/>
                      </a:ln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anchor="t" anchorCtr="0" compatLnSpc="1">
                  <a:prstTxWarp prst="textNoShape">
                    <a:avLst/>
                  </a:prstTxWarp>
                </a:bodyPr>
                <a:lstStyle/>
                <a:p>
                  <a:endParaRPr lang="en-US" dirty="0">
                    <a:solidFill>
                      <a:schemeClr val="tx1"/>
                    </a:solidFill>
                  </a:endParaRPr>
                </a:p>
              </p:txBody>
            </p:sp>
          </p:grpSp>
        </p:grpSp>
        <p:grpSp>
          <p:nvGrpSpPr>
            <p:cNvPr id="51" name="Group 50">
              <a:extLst>
                <a:ext uri="{FF2B5EF4-FFF2-40B4-BE49-F238E27FC236}">
                  <a16:creationId xmlns:a16="http://schemas.microsoft.com/office/drawing/2014/main" id="{E1A0A593-F414-4B02-A355-AC7A50A7E08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0800000">
              <a:off x="555957" y="5230097"/>
              <a:ext cx="641183" cy="1069728"/>
              <a:chOff x="6484112" y="2967038"/>
              <a:chExt cx="641183" cy="1069728"/>
            </a:xfrm>
          </p:grpSpPr>
          <p:grpSp>
            <p:nvGrpSpPr>
              <p:cNvPr id="52" name="Group 51">
                <a:extLst>
                  <a:ext uri="{FF2B5EF4-FFF2-40B4-BE49-F238E27FC236}">
                    <a16:creationId xmlns:a16="http://schemas.microsoft.com/office/drawing/2014/main" id="{1BA06E81-194E-43F2-B418-BF8101EAAE2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808136" y="2967038"/>
                <a:ext cx="317159" cy="932400"/>
                <a:chOff x="6808136" y="2967038"/>
                <a:chExt cx="317159" cy="932400"/>
              </a:xfrm>
            </p:grpSpPr>
            <p:sp>
              <p:nvSpPr>
                <p:cNvPr id="57" name="Freeform 68">
                  <a:extLst>
                    <a:ext uri="{FF2B5EF4-FFF2-40B4-BE49-F238E27FC236}">
                      <a16:creationId xmlns:a16="http://schemas.microsoft.com/office/drawing/2014/main" id="{ABE6BF78-8FF2-4595-9072-48ACEBE2079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808136" y="2967038"/>
                  <a:ext cx="159772" cy="710627"/>
                </a:xfrm>
                <a:custGeom>
                  <a:avLst/>
                  <a:gdLst>
                    <a:gd name="T0" fmla="*/ 0 w 67"/>
                    <a:gd name="T1" fmla="*/ 149 h 298"/>
                    <a:gd name="T2" fmla="*/ 67 w 67"/>
                    <a:gd name="T3" fmla="*/ 298 h 298"/>
                    <a:gd name="T4" fmla="*/ 67 w 67"/>
                    <a:gd name="T5" fmla="*/ 0 h 298"/>
                    <a:gd name="T6" fmla="*/ 0 w 67"/>
                    <a:gd name="T7" fmla="*/ 149 h 298"/>
                  </a:gdLst>
                  <a:ahLst/>
                  <a:cxnLst>
                    <a:cxn ang="0">
                      <a:pos x="T0" y="T1"/>
                    </a:cxn>
                    <a:cxn ang="0">
                      <a:pos x="T2" y="T3"/>
                    </a:cxn>
                    <a:cxn ang="0">
                      <a:pos x="T4" y="T5"/>
                    </a:cxn>
                    <a:cxn ang="0">
                      <a:pos x="T6" y="T7"/>
                    </a:cxn>
                  </a:cxnLst>
                  <a:rect l="0" t="0" r="r" b="b"/>
                  <a:pathLst>
                    <a:path w="67" h="298">
                      <a:moveTo>
                        <a:pt x="0" y="149"/>
                      </a:moveTo>
                      <a:cubicBezTo>
                        <a:pt x="0" y="208"/>
                        <a:pt x="26" y="261"/>
                        <a:pt x="67" y="298"/>
                      </a:cubicBezTo>
                      <a:cubicBezTo>
                        <a:pt x="67" y="0"/>
                        <a:pt x="67" y="0"/>
                        <a:pt x="67" y="0"/>
                      </a:cubicBezTo>
                      <a:cubicBezTo>
                        <a:pt x="26" y="36"/>
                        <a:pt x="0" y="89"/>
                        <a:pt x="0" y="149"/>
                      </a:cubicBez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58" name="Freeform 69">
                  <a:extLst>
                    <a:ext uri="{FF2B5EF4-FFF2-40B4-BE49-F238E27FC236}">
                      <a16:creationId xmlns:a16="http://schemas.microsoft.com/office/drawing/2014/main" id="{E182745B-1C12-49AC-97AD-501D806E9F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967908" y="2967038"/>
                  <a:ext cx="157387" cy="710627"/>
                </a:xfrm>
                <a:custGeom>
                  <a:avLst/>
                  <a:gdLst>
                    <a:gd name="T0" fmla="*/ 0 w 66"/>
                    <a:gd name="T1" fmla="*/ 0 h 298"/>
                    <a:gd name="T2" fmla="*/ 0 w 66"/>
                    <a:gd name="T3" fmla="*/ 298 h 298"/>
                    <a:gd name="T4" fmla="*/ 66 w 66"/>
                    <a:gd name="T5" fmla="*/ 149 h 298"/>
                    <a:gd name="T6" fmla="*/ 0 w 66"/>
                    <a:gd name="T7" fmla="*/ 0 h 298"/>
                  </a:gdLst>
                  <a:ahLst/>
                  <a:cxnLst>
                    <a:cxn ang="0">
                      <a:pos x="T0" y="T1"/>
                    </a:cxn>
                    <a:cxn ang="0">
                      <a:pos x="T2" y="T3"/>
                    </a:cxn>
                    <a:cxn ang="0">
                      <a:pos x="T4" y="T5"/>
                    </a:cxn>
                    <a:cxn ang="0">
                      <a:pos x="T6" y="T7"/>
                    </a:cxn>
                  </a:cxnLst>
                  <a:rect l="0" t="0" r="r" b="b"/>
                  <a:pathLst>
                    <a:path w="66" h="298">
                      <a:moveTo>
                        <a:pt x="0" y="0"/>
                      </a:moveTo>
                      <a:cubicBezTo>
                        <a:pt x="0" y="298"/>
                        <a:pt x="0" y="298"/>
                        <a:pt x="0" y="298"/>
                      </a:cubicBezTo>
                      <a:cubicBezTo>
                        <a:pt x="41" y="261"/>
                        <a:pt x="66" y="208"/>
                        <a:pt x="66" y="149"/>
                      </a:cubicBezTo>
                      <a:cubicBezTo>
                        <a:pt x="66" y="89"/>
                        <a:pt x="41" y="36"/>
                        <a:pt x="0" y="0"/>
                      </a:cubicBez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59" name="Line 70">
                  <a:extLst>
                    <a:ext uri="{FF2B5EF4-FFF2-40B4-BE49-F238E27FC236}">
                      <a16:creationId xmlns:a16="http://schemas.microsoft.com/office/drawing/2014/main" id="{56B38515-A1C4-46D9-AEC6-E55E1CB733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6967908" y="2967038"/>
                  <a:ext cx="0" cy="932400"/>
                </a:xfrm>
                <a:prstGeom prst="line">
                  <a:avLst/>
                </a:prstGeom>
                <a:noFill/>
                <a:ln w="12700" cap="flat">
                  <a:solidFill>
                    <a:srgbClr val="FFFF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grpSp>
          <p:grpSp>
            <p:nvGrpSpPr>
              <p:cNvPr id="53" name="Group 52">
                <a:extLst>
                  <a:ext uri="{FF2B5EF4-FFF2-40B4-BE49-F238E27FC236}">
                    <a16:creationId xmlns:a16="http://schemas.microsoft.com/office/drawing/2014/main" id="{C9A4424F-2DA0-4E5A-9291-0A5FCE55751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8900000" flipH="1">
                <a:off x="6484112" y="3104366"/>
                <a:ext cx="317159" cy="932400"/>
                <a:chOff x="6808136" y="2967038"/>
                <a:chExt cx="317159" cy="932400"/>
              </a:xfrm>
            </p:grpSpPr>
            <p:sp>
              <p:nvSpPr>
                <p:cNvPr id="54" name="Freeform 68">
                  <a:extLst>
                    <a:ext uri="{FF2B5EF4-FFF2-40B4-BE49-F238E27FC236}">
                      <a16:creationId xmlns:a16="http://schemas.microsoft.com/office/drawing/2014/main" id="{8609BA22-8E70-41AA-BACA-C9F8A789B23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808136" y="2967038"/>
                  <a:ext cx="159772" cy="710627"/>
                </a:xfrm>
                <a:custGeom>
                  <a:avLst/>
                  <a:gdLst>
                    <a:gd name="T0" fmla="*/ 0 w 67"/>
                    <a:gd name="T1" fmla="*/ 149 h 298"/>
                    <a:gd name="T2" fmla="*/ 67 w 67"/>
                    <a:gd name="T3" fmla="*/ 298 h 298"/>
                    <a:gd name="T4" fmla="*/ 67 w 67"/>
                    <a:gd name="T5" fmla="*/ 0 h 298"/>
                    <a:gd name="T6" fmla="*/ 0 w 67"/>
                    <a:gd name="T7" fmla="*/ 149 h 298"/>
                  </a:gdLst>
                  <a:ahLst/>
                  <a:cxnLst>
                    <a:cxn ang="0">
                      <a:pos x="T0" y="T1"/>
                    </a:cxn>
                    <a:cxn ang="0">
                      <a:pos x="T2" y="T3"/>
                    </a:cxn>
                    <a:cxn ang="0">
                      <a:pos x="T4" y="T5"/>
                    </a:cxn>
                    <a:cxn ang="0">
                      <a:pos x="T6" y="T7"/>
                    </a:cxn>
                  </a:cxnLst>
                  <a:rect l="0" t="0" r="r" b="b"/>
                  <a:pathLst>
                    <a:path w="67" h="298">
                      <a:moveTo>
                        <a:pt x="0" y="149"/>
                      </a:moveTo>
                      <a:cubicBezTo>
                        <a:pt x="0" y="208"/>
                        <a:pt x="26" y="261"/>
                        <a:pt x="67" y="298"/>
                      </a:cubicBezTo>
                      <a:cubicBezTo>
                        <a:pt x="67" y="0"/>
                        <a:pt x="67" y="0"/>
                        <a:pt x="67" y="0"/>
                      </a:cubicBezTo>
                      <a:cubicBezTo>
                        <a:pt x="26" y="36"/>
                        <a:pt x="0" y="89"/>
                        <a:pt x="0" y="149"/>
                      </a:cubicBez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55" name="Freeform 69">
                  <a:extLst>
                    <a:ext uri="{FF2B5EF4-FFF2-40B4-BE49-F238E27FC236}">
                      <a16:creationId xmlns:a16="http://schemas.microsoft.com/office/drawing/2014/main" id="{C2F49FC5-EFC3-4A02-9782-EC06564A94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967908" y="2967038"/>
                  <a:ext cx="157387" cy="710627"/>
                </a:xfrm>
                <a:custGeom>
                  <a:avLst/>
                  <a:gdLst>
                    <a:gd name="T0" fmla="*/ 0 w 66"/>
                    <a:gd name="T1" fmla="*/ 0 h 298"/>
                    <a:gd name="T2" fmla="*/ 0 w 66"/>
                    <a:gd name="T3" fmla="*/ 298 h 298"/>
                    <a:gd name="T4" fmla="*/ 66 w 66"/>
                    <a:gd name="T5" fmla="*/ 149 h 298"/>
                    <a:gd name="T6" fmla="*/ 0 w 66"/>
                    <a:gd name="T7" fmla="*/ 0 h 298"/>
                  </a:gdLst>
                  <a:ahLst/>
                  <a:cxnLst>
                    <a:cxn ang="0">
                      <a:pos x="T0" y="T1"/>
                    </a:cxn>
                    <a:cxn ang="0">
                      <a:pos x="T2" y="T3"/>
                    </a:cxn>
                    <a:cxn ang="0">
                      <a:pos x="T4" y="T5"/>
                    </a:cxn>
                    <a:cxn ang="0">
                      <a:pos x="T6" y="T7"/>
                    </a:cxn>
                  </a:cxnLst>
                  <a:rect l="0" t="0" r="r" b="b"/>
                  <a:pathLst>
                    <a:path w="66" h="298">
                      <a:moveTo>
                        <a:pt x="0" y="0"/>
                      </a:moveTo>
                      <a:cubicBezTo>
                        <a:pt x="0" y="298"/>
                        <a:pt x="0" y="298"/>
                        <a:pt x="0" y="298"/>
                      </a:cubicBezTo>
                      <a:cubicBezTo>
                        <a:pt x="41" y="261"/>
                        <a:pt x="66" y="208"/>
                        <a:pt x="66" y="149"/>
                      </a:cubicBezTo>
                      <a:cubicBezTo>
                        <a:pt x="66" y="89"/>
                        <a:pt x="41" y="36"/>
                        <a:pt x="0" y="0"/>
                      </a:cubicBez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56" name="Line 70">
                  <a:extLst>
                    <a:ext uri="{FF2B5EF4-FFF2-40B4-BE49-F238E27FC236}">
                      <a16:creationId xmlns:a16="http://schemas.microsoft.com/office/drawing/2014/main" id="{782187F0-090B-4C65-B604-5DD33B4FF23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6967908" y="2967038"/>
                  <a:ext cx="0" cy="932400"/>
                </a:xfrm>
                <a:prstGeom prst="line">
                  <a:avLst/>
                </a:prstGeom>
                <a:noFill/>
                <a:ln w="12700" cap="flat">
                  <a:solidFill>
                    <a:srgbClr val="FFFF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grpSp>
        </p:grpSp>
      </p:grpSp>
      <p:cxnSp>
        <p:nvCxnSpPr>
          <p:cNvPr id="91" name="Straight Connector 90">
            <a:extLst>
              <a:ext uri="{FF2B5EF4-FFF2-40B4-BE49-F238E27FC236}">
                <a16:creationId xmlns:a16="http://schemas.microsoft.com/office/drawing/2014/main" id="{A3805DED-0C97-4EF7-B1E1-0E016E053719}"/>
              </a:ext>
              <a:ext uri="{C183D7F6-B498-43B3-948B-1728B52AA6E4}">
                <adec:decorative xmlns:adec="http://schemas.microsoft.com/office/drawing/2017/decorative" val="1"/>
              </a:ext>
            </a:extLst>
          </p:cNvPr>
          <p:cNvCxnSpPr>
            <a:cxnSpLocks/>
          </p:cNvCxnSpPr>
          <p:nvPr userDrawn="1">
            <p:extLst>
              <p:ext uri="{386F3935-93C4-4BCD-93E2-E3B085C9AB24}">
                <p16:designElem xmlns:p16="http://schemas.microsoft.com/office/powerpoint/2015/main" val="1"/>
              </p:ext>
            </p:extLst>
          </p:nvPr>
        </p:nvCxnSpPr>
        <p:spPr>
          <a:xfrm>
            <a:off x="5826000" y="2428148"/>
            <a:ext cx="540000" cy="0"/>
          </a:xfrm>
          <a:prstGeom prst="line">
            <a:avLst/>
          </a:prstGeom>
          <a:ln w="12700">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094386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ection Break">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07C0FA93-7C0D-4CC0-BB42-DF569688ED82}"/>
              </a:ext>
              <a:ext uri="{C183D7F6-B498-43B3-948B-1728B52AA6E4}">
                <adec:decorative xmlns:adec="http://schemas.microsoft.com/office/drawing/2017/decorative" val="1"/>
              </a:ext>
            </a:extLst>
          </p:cNvPr>
          <p:cNvSpPr/>
          <p:nvPr userDrawn="1">
            <p:extLst>
              <p:ext uri="{386F3935-93C4-4BCD-93E2-E3B085C9AB24}">
                <p16:designElem xmlns:p16="http://schemas.microsoft.com/office/powerpoint/2015/main" val="1"/>
              </p:ext>
            </p:extLst>
          </p:nvPr>
        </p:nvSpPr>
        <p:spPr>
          <a:xfrm>
            <a:off x="6096000" y="0"/>
            <a:ext cx="6096000" cy="6858000"/>
          </a:xfrm>
          <a:prstGeom prst="rect">
            <a:avLst/>
          </a:prstGeom>
          <a:solidFill>
            <a:srgbClr val="FFFFFF"/>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alpha val="20000"/>
                </a:schemeClr>
              </a:solidFill>
            </a:endParaRPr>
          </a:p>
        </p:txBody>
      </p:sp>
      <p:sp>
        <p:nvSpPr>
          <p:cNvPr id="2" name="Title 1">
            <a:extLst>
              <a:ext uri="{FF2B5EF4-FFF2-40B4-BE49-F238E27FC236}">
                <a16:creationId xmlns:a16="http://schemas.microsoft.com/office/drawing/2014/main" id="{D033B6B0-54DE-4F2D-84DD-D06CD3B117B4}"/>
              </a:ext>
            </a:extLst>
          </p:cNvPr>
          <p:cNvSpPr>
            <a:spLocks noGrp="1"/>
          </p:cNvSpPr>
          <p:nvPr>
            <p:ph type="title"/>
          </p:nvPr>
        </p:nvSpPr>
        <p:spPr>
          <a:xfrm>
            <a:off x="989400" y="563402"/>
            <a:ext cx="4075200" cy="2058573"/>
          </a:xfrm>
        </p:spPr>
        <p:txBody>
          <a:bodyPr>
            <a:noAutofit/>
          </a:bodyPr>
          <a:lstStyle>
            <a:lvl1pPr algn="ctr">
              <a:defRPr sz="3200"/>
            </a:lvl1pPr>
          </a:lstStyle>
          <a:p>
            <a:r>
              <a:rPr lang="en-US"/>
              <a:t>Click to edit Master title style</a:t>
            </a:r>
            <a:endParaRPr lang="en-US" dirty="0"/>
          </a:p>
        </p:txBody>
      </p:sp>
      <p:sp>
        <p:nvSpPr>
          <p:cNvPr id="20" name="Subtitle 7">
            <a:extLst>
              <a:ext uri="{FF2B5EF4-FFF2-40B4-BE49-F238E27FC236}">
                <a16:creationId xmlns:a16="http://schemas.microsoft.com/office/drawing/2014/main" id="{C2777538-58E6-494C-A27B-B70346B0F395}"/>
              </a:ext>
            </a:extLst>
          </p:cNvPr>
          <p:cNvSpPr>
            <a:spLocks noGrp="1"/>
          </p:cNvSpPr>
          <p:nvPr>
            <p:ph type="subTitle" idx="1"/>
          </p:nvPr>
        </p:nvSpPr>
        <p:spPr>
          <a:xfrm>
            <a:off x="990000" y="4248000"/>
            <a:ext cx="4075200" cy="1520975"/>
          </a:xfrm>
        </p:spPr>
        <p:txBody>
          <a:bodyPr>
            <a:normAutofit/>
          </a:bodyPr>
          <a:lstStyle>
            <a:lvl1pPr marL="0" indent="0" algn="ctr">
              <a:buNone/>
              <a:defRPr/>
            </a:lvl1pPr>
          </a:lstStyle>
          <a:p>
            <a:r>
              <a:rPr lang="en-US"/>
              <a:t>Click to edit Master subtitle style</a:t>
            </a:r>
            <a:endParaRPr lang="en-US" dirty="0"/>
          </a:p>
        </p:txBody>
      </p:sp>
      <p:sp>
        <p:nvSpPr>
          <p:cNvPr id="24" name="Picture Placeholder 23">
            <a:extLst>
              <a:ext uri="{FF2B5EF4-FFF2-40B4-BE49-F238E27FC236}">
                <a16:creationId xmlns:a16="http://schemas.microsoft.com/office/drawing/2014/main" id="{C9D32952-2D0C-4A3E-9354-E014C717894E}"/>
              </a:ext>
            </a:extLst>
          </p:cNvPr>
          <p:cNvSpPr>
            <a:spLocks noGrp="1"/>
          </p:cNvSpPr>
          <p:nvPr>
            <p:ph type="pic" sz="quarter" idx="13"/>
          </p:nvPr>
        </p:nvSpPr>
        <p:spPr>
          <a:xfrm>
            <a:off x="6654800" y="563563"/>
            <a:ext cx="4995863" cy="2706687"/>
          </a:xfrm>
        </p:spPr>
        <p:txBody>
          <a:bodyPr/>
          <a:lstStyle/>
          <a:p>
            <a:r>
              <a:rPr lang="en-US"/>
              <a:t>Click icon to add picture</a:t>
            </a:r>
            <a:endParaRPr lang="en-US" dirty="0"/>
          </a:p>
        </p:txBody>
      </p:sp>
      <p:sp>
        <p:nvSpPr>
          <p:cNvPr id="26" name="Picture Placeholder 25">
            <a:extLst>
              <a:ext uri="{FF2B5EF4-FFF2-40B4-BE49-F238E27FC236}">
                <a16:creationId xmlns:a16="http://schemas.microsoft.com/office/drawing/2014/main" id="{92FA415D-7F98-4C81-A18F-A114BF021CC5}"/>
              </a:ext>
            </a:extLst>
          </p:cNvPr>
          <p:cNvSpPr>
            <a:spLocks noGrp="1"/>
          </p:cNvSpPr>
          <p:nvPr>
            <p:ph type="pic" sz="quarter" idx="14"/>
          </p:nvPr>
        </p:nvSpPr>
        <p:spPr>
          <a:xfrm>
            <a:off x="6654800" y="3587750"/>
            <a:ext cx="4995863" cy="2698750"/>
          </a:xfrm>
        </p:spPr>
        <p:txBody>
          <a:bodyPr/>
          <a:lstStyle/>
          <a:p>
            <a:r>
              <a:rPr lang="en-US"/>
              <a:t>Click icon to add picture</a:t>
            </a:r>
            <a:endParaRPr lang="en-US" dirty="0"/>
          </a:p>
        </p:txBody>
      </p:sp>
      <p:grpSp>
        <p:nvGrpSpPr>
          <p:cNvPr id="6" name="Group 5">
            <a:extLst>
              <a:ext uri="{FF2B5EF4-FFF2-40B4-BE49-F238E27FC236}">
                <a16:creationId xmlns:a16="http://schemas.microsoft.com/office/drawing/2014/main" id="{36D3DA45-FD99-405B-8BF9-260DD97C0D4F}"/>
              </a:ext>
              <a:ext uri="{C183D7F6-B498-43B3-948B-1728B52AA6E4}">
                <adec:decorative xmlns:adec="http://schemas.microsoft.com/office/drawing/2017/decorative" val="1"/>
              </a:ext>
            </a:extLst>
          </p:cNvPr>
          <p:cNvGrpSpPr/>
          <p:nvPr userDrawn="1">
            <p:extLst>
              <p:ext uri="{386F3935-93C4-4BCD-93E2-E3B085C9AB24}">
                <p16:designElem xmlns:p16="http://schemas.microsoft.com/office/powerpoint/2015/main" val="1"/>
              </p:ext>
            </p:extLst>
          </p:nvPr>
        </p:nvGrpSpPr>
        <p:grpSpPr>
          <a:xfrm>
            <a:off x="1919525" y="2840038"/>
            <a:ext cx="2216150" cy="1177924"/>
            <a:chOff x="4987925" y="2840038"/>
            <a:chExt cx="2216150" cy="1177924"/>
          </a:xfrm>
        </p:grpSpPr>
        <p:sp>
          <p:nvSpPr>
            <p:cNvPr id="7" name="Rectangle 6">
              <a:extLst>
                <a:ext uri="{FF2B5EF4-FFF2-40B4-BE49-F238E27FC236}">
                  <a16:creationId xmlns:a16="http://schemas.microsoft.com/office/drawing/2014/main" id="{C5C2A03C-F372-4C6D-929D-FD97AD43969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987925" y="2840038"/>
              <a:ext cx="2216150" cy="1177924"/>
            </a:xfrm>
            <a:prstGeom prst="rect">
              <a:avLst/>
            </a:prstGeom>
            <a:solidFill>
              <a:schemeClr val="bg2">
                <a:alpha val="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8" name="Group 7">
              <a:extLst>
                <a:ext uri="{FF2B5EF4-FFF2-40B4-BE49-F238E27FC236}">
                  <a16:creationId xmlns:a16="http://schemas.microsoft.com/office/drawing/2014/main" id="{E8FEDBB3-0BD6-41BC-BB57-9FEC2E96C0F3}"/>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5720702" y="2912637"/>
              <a:ext cx="1080000" cy="1080000"/>
              <a:chOff x="6879023" y="2912637"/>
              <a:chExt cx="1080000" cy="1080000"/>
            </a:xfrm>
          </p:grpSpPr>
          <p:grpSp>
            <p:nvGrpSpPr>
              <p:cNvPr id="9" name="Group 8">
                <a:extLst>
                  <a:ext uri="{FF2B5EF4-FFF2-40B4-BE49-F238E27FC236}">
                    <a16:creationId xmlns:a16="http://schemas.microsoft.com/office/drawing/2014/main" id="{7D12B81D-3F14-4DA1-BECA-669824832A04}"/>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rot="2700000">
                <a:off x="7260443" y="2912637"/>
                <a:ext cx="317159" cy="1080000"/>
                <a:chOff x="4799744" y="2905614"/>
                <a:chExt cx="317159" cy="1080000"/>
              </a:xfrm>
            </p:grpSpPr>
            <p:sp>
              <p:nvSpPr>
                <p:cNvPr id="14" name="Freeform 68">
                  <a:extLst>
                    <a:ext uri="{FF2B5EF4-FFF2-40B4-BE49-F238E27FC236}">
                      <a16:creationId xmlns:a16="http://schemas.microsoft.com/office/drawing/2014/main" id="{EA11E57D-88DD-4899-907A-2A5772002FE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799744" y="2905614"/>
                  <a:ext cx="159772" cy="710627"/>
                </a:xfrm>
                <a:custGeom>
                  <a:avLst/>
                  <a:gdLst>
                    <a:gd name="T0" fmla="*/ 0 w 67"/>
                    <a:gd name="T1" fmla="*/ 149 h 298"/>
                    <a:gd name="T2" fmla="*/ 67 w 67"/>
                    <a:gd name="T3" fmla="*/ 298 h 298"/>
                    <a:gd name="T4" fmla="*/ 67 w 67"/>
                    <a:gd name="T5" fmla="*/ 0 h 298"/>
                    <a:gd name="T6" fmla="*/ 0 w 67"/>
                    <a:gd name="T7" fmla="*/ 149 h 298"/>
                  </a:gdLst>
                  <a:ahLst/>
                  <a:cxnLst>
                    <a:cxn ang="0">
                      <a:pos x="T0" y="T1"/>
                    </a:cxn>
                    <a:cxn ang="0">
                      <a:pos x="T2" y="T3"/>
                    </a:cxn>
                    <a:cxn ang="0">
                      <a:pos x="T4" y="T5"/>
                    </a:cxn>
                    <a:cxn ang="0">
                      <a:pos x="T6" y="T7"/>
                    </a:cxn>
                  </a:cxnLst>
                  <a:rect l="0" t="0" r="r" b="b"/>
                  <a:pathLst>
                    <a:path w="67" h="298">
                      <a:moveTo>
                        <a:pt x="0" y="149"/>
                      </a:moveTo>
                      <a:cubicBezTo>
                        <a:pt x="0" y="208"/>
                        <a:pt x="26" y="261"/>
                        <a:pt x="67" y="298"/>
                      </a:cubicBezTo>
                      <a:cubicBezTo>
                        <a:pt x="67" y="0"/>
                        <a:pt x="67" y="0"/>
                        <a:pt x="67" y="0"/>
                      </a:cubicBezTo>
                      <a:cubicBezTo>
                        <a:pt x="26" y="36"/>
                        <a:pt x="0" y="89"/>
                        <a:pt x="0" y="149"/>
                      </a:cubicBez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15" name="Freeform 69">
                  <a:extLst>
                    <a:ext uri="{FF2B5EF4-FFF2-40B4-BE49-F238E27FC236}">
                      <a16:creationId xmlns:a16="http://schemas.microsoft.com/office/drawing/2014/main" id="{7A5AEE18-30A4-4777-975F-02D107A171B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959516" y="2905614"/>
                  <a:ext cx="157387" cy="710627"/>
                </a:xfrm>
                <a:custGeom>
                  <a:avLst/>
                  <a:gdLst>
                    <a:gd name="T0" fmla="*/ 0 w 66"/>
                    <a:gd name="T1" fmla="*/ 0 h 298"/>
                    <a:gd name="T2" fmla="*/ 0 w 66"/>
                    <a:gd name="T3" fmla="*/ 298 h 298"/>
                    <a:gd name="T4" fmla="*/ 66 w 66"/>
                    <a:gd name="T5" fmla="*/ 149 h 298"/>
                    <a:gd name="T6" fmla="*/ 0 w 66"/>
                    <a:gd name="T7" fmla="*/ 0 h 298"/>
                  </a:gdLst>
                  <a:ahLst/>
                  <a:cxnLst>
                    <a:cxn ang="0">
                      <a:pos x="T0" y="T1"/>
                    </a:cxn>
                    <a:cxn ang="0">
                      <a:pos x="T2" y="T3"/>
                    </a:cxn>
                    <a:cxn ang="0">
                      <a:pos x="T4" y="T5"/>
                    </a:cxn>
                    <a:cxn ang="0">
                      <a:pos x="T6" y="T7"/>
                    </a:cxn>
                  </a:cxnLst>
                  <a:rect l="0" t="0" r="r" b="b"/>
                  <a:pathLst>
                    <a:path w="66" h="298">
                      <a:moveTo>
                        <a:pt x="0" y="0"/>
                      </a:moveTo>
                      <a:cubicBezTo>
                        <a:pt x="0" y="298"/>
                        <a:pt x="0" y="298"/>
                        <a:pt x="0" y="298"/>
                      </a:cubicBezTo>
                      <a:cubicBezTo>
                        <a:pt x="41" y="261"/>
                        <a:pt x="66" y="208"/>
                        <a:pt x="66" y="149"/>
                      </a:cubicBezTo>
                      <a:cubicBezTo>
                        <a:pt x="66" y="89"/>
                        <a:pt x="41" y="36"/>
                        <a:pt x="0" y="0"/>
                      </a:cubicBez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16" name="Line 70">
                  <a:extLst>
                    <a:ext uri="{FF2B5EF4-FFF2-40B4-BE49-F238E27FC236}">
                      <a16:creationId xmlns:a16="http://schemas.microsoft.com/office/drawing/2014/main" id="{39EA21FB-AE36-478E-9770-CB8428143903}"/>
                    </a:ext>
                    <a:ext uri="{C183D7F6-B498-43B3-948B-1728B52AA6E4}">
                      <adec:decorative xmlns:adec="http://schemas.microsoft.com/office/drawing/2017/decorative" val="1"/>
                    </a:ext>
                  </a:extLst>
                </p:cNvPr>
                <p:cNvSpPr>
                  <a:spLocks noChangeShapeType="1"/>
                </p:cNvSpPr>
                <p:nvPr>
                  <p:extLst>
                    <p:ext uri="{386F3935-93C4-4BCD-93E2-E3B085C9AB24}">
                      <p16:designElem xmlns:p16="http://schemas.microsoft.com/office/powerpoint/2015/main" val="1"/>
                    </p:ext>
                  </p:extLst>
                </p:nvPr>
              </p:nvSpPr>
              <p:spPr bwMode="auto">
                <a:xfrm flipV="1">
                  <a:off x="4959516" y="2905614"/>
                  <a:ext cx="0" cy="1080000"/>
                </a:xfrm>
                <a:prstGeom prst="line">
                  <a:avLst/>
                </a:prstGeom>
                <a:noFill/>
                <a:ln w="12700" cap="flat">
                  <a:solidFill>
                    <a:srgbClr val="FFFF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grpSp>
          <p:grpSp>
            <p:nvGrpSpPr>
              <p:cNvPr id="10" name="Group 9">
                <a:extLst>
                  <a:ext uri="{FF2B5EF4-FFF2-40B4-BE49-F238E27FC236}">
                    <a16:creationId xmlns:a16="http://schemas.microsoft.com/office/drawing/2014/main" id="{BC45D5C4-2D3A-4F84-BED1-D9B75234B075}"/>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rot="18900000" flipH="1">
                <a:off x="6916369" y="2912637"/>
                <a:ext cx="317159" cy="1080000"/>
                <a:chOff x="4799744" y="2905614"/>
                <a:chExt cx="317159" cy="1080000"/>
              </a:xfrm>
            </p:grpSpPr>
            <p:sp>
              <p:nvSpPr>
                <p:cNvPr id="11" name="Freeform 68">
                  <a:extLst>
                    <a:ext uri="{FF2B5EF4-FFF2-40B4-BE49-F238E27FC236}">
                      <a16:creationId xmlns:a16="http://schemas.microsoft.com/office/drawing/2014/main" id="{259762E8-7432-4501-9FE5-92B04D37C76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799744" y="2905614"/>
                  <a:ext cx="159772" cy="710627"/>
                </a:xfrm>
                <a:custGeom>
                  <a:avLst/>
                  <a:gdLst>
                    <a:gd name="T0" fmla="*/ 0 w 67"/>
                    <a:gd name="T1" fmla="*/ 149 h 298"/>
                    <a:gd name="T2" fmla="*/ 67 w 67"/>
                    <a:gd name="T3" fmla="*/ 298 h 298"/>
                    <a:gd name="T4" fmla="*/ 67 w 67"/>
                    <a:gd name="T5" fmla="*/ 0 h 298"/>
                    <a:gd name="T6" fmla="*/ 0 w 67"/>
                    <a:gd name="T7" fmla="*/ 149 h 298"/>
                  </a:gdLst>
                  <a:ahLst/>
                  <a:cxnLst>
                    <a:cxn ang="0">
                      <a:pos x="T0" y="T1"/>
                    </a:cxn>
                    <a:cxn ang="0">
                      <a:pos x="T2" y="T3"/>
                    </a:cxn>
                    <a:cxn ang="0">
                      <a:pos x="T4" y="T5"/>
                    </a:cxn>
                    <a:cxn ang="0">
                      <a:pos x="T6" y="T7"/>
                    </a:cxn>
                  </a:cxnLst>
                  <a:rect l="0" t="0" r="r" b="b"/>
                  <a:pathLst>
                    <a:path w="67" h="298">
                      <a:moveTo>
                        <a:pt x="0" y="149"/>
                      </a:moveTo>
                      <a:cubicBezTo>
                        <a:pt x="0" y="208"/>
                        <a:pt x="26" y="261"/>
                        <a:pt x="67" y="298"/>
                      </a:cubicBezTo>
                      <a:cubicBezTo>
                        <a:pt x="67" y="0"/>
                        <a:pt x="67" y="0"/>
                        <a:pt x="67" y="0"/>
                      </a:cubicBezTo>
                      <a:cubicBezTo>
                        <a:pt x="26" y="36"/>
                        <a:pt x="0" y="89"/>
                        <a:pt x="0" y="149"/>
                      </a:cubicBez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12" name="Freeform 69">
                  <a:extLst>
                    <a:ext uri="{FF2B5EF4-FFF2-40B4-BE49-F238E27FC236}">
                      <a16:creationId xmlns:a16="http://schemas.microsoft.com/office/drawing/2014/main" id="{FF91FD3E-0148-4B50-8906-7D9CD382A35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959516" y="2905614"/>
                  <a:ext cx="157387" cy="710627"/>
                </a:xfrm>
                <a:custGeom>
                  <a:avLst/>
                  <a:gdLst>
                    <a:gd name="T0" fmla="*/ 0 w 66"/>
                    <a:gd name="T1" fmla="*/ 0 h 298"/>
                    <a:gd name="T2" fmla="*/ 0 w 66"/>
                    <a:gd name="T3" fmla="*/ 298 h 298"/>
                    <a:gd name="T4" fmla="*/ 66 w 66"/>
                    <a:gd name="T5" fmla="*/ 149 h 298"/>
                    <a:gd name="T6" fmla="*/ 0 w 66"/>
                    <a:gd name="T7" fmla="*/ 0 h 298"/>
                  </a:gdLst>
                  <a:ahLst/>
                  <a:cxnLst>
                    <a:cxn ang="0">
                      <a:pos x="T0" y="T1"/>
                    </a:cxn>
                    <a:cxn ang="0">
                      <a:pos x="T2" y="T3"/>
                    </a:cxn>
                    <a:cxn ang="0">
                      <a:pos x="T4" y="T5"/>
                    </a:cxn>
                    <a:cxn ang="0">
                      <a:pos x="T6" y="T7"/>
                    </a:cxn>
                  </a:cxnLst>
                  <a:rect l="0" t="0" r="r" b="b"/>
                  <a:pathLst>
                    <a:path w="66" h="298">
                      <a:moveTo>
                        <a:pt x="0" y="0"/>
                      </a:moveTo>
                      <a:cubicBezTo>
                        <a:pt x="0" y="298"/>
                        <a:pt x="0" y="298"/>
                        <a:pt x="0" y="298"/>
                      </a:cubicBezTo>
                      <a:cubicBezTo>
                        <a:pt x="41" y="261"/>
                        <a:pt x="66" y="208"/>
                        <a:pt x="66" y="149"/>
                      </a:cubicBezTo>
                      <a:cubicBezTo>
                        <a:pt x="66" y="89"/>
                        <a:pt x="41" y="36"/>
                        <a:pt x="0" y="0"/>
                      </a:cubicBez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13" name="Line 70">
                  <a:extLst>
                    <a:ext uri="{FF2B5EF4-FFF2-40B4-BE49-F238E27FC236}">
                      <a16:creationId xmlns:a16="http://schemas.microsoft.com/office/drawing/2014/main" id="{506FA1AD-488A-4FD4-A79F-4343698EA734}"/>
                    </a:ext>
                    <a:ext uri="{C183D7F6-B498-43B3-948B-1728B52AA6E4}">
                      <adec:decorative xmlns:adec="http://schemas.microsoft.com/office/drawing/2017/decorative" val="1"/>
                    </a:ext>
                  </a:extLst>
                </p:cNvPr>
                <p:cNvSpPr>
                  <a:spLocks noChangeShapeType="1"/>
                </p:cNvSpPr>
                <p:nvPr>
                  <p:extLst>
                    <p:ext uri="{386F3935-93C4-4BCD-93E2-E3B085C9AB24}">
                      <p16:designElem xmlns:p16="http://schemas.microsoft.com/office/powerpoint/2015/main" val="1"/>
                    </p:ext>
                  </p:extLst>
                </p:nvPr>
              </p:nvSpPr>
              <p:spPr bwMode="auto">
                <a:xfrm flipV="1">
                  <a:off x="4959516" y="2905614"/>
                  <a:ext cx="0" cy="1080000"/>
                </a:xfrm>
                <a:prstGeom prst="line">
                  <a:avLst/>
                </a:prstGeom>
                <a:noFill/>
                <a:ln w="12700" cap="flat">
                  <a:solidFill>
                    <a:srgbClr val="FFFF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grpSp>
        </p:grpSp>
      </p:grpSp>
    </p:spTree>
    <p:extLst>
      <p:ext uri="{BB962C8B-B14F-4D97-AF65-F5344CB8AC3E}">
        <p14:creationId xmlns:p14="http://schemas.microsoft.com/office/powerpoint/2010/main" val="19387243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32E59-6597-437B-B2F8-E2DD1F86A8F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0E3BC1D-912E-4012-84AC-A509C9EF4F4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E977110C-4AA3-4101-B3BD-140B90AF99C9}"/>
              </a:ext>
            </a:extLst>
          </p:cNvPr>
          <p:cNvSpPr>
            <a:spLocks noGrp="1"/>
          </p:cNvSpPr>
          <p:nvPr>
            <p:ph type="dt" sz="half" idx="10"/>
          </p:nvPr>
        </p:nvSpPr>
        <p:spPr/>
        <p:txBody>
          <a:bodyPr/>
          <a:lstStyle>
            <a:lvl1pPr>
              <a:defRPr/>
            </a:lvl1pPr>
          </a:lstStyle>
          <a:p>
            <a:r>
              <a:rPr lang="en-US" dirty="0"/>
              <a:t>20XX</a:t>
            </a:r>
          </a:p>
        </p:txBody>
      </p:sp>
      <p:sp>
        <p:nvSpPr>
          <p:cNvPr id="5" name="Footer Placeholder 4">
            <a:extLst>
              <a:ext uri="{FF2B5EF4-FFF2-40B4-BE49-F238E27FC236}">
                <a16:creationId xmlns:a16="http://schemas.microsoft.com/office/drawing/2014/main" id="{4C50F189-4D8E-4DE6-8295-CF92FA8BFDEF}"/>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75F33EC-1ACF-4D46-AEA5-A20802210B75}"/>
              </a:ext>
            </a:extLst>
          </p:cNvPr>
          <p:cNvSpPr>
            <a:spLocks noGrp="1"/>
          </p:cNvSpPr>
          <p:nvPr>
            <p:ph type="sldNum" sz="quarter" idx="12"/>
          </p:nvPr>
        </p:nvSpPr>
        <p:spPr/>
        <p:txBody>
          <a:bodyPr/>
          <a:lstStyle/>
          <a:p>
            <a:fld id="{FF2BD96E-3838-45D2-9031-D3AF67C920A5}" type="slidenum">
              <a:rPr lang="en-US" smtClean="0"/>
              <a:t>‹#›</a:t>
            </a:fld>
            <a:endParaRPr lang="en-US" dirty="0"/>
          </a:p>
        </p:txBody>
      </p:sp>
    </p:spTree>
    <p:extLst>
      <p:ext uri="{BB962C8B-B14F-4D97-AF65-F5344CB8AC3E}">
        <p14:creationId xmlns:p14="http://schemas.microsoft.com/office/powerpoint/2010/main" val="13720533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1_Timelin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32E59-6597-437B-B2F8-E2DD1F86A8F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0E3BC1D-912E-4012-84AC-A509C9EF4F4E}"/>
              </a:ext>
            </a:extLst>
          </p:cNvPr>
          <p:cNvSpPr>
            <a:spLocks noGrp="1"/>
          </p:cNvSpPr>
          <p:nvPr>
            <p:ph idx="1"/>
          </p:nvPr>
        </p:nvSpPr>
        <p:spPr>
          <a:xfrm>
            <a:off x="838200" y="1839595"/>
            <a:ext cx="10515600" cy="41544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E977110C-4AA3-4101-B3BD-140B90AF99C9}"/>
              </a:ext>
            </a:extLst>
          </p:cNvPr>
          <p:cNvSpPr>
            <a:spLocks noGrp="1"/>
          </p:cNvSpPr>
          <p:nvPr>
            <p:ph type="dt" sz="half" idx="10"/>
          </p:nvPr>
        </p:nvSpPr>
        <p:spPr/>
        <p:txBody>
          <a:bodyPr/>
          <a:lstStyle>
            <a:lvl1pPr>
              <a:defRPr/>
            </a:lvl1pPr>
          </a:lstStyle>
          <a:p>
            <a:r>
              <a:rPr lang="en-US" dirty="0"/>
              <a:t>20XX</a:t>
            </a:r>
          </a:p>
        </p:txBody>
      </p:sp>
      <p:sp>
        <p:nvSpPr>
          <p:cNvPr id="5" name="Footer Placeholder 4">
            <a:extLst>
              <a:ext uri="{FF2B5EF4-FFF2-40B4-BE49-F238E27FC236}">
                <a16:creationId xmlns:a16="http://schemas.microsoft.com/office/drawing/2014/main" id="{4C50F189-4D8E-4DE6-8295-CF92FA8BFDEF}"/>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75F33EC-1ACF-4D46-AEA5-A20802210B75}"/>
              </a:ext>
            </a:extLst>
          </p:cNvPr>
          <p:cNvSpPr>
            <a:spLocks noGrp="1"/>
          </p:cNvSpPr>
          <p:nvPr>
            <p:ph type="sldNum" sz="quarter" idx="12"/>
          </p:nvPr>
        </p:nvSpPr>
        <p:spPr/>
        <p:txBody>
          <a:bodyPr/>
          <a:lstStyle/>
          <a:p>
            <a:fld id="{FF2BD96E-3838-45D2-9031-D3AF67C920A5}" type="slidenum">
              <a:rPr lang="en-US" smtClean="0"/>
              <a:t>‹#›</a:t>
            </a:fld>
            <a:endParaRPr lang="en-US" dirty="0"/>
          </a:p>
        </p:txBody>
      </p:sp>
    </p:spTree>
    <p:extLst>
      <p:ext uri="{BB962C8B-B14F-4D97-AF65-F5344CB8AC3E}">
        <p14:creationId xmlns:p14="http://schemas.microsoft.com/office/powerpoint/2010/main" val="6372565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Quot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1826-1B3E-4E2E-8D6C-93BCEAA3D6C6}"/>
              </a:ext>
            </a:extLst>
          </p:cNvPr>
          <p:cNvSpPr>
            <a:spLocks noGrp="1"/>
          </p:cNvSpPr>
          <p:nvPr>
            <p:ph type="ctrTitle"/>
          </p:nvPr>
        </p:nvSpPr>
        <p:spPr>
          <a:xfrm>
            <a:off x="7324726" y="4217899"/>
            <a:ext cx="4079874" cy="1132373"/>
          </a:xfrm>
        </p:spPr>
        <p:txBody>
          <a:bodyPr anchor="t">
            <a:noAutofit/>
          </a:bodyPr>
          <a:lstStyle>
            <a:lvl1pPr algn="ctr">
              <a:defRPr sz="32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AAB5F0CE-1714-4650-9690-5676C06349A0}"/>
              </a:ext>
            </a:extLst>
          </p:cNvPr>
          <p:cNvSpPr>
            <a:spLocks noGrp="1"/>
          </p:cNvSpPr>
          <p:nvPr>
            <p:ph type="subTitle" idx="1"/>
          </p:nvPr>
        </p:nvSpPr>
        <p:spPr>
          <a:xfrm>
            <a:off x="7324726" y="1541995"/>
            <a:ext cx="4079874" cy="2457819"/>
          </a:xfrm>
        </p:spPr>
        <p:txBody>
          <a:bodyPr anchor="b">
            <a:normAutofit/>
          </a:bodyPr>
          <a:lstStyle>
            <a:lvl1pPr marL="0" indent="0" algn="ctr">
              <a:lnSpc>
                <a:spcPct val="125000"/>
              </a:lnSpc>
              <a:buNone/>
              <a:defRPr sz="3200" i="0" spc="5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3" name="Picture Placeholder 42">
            <a:extLst>
              <a:ext uri="{FF2B5EF4-FFF2-40B4-BE49-F238E27FC236}">
                <a16:creationId xmlns:a16="http://schemas.microsoft.com/office/drawing/2014/main" id="{E0B6C055-B48A-412B-88B0-737289AC0BDB}"/>
              </a:ext>
            </a:extLst>
          </p:cNvPr>
          <p:cNvSpPr>
            <a:spLocks noGrp="1"/>
          </p:cNvSpPr>
          <p:nvPr>
            <p:ph type="pic" sz="quarter" idx="10"/>
          </p:nvPr>
        </p:nvSpPr>
        <p:spPr>
          <a:xfrm>
            <a:off x="539750" y="536575"/>
            <a:ext cx="2366963" cy="2760663"/>
          </a:xfrm>
        </p:spPr>
        <p:txBody>
          <a:bodyPr/>
          <a:lstStyle/>
          <a:p>
            <a:r>
              <a:rPr lang="en-US"/>
              <a:t>Click icon to add picture</a:t>
            </a:r>
            <a:endParaRPr lang="en-US" dirty="0"/>
          </a:p>
        </p:txBody>
      </p:sp>
      <p:sp>
        <p:nvSpPr>
          <p:cNvPr id="44" name="Picture Placeholder 42">
            <a:extLst>
              <a:ext uri="{FF2B5EF4-FFF2-40B4-BE49-F238E27FC236}">
                <a16:creationId xmlns:a16="http://schemas.microsoft.com/office/drawing/2014/main" id="{AE13F241-D0A7-491D-81D3-CB6450291490}"/>
              </a:ext>
            </a:extLst>
          </p:cNvPr>
          <p:cNvSpPr>
            <a:spLocks noGrp="1"/>
          </p:cNvSpPr>
          <p:nvPr>
            <p:ph type="pic" sz="quarter" idx="11"/>
          </p:nvPr>
        </p:nvSpPr>
        <p:spPr>
          <a:xfrm>
            <a:off x="3174887" y="543842"/>
            <a:ext cx="2366963" cy="2760663"/>
          </a:xfrm>
        </p:spPr>
        <p:txBody>
          <a:bodyPr/>
          <a:lstStyle/>
          <a:p>
            <a:r>
              <a:rPr lang="en-US"/>
              <a:t>Click icon to add picture</a:t>
            </a:r>
            <a:endParaRPr lang="en-US" dirty="0"/>
          </a:p>
        </p:txBody>
      </p:sp>
      <p:sp>
        <p:nvSpPr>
          <p:cNvPr id="46" name="Picture Placeholder 42">
            <a:extLst>
              <a:ext uri="{FF2B5EF4-FFF2-40B4-BE49-F238E27FC236}">
                <a16:creationId xmlns:a16="http://schemas.microsoft.com/office/drawing/2014/main" id="{DC189B8E-5A5B-400F-8F5F-63F61759E081}"/>
              </a:ext>
            </a:extLst>
          </p:cNvPr>
          <p:cNvSpPr>
            <a:spLocks noGrp="1"/>
          </p:cNvSpPr>
          <p:nvPr>
            <p:ph type="pic" sz="quarter" idx="12"/>
          </p:nvPr>
        </p:nvSpPr>
        <p:spPr>
          <a:xfrm>
            <a:off x="539642" y="3563566"/>
            <a:ext cx="2366963" cy="2760663"/>
          </a:xfrm>
        </p:spPr>
        <p:txBody>
          <a:bodyPr/>
          <a:lstStyle/>
          <a:p>
            <a:r>
              <a:rPr lang="en-US"/>
              <a:t>Click icon to add picture</a:t>
            </a:r>
            <a:endParaRPr lang="en-US" dirty="0"/>
          </a:p>
        </p:txBody>
      </p:sp>
      <p:sp>
        <p:nvSpPr>
          <p:cNvPr id="47" name="Picture Placeholder 42">
            <a:extLst>
              <a:ext uri="{FF2B5EF4-FFF2-40B4-BE49-F238E27FC236}">
                <a16:creationId xmlns:a16="http://schemas.microsoft.com/office/drawing/2014/main" id="{07055732-D9B3-42AF-9ADA-0D1F8DC2D5FB}"/>
              </a:ext>
            </a:extLst>
          </p:cNvPr>
          <p:cNvSpPr>
            <a:spLocks noGrp="1"/>
          </p:cNvSpPr>
          <p:nvPr>
            <p:ph type="pic" sz="quarter" idx="13"/>
          </p:nvPr>
        </p:nvSpPr>
        <p:spPr>
          <a:xfrm>
            <a:off x="3174779" y="3570833"/>
            <a:ext cx="2366963" cy="2760663"/>
          </a:xfrm>
        </p:spPr>
        <p:txBody>
          <a:bodyPr/>
          <a:lstStyle/>
          <a:p>
            <a:r>
              <a:rPr lang="en-US"/>
              <a:t>Click icon to add picture</a:t>
            </a:r>
            <a:endParaRPr lang="en-US" dirty="0"/>
          </a:p>
        </p:txBody>
      </p:sp>
      <p:sp>
        <p:nvSpPr>
          <p:cNvPr id="28" name="Date Placeholder 47">
            <a:extLst>
              <a:ext uri="{FF2B5EF4-FFF2-40B4-BE49-F238E27FC236}">
                <a16:creationId xmlns:a16="http://schemas.microsoft.com/office/drawing/2014/main" id="{5B51C357-082C-45A5-80C8-69FD4B94D329}"/>
              </a:ext>
            </a:extLst>
          </p:cNvPr>
          <p:cNvSpPr txBox="1">
            <a:spLocks/>
          </p:cNvSpPr>
          <p:nvPr userDrawn="1"/>
        </p:nvSpPr>
        <p:spPr>
          <a:xfrm>
            <a:off x="450000" y="6357168"/>
            <a:ext cx="1760150" cy="461665"/>
          </a:xfrm>
          <a:prstGeom prst="rect">
            <a:avLst/>
          </a:prstGeom>
        </p:spPr>
        <p:txBody>
          <a:bodyPr vert="horz" lIns="91440" tIns="45720" rIns="91440" bIns="45720" rtlCol="0" anchor="ctr">
            <a:normAutofit/>
          </a:bodyPr>
          <a:lstStyle>
            <a:defPPr>
              <a:defRPr lang="en-US"/>
            </a:defPPr>
            <a:lvl1pPr marL="0" algn="l" defTabSz="914400" rtl="0" eaLnBrk="1" latinLnBrk="0" hangingPunct="1">
              <a:defRPr sz="1000" kern="1200" cap="all" spc="200" baseline="0">
                <a:solidFill>
                  <a:schemeClr val="tx1">
                    <a:alpha val="60000"/>
                  </a:schemeClr>
                </a:solidFill>
                <a:latin typeface="+mj-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a:t>20XX</a:t>
            </a:r>
          </a:p>
        </p:txBody>
      </p:sp>
      <p:cxnSp>
        <p:nvCxnSpPr>
          <p:cNvPr id="18" name="Straight Connector 17">
            <a:extLst>
              <a:ext uri="{FF2B5EF4-FFF2-40B4-BE49-F238E27FC236}">
                <a16:creationId xmlns:a16="http://schemas.microsoft.com/office/drawing/2014/main" id="{D7ED9792-4CB9-419E-9961-050A9E00E2FA}"/>
              </a:ext>
              <a:ext uri="{C183D7F6-B498-43B3-948B-1728B52AA6E4}">
                <adec:decorative xmlns:adec="http://schemas.microsoft.com/office/drawing/2017/decorative" val="1"/>
              </a:ext>
            </a:extLst>
          </p:cNvPr>
          <p:cNvCxnSpPr>
            <a:cxnSpLocks/>
          </p:cNvCxnSpPr>
          <p:nvPr userDrawn="1"/>
        </p:nvCxnSpPr>
        <p:spPr>
          <a:xfrm>
            <a:off x="6096000" y="540000"/>
            <a:ext cx="0" cy="5778000"/>
          </a:xfrm>
          <a:prstGeom prst="line">
            <a:avLst/>
          </a:prstGeom>
          <a:ln w="12700">
            <a:solidFill>
              <a:srgbClr val="FFFFFF"/>
            </a:solidFill>
          </a:ln>
        </p:spPr>
        <p:style>
          <a:lnRef idx="1">
            <a:schemeClr val="accent1"/>
          </a:lnRef>
          <a:fillRef idx="0">
            <a:schemeClr val="accent1"/>
          </a:fillRef>
          <a:effectRef idx="0">
            <a:schemeClr val="accent1"/>
          </a:effectRef>
          <a:fontRef idx="minor">
            <a:schemeClr val="tx1"/>
          </a:fontRef>
        </p:style>
      </p:cxnSp>
      <p:grpSp>
        <p:nvGrpSpPr>
          <p:cNvPr id="19" name="Group 18">
            <a:extLst>
              <a:ext uri="{FF2B5EF4-FFF2-40B4-BE49-F238E27FC236}">
                <a16:creationId xmlns:a16="http://schemas.microsoft.com/office/drawing/2014/main" id="{E1EC9E08-1228-4409-88CC-9D1927E83943}"/>
              </a:ext>
              <a:ext uri="{C183D7F6-B498-43B3-948B-1728B52AA6E4}">
                <adec:decorative xmlns:adec="http://schemas.microsoft.com/office/drawing/2017/decorative" val="1"/>
              </a:ext>
            </a:extLst>
          </p:cNvPr>
          <p:cNvGrpSpPr/>
          <p:nvPr userDrawn="1"/>
        </p:nvGrpSpPr>
        <p:grpSpPr>
          <a:xfrm rot="8100000" flipH="1">
            <a:off x="6674373" y="402322"/>
            <a:ext cx="641184" cy="1069728"/>
            <a:chOff x="6484111" y="2967038"/>
            <a:chExt cx="641184" cy="1069728"/>
          </a:xfrm>
        </p:grpSpPr>
        <p:grpSp>
          <p:nvGrpSpPr>
            <p:cNvPr id="20" name="Group 19">
              <a:extLst>
                <a:ext uri="{FF2B5EF4-FFF2-40B4-BE49-F238E27FC236}">
                  <a16:creationId xmlns:a16="http://schemas.microsoft.com/office/drawing/2014/main" id="{0A892AB7-AE89-4F73-AE0D-3503473E251A}"/>
                </a:ext>
              </a:extLst>
            </p:cNvPr>
            <p:cNvGrpSpPr/>
            <p:nvPr/>
          </p:nvGrpSpPr>
          <p:grpSpPr>
            <a:xfrm>
              <a:off x="6808136" y="2967038"/>
              <a:ext cx="317159" cy="932400"/>
              <a:chOff x="6808136" y="2967038"/>
              <a:chExt cx="317159" cy="932400"/>
            </a:xfrm>
          </p:grpSpPr>
          <p:sp>
            <p:nvSpPr>
              <p:cNvPr id="25" name="Freeform 68">
                <a:extLst>
                  <a:ext uri="{FF2B5EF4-FFF2-40B4-BE49-F238E27FC236}">
                    <a16:creationId xmlns:a16="http://schemas.microsoft.com/office/drawing/2014/main" id="{734AFAA3-AA68-425A-834B-00F9D3690BA0}"/>
                  </a:ext>
                </a:extLst>
              </p:cNvPr>
              <p:cNvSpPr>
                <a:spLocks/>
              </p:cNvSpPr>
              <p:nvPr/>
            </p:nvSpPr>
            <p:spPr bwMode="auto">
              <a:xfrm>
                <a:off x="6808136" y="2967038"/>
                <a:ext cx="159772" cy="710627"/>
              </a:xfrm>
              <a:custGeom>
                <a:avLst/>
                <a:gdLst>
                  <a:gd name="T0" fmla="*/ 0 w 67"/>
                  <a:gd name="T1" fmla="*/ 149 h 298"/>
                  <a:gd name="T2" fmla="*/ 67 w 67"/>
                  <a:gd name="T3" fmla="*/ 298 h 298"/>
                  <a:gd name="T4" fmla="*/ 67 w 67"/>
                  <a:gd name="T5" fmla="*/ 0 h 298"/>
                  <a:gd name="T6" fmla="*/ 0 w 67"/>
                  <a:gd name="T7" fmla="*/ 149 h 298"/>
                </a:gdLst>
                <a:ahLst/>
                <a:cxnLst>
                  <a:cxn ang="0">
                    <a:pos x="T0" y="T1"/>
                  </a:cxn>
                  <a:cxn ang="0">
                    <a:pos x="T2" y="T3"/>
                  </a:cxn>
                  <a:cxn ang="0">
                    <a:pos x="T4" y="T5"/>
                  </a:cxn>
                  <a:cxn ang="0">
                    <a:pos x="T6" y="T7"/>
                  </a:cxn>
                </a:cxnLst>
                <a:rect l="0" t="0" r="r" b="b"/>
                <a:pathLst>
                  <a:path w="67" h="298">
                    <a:moveTo>
                      <a:pt x="0" y="149"/>
                    </a:moveTo>
                    <a:cubicBezTo>
                      <a:pt x="0" y="208"/>
                      <a:pt x="26" y="261"/>
                      <a:pt x="67" y="298"/>
                    </a:cubicBezTo>
                    <a:cubicBezTo>
                      <a:pt x="67" y="0"/>
                      <a:pt x="67" y="0"/>
                      <a:pt x="67" y="0"/>
                    </a:cubicBezTo>
                    <a:cubicBezTo>
                      <a:pt x="26" y="36"/>
                      <a:pt x="0" y="89"/>
                      <a:pt x="0" y="149"/>
                    </a:cubicBez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26" name="Freeform 69">
                <a:extLst>
                  <a:ext uri="{FF2B5EF4-FFF2-40B4-BE49-F238E27FC236}">
                    <a16:creationId xmlns:a16="http://schemas.microsoft.com/office/drawing/2014/main" id="{36ED0F24-8619-4AED-A07A-D075DF2AF24B}"/>
                  </a:ext>
                </a:extLst>
              </p:cNvPr>
              <p:cNvSpPr>
                <a:spLocks/>
              </p:cNvSpPr>
              <p:nvPr/>
            </p:nvSpPr>
            <p:spPr bwMode="auto">
              <a:xfrm>
                <a:off x="6967908" y="2967038"/>
                <a:ext cx="157387" cy="710627"/>
              </a:xfrm>
              <a:custGeom>
                <a:avLst/>
                <a:gdLst>
                  <a:gd name="T0" fmla="*/ 0 w 66"/>
                  <a:gd name="T1" fmla="*/ 0 h 298"/>
                  <a:gd name="T2" fmla="*/ 0 w 66"/>
                  <a:gd name="T3" fmla="*/ 298 h 298"/>
                  <a:gd name="T4" fmla="*/ 66 w 66"/>
                  <a:gd name="T5" fmla="*/ 149 h 298"/>
                  <a:gd name="T6" fmla="*/ 0 w 66"/>
                  <a:gd name="T7" fmla="*/ 0 h 298"/>
                </a:gdLst>
                <a:ahLst/>
                <a:cxnLst>
                  <a:cxn ang="0">
                    <a:pos x="T0" y="T1"/>
                  </a:cxn>
                  <a:cxn ang="0">
                    <a:pos x="T2" y="T3"/>
                  </a:cxn>
                  <a:cxn ang="0">
                    <a:pos x="T4" y="T5"/>
                  </a:cxn>
                  <a:cxn ang="0">
                    <a:pos x="T6" y="T7"/>
                  </a:cxn>
                </a:cxnLst>
                <a:rect l="0" t="0" r="r" b="b"/>
                <a:pathLst>
                  <a:path w="66" h="298">
                    <a:moveTo>
                      <a:pt x="0" y="0"/>
                    </a:moveTo>
                    <a:cubicBezTo>
                      <a:pt x="0" y="298"/>
                      <a:pt x="0" y="298"/>
                      <a:pt x="0" y="298"/>
                    </a:cubicBezTo>
                    <a:cubicBezTo>
                      <a:pt x="41" y="261"/>
                      <a:pt x="66" y="208"/>
                      <a:pt x="66" y="149"/>
                    </a:cubicBezTo>
                    <a:cubicBezTo>
                      <a:pt x="66" y="89"/>
                      <a:pt x="41" y="36"/>
                      <a:pt x="0" y="0"/>
                    </a:cubicBez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27" name="Line 70">
                <a:extLst>
                  <a:ext uri="{FF2B5EF4-FFF2-40B4-BE49-F238E27FC236}">
                    <a16:creationId xmlns:a16="http://schemas.microsoft.com/office/drawing/2014/main" id="{21E04150-0D06-4DFB-A73B-66DED0A5CFCB}"/>
                  </a:ext>
                </a:extLst>
              </p:cNvPr>
              <p:cNvSpPr>
                <a:spLocks noChangeShapeType="1"/>
              </p:cNvSpPr>
              <p:nvPr/>
            </p:nvSpPr>
            <p:spPr bwMode="auto">
              <a:xfrm flipV="1">
                <a:off x="6967908" y="2967038"/>
                <a:ext cx="0" cy="932400"/>
              </a:xfrm>
              <a:prstGeom prst="line">
                <a:avLst/>
              </a:prstGeom>
              <a:noFill/>
              <a:ln w="12700" cap="flat">
                <a:solidFill>
                  <a:srgbClr val="FFFF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grpSp>
        <p:grpSp>
          <p:nvGrpSpPr>
            <p:cNvPr id="21" name="Group 20">
              <a:extLst>
                <a:ext uri="{FF2B5EF4-FFF2-40B4-BE49-F238E27FC236}">
                  <a16:creationId xmlns:a16="http://schemas.microsoft.com/office/drawing/2014/main" id="{EA3C053E-6843-4D44-A64D-A37FD38410B0}"/>
                </a:ext>
              </a:extLst>
            </p:cNvPr>
            <p:cNvGrpSpPr/>
            <p:nvPr/>
          </p:nvGrpSpPr>
          <p:grpSpPr>
            <a:xfrm rot="18900000" flipH="1">
              <a:off x="6484111" y="3104366"/>
              <a:ext cx="317159" cy="932400"/>
              <a:chOff x="6808136" y="2967038"/>
              <a:chExt cx="317159" cy="932400"/>
            </a:xfrm>
          </p:grpSpPr>
          <p:sp>
            <p:nvSpPr>
              <p:cNvPr id="22" name="Freeform 68">
                <a:extLst>
                  <a:ext uri="{FF2B5EF4-FFF2-40B4-BE49-F238E27FC236}">
                    <a16:creationId xmlns:a16="http://schemas.microsoft.com/office/drawing/2014/main" id="{A84DD506-3B91-4CE4-AE62-8E2FCA17D931}"/>
                  </a:ext>
                </a:extLst>
              </p:cNvPr>
              <p:cNvSpPr>
                <a:spLocks/>
              </p:cNvSpPr>
              <p:nvPr/>
            </p:nvSpPr>
            <p:spPr bwMode="auto">
              <a:xfrm>
                <a:off x="6808136" y="2967038"/>
                <a:ext cx="159772" cy="710627"/>
              </a:xfrm>
              <a:custGeom>
                <a:avLst/>
                <a:gdLst>
                  <a:gd name="T0" fmla="*/ 0 w 67"/>
                  <a:gd name="T1" fmla="*/ 149 h 298"/>
                  <a:gd name="T2" fmla="*/ 67 w 67"/>
                  <a:gd name="T3" fmla="*/ 298 h 298"/>
                  <a:gd name="T4" fmla="*/ 67 w 67"/>
                  <a:gd name="T5" fmla="*/ 0 h 298"/>
                  <a:gd name="T6" fmla="*/ 0 w 67"/>
                  <a:gd name="T7" fmla="*/ 149 h 298"/>
                </a:gdLst>
                <a:ahLst/>
                <a:cxnLst>
                  <a:cxn ang="0">
                    <a:pos x="T0" y="T1"/>
                  </a:cxn>
                  <a:cxn ang="0">
                    <a:pos x="T2" y="T3"/>
                  </a:cxn>
                  <a:cxn ang="0">
                    <a:pos x="T4" y="T5"/>
                  </a:cxn>
                  <a:cxn ang="0">
                    <a:pos x="T6" y="T7"/>
                  </a:cxn>
                </a:cxnLst>
                <a:rect l="0" t="0" r="r" b="b"/>
                <a:pathLst>
                  <a:path w="67" h="298">
                    <a:moveTo>
                      <a:pt x="0" y="149"/>
                    </a:moveTo>
                    <a:cubicBezTo>
                      <a:pt x="0" y="208"/>
                      <a:pt x="26" y="261"/>
                      <a:pt x="67" y="298"/>
                    </a:cubicBezTo>
                    <a:cubicBezTo>
                      <a:pt x="67" y="0"/>
                      <a:pt x="67" y="0"/>
                      <a:pt x="67" y="0"/>
                    </a:cubicBezTo>
                    <a:cubicBezTo>
                      <a:pt x="26" y="36"/>
                      <a:pt x="0" y="89"/>
                      <a:pt x="0" y="149"/>
                    </a:cubicBez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23" name="Freeform 69">
                <a:extLst>
                  <a:ext uri="{FF2B5EF4-FFF2-40B4-BE49-F238E27FC236}">
                    <a16:creationId xmlns:a16="http://schemas.microsoft.com/office/drawing/2014/main" id="{18C6659C-7CBF-419E-B2AB-53A6FBB4FFEA}"/>
                  </a:ext>
                </a:extLst>
              </p:cNvPr>
              <p:cNvSpPr>
                <a:spLocks/>
              </p:cNvSpPr>
              <p:nvPr/>
            </p:nvSpPr>
            <p:spPr bwMode="auto">
              <a:xfrm>
                <a:off x="6967908" y="2967038"/>
                <a:ext cx="157387" cy="710627"/>
              </a:xfrm>
              <a:custGeom>
                <a:avLst/>
                <a:gdLst>
                  <a:gd name="T0" fmla="*/ 0 w 66"/>
                  <a:gd name="T1" fmla="*/ 0 h 298"/>
                  <a:gd name="T2" fmla="*/ 0 w 66"/>
                  <a:gd name="T3" fmla="*/ 298 h 298"/>
                  <a:gd name="T4" fmla="*/ 66 w 66"/>
                  <a:gd name="T5" fmla="*/ 149 h 298"/>
                  <a:gd name="T6" fmla="*/ 0 w 66"/>
                  <a:gd name="T7" fmla="*/ 0 h 298"/>
                </a:gdLst>
                <a:ahLst/>
                <a:cxnLst>
                  <a:cxn ang="0">
                    <a:pos x="T0" y="T1"/>
                  </a:cxn>
                  <a:cxn ang="0">
                    <a:pos x="T2" y="T3"/>
                  </a:cxn>
                  <a:cxn ang="0">
                    <a:pos x="T4" y="T5"/>
                  </a:cxn>
                  <a:cxn ang="0">
                    <a:pos x="T6" y="T7"/>
                  </a:cxn>
                </a:cxnLst>
                <a:rect l="0" t="0" r="r" b="b"/>
                <a:pathLst>
                  <a:path w="66" h="298">
                    <a:moveTo>
                      <a:pt x="0" y="0"/>
                    </a:moveTo>
                    <a:cubicBezTo>
                      <a:pt x="0" y="298"/>
                      <a:pt x="0" y="298"/>
                      <a:pt x="0" y="298"/>
                    </a:cubicBezTo>
                    <a:cubicBezTo>
                      <a:pt x="41" y="261"/>
                      <a:pt x="66" y="208"/>
                      <a:pt x="66" y="149"/>
                    </a:cubicBezTo>
                    <a:cubicBezTo>
                      <a:pt x="66" y="89"/>
                      <a:pt x="41" y="36"/>
                      <a:pt x="0" y="0"/>
                    </a:cubicBez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24" name="Line 70">
                <a:extLst>
                  <a:ext uri="{FF2B5EF4-FFF2-40B4-BE49-F238E27FC236}">
                    <a16:creationId xmlns:a16="http://schemas.microsoft.com/office/drawing/2014/main" id="{C7B1B371-3EFF-4F0E-8B44-1A397B69DDFB}"/>
                  </a:ext>
                </a:extLst>
              </p:cNvPr>
              <p:cNvSpPr>
                <a:spLocks noChangeShapeType="1"/>
              </p:cNvSpPr>
              <p:nvPr/>
            </p:nvSpPr>
            <p:spPr bwMode="auto">
              <a:xfrm flipV="1">
                <a:off x="6967908" y="2967038"/>
                <a:ext cx="0" cy="932400"/>
              </a:xfrm>
              <a:prstGeom prst="line">
                <a:avLst/>
              </a:prstGeom>
              <a:noFill/>
              <a:ln w="12700" cap="flat">
                <a:solidFill>
                  <a:srgbClr val="FFFF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grpSp>
      </p:grpSp>
      <p:sp>
        <p:nvSpPr>
          <p:cNvPr id="29" name="Footer Placeholder 48">
            <a:extLst>
              <a:ext uri="{FF2B5EF4-FFF2-40B4-BE49-F238E27FC236}">
                <a16:creationId xmlns:a16="http://schemas.microsoft.com/office/drawing/2014/main" id="{B217CCF8-D1B0-4B96-AF9D-78BFAEE6D77D}"/>
              </a:ext>
            </a:extLst>
          </p:cNvPr>
          <p:cNvSpPr txBox="1">
            <a:spLocks/>
          </p:cNvSpPr>
          <p:nvPr userDrawn="1"/>
        </p:nvSpPr>
        <p:spPr>
          <a:xfrm>
            <a:off x="2754312" y="6357600"/>
            <a:ext cx="6683376" cy="460800"/>
          </a:xfrm>
          <a:prstGeom prst="rect">
            <a:avLst/>
          </a:prstGeom>
        </p:spPr>
        <p:txBody>
          <a:bodyPr vert="horz" lIns="91440" tIns="45720" rIns="91440" bIns="45720" rtlCol="0" anchor="ctr"/>
          <a:lstStyle>
            <a:defPPr>
              <a:defRPr lang="en-US"/>
            </a:defPPr>
            <a:lvl1pPr marL="0" algn="ctr" defTabSz="914400" rtl="0" eaLnBrk="1" latinLnBrk="0" hangingPunct="1">
              <a:defRPr sz="1000" kern="1200" cap="all" spc="300" baseline="0">
                <a:solidFill>
                  <a:schemeClr val="tx1">
                    <a:alpha val="60000"/>
                  </a:schemeClr>
                </a:solidFill>
                <a:latin typeface="+mj-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a:t>Sample Footer Text</a:t>
            </a:r>
          </a:p>
        </p:txBody>
      </p:sp>
      <p:grpSp>
        <p:nvGrpSpPr>
          <p:cNvPr id="30" name="Group 29">
            <a:extLst>
              <a:ext uri="{FF2B5EF4-FFF2-40B4-BE49-F238E27FC236}">
                <a16:creationId xmlns:a16="http://schemas.microsoft.com/office/drawing/2014/main" id="{615108B9-F897-467F-809F-6A4A2AE7EA20}"/>
              </a:ext>
              <a:ext uri="{C183D7F6-B498-43B3-948B-1728B52AA6E4}">
                <adec:decorative xmlns:adec="http://schemas.microsoft.com/office/drawing/2017/decorative" val="1"/>
              </a:ext>
            </a:extLst>
          </p:cNvPr>
          <p:cNvGrpSpPr/>
          <p:nvPr userDrawn="1"/>
        </p:nvGrpSpPr>
        <p:grpSpPr>
          <a:xfrm rot="18900000" flipH="1">
            <a:off x="11020475" y="5368081"/>
            <a:ext cx="641184" cy="1069728"/>
            <a:chOff x="6484111" y="2967038"/>
            <a:chExt cx="641184" cy="1069728"/>
          </a:xfrm>
        </p:grpSpPr>
        <p:grpSp>
          <p:nvGrpSpPr>
            <p:cNvPr id="31" name="Group 30">
              <a:extLst>
                <a:ext uri="{FF2B5EF4-FFF2-40B4-BE49-F238E27FC236}">
                  <a16:creationId xmlns:a16="http://schemas.microsoft.com/office/drawing/2014/main" id="{86413051-FD79-4060-A702-60F38BF4A35C}"/>
                </a:ext>
              </a:extLst>
            </p:cNvPr>
            <p:cNvGrpSpPr/>
            <p:nvPr/>
          </p:nvGrpSpPr>
          <p:grpSpPr>
            <a:xfrm>
              <a:off x="6808136" y="2967038"/>
              <a:ext cx="317159" cy="932400"/>
              <a:chOff x="6808136" y="2967038"/>
              <a:chExt cx="317159" cy="932400"/>
            </a:xfrm>
          </p:grpSpPr>
          <p:sp>
            <p:nvSpPr>
              <p:cNvPr id="36" name="Freeform 68">
                <a:extLst>
                  <a:ext uri="{FF2B5EF4-FFF2-40B4-BE49-F238E27FC236}">
                    <a16:creationId xmlns:a16="http://schemas.microsoft.com/office/drawing/2014/main" id="{B764F2D9-1B19-42EA-9AF0-6050DDABAA0D}"/>
                  </a:ext>
                </a:extLst>
              </p:cNvPr>
              <p:cNvSpPr>
                <a:spLocks/>
              </p:cNvSpPr>
              <p:nvPr/>
            </p:nvSpPr>
            <p:spPr bwMode="auto">
              <a:xfrm>
                <a:off x="6808136" y="2967038"/>
                <a:ext cx="159772" cy="710627"/>
              </a:xfrm>
              <a:custGeom>
                <a:avLst/>
                <a:gdLst>
                  <a:gd name="T0" fmla="*/ 0 w 67"/>
                  <a:gd name="T1" fmla="*/ 149 h 298"/>
                  <a:gd name="T2" fmla="*/ 67 w 67"/>
                  <a:gd name="T3" fmla="*/ 298 h 298"/>
                  <a:gd name="T4" fmla="*/ 67 w 67"/>
                  <a:gd name="T5" fmla="*/ 0 h 298"/>
                  <a:gd name="T6" fmla="*/ 0 w 67"/>
                  <a:gd name="T7" fmla="*/ 149 h 298"/>
                </a:gdLst>
                <a:ahLst/>
                <a:cxnLst>
                  <a:cxn ang="0">
                    <a:pos x="T0" y="T1"/>
                  </a:cxn>
                  <a:cxn ang="0">
                    <a:pos x="T2" y="T3"/>
                  </a:cxn>
                  <a:cxn ang="0">
                    <a:pos x="T4" y="T5"/>
                  </a:cxn>
                  <a:cxn ang="0">
                    <a:pos x="T6" y="T7"/>
                  </a:cxn>
                </a:cxnLst>
                <a:rect l="0" t="0" r="r" b="b"/>
                <a:pathLst>
                  <a:path w="67" h="298">
                    <a:moveTo>
                      <a:pt x="0" y="149"/>
                    </a:moveTo>
                    <a:cubicBezTo>
                      <a:pt x="0" y="208"/>
                      <a:pt x="26" y="261"/>
                      <a:pt x="67" y="298"/>
                    </a:cubicBezTo>
                    <a:cubicBezTo>
                      <a:pt x="67" y="0"/>
                      <a:pt x="67" y="0"/>
                      <a:pt x="67" y="0"/>
                    </a:cubicBezTo>
                    <a:cubicBezTo>
                      <a:pt x="26" y="36"/>
                      <a:pt x="0" y="89"/>
                      <a:pt x="0" y="149"/>
                    </a:cubicBez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37" name="Freeform 69">
                <a:extLst>
                  <a:ext uri="{FF2B5EF4-FFF2-40B4-BE49-F238E27FC236}">
                    <a16:creationId xmlns:a16="http://schemas.microsoft.com/office/drawing/2014/main" id="{557F4B3F-3926-4C1D-ABBF-B23809871796}"/>
                  </a:ext>
                </a:extLst>
              </p:cNvPr>
              <p:cNvSpPr>
                <a:spLocks/>
              </p:cNvSpPr>
              <p:nvPr/>
            </p:nvSpPr>
            <p:spPr bwMode="auto">
              <a:xfrm>
                <a:off x="6967908" y="2967038"/>
                <a:ext cx="157387" cy="710627"/>
              </a:xfrm>
              <a:custGeom>
                <a:avLst/>
                <a:gdLst>
                  <a:gd name="T0" fmla="*/ 0 w 66"/>
                  <a:gd name="T1" fmla="*/ 0 h 298"/>
                  <a:gd name="T2" fmla="*/ 0 w 66"/>
                  <a:gd name="T3" fmla="*/ 298 h 298"/>
                  <a:gd name="T4" fmla="*/ 66 w 66"/>
                  <a:gd name="T5" fmla="*/ 149 h 298"/>
                  <a:gd name="T6" fmla="*/ 0 w 66"/>
                  <a:gd name="T7" fmla="*/ 0 h 298"/>
                </a:gdLst>
                <a:ahLst/>
                <a:cxnLst>
                  <a:cxn ang="0">
                    <a:pos x="T0" y="T1"/>
                  </a:cxn>
                  <a:cxn ang="0">
                    <a:pos x="T2" y="T3"/>
                  </a:cxn>
                  <a:cxn ang="0">
                    <a:pos x="T4" y="T5"/>
                  </a:cxn>
                  <a:cxn ang="0">
                    <a:pos x="T6" y="T7"/>
                  </a:cxn>
                </a:cxnLst>
                <a:rect l="0" t="0" r="r" b="b"/>
                <a:pathLst>
                  <a:path w="66" h="298">
                    <a:moveTo>
                      <a:pt x="0" y="0"/>
                    </a:moveTo>
                    <a:cubicBezTo>
                      <a:pt x="0" y="298"/>
                      <a:pt x="0" y="298"/>
                      <a:pt x="0" y="298"/>
                    </a:cubicBezTo>
                    <a:cubicBezTo>
                      <a:pt x="41" y="261"/>
                      <a:pt x="66" y="208"/>
                      <a:pt x="66" y="149"/>
                    </a:cubicBezTo>
                    <a:cubicBezTo>
                      <a:pt x="66" y="89"/>
                      <a:pt x="41" y="36"/>
                      <a:pt x="0" y="0"/>
                    </a:cubicBez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38" name="Line 70">
                <a:extLst>
                  <a:ext uri="{FF2B5EF4-FFF2-40B4-BE49-F238E27FC236}">
                    <a16:creationId xmlns:a16="http://schemas.microsoft.com/office/drawing/2014/main" id="{81E74331-4EEB-49F8-912F-1DF74636E772}"/>
                  </a:ext>
                </a:extLst>
              </p:cNvPr>
              <p:cNvSpPr>
                <a:spLocks noChangeShapeType="1"/>
              </p:cNvSpPr>
              <p:nvPr/>
            </p:nvSpPr>
            <p:spPr bwMode="auto">
              <a:xfrm flipV="1">
                <a:off x="6967908" y="2967038"/>
                <a:ext cx="0" cy="932400"/>
              </a:xfrm>
              <a:prstGeom prst="line">
                <a:avLst/>
              </a:prstGeom>
              <a:noFill/>
              <a:ln w="12700" cap="flat">
                <a:solidFill>
                  <a:srgbClr val="FFFF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grpSp>
        <p:grpSp>
          <p:nvGrpSpPr>
            <p:cNvPr id="32" name="Group 31">
              <a:extLst>
                <a:ext uri="{FF2B5EF4-FFF2-40B4-BE49-F238E27FC236}">
                  <a16:creationId xmlns:a16="http://schemas.microsoft.com/office/drawing/2014/main" id="{E88BEEF7-57D3-43D4-9EBA-6948ED40B433}"/>
                </a:ext>
              </a:extLst>
            </p:cNvPr>
            <p:cNvGrpSpPr/>
            <p:nvPr/>
          </p:nvGrpSpPr>
          <p:grpSpPr>
            <a:xfrm rot="18900000" flipH="1">
              <a:off x="6484111" y="3104366"/>
              <a:ext cx="317159" cy="932400"/>
              <a:chOff x="6808136" y="2967038"/>
              <a:chExt cx="317159" cy="932400"/>
            </a:xfrm>
          </p:grpSpPr>
          <p:sp>
            <p:nvSpPr>
              <p:cNvPr id="33" name="Freeform 68">
                <a:extLst>
                  <a:ext uri="{FF2B5EF4-FFF2-40B4-BE49-F238E27FC236}">
                    <a16:creationId xmlns:a16="http://schemas.microsoft.com/office/drawing/2014/main" id="{0CD7B047-B489-4D5B-9C32-1BA667136A12}"/>
                  </a:ext>
                </a:extLst>
              </p:cNvPr>
              <p:cNvSpPr>
                <a:spLocks/>
              </p:cNvSpPr>
              <p:nvPr/>
            </p:nvSpPr>
            <p:spPr bwMode="auto">
              <a:xfrm>
                <a:off x="6808136" y="2967038"/>
                <a:ext cx="159772" cy="710627"/>
              </a:xfrm>
              <a:custGeom>
                <a:avLst/>
                <a:gdLst>
                  <a:gd name="T0" fmla="*/ 0 w 67"/>
                  <a:gd name="T1" fmla="*/ 149 h 298"/>
                  <a:gd name="T2" fmla="*/ 67 w 67"/>
                  <a:gd name="T3" fmla="*/ 298 h 298"/>
                  <a:gd name="T4" fmla="*/ 67 w 67"/>
                  <a:gd name="T5" fmla="*/ 0 h 298"/>
                  <a:gd name="T6" fmla="*/ 0 w 67"/>
                  <a:gd name="T7" fmla="*/ 149 h 298"/>
                </a:gdLst>
                <a:ahLst/>
                <a:cxnLst>
                  <a:cxn ang="0">
                    <a:pos x="T0" y="T1"/>
                  </a:cxn>
                  <a:cxn ang="0">
                    <a:pos x="T2" y="T3"/>
                  </a:cxn>
                  <a:cxn ang="0">
                    <a:pos x="T4" y="T5"/>
                  </a:cxn>
                  <a:cxn ang="0">
                    <a:pos x="T6" y="T7"/>
                  </a:cxn>
                </a:cxnLst>
                <a:rect l="0" t="0" r="r" b="b"/>
                <a:pathLst>
                  <a:path w="67" h="298">
                    <a:moveTo>
                      <a:pt x="0" y="149"/>
                    </a:moveTo>
                    <a:cubicBezTo>
                      <a:pt x="0" y="208"/>
                      <a:pt x="26" y="261"/>
                      <a:pt x="67" y="298"/>
                    </a:cubicBezTo>
                    <a:cubicBezTo>
                      <a:pt x="67" y="0"/>
                      <a:pt x="67" y="0"/>
                      <a:pt x="67" y="0"/>
                    </a:cubicBezTo>
                    <a:cubicBezTo>
                      <a:pt x="26" y="36"/>
                      <a:pt x="0" y="89"/>
                      <a:pt x="0" y="149"/>
                    </a:cubicBez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34" name="Freeform 69">
                <a:extLst>
                  <a:ext uri="{FF2B5EF4-FFF2-40B4-BE49-F238E27FC236}">
                    <a16:creationId xmlns:a16="http://schemas.microsoft.com/office/drawing/2014/main" id="{2B703141-C1B3-4AFF-991F-D77B298AE8B4}"/>
                  </a:ext>
                </a:extLst>
              </p:cNvPr>
              <p:cNvSpPr>
                <a:spLocks/>
              </p:cNvSpPr>
              <p:nvPr/>
            </p:nvSpPr>
            <p:spPr bwMode="auto">
              <a:xfrm>
                <a:off x="6967908" y="2967038"/>
                <a:ext cx="157387" cy="710627"/>
              </a:xfrm>
              <a:custGeom>
                <a:avLst/>
                <a:gdLst>
                  <a:gd name="T0" fmla="*/ 0 w 66"/>
                  <a:gd name="T1" fmla="*/ 0 h 298"/>
                  <a:gd name="T2" fmla="*/ 0 w 66"/>
                  <a:gd name="T3" fmla="*/ 298 h 298"/>
                  <a:gd name="T4" fmla="*/ 66 w 66"/>
                  <a:gd name="T5" fmla="*/ 149 h 298"/>
                  <a:gd name="T6" fmla="*/ 0 w 66"/>
                  <a:gd name="T7" fmla="*/ 0 h 298"/>
                </a:gdLst>
                <a:ahLst/>
                <a:cxnLst>
                  <a:cxn ang="0">
                    <a:pos x="T0" y="T1"/>
                  </a:cxn>
                  <a:cxn ang="0">
                    <a:pos x="T2" y="T3"/>
                  </a:cxn>
                  <a:cxn ang="0">
                    <a:pos x="T4" y="T5"/>
                  </a:cxn>
                  <a:cxn ang="0">
                    <a:pos x="T6" y="T7"/>
                  </a:cxn>
                </a:cxnLst>
                <a:rect l="0" t="0" r="r" b="b"/>
                <a:pathLst>
                  <a:path w="66" h="298">
                    <a:moveTo>
                      <a:pt x="0" y="0"/>
                    </a:moveTo>
                    <a:cubicBezTo>
                      <a:pt x="0" y="298"/>
                      <a:pt x="0" y="298"/>
                      <a:pt x="0" y="298"/>
                    </a:cubicBezTo>
                    <a:cubicBezTo>
                      <a:pt x="41" y="261"/>
                      <a:pt x="66" y="208"/>
                      <a:pt x="66" y="149"/>
                    </a:cubicBezTo>
                    <a:cubicBezTo>
                      <a:pt x="66" y="89"/>
                      <a:pt x="41" y="36"/>
                      <a:pt x="0" y="0"/>
                    </a:cubicBez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35" name="Line 70">
                <a:extLst>
                  <a:ext uri="{FF2B5EF4-FFF2-40B4-BE49-F238E27FC236}">
                    <a16:creationId xmlns:a16="http://schemas.microsoft.com/office/drawing/2014/main" id="{FEEBB32D-FA5C-432C-B55F-1F74A4D13F17}"/>
                  </a:ext>
                </a:extLst>
              </p:cNvPr>
              <p:cNvSpPr>
                <a:spLocks noChangeShapeType="1"/>
              </p:cNvSpPr>
              <p:nvPr/>
            </p:nvSpPr>
            <p:spPr bwMode="auto">
              <a:xfrm flipV="1">
                <a:off x="6967908" y="2967038"/>
                <a:ext cx="0" cy="932400"/>
              </a:xfrm>
              <a:prstGeom prst="line">
                <a:avLst/>
              </a:prstGeom>
              <a:noFill/>
              <a:ln w="12700" cap="flat">
                <a:solidFill>
                  <a:srgbClr val="FFFF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grpSp>
      </p:grpSp>
      <p:sp>
        <p:nvSpPr>
          <p:cNvPr id="39" name="Slide Number Placeholder 49">
            <a:extLst>
              <a:ext uri="{FF2B5EF4-FFF2-40B4-BE49-F238E27FC236}">
                <a16:creationId xmlns:a16="http://schemas.microsoft.com/office/drawing/2014/main" id="{FAE9A1BE-DDB9-4362-A4F6-BE1A07DBF6F1}"/>
              </a:ext>
            </a:extLst>
          </p:cNvPr>
          <p:cNvSpPr txBox="1">
            <a:spLocks/>
          </p:cNvSpPr>
          <p:nvPr userDrawn="1"/>
        </p:nvSpPr>
        <p:spPr>
          <a:xfrm>
            <a:off x="9982800" y="6357600"/>
            <a:ext cx="1760150" cy="460800"/>
          </a:xfrm>
          <a:prstGeom prst="rect">
            <a:avLst/>
          </a:prstGeom>
        </p:spPr>
        <p:txBody>
          <a:bodyPr vert="horz" lIns="91440" tIns="45720" rIns="91440" bIns="45720" rtlCol="0" anchor="ctr"/>
          <a:lstStyle>
            <a:defPPr>
              <a:defRPr lang="en-US"/>
            </a:defPPr>
            <a:lvl1pPr marL="0" algn="r" defTabSz="914400" rtl="0" eaLnBrk="1" latinLnBrk="0" hangingPunct="1">
              <a:defRPr sz="1000" kern="1200" cap="all" spc="200" baseline="0">
                <a:solidFill>
                  <a:schemeClr val="tx1">
                    <a:alpha val="60000"/>
                  </a:schemeClr>
                </a:solidFill>
                <a:latin typeface="+mj-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D39607A7-8386-47DB-8578-DDEDD194E5D4}" type="slidenum">
              <a:rPr lang="en-US" smtClean="0"/>
              <a:pPr/>
              <a:t>‹#›</a:t>
            </a:fld>
            <a:endParaRPr lang="en-US" dirty="0"/>
          </a:p>
        </p:txBody>
      </p:sp>
    </p:spTree>
    <p:extLst>
      <p:ext uri="{BB962C8B-B14F-4D97-AF65-F5344CB8AC3E}">
        <p14:creationId xmlns:p14="http://schemas.microsoft.com/office/powerpoint/2010/main" val="12837641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eam">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33B6B0-54DE-4F2D-84DD-D06CD3B117B4}"/>
              </a:ext>
            </a:extLst>
          </p:cNvPr>
          <p:cNvSpPr>
            <a:spLocks noGrp="1"/>
          </p:cNvSpPr>
          <p:nvPr>
            <p:ph type="title"/>
          </p:nvPr>
        </p:nvSpPr>
        <p:spPr/>
        <p:txBody>
          <a:bodyPr/>
          <a:lstStyle>
            <a:lvl1pPr algn="ctr">
              <a:defRPr/>
            </a:lvl1pPr>
          </a:lstStyle>
          <a:p>
            <a:r>
              <a:rPr lang="en-US"/>
              <a:t>Click to edit Master title style</a:t>
            </a:r>
            <a:endParaRPr lang="en-US" dirty="0"/>
          </a:p>
        </p:txBody>
      </p:sp>
      <p:sp>
        <p:nvSpPr>
          <p:cNvPr id="14" name="Picture Placeholder 13">
            <a:extLst>
              <a:ext uri="{FF2B5EF4-FFF2-40B4-BE49-F238E27FC236}">
                <a16:creationId xmlns:a16="http://schemas.microsoft.com/office/drawing/2014/main" id="{BC50FC60-9736-40BD-8EF0-51BD04771675}"/>
              </a:ext>
            </a:extLst>
          </p:cNvPr>
          <p:cNvSpPr>
            <a:spLocks noGrp="1"/>
          </p:cNvSpPr>
          <p:nvPr>
            <p:ph type="pic" sz="quarter" idx="13"/>
          </p:nvPr>
        </p:nvSpPr>
        <p:spPr>
          <a:xfrm>
            <a:off x="1166813" y="2479675"/>
            <a:ext cx="1587500" cy="2330450"/>
          </a:xfrm>
        </p:spPr>
        <p:txBody>
          <a:bodyPr/>
          <a:lstStyle/>
          <a:p>
            <a:r>
              <a:rPr lang="en-US"/>
              <a:t>Click icon to add picture</a:t>
            </a:r>
            <a:endParaRPr lang="en-US" dirty="0"/>
          </a:p>
        </p:txBody>
      </p:sp>
      <p:sp>
        <p:nvSpPr>
          <p:cNvPr id="15" name="Picture Placeholder 13">
            <a:extLst>
              <a:ext uri="{FF2B5EF4-FFF2-40B4-BE49-F238E27FC236}">
                <a16:creationId xmlns:a16="http://schemas.microsoft.com/office/drawing/2014/main" id="{7D564077-E600-44C8-B691-00C1C3ECC1C6}"/>
              </a:ext>
            </a:extLst>
          </p:cNvPr>
          <p:cNvSpPr>
            <a:spLocks noGrp="1"/>
          </p:cNvSpPr>
          <p:nvPr>
            <p:ph type="pic" sz="quarter" idx="14"/>
          </p:nvPr>
        </p:nvSpPr>
        <p:spPr>
          <a:xfrm>
            <a:off x="3228885" y="2479675"/>
            <a:ext cx="1587500" cy="2330450"/>
          </a:xfrm>
        </p:spPr>
        <p:txBody>
          <a:bodyPr/>
          <a:lstStyle/>
          <a:p>
            <a:r>
              <a:rPr lang="en-US"/>
              <a:t>Click icon to add picture</a:t>
            </a:r>
            <a:endParaRPr lang="en-US" dirty="0"/>
          </a:p>
        </p:txBody>
      </p:sp>
      <p:sp>
        <p:nvSpPr>
          <p:cNvPr id="16" name="Picture Placeholder 13">
            <a:extLst>
              <a:ext uri="{FF2B5EF4-FFF2-40B4-BE49-F238E27FC236}">
                <a16:creationId xmlns:a16="http://schemas.microsoft.com/office/drawing/2014/main" id="{5EF6670B-24A6-4EC1-AB19-83414A6BFC81}"/>
              </a:ext>
            </a:extLst>
          </p:cNvPr>
          <p:cNvSpPr>
            <a:spLocks noGrp="1"/>
          </p:cNvSpPr>
          <p:nvPr>
            <p:ph type="pic" sz="quarter" idx="15"/>
          </p:nvPr>
        </p:nvSpPr>
        <p:spPr>
          <a:xfrm>
            <a:off x="5302249" y="2479675"/>
            <a:ext cx="1587500" cy="2330450"/>
          </a:xfrm>
        </p:spPr>
        <p:txBody>
          <a:bodyPr/>
          <a:lstStyle/>
          <a:p>
            <a:r>
              <a:rPr lang="en-US"/>
              <a:t>Click icon to add picture</a:t>
            </a:r>
            <a:endParaRPr lang="en-US" dirty="0"/>
          </a:p>
        </p:txBody>
      </p:sp>
      <p:sp>
        <p:nvSpPr>
          <p:cNvPr id="17" name="Picture Placeholder 13">
            <a:extLst>
              <a:ext uri="{FF2B5EF4-FFF2-40B4-BE49-F238E27FC236}">
                <a16:creationId xmlns:a16="http://schemas.microsoft.com/office/drawing/2014/main" id="{DCE770BA-A562-4780-AEC9-94BC0C7C53FA}"/>
              </a:ext>
            </a:extLst>
          </p:cNvPr>
          <p:cNvSpPr>
            <a:spLocks noGrp="1"/>
          </p:cNvSpPr>
          <p:nvPr>
            <p:ph type="pic" sz="quarter" idx="16"/>
          </p:nvPr>
        </p:nvSpPr>
        <p:spPr>
          <a:xfrm>
            <a:off x="7364764" y="2479675"/>
            <a:ext cx="1587500" cy="2330450"/>
          </a:xfrm>
        </p:spPr>
        <p:txBody>
          <a:bodyPr/>
          <a:lstStyle/>
          <a:p>
            <a:r>
              <a:rPr lang="en-US"/>
              <a:t>Click icon to add picture</a:t>
            </a:r>
            <a:endParaRPr lang="en-US" dirty="0"/>
          </a:p>
        </p:txBody>
      </p:sp>
      <p:sp>
        <p:nvSpPr>
          <p:cNvPr id="18" name="Picture Placeholder 13">
            <a:extLst>
              <a:ext uri="{FF2B5EF4-FFF2-40B4-BE49-F238E27FC236}">
                <a16:creationId xmlns:a16="http://schemas.microsoft.com/office/drawing/2014/main" id="{C627DB31-AE80-40F1-A5C7-E1FBE1521BD4}"/>
              </a:ext>
            </a:extLst>
          </p:cNvPr>
          <p:cNvSpPr>
            <a:spLocks noGrp="1"/>
          </p:cNvSpPr>
          <p:nvPr>
            <p:ph type="pic" sz="quarter" idx="17"/>
          </p:nvPr>
        </p:nvSpPr>
        <p:spPr>
          <a:xfrm>
            <a:off x="9437688" y="2479675"/>
            <a:ext cx="1587500" cy="2330450"/>
          </a:xfrm>
        </p:spPr>
        <p:txBody>
          <a:bodyPr/>
          <a:lstStyle/>
          <a:p>
            <a:r>
              <a:rPr lang="en-US"/>
              <a:t>Click icon to add picture</a:t>
            </a:r>
            <a:endParaRPr lang="en-US" dirty="0"/>
          </a:p>
        </p:txBody>
      </p:sp>
      <p:cxnSp>
        <p:nvCxnSpPr>
          <p:cNvPr id="11" name="Straight Connector 10">
            <a:extLst>
              <a:ext uri="{FF2B5EF4-FFF2-40B4-BE49-F238E27FC236}">
                <a16:creationId xmlns:a16="http://schemas.microsoft.com/office/drawing/2014/main" id="{CDA79604-04BA-44C3-8188-694F8E9C2360}"/>
              </a:ext>
              <a:ext uri="{C183D7F6-B498-43B3-948B-1728B52AA6E4}">
                <adec:decorative xmlns:adec="http://schemas.microsoft.com/office/drawing/2017/decorative" val="1"/>
              </a:ext>
            </a:extLst>
          </p:cNvPr>
          <p:cNvCxnSpPr>
            <a:cxnSpLocks/>
          </p:cNvCxnSpPr>
          <p:nvPr userDrawn="1"/>
        </p:nvCxnSpPr>
        <p:spPr>
          <a:xfrm>
            <a:off x="5826000" y="1911592"/>
            <a:ext cx="540000" cy="0"/>
          </a:xfrm>
          <a:prstGeom prst="line">
            <a:avLst/>
          </a:prstGeom>
          <a:ln w="12700">
            <a:solidFill>
              <a:srgbClr val="FFFFFF"/>
            </a:solidFill>
          </a:ln>
        </p:spPr>
        <p:style>
          <a:lnRef idx="1">
            <a:schemeClr val="accent1"/>
          </a:lnRef>
          <a:fillRef idx="0">
            <a:schemeClr val="accent1"/>
          </a:fillRef>
          <a:effectRef idx="0">
            <a:schemeClr val="accent1"/>
          </a:effectRef>
          <a:fontRef idx="minor">
            <a:schemeClr val="tx1"/>
          </a:fontRef>
        </p:style>
      </p:cxnSp>
      <p:sp>
        <p:nvSpPr>
          <p:cNvPr id="19" name="Text Placeholder 27">
            <a:extLst>
              <a:ext uri="{FF2B5EF4-FFF2-40B4-BE49-F238E27FC236}">
                <a16:creationId xmlns:a16="http://schemas.microsoft.com/office/drawing/2014/main" id="{325542BB-A1DE-421A-898F-007CCBCC1040}"/>
              </a:ext>
            </a:extLst>
          </p:cNvPr>
          <p:cNvSpPr>
            <a:spLocks noGrp="1"/>
          </p:cNvSpPr>
          <p:nvPr>
            <p:ph type="body" sz="quarter" idx="18"/>
          </p:nvPr>
        </p:nvSpPr>
        <p:spPr>
          <a:xfrm>
            <a:off x="1166813" y="5094555"/>
            <a:ext cx="1587499" cy="350292"/>
          </a:xfrm>
        </p:spPr>
        <p:txBody>
          <a:bodyPr anchor="ctr">
            <a:noAutofit/>
          </a:bodyPr>
          <a:lstStyle>
            <a:lvl1pPr marL="0" indent="0" algn="ctr">
              <a:buNone/>
              <a:defRPr lang="en-US" sz="1600" kern="1200" dirty="0" smtClean="0">
                <a:solidFill>
                  <a:schemeClr val="tx1"/>
                </a:solidFill>
                <a:latin typeface="+mn-lt"/>
                <a:ea typeface="+mn-ea"/>
                <a:cs typeface="+mn-cs"/>
              </a:defRPr>
            </a:lvl1pPr>
            <a:lvl2pPr marL="0" indent="0">
              <a:buNone/>
              <a:defRPr/>
            </a:lvl2pPr>
          </a:lstStyle>
          <a:p>
            <a:pPr lvl="0"/>
            <a:r>
              <a:rPr lang="en-US"/>
              <a:t>Click to edit Master text styles</a:t>
            </a:r>
          </a:p>
        </p:txBody>
      </p:sp>
      <p:sp>
        <p:nvSpPr>
          <p:cNvPr id="20" name="Text Placeholder 27">
            <a:extLst>
              <a:ext uri="{FF2B5EF4-FFF2-40B4-BE49-F238E27FC236}">
                <a16:creationId xmlns:a16="http://schemas.microsoft.com/office/drawing/2014/main" id="{95E87339-255E-4557-9768-A292ED25DBA8}"/>
              </a:ext>
            </a:extLst>
          </p:cNvPr>
          <p:cNvSpPr>
            <a:spLocks noGrp="1"/>
          </p:cNvSpPr>
          <p:nvPr>
            <p:ph type="body" sz="quarter" idx="19"/>
          </p:nvPr>
        </p:nvSpPr>
        <p:spPr>
          <a:xfrm>
            <a:off x="1166813" y="5371723"/>
            <a:ext cx="1587499" cy="350292"/>
          </a:xfrm>
        </p:spPr>
        <p:txBody>
          <a:bodyPr>
            <a:noAutofit/>
          </a:bodyPr>
          <a:lstStyle>
            <a:lvl1pPr marL="0" indent="0" algn="ctr">
              <a:buNone/>
              <a:defRPr lang="en-US" sz="1200" kern="1200" dirty="0" smtClean="0">
                <a:solidFill>
                  <a:schemeClr val="tx1"/>
                </a:solidFill>
                <a:latin typeface="+mn-lt"/>
                <a:ea typeface="+mn-ea"/>
                <a:cs typeface="+mn-cs"/>
              </a:defRPr>
            </a:lvl1pPr>
            <a:lvl2pPr marL="0" indent="0">
              <a:buNone/>
              <a:defRPr/>
            </a:lvl2pPr>
          </a:lstStyle>
          <a:p>
            <a:pPr lvl="0"/>
            <a:r>
              <a:rPr lang="en-US"/>
              <a:t>Click to edit Master text styles</a:t>
            </a:r>
          </a:p>
        </p:txBody>
      </p:sp>
      <p:sp>
        <p:nvSpPr>
          <p:cNvPr id="21" name="Text Placeholder 27">
            <a:extLst>
              <a:ext uri="{FF2B5EF4-FFF2-40B4-BE49-F238E27FC236}">
                <a16:creationId xmlns:a16="http://schemas.microsoft.com/office/drawing/2014/main" id="{969EC781-370F-41FC-AD76-0728B465E512}"/>
              </a:ext>
            </a:extLst>
          </p:cNvPr>
          <p:cNvSpPr>
            <a:spLocks noGrp="1"/>
          </p:cNvSpPr>
          <p:nvPr>
            <p:ph type="body" sz="quarter" idx="20"/>
          </p:nvPr>
        </p:nvSpPr>
        <p:spPr>
          <a:xfrm>
            <a:off x="3228885" y="5094555"/>
            <a:ext cx="1587499" cy="350292"/>
          </a:xfrm>
        </p:spPr>
        <p:txBody>
          <a:bodyPr anchor="ctr">
            <a:noAutofit/>
          </a:bodyPr>
          <a:lstStyle>
            <a:lvl1pPr marL="0" indent="0" algn="ctr">
              <a:buNone/>
              <a:defRPr lang="en-US" sz="1600" kern="1200" dirty="0" smtClean="0">
                <a:solidFill>
                  <a:schemeClr val="tx1"/>
                </a:solidFill>
                <a:latin typeface="+mn-lt"/>
                <a:ea typeface="+mn-ea"/>
                <a:cs typeface="+mn-cs"/>
              </a:defRPr>
            </a:lvl1pPr>
            <a:lvl2pPr marL="0" indent="0">
              <a:buNone/>
              <a:defRPr/>
            </a:lvl2pPr>
          </a:lstStyle>
          <a:p>
            <a:pPr lvl="0"/>
            <a:r>
              <a:rPr lang="en-US"/>
              <a:t>Click to edit Master text styles</a:t>
            </a:r>
          </a:p>
        </p:txBody>
      </p:sp>
      <p:sp>
        <p:nvSpPr>
          <p:cNvPr id="22" name="Text Placeholder 27">
            <a:extLst>
              <a:ext uri="{FF2B5EF4-FFF2-40B4-BE49-F238E27FC236}">
                <a16:creationId xmlns:a16="http://schemas.microsoft.com/office/drawing/2014/main" id="{50C960BB-D9A3-417D-87D9-E93363FB5850}"/>
              </a:ext>
            </a:extLst>
          </p:cNvPr>
          <p:cNvSpPr>
            <a:spLocks noGrp="1"/>
          </p:cNvSpPr>
          <p:nvPr>
            <p:ph type="body" sz="quarter" idx="21"/>
          </p:nvPr>
        </p:nvSpPr>
        <p:spPr>
          <a:xfrm>
            <a:off x="3228885" y="5371723"/>
            <a:ext cx="1587499" cy="350292"/>
          </a:xfrm>
        </p:spPr>
        <p:txBody>
          <a:bodyPr>
            <a:noAutofit/>
          </a:bodyPr>
          <a:lstStyle>
            <a:lvl1pPr marL="0" indent="0" algn="ctr">
              <a:buNone/>
              <a:defRPr lang="en-US" sz="1200" kern="1200" dirty="0" smtClean="0">
                <a:solidFill>
                  <a:schemeClr val="tx1"/>
                </a:solidFill>
                <a:latin typeface="+mn-lt"/>
                <a:ea typeface="+mn-ea"/>
                <a:cs typeface="+mn-cs"/>
              </a:defRPr>
            </a:lvl1pPr>
            <a:lvl2pPr marL="0" indent="0">
              <a:buNone/>
              <a:defRPr/>
            </a:lvl2pPr>
          </a:lstStyle>
          <a:p>
            <a:pPr lvl="0"/>
            <a:r>
              <a:rPr lang="en-US"/>
              <a:t>Click to edit Master text styles</a:t>
            </a:r>
          </a:p>
        </p:txBody>
      </p:sp>
      <p:sp>
        <p:nvSpPr>
          <p:cNvPr id="23" name="Text Placeholder 27">
            <a:extLst>
              <a:ext uri="{FF2B5EF4-FFF2-40B4-BE49-F238E27FC236}">
                <a16:creationId xmlns:a16="http://schemas.microsoft.com/office/drawing/2014/main" id="{714B566C-453D-4E47-8BE0-2EF7145AD3AF}"/>
              </a:ext>
            </a:extLst>
          </p:cNvPr>
          <p:cNvSpPr>
            <a:spLocks noGrp="1"/>
          </p:cNvSpPr>
          <p:nvPr>
            <p:ph type="body" sz="quarter" idx="22"/>
          </p:nvPr>
        </p:nvSpPr>
        <p:spPr>
          <a:xfrm>
            <a:off x="5302249" y="5094555"/>
            <a:ext cx="1587499" cy="350292"/>
          </a:xfrm>
        </p:spPr>
        <p:txBody>
          <a:bodyPr anchor="ctr">
            <a:noAutofit/>
          </a:bodyPr>
          <a:lstStyle>
            <a:lvl1pPr marL="0" indent="0" algn="ctr">
              <a:buNone/>
              <a:defRPr lang="en-US" sz="1600" kern="1200" dirty="0" smtClean="0">
                <a:solidFill>
                  <a:schemeClr val="tx1"/>
                </a:solidFill>
                <a:latin typeface="+mn-lt"/>
                <a:ea typeface="+mn-ea"/>
                <a:cs typeface="+mn-cs"/>
              </a:defRPr>
            </a:lvl1pPr>
            <a:lvl2pPr marL="0" indent="0">
              <a:buNone/>
              <a:defRPr/>
            </a:lvl2pPr>
          </a:lstStyle>
          <a:p>
            <a:pPr lvl="0"/>
            <a:r>
              <a:rPr lang="en-US"/>
              <a:t>Click to edit Master text styles</a:t>
            </a:r>
          </a:p>
        </p:txBody>
      </p:sp>
      <p:sp>
        <p:nvSpPr>
          <p:cNvPr id="24" name="Text Placeholder 27">
            <a:extLst>
              <a:ext uri="{FF2B5EF4-FFF2-40B4-BE49-F238E27FC236}">
                <a16:creationId xmlns:a16="http://schemas.microsoft.com/office/drawing/2014/main" id="{8C9D423F-AE1B-476A-AC7E-F34CE6ABFA31}"/>
              </a:ext>
            </a:extLst>
          </p:cNvPr>
          <p:cNvSpPr>
            <a:spLocks noGrp="1"/>
          </p:cNvSpPr>
          <p:nvPr>
            <p:ph type="body" sz="quarter" idx="23"/>
          </p:nvPr>
        </p:nvSpPr>
        <p:spPr>
          <a:xfrm>
            <a:off x="5302249" y="5371723"/>
            <a:ext cx="1587499" cy="350292"/>
          </a:xfrm>
        </p:spPr>
        <p:txBody>
          <a:bodyPr>
            <a:noAutofit/>
          </a:bodyPr>
          <a:lstStyle>
            <a:lvl1pPr marL="0" indent="0" algn="ctr">
              <a:buNone/>
              <a:defRPr lang="en-US" sz="1200" kern="1200" dirty="0" smtClean="0">
                <a:solidFill>
                  <a:schemeClr val="tx1"/>
                </a:solidFill>
                <a:latin typeface="+mn-lt"/>
                <a:ea typeface="+mn-ea"/>
                <a:cs typeface="+mn-cs"/>
              </a:defRPr>
            </a:lvl1pPr>
            <a:lvl2pPr marL="0" indent="0">
              <a:buNone/>
              <a:defRPr/>
            </a:lvl2pPr>
          </a:lstStyle>
          <a:p>
            <a:pPr lvl="0"/>
            <a:r>
              <a:rPr lang="en-US"/>
              <a:t>Click to edit Master text styles</a:t>
            </a:r>
          </a:p>
        </p:txBody>
      </p:sp>
      <p:sp>
        <p:nvSpPr>
          <p:cNvPr id="25" name="Text Placeholder 27">
            <a:extLst>
              <a:ext uri="{FF2B5EF4-FFF2-40B4-BE49-F238E27FC236}">
                <a16:creationId xmlns:a16="http://schemas.microsoft.com/office/drawing/2014/main" id="{F25DCDC4-ECAE-47AB-8ED3-07D8D33BF181}"/>
              </a:ext>
            </a:extLst>
          </p:cNvPr>
          <p:cNvSpPr>
            <a:spLocks noGrp="1"/>
          </p:cNvSpPr>
          <p:nvPr>
            <p:ph type="body" sz="quarter" idx="24"/>
          </p:nvPr>
        </p:nvSpPr>
        <p:spPr>
          <a:xfrm>
            <a:off x="7364765" y="5094555"/>
            <a:ext cx="1587499" cy="350292"/>
          </a:xfrm>
        </p:spPr>
        <p:txBody>
          <a:bodyPr anchor="ctr">
            <a:noAutofit/>
          </a:bodyPr>
          <a:lstStyle>
            <a:lvl1pPr marL="0" indent="0" algn="ctr">
              <a:buNone/>
              <a:defRPr lang="en-US" sz="1600" kern="1200" dirty="0" smtClean="0">
                <a:solidFill>
                  <a:schemeClr val="tx1"/>
                </a:solidFill>
                <a:latin typeface="+mn-lt"/>
                <a:ea typeface="+mn-ea"/>
                <a:cs typeface="+mn-cs"/>
              </a:defRPr>
            </a:lvl1pPr>
            <a:lvl2pPr marL="0" indent="0">
              <a:buNone/>
              <a:defRPr/>
            </a:lvl2pPr>
          </a:lstStyle>
          <a:p>
            <a:pPr lvl="0"/>
            <a:r>
              <a:rPr lang="en-US"/>
              <a:t>Click to edit Master text styles</a:t>
            </a:r>
          </a:p>
        </p:txBody>
      </p:sp>
      <p:sp>
        <p:nvSpPr>
          <p:cNvPr id="26" name="Text Placeholder 27">
            <a:extLst>
              <a:ext uri="{FF2B5EF4-FFF2-40B4-BE49-F238E27FC236}">
                <a16:creationId xmlns:a16="http://schemas.microsoft.com/office/drawing/2014/main" id="{1A7D8398-681A-475F-9624-02EFB0099D50}"/>
              </a:ext>
            </a:extLst>
          </p:cNvPr>
          <p:cNvSpPr>
            <a:spLocks noGrp="1"/>
          </p:cNvSpPr>
          <p:nvPr>
            <p:ph type="body" sz="quarter" idx="25"/>
          </p:nvPr>
        </p:nvSpPr>
        <p:spPr>
          <a:xfrm>
            <a:off x="7364765" y="5371723"/>
            <a:ext cx="1587499" cy="350292"/>
          </a:xfrm>
        </p:spPr>
        <p:txBody>
          <a:bodyPr>
            <a:noAutofit/>
          </a:bodyPr>
          <a:lstStyle>
            <a:lvl1pPr marL="0" indent="0" algn="ctr">
              <a:buNone/>
              <a:defRPr lang="en-US" sz="1200" kern="1200" dirty="0" smtClean="0">
                <a:solidFill>
                  <a:schemeClr val="tx1"/>
                </a:solidFill>
                <a:latin typeface="+mn-lt"/>
                <a:ea typeface="+mn-ea"/>
                <a:cs typeface="+mn-cs"/>
              </a:defRPr>
            </a:lvl1pPr>
            <a:lvl2pPr marL="0" indent="0">
              <a:buNone/>
              <a:defRPr/>
            </a:lvl2pPr>
          </a:lstStyle>
          <a:p>
            <a:pPr lvl="0"/>
            <a:r>
              <a:rPr lang="en-US"/>
              <a:t>Click to edit Master text styles</a:t>
            </a:r>
          </a:p>
        </p:txBody>
      </p:sp>
      <p:sp>
        <p:nvSpPr>
          <p:cNvPr id="27" name="Text Placeholder 27">
            <a:extLst>
              <a:ext uri="{FF2B5EF4-FFF2-40B4-BE49-F238E27FC236}">
                <a16:creationId xmlns:a16="http://schemas.microsoft.com/office/drawing/2014/main" id="{9692C358-06E1-468E-90F8-9F5F3918233E}"/>
              </a:ext>
            </a:extLst>
          </p:cNvPr>
          <p:cNvSpPr>
            <a:spLocks noGrp="1"/>
          </p:cNvSpPr>
          <p:nvPr>
            <p:ph type="body" sz="quarter" idx="26"/>
          </p:nvPr>
        </p:nvSpPr>
        <p:spPr>
          <a:xfrm>
            <a:off x="9437688" y="5094555"/>
            <a:ext cx="1587499" cy="350292"/>
          </a:xfrm>
        </p:spPr>
        <p:txBody>
          <a:bodyPr anchor="ctr">
            <a:noAutofit/>
          </a:bodyPr>
          <a:lstStyle>
            <a:lvl1pPr marL="0" indent="0" algn="ctr">
              <a:buNone/>
              <a:defRPr lang="en-US" sz="1600" kern="1200" dirty="0" smtClean="0">
                <a:solidFill>
                  <a:schemeClr val="tx1"/>
                </a:solidFill>
                <a:latin typeface="+mn-lt"/>
                <a:ea typeface="+mn-ea"/>
                <a:cs typeface="+mn-cs"/>
              </a:defRPr>
            </a:lvl1pPr>
            <a:lvl2pPr marL="0" indent="0">
              <a:buNone/>
              <a:defRPr/>
            </a:lvl2pPr>
          </a:lstStyle>
          <a:p>
            <a:pPr lvl="0"/>
            <a:r>
              <a:rPr lang="en-US"/>
              <a:t>Click to edit Master text styles</a:t>
            </a:r>
          </a:p>
        </p:txBody>
      </p:sp>
      <p:sp>
        <p:nvSpPr>
          <p:cNvPr id="28" name="Text Placeholder 27">
            <a:extLst>
              <a:ext uri="{FF2B5EF4-FFF2-40B4-BE49-F238E27FC236}">
                <a16:creationId xmlns:a16="http://schemas.microsoft.com/office/drawing/2014/main" id="{2167CC03-B865-47EB-83C3-CA5CDC584C0F}"/>
              </a:ext>
            </a:extLst>
          </p:cNvPr>
          <p:cNvSpPr>
            <a:spLocks noGrp="1"/>
          </p:cNvSpPr>
          <p:nvPr>
            <p:ph type="body" sz="quarter" idx="27"/>
          </p:nvPr>
        </p:nvSpPr>
        <p:spPr>
          <a:xfrm>
            <a:off x="9437688" y="5371723"/>
            <a:ext cx="1587499" cy="350292"/>
          </a:xfrm>
        </p:spPr>
        <p:txBody>
          <a:bodyPr>
            <a:noAutofit/>
          </a:bodyPr>
          <a:lstStyle>
            <a:lvl1pPr marL="0" indent="0" algn="ctr">
              <a:buNone/>
              <a:defRPr lang="en-US" sz="1200" kern="1200" dirty="0" smtClean="0">
                <a:solidFill>
                  <a:schemeClr val="tx1"/>
                </a:solidFill>
                <a:latin typeface="+mn-lt"/>
                <a:ea typeface="+mn-ea"/>
                <a:cs typeface="+mn-cs"/>
              </a:defRPr>
            </a:lvl1pPr>
            <a:lvl2pPr marL="0" indent="0">
              <a:buNone/>
              <a:defRPr/>
            </a:lvl2pPr>
          </a:lstStyle>
          <a:p>
            <a:pPr lvl="0"/>
            <a:r>
              <a:rPr lang="en-US"/>
              <a:t>Click to edit Master text styles</a:t>
            </a:r>
          </a:p>
        </p:txBody>
      </p:sp>
      <p:sp>
        <p:nvSpPr>
          <p:cNvPr id="3" name="Date Placeholder 2">
            <a:extLst>
              <a:ext uri="{FF2B5EF4-FFF2-40B4-BE49-F238E27FC236}">
                <a16:creationId xmlns:a16="http://schemas.microsoft.com/office/drawing/2014/main" id="{AEFFE053-BB16-4940-B248-2D496BB29975}"/>
              </a:ext>
            </a:extLst>
          </p:cNvPr>
          <p:cNvSpPr>
            <a:spLocks noGrp="1"/>
          </p:cNvSpPr>
          <p:nvPr>
            <p:ph type="dt" sz="half" idx="10"/>
          </p:nvPr>
        </p:nvSpPr>
        <p:spPr/>
        <p:txBody>
          <a:bodyPr/>
          <a:lstStyle>
            <a:lvl1pPr>
              <a:defRPr/>
            </a:lvl1pPr>
          </a:lstStyle>
          <a:p>
            <a:r>
              <a:rPr lang="en-US" dirty="0"/>
              <a:t>20XX</a:t>
            </a:r>
          </a:p>
        </p:txBody>
      </p:sp>
      <p:sp>
        <p:nvSpPr>
          <p:cNvPr id="4" name="Footer Placeholder 3">
            <a:extLst>
              <a:ext uri="{FF2B5EF4-FFF2-40B4-BE49-F238E27FC236}">
                <a16:creationId xmlns:a16="http://schemas.microsoft.com/office/drawing/2014/main" id="{31FBD80C-6CA1-42DB-B732-4807A27DA8C7}"/>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B7A9DA86-C177-42C6-90F8-37C6844A2AA8}"/>
              </a:ext>
            </a:extLst>
          </p:cNvPr>
          <p:cNvSpPr>
            <a:spLocks noGrp="1"/>
          </p:cNvSpPr>
          <p:nvPr>
            <p:ph type="sldNum" sz="quarter" idx="12"/>
          </p:nvPr>
        </p:nvSpPr>
        <p:spPr/>
        <p:txBody>
          <a:bodyPr/>
          <a:lstStyle/>
          <a:p>
            <a:fld id="{294A09A9-5501-47C1-A89A-A340965A2BE2}" type="slidenum">
              <a:rPr lang="en-US" smtClean="0"/>
              <a:t>‹#›</a:t>
            </a:fld>
            <a:endParaRPr lang="en-US" dirty="0"/>
          </a:p>
        </p:txBody>
      </p:sp>
    </p:spTree>
    <p:extLst>
      <p:ext uri="{BB962C8B-B14F-4D97-AF65-F5344CB8AC3E}">
        <p14:creationId xmlns:p14="http://schemas.microsoft.com/office/powerpoint/2010/main" val="18853035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84AEE3-6C7B-402E-B26D-1D079D78D307}"/>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B1101641-6BDA-433D-9393-1DDACE06701C}"/>
              </a:ext>
            </a:extLst>
          </p:cNvPr>
          <p:cNvSpPr>
            <a:spLocks noGrp="1"/>
          </p:cNvSpPr>
          <p:nvPr>
            <p:ph sz="half" idx="1"/>
          </p:nvPr>
        </p:nvSpPr>
        <p:spPr>
          <a:xfrm>
            <a:off x="989400" y="1685925"/>
            <a:ext cx="4928400" cy="4092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DB8F8D2A-A489-488D-B1E1-23F36D3E95C7}"/>
              </a:ext>
            </a:extLst>
          </p:cNvPr>
          <p:cNvSpPr>
            <a:spLocks noGrp="1"/>
          </p:cNvSpPr>
          <p:nvPr>
            <p:ph sz="half" idx="2"/>
          </p:nvPr>
        </p:nvSpPr>
        <p:spPr>
          <a:xfrm>
            <a:off x="6274202" y="1685925"/>
            <a:ext cx="4928400" cy="4092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1CA242E8-AEEF-4BBD-94E9-86F89D69522C}"/>
              </a:ext>
            </a:extLst>
          </p:cNvPr>
          <p:cNvSpPr>
            <a:spLocks noGrp="1"/>
          </p:cNvSpPr>
          <p:nvPr>
            <p:ph type="dt" sz="half" idx="10"/>
          </p:nvPr>
        </p:nvSpPr>
        <p:spPr/>
        <p:txBody>
          <a:bodyPr/>
          <a:lstStyle>
            <a:lvl1pPr>
              <a:defRPr/>
            </a:lvl1pPr>
          </a:lstStyle>
          <a:p>
            <a:r>
              <a:rPr lang="en-US" dirty="0"/>
              <a:t>20XX</a:t>
            </a:r>
          </a:p>
        </p:txBody>
      </p:sp>
      <p:sp>
        <p:nvSpPr>
          <p:cNvPr id="6" name="Footer Placeholder 5">
            <a:extLst>
              <a:ext uri="{FF2B5EF4-FFF2-40B4-BE49-F238E27FC236}">
                <a16:creationId xmlns:a16="http://schemas.microsoft.com/office/drawing/2014/main" id="{BD58D2CA-06C9-412D-A5D6-F97DDBBB03DB}"/>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021A80D9-E04B-47BF-80DA-01E68346A51C}"/>
              </a:ext>
            </a:extLst>
          </p:cNvPr>
          <p:cNvSpPr>
            <a:spLocks noGrp="1"/>
          </p:cNvSpPr>
          <p:nvPr>
            <p:ph type="sldNum" sz="quarter" idx="12"/>
          </p:nvPr>
        </p:nvSpPr>
        <p:spPr/>
        <p:txBody>
          <a:bodyPr/>
          <a:lstStyle/>
          <a:p>
            <a:fld id="{294A09A9-5501-47C1-A89A-A340965A2BE2}" type="slidenum">
              <a:rPr lang="en-US" smtClean="0"/>
              <a:t>‹#›</a:t>
            </a:fld>
            <a:endParaRPr lang="en-US" dirty="0"/>
          </a:p>
        </p:txBody>
      </p:sp>
    </p:spTree>
    <p:extLst>
      <p:ext uri="{BB962C8B-B14F-4D97-AF65-F5344CB8AC3E}">
        <p14:creationId xmlns:p14="http://schemas.microsoft.com/office/powerpoint/2010/main" val="27305451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02DDA7E-8449-42D1-93BD-4E96C1BFC18D}"/>
              </a:ext>
            </a:extLst>
          </p:cNvPr>
          <p:cNvSpPr>
            <a:spLocks noGrp="1"/>
          </p:cNvSpPr>
          <p:nvPr>
            <p:ph type="title"/>
          </p:nvPr>
        </p:nvSpPr>
        <p:spPr>
          <a:xfrm>
            <a:off x="989400" y="395289"/>
            <a:ext cx="10213200" cy="1112836"/>
          </a:xfrm>
          <a:prstGeom prst="rect">
            <a:avLst/>
          </a:prstGeom>
        </p:spPr>
        <p:txBody>
          <a:bodyPr vert="horz" lIns="91440" tIns="45720" rIns="91440" bIns="45720" rtlCol="0" anchor="b" anchorCtr="0">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1172EB64-DBC0-4012-830E-9166670D17C5}"/>
              </a:ext>
            </a:extLst>
          </p:cNvPr>
          <p:cNvSpPr>
            <a:spLocks noGrp="1"/>
          </p:cNvSpPr>
          <p:nvPr>
            <p:ph type="body" idx="1"/>
          </p:nvPr>
        </p:nvSpPr>
        <p:spPr>
          <a:xfrm>
            <a:off x="989400" y="1685925"/>
            <a:ext cx="10213200" cy="404019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2749A3E9-8704-4E26-A519-8215B3E943F5}"/>
              </a:ext>
            </a:extLst>
          </p:cNvPr>
          <p:cNvSpPr>
            <a:spLocks noGrp="1"/>
          </p:cNvSpPr>
          <p:nvPr>
            <p:ph type="dt" sz="half" idx="2"/>
          </p:nvPr>
        </p:nvSpPr>
        <p:spPr>
          <a:xfrm>
            <a:off x="450000" y="6357168"/>
            <a:ext cx="1760150" cy="461665"/>
          </a:xfrm>
          <a:prstGeom prst="rect">
            <a:avLst/>
          </a:prstGeom>
        </p:spPr>
        <p:txBody>
          <a:bodyPr vert="horz" lIns="91440" tIns="45720" rIns="91440" bIns="45720" rtlCol="0" anchor="ctr">
            <a:normAutofit/>
          </a:bodyPr>
          <a:lstStyle>
            <a:lvl1pPr algn="l">
              <a:defRPr sz="1000" cap="all" spc="200" baseline="0">
                <a:solidFill>
                  <a:schemeClr val="tx1">
                    <a:alpha val="60000"/>
                  </a:schemeClr>
                </a:solidFill>
                <a:latin typeface="+mj-lt"/>
              </a:defRPr>
            </a:lvl1pPr>
          </a:lstStyle>
          <a:p>
            <a:r>
              <a:rPr lang="en-US" dirty="0"/>
              <a:t>20XX</a:t>
            </a:r>
          </a:p>
        </p:txBody>
      </p:sp>
      <p:sp>
        <p:nvSpPr>
          <p:cNvPr id="5" name="Footer Placeholder 4">
            <a:extLst>
              <a:ext uri="{FF2B5EF4-FFF2-40B4-BE49-F238E27FC236}">
                <a16:creationId xmlns:a16="http://schemas.microsoft.com/office/drawing/2014/main" id="{C8590E32-87A0-44C2-A299-D45FAB146E08}"/>
              </a:ext>
            </a:extLst>
          </p:cNvPr>
          <p:cNvSpPr>
            <a:spLocks noGrp="1"/>
          </p:cNvSpPr>
          <p:nvPr>
            <p:ph type="ftr" sz="quarter" idx="3"/>
          </p:nvPr>
        </p:nvSpPr>
        <p:spPr>
          <a:xfrm>
            <a:off x="2754312" y="6357600"/>
            <a:ext cx="6683376" cy="460800"/>
          </a:xfrm>
          <a:prstGeom prst="rect">
            <a:avLst/>
          </a:prstGeom>
        </p:spPr>
        <p:txBody>
          <a:bodyPr vert="horz" lIns="91440" tIns="45720" rIns="91440" bIns="45720" rtlCol="0" anchor="ctr"/>
          <a:lstStyle>
            <a:lvl1pPr algn="ctr">
              <a:defRPr sz="1000" cap="all" spc="300" baseline="0">
                <a:solidFill>
                  <a:schemeClr val="tx1">
                    <a:alpha val="60000"/>
                  </a:schemeClr>
                </a:solidFill>
                <a:latin typeface="+mj-lt"/>
              </a:defRPr>
            </a:lvl1pPr>
          </a:lstStyle>
          <a:p>
            <a:endParaRPr lang="en-US" dirty="0"/>
          </a:p>
        </p:txBody>
      </p:sp>
      <p:sp>
        <p:nvSpPr>
          <p:cNvPr id="6" name="Slide Number Placeholder 5">
            <a:extLst>
              <a:ext uri="{FF2B5EF4-FFF2-40B4-BE49-F238E27FC236}">
                <a16:creationId xmlns:a16="http://schemas.microsoft.com/office/drawing/2014/main" id="{BE1C1A41-01A7-44E2-965B-ACFD4F2806FC}"/>
              </a:ext>
            </a:extLst>
          </p:cNvPr>
          <p:cNvSpPr>
            <a:spLocks noGrp="1"/>
          </p:cNvSpPr>
          <p:nvPr>
            <p:ph type="sldNum" sz="quarter" idx="4"/>
          </p:nvPr>
        </p:nvSpPr>
        <p:spPr>
          <a:xfrm>
            <a:off x="9982800" y="6357600"/>
            <a:ext cx="1760150" cy="460800"/>
          </a:xfrm>
          <a:prstGeom prst="rect">
            <a:avLst/>
          </a:prstGeom>
        </p:spPr>
        <p:txBody>
          <a:bodyPr vert="horz" lIns="91440" tIns="45720" rIns="91440" bIns="45720" rtlCol="0" anchor="ctr"/>
          <a:lstStyle>
            <a:lvl1pPr algn="r">
              <a:defRPr sz="1000" cap="all" spc="200" baseline="0">
                <a:solidFill>
                  <a:schemeClr val="tx1">
                    <a:alpha val="60000"/>
                  </a:schemeClr>
                </a:solidFill>
                <a:latin typeface="+mj-lt"/>
              </a:defRPr>
            </a:lvl1pPr>
          </a:lstStyle>
          <a:p>
            <a:fld id="{294A09A9-5501-47C1-A89A-A340965A2BE2}" type="slidenum">
              <a:rPr lang="en-US" smtClean="0"/>
              <a:t>‹#›</a:t>
            </a:fld>
            <a:endParaRPr lang="en-US" dirty="0"/>
          </a:p>
        </p:txBody>
      </p:sp>
    </p:spTree>
    <p:extLst>
      <p:ext uri="{BB962C8B-B14F-4D97-AF65-F5344CB8AC3E}">
        <p14:creationId xmlns:p14="http://schemas.microsoft.com/office/powerpoint/2010/main" val="3911974659"/>
      </p:ext>
    </p:extLst>
  </p:cSld>
  <p:clrMap bg1="lt1" tx1="dk1" bg2="lt2" tx2="dk2" accent1="accent1" accent2="accent2" accent3="accent3" accent4="accent4" accent5="accent5" accent6="accent6" hlink="hlink" folHlink="folHlink"/>
  <p:sldLayoutIdLst>
    <p:sldLayoutId id="2147483672" r:id="rId1"/>
    <p:sldLayoutId id="2147483675" r:id="rId2"/>
    <p:sldLayoutId id="2147483673" r:id="rId3"/>
    <p:sldLayoutId id="2147483678" r:id="rId4"/>
    <p:sldLayoutId id="2147483660" r:id="rId5"/>
    <p:sldLayoutId id="2147483680" r:id="rId6"/>
    <p:sldLayoutId id="2147483679" r:id="rId7"/>
    <p:sldLayoutId id="2147483677" r:id="rId8"/>
    <p:sldLayoutId id="2147483662" r:id="rId9"/>
    <p:sldLayoutId id="2147483663" r:id="rId10"/>
    <p:sldLayoutId id="2147483671" r:id="rId11"/>
    <p:sldLayoutId id="2147483676" r:id="rId12"/>
    <p:sldLayoutId id="2147483674" r:id="rId13"/>
  </p:sldLayoutIdLst>
  <p:txStyles>
    <p:titleStyle>
      <a:lvl1pPr algn="l" defTabSz="914400" rtl="0" eaLnBrk="1" latinLnBrk="0" hangingPunct="1">
        <a:lnSpc>
          <a:spcPct val="100000"/>
        </a:lnSpc>
        <a:spcBef>
          <a:spcPct val="0"/>
        </a:spcBef>
        <a:buNone/>
        <a:defRPr sz="3200" kern="1200" cap="none" spc="0" baseline="0">
          <a:solidFill>
            <a:schemeClr val="tx1"/>
          </a:solidFill>
          <a:latin typeface="+mj-lt"/>
          <a:ea typeface="+mj-ea"/>
          <a:cs typeface="+mj-cs"/>
        </a:defRPr>
      </a:lvl1pPr>
    </p:titleStyle>
    <p:bodyStyle>
      <a:lvl1pPr marL="360000" indent="-360000" algn="l" defTabSz="914400" rtl="0" eaLnBrk="1" latinLnBrk="0" hangingPunct="1">
        <a:lnSpc>
          <a:spcPct val="150000"/>
        </a:lnSpc>
        <a:spcBef>
          <a:spcPts val="1000"/>
        </a:spcBef>
        <a:buClr>
          <a:schemeClr val="accent3"/>
        </a:buClr>
        <a:buFont typeface="Wingdings" panose="05000000000000000000" pitchFamily="2" charset="2"/>
        <a:buChar char=""/>
        <a:defRPr sz="2000" kern="1200" spc="50">
          <a:solidFill>
            <a:schemeClr val="tx1">
              <a:alpha val="60000"/>
            </a:schemeClr>
          </a:solidFill>
          <a:latin typeface="+mn-lt"/>
          <a:ea typeface="+mn-ea"/>
          <a:cs typeface="+mn-cs"/>
        </a:defRPr>
      </a:lvl1pPr>
      <a:lvl2pPr marL="360000" indent="0" algn="l" defTabSz="914400" rtl="0" eaLnBrk="1" latinLnBrk="0" hangingPunct="1">
        <a:lnSpc>
          <a:spcPct val="150000"/>
        </a:lnSpc>
        <a:spcBef>
          <a:spcPts val="500"/>
        </a:spcBef>
        <a:buFontTx/>
        <a:buNone/>
        <a:defRPr sz="2000" b="0" i="1" kern="1200" spc="50" baseline="0">
          <a:solidFill>
            <a:schemeClr val="tx1">
              <a:alpha val="60000"/>
            </a:schemeClr>
          </a:solidFill>
          <a:latin typeface="+mn-lt"/>
          <a:ea typeface="+mn-ea"/>
          <a:cs typeface="+mn-cs"/>
        </a:defRPr>
      </a:lvl2pPr>
      <a:lvl3pPr marL="1080000" indent="-360000" algn="l" defTabSz="914400" rtl="0" eaLnBrk="1" latinLnBrk="0" hangingPunct="1">
        <a:lnSpc>
          <a:spcPct val="150000"/>
        </a:lnSpc>
        <a:spcBef>
          <a:spcPts val="500"/>
        </a:spcBef>
        <a:buClr>
          <a:schemeClr val="accent3"/>
        </a:buClr>
        <a:buFont typeface="Wingdings" panose="05000000000000000000" pitchFamily="2" charset="2"/>
        <a:buChar char=""/>
        <a:defRPr sz="2000" kern="1200" spc="50">
          <a:solidFill>
            <a:schemeClr val="tx1">
              <a:alpha val="60000"/>
            </a:schemeClr>
          </a:solidFill>
          <a:latin typeface="+mn-lt"/>
          <a:ea typeface="+mn-ea"/>
          <a:cs typeface="+mn-cs"/>
        </a:defRPr>
      </a:lvl3pPr>
      <a:lvl4pPr marL="1080000" indent="0" algn="l" defTabSz="914400" rtl="0" eaLnBrk="1" latinLnBrk="0" hangingPunct="1">
        <a:lnSpc>
          <a:spcPct val="150000"/>
        </a:lnSpc>
        <a:spcBef>
          <a:spcPts val="500"/>
        </a:spcBef>
        <a:buClr>
          <a:schemeClr val="accent3"/>
        </a:buClr>
        <a:buFontTx/>
        <a:buNone/>
        <a:defRPr sz="2000" b="0" i="1" kern="1200" spc="50" baseline="0">
          <a:solidFill>
            <a:schemeClr val="tx1">
              <a:alpha val="60000"/>
            </a:schemeClr>
          </a:solidFill>
          <a:latin typeface="+mn-lt"/>
          <a:ea typeface="+mn-ea"/>
          <a:cs typeface="+mn-cs"/>
        </a:defRPr>
      </a:lvl4pPr>
      <a:lvl5pPr marL="1800000" indent="-360000" algn="l" defTabSz="914400" rtl="0" eaLnBrk="1" latinLnBrk="0" hangingPunct="1">
        <a:lnSpc>
          <a:spcPct val="150000"/>
        </a:lnSpc>
        <a:spcBef>
          <a:spcPts val="500"/>
        </a:spcBef>
        <a:buClr>
          <a:schemeClr val="accent3"/>
        </a:buClr>
        <a:buFont typeface="Wingdings" panose="05000000000000000000" pitchFamily="2" charset="2"/>
        <a:buChar char=""/>
        <a:defRPr sz="2000" kern="1200" spc="50">
          <a:solidFill>
            <a:schemeClr val="tx1">
              <a:alpha val="60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137">
          <p15:clr>
            <a:srgbClr val="F26B43"/>
          </p15:clr>
        </p15:guide>
        <p15:guide id="3" pos="680">
          <p15:clr>
            <a:srgbClr val="F26B43"/>
          </p15:clr>
        </p15:guide>
        <p15:guide id="4" pos="7000">
          <p15:clr>
            <a:srgbClr val="F26B43"/>
          </p15:clr>
        </p15:guide>
        <p15:guide id="5" orient="horz" pos="679">
          <p15:clr>
            <a:srgbClr val="F26B43"/>
          </p15:clr>
        </p15:guide>
        <p15:guide id="6" orient="horz" pos="3640">
          <p15:clr>
            <a:srgbClr val="F26B43"/>
          </p15:clr>
        </p15:guide>
        <p15:guide id="7" pos="6644">
          <p15:clr>
            <a:srgbClr val="F26B43"/>
          </p15:clr>
        </p15:guide>
        <p15:guide id="8" pos="6289">
          <p15:clr>
            <a:srgbClr val="F26B43"/>
          </p15:clr>
        </p15:guide>
        <p15:guide id="9" pos="5945">
          <p15:clr>
            <a:srgbClr val="F26B43"/>
          </p15:clr>
        </p15:guide>
        <p15:guide id="10" pos="1391">
          <p15:clr>
            <a:srgbClr val="F26B43"/>
          </p15:clr>
        </p15:guide>
        <p15:guide id="11" pos="1032">
          <p15:clr>
            <a:srgbClr val="F26B43"/>
          </p15:clr>
        </p15:guide>
        <p15:guide id="12" pos="1732">
          <p15:clr>
            <a:srgbClr val="F26B43"/>
          </p15:clr>
        </p15:guide>
        <p15:guide id="13" pos="2084">
          <p15:clr>
            <a:srgbClr val="F26B43"/>
          </p15:clr>
        </p15:guide>
        <p15:guide id="14" pos="5596">
          <p15:clr>
            <a:srgbClr val="F26B43"/>
          </p15:clr>
        </p15:guide>
        <p15:guide id="15" pos="2436">
          <p15:clr>
            <a:srgbClr val="F26B43"/>
          </p15:clr>
        </p15:guide>
        <p15:guide id="16" pos="5244">
          <p15:clr>
            <a:srgbClr val="F26B43"/>
          </p15:clr>
        </p15:guide>
        <p15:guide id="17" pos="2792">
          <p15:clr>
            <a:srgbClr val="F26B43"/>
          </p15:clr>
        </p15:guide>
        <p15:guide id="18" pos="4892">
          <p15:clr>
            <a:srgbClr val="F26B43"/>
          </p15:clr>
        </p15:guide>
        <p15:guide id="19" pos="4543">
          <p15:clr>
            <a:srgbClr val="F26B43"/>
          </p15:clr>
        </p15:guide>
        <p15:guide id="20" pos="3488">
          <p15:clr>
            <a:srgbClr val="F26B43"/>
          </p15:clr>
        </p15:guide>
        <p15:guide id="21" pos="4192">
          <p15:clr>
            <a:srgbClr val="F26B43"/>
          </p15:clr>
        </p15:guide>
        <p15:guide id="23" pos="340">
          <p15:clr>
            <a:srgbClr val="A4A3A4"/>
          </p15:clr>
        </p15:guide>
        <p15:guide id="24" pos="7340">
          <p15:clr>
            <a:srgbClr val="A4A3A4"/>
          </p15:clr>
        </p15:guide>
        <p15:guide id="25" orient="horz" pos="1062">
          <p15:clr>
            <a:srgbClr val="5ACBF0"/>
          </p15:clr>
        </p15:guide>
        <p15:guide id="26" orient="horz" pos="3982">
          <p15:clr>
            <a:srgbClr val="A4A3A4"/>
          </p15:clr>
        </p15:guide>
        <p15:guide id="27" orient="horz" pos="338">
          <p15:clr>
            <a:srgbClr val="A4A3A4"/>
          </p15:clr>
        </p15:guide>
        <p15:guide id="28" orient="horz" pos="950">
          <p15:clr>
            <a:srgbClr val="5ACBF0"/>
          </p15:clr>
        </p15:guide>
        <p15:guide id="29" orient="horz" pos="249">
          <p15:clr>
            <a:srgbClr val="5ACBF0"/>
          </p15:clr>
        </p15:guide>
        <p15:guide id="30" orient="horz" pos="2160" userDrawn="1">
          <p15:clr>
            <a:srgbClr val="A4A3A4"/>
          </p15:clr>
        </p15:guide>
        <p15:guide id="31" pos="3840" userDrawn="1">
          <p15:clr>
            <a:srgbClr val="A4A3A4"/>
          </p15:clr>
        </p15:guide>
        <p15:guide id="32" pos="240" userDrawn="1">
          <p15:clr>
            <a:srgbClr val="547EBF"/>
          </p15:clr>
        </p15:guide>
        <p15:guide id="33" orient="horz" pos="240" userDrawn="1">
          <p15:clr>
            <a:srgbClr val="547EBF"/>
          </p15:clr>
        </p15:guide>
        <p15:guide id="34" pos="7440" userDrawn="1">
          <p15:clr>
            <a:srgbClr val="547EBF"/>
          </p15:clr>
        </p15:guide>
        <p15:guide id="35" orient="horz" pos="4080" userDrawn="1">
          <p15:clr>
            <a:srgbClr val="547EBF"/>
          </p15:clr>
        </p15:guide>
        <p15:guide id="36" pos="3960" userDrawn="1">
          <p15:clr>
            <a:srgbClr val="547EBF"/>
          </p15:clr>
        </p15:guide>
        <p15:guide id="37" pos="3720" userDrawn="1">
          <p15:clr>
            <a:srgbClr val="547EBF"/>
          </p15:clr>
        </p15:guide>
        <p15:guide id="38" pos="2112" userDrawn="1">
          <p15:clr>
            <a:srgbClr val="547EBF"/>
          </p15:clr>
        </p15:guide>
        <p15:guide id="39" pos="1848" userDrawn="1">
          <p15:clr>
            <a:srgbClr val="547EBF"/>
          </p15:clr>
        </p15:guide>
        <p15:guide id="40" pos="5568" userDrawn="1">
          <p15:clr>
            <a:srgbClr val="547EBF"/>
          </p15:clr>
        </p15:guide>
        <p15:guide id="41" pos="5832" userDrawn="1">
          <p15:clr>
            <a:srgbClr val="547EBF"/>
          </p15:clr>
        </p15:guide>
        <p15:guide id="42" pos="4968" userDrawn="1">
          <p15:clr>
            <a:srgbClr val="9FCC3B"/>
          </p15:clr>
        </p15:guide>
        <p15:guide id="43" pos="5208" userDrawn="1">
          <p15:clr>
            <a:srgbClr val="9FCC3B"/>
          </p15:clr>
        </p15:guide>
        <p15:guide id="44" pos="2712" userDrawn="1">
          <p15:clr>
            <a:srgbClr val="9FCC3B"/>
          </p15:clr>
        </p15:guide>
        <p15:guide id="45" pos="2472" userDrawn="1">
          <p15:clr>
            <a:srgbClr val="9FCC3B"/>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12.xml"/><Relationship Id="rId4" Type="http://schemas.openxmlformats.org/officeDocument/2006/relationships/image" Target="../media/image5.jpe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6.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3" Type="http://schemas.openxmlformats.org/officeDocument/2006/relationships/hyperlink" Target="https://health.economictimes.indiatimes.com/news/policy/covid-19-impact-family-planning-program-to-take-a-15-23-hit-in-2020/75639300" TargetMode="External"/><Relationship Id="rId2" Type="http://schemas.openxmlformats.org/officeDocument/2006/relationships/hyperlink" Target="https://www.unfpa.org/sites/default/files/resource-pdf/COVID-19_impact_brief_for_UNFPA_24_April_2020_1.pdf" TargetMode="Externa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hyperlink" Target="https://www.unfpa.org/sites/default/files/resource-pdf/COVID-19_impact_brief_for_UNFPA_24_April_2020_1.pdf" TargetMode="Externa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DF3D98-3C30-4CFC-8643-C81E829C8C25}"/>
              </a:ext>
            </a:extLst>
          </p:cNvPr>
          <p:cNvSpPr>
            <a:spLocks noGrp="1"/>
          </p:cNvSpPr>
          <p:nvPr>
            <p:ph type="title"/>
          </p:nvPr>
        </p:nvSpPr>
        <p:spPr>
          <a:xfrm>
            <a:off x="580446" y="596348"/>
            <a:ext cx="5621572" cy="4007458"/>
          </a:xfrm>
        </p:spPr>
        <p:txBody>
          <a:bodyPr>
            <a:normAutofit fontScale="90000"/>
          </a:bodyPr>
          <a:lstStyle/>
          <a:p>
            <a:r>
              <a:rPr kumimoji="0" lang="en-US" sz="32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Impact of Covid -19 on Supply Chain Mechanism for the Family Planning Commodities and Services in India and Support from Development Partners to Overcome </a:t>
            </a:r>
            <a:br>
              <a:rPr kumimoji="0" lang="en-IN"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b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br>
              <a:rPr kumimoji="0" lang="en-IN"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br>
            <a:endParaRPr lang="en-US" dirty="0">
              <a:latin typeface="Times New Roman" panose="02020603050405020304" pitchFamily="18" charset="0"/>
              <a:cs typeface="Times New Roman" panose="02020603050405020304" pitchFamily="18" charset="0"/>
            </a:endParaRPr>
          </a:p>
        </p:txBody>
      </p:sp>
      <p:sp>
        <p:nvSpPr>
          <p:cNvPr id="3" name="Subtitle 2">
            <a:extLst>
              <a:ext uri="{FF2B5EF4-FFF2-40B4-BE49-F238E27FC236}">
                <a16:creationId xmlns:a16="http://schemas.microsoft.com/office/drawing/2014/main" id="{A068D447-28D3-4F5F-B2DC-FD67E9015868}"/>
              </a:ext>
            </a:extLst>
          </p:cNvPr>
          <p:cNvSpPr>
            <a:spLocks noGrp="1"/>
          </p:cNvSpPr>
          <p:nvPr>
            <p:ph type="subTitle" idx="1"/>
          </p:nvPr>
        </p:nvSpPr>
        <p:spPr/>
        <p:txBody>
          <a:bodyPr>
            <a:normAutofit/>
          </a:bodyPr>
          <a:lstStyle/>
          <a:p>
            <a:r>
              <a:rPr lang="en-US" b="1" dirty="0">
                <a:latin typeface="Times New Roman" panose="02020603050405020304" pitchFamily="18" charset="0"/>
                <a:cs typeface="Times New Roman" panose="02020603050405020304" pitchFamily="18" charset="0"/>
              </a:rPr>
              <a:t>Presented By:</a:t>
            </a:r>
          </a:p>
          <a:p>
            <a:r>
              <a:rPr lang="en-US" b="1" dirty="0">
                <a:latin typeface="Times New Roman" panose="02020603050405020304" pitchFamily="18" charset="0"/>
                <a:cs typeface="Times New Roman" panose="02020603050405020304" pitchFamily="18" charset="0"/>
              </a:rPr>
              <a:t>Dr Pallavi Gangil</a:t>
            </a:r>
          </a:p>
          <a:p>
            <a:endParaRPr lang="en-US" dirty="0"/>
          </a:p>
        </p:txBody>
      </p:sp>
    </p:spTree>
    <p:extLst>
      <p:ext uri="{BB962C8B-B14F-4D97-AF65-F5344CB8AC3E}">
        <p14:creationId xmlns:p14="http://schemas.microsoft.com/office/powerpoint/2010/main" val="22593088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8BDC2C-385B-4D52-93F0-7AFC3EB42165}"/>
              </a:ext>
            </a:extLst>
          </p:cNvPr>
          <p:cNvSpPr>
            <a:spLocks noGrp="1"/>
          </p:cNvSpPr>
          <p:nvPr>
            <p:ph type="title"/>
          </p:nvPr>
        </p:nvSpPr>
        <p:spPr>
          <a:xfrm>
            <a:off x="496419" y="347783"/>
            <a:ext cx="10213200" cy="956623"/>
          </a:xfrm>
        </p:spPr>
        <p:txBody>
          <a:bodyPr>
            <a:normAutofit/>
          </a:bodyPr>
          <a:lstStyle/>
          <a:p>
            <a:r>
              <a:rPr lang="en-US" sz="2000" b="1" dirty="0">
                <a:effectLst/>
                <a:latin typeface="Times New Roman" panose="02020603050405020304" pitchFamily="18" charset="0"/>
                <a:ea typeface="Calibri" panose="020F0502020204030204" pitchFamily="34" charset="0"/>
                <a:cs typeface="Times New Roman" panose="02020603050405020304" pitchFamily="18" charset="0"/>
              </a:rPr>
              <a:t>Support from Various Development Partners</a:t>
            </a:r>
            <a:br>
              <a:rPr lang="en-IN" sz="1800" dirty="0">
                <a:effectLst/>
                <a:latin typeface="Calibri" panose="020F0502020204030204" pitchFamily="34" charset="0"/>
                <a:ea typeface="Calibri" panose="020F0502020204030204" pitchFamily="34" charset="0"/>
                <a:cs typeface="Times New Roman" panose="02020603050405020304" pitchFamily="18" charset="0"/>
              </a:rPr>
            </a:br>
            <a:endParaRPr lang="en-IN" dirty="0"/>
          </a:p>
        </p:txBody>
      </p:sp>
      <p:sp>
        <p:nvSpPr>
          <p:cNvPr id="3" name="Content Placeholder 2">
            <a:extLst>
              <a:ext uri="{FF2B5EF4-FFF2-40B4-BE49-F238E27FC236}">
                <a16:creationId xmlns:a16="http://schemas.microsoft.com/office/drawing/2014/main" id="{AB97C8DE-3785-450A-9045-51AB387AE12B}"/>
              </a:ext>
            </a:extLst>
          </p:cNvPr>
          <p:cNvSpPr>
            <a:spLocks noGrp="1"/>
          </p:cNvSpPr>
          <p:nvPr>
            <p:ph idx="1"/>
          </p:nvPr>
        </p:nvSpPr>
        <p:spPr>
          <a:xfrm>
            <a:off x="571500" y="1249680"/>
            <a:ext cx="10631100" cy="5094283"/>
          </a:xfrm>
        </p:spPr>
        <p:txBody>
          <a:bodyPr>
            <a:normAutofit/>
          </a:bodyPr>
          <a:lstStyle/>
          <a:p>
            <a:pPr>
              <a:lnSpc>
                <a:spcPct val="107000"/>
              </a:lnSpc>
              <a:spcAft>
                <a:spcPts val="800"/>
              </a:spcAft>
              <a:tabLst>
                <a:tab pos="590550" algn="l"/>
              </a:tabLst>
            </a:pPr>
            <a:r>
              <a:rPr lang="en-US" sz="1600" b="1" dirty="0">
                <a:effectLst/>
                <a:latin typeface="Times New Roman" panose="02020603050405020304" pitchFamily="18" charset="0"/>
                <a:ea typeface="Calibri" panose="020F0502020204030204" pitchFamily="34" charset="0"/>
                <a:cs typeface="Times New Roman" panose="02020603050405020304" pitchFamily="18" charset="0"/>
              </a:rPr>
              <a:t>Achieving India’s goal of healthy sexual and reproductive life for its citizens is not possible without the help of development partners. </a:t>
            </a:r>
          </a:p>
          <a:p>
            <a:pPr>
              <a:lnSpc>
                <a:spcPct val="107000"/>
              </a:lnSpc>
              <a:spcAft>
                <a:spcPts val="800"/>
              </a:spcAft>
              <a:tabLst>
                <a:tab pos="590550" algn="l"/>
              </a:tabLst>
            </a:pPr>
            <a:r>
              <a:rPr lang="en-US" sz="1600" b="1" dirty="0">
                <a:effectLst/>
                <a:latin typeface="Times New Roman" panose="02020603050405020304" pitchFamily="18" charset="0"/>
                <a:ea typeface="Calibri" panose="020F0502020204030204" pitchFamily="34" charset="0"/>
                <a:cs typeface="Times New Roman" panose="02020603050405020304" pitchFamily="18" charset="0"/>
              </a:rPr>
              <a:t>Involving people from various sectors and regions to collaborate towards a common goal, not only invites fresh ideas and innovations but also fasten the process. </a:t>
            </a:r>
            <a:endParaRPr lang="en-IN" sz="1600" b="1"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800"/>
              </a:spcAft>
            </a:pPr>
            <a:r>
              <a:rPr lang="en-US" sz="1600" b="1" dirty="0">
                <a:effectLst/>
                <a:latin typeface="Times New Roman" panose="02020603050405020304" pitchFamily="18" charset="0"/>
                <a:ea typeface="Calibri" panose="020F0502020204030204" pitchFamily="34" charset="0"/>
                <a:cs typeface="Times New Roman" panose="02020603050405020304" pitchFamily="18" charset="0"/>
              </a:rPr>
              <a:t>Partners such as Jhpiego, IPAS, Engender Health and Hindustan Latex Family Planning Promotion Trust (HLFPPT) are implementing training programs for service providers on Interval IUCD and Post-Partum IUCD services with GOI. </a:t>
            </a:r>
          </a:p>
          <a:p>
            <a:pPr>
              <a:lnSpc>
                <a:spcPct val="107000"/>
              </a:lnSpc>
              <a:spcAft>
                <a:spcPts val="800"/>
              </a:spcAft>
            </a:pPr>
            <a:r>
              <a:rPr lang="en-US" sz="1600" b="1" dirty="0">
                <a:effectLst/>
                <a:latin typeface="Times New Roman" panose="02020603050405020304" pitchFamily="18" charset="0"/>
                <a:ea typeface="Calibri" panose="020F0502020204030204" pitchFamily="34" charset="0"/>
                <a:cs typeface="Times New Roman" panose="02020603050405020304" pitchFamily="18" charset="0"/>
              </a:rPr>
              <a:t>Additionally, special focus is put on counselling and on- the-job handholding to enhance competency in skills.</a:t>
            </a:r>
          </a:p>
          <a:p>
            <a:pPr>
              <a:lnSpc>
                <a:spcPct val="107000"/>
              </a:lnSpc>
              <a:spcAft>
                <a:spcPts val="800"/>
              </a:spcAft>
            </a:pPr>
            <a:r>
              <a:rPr lang="en-US" sz="1600" b="1" dirty="0">
                <a:effectLst/>
                <a:latin typeface="Times New Roman" panose="02020603050405020304" pitchFamily="18" charset="0"/>
                <a:ea typeface="Calibri" panose="020F0502020204030204" pitchFamily="34" charset="0"/>
                <a:cs typeface="Times New Roman" panose="02020603050405020304" pitchFamily="18" charset="0"/>
              </a:rPr>
              <a:t>HLFPPT, Futures Group, MSI, Janani, PSS (Parivar Sewa Sansthan) extended their support to the FP program by providing the FP commodities and services at affordable prices and at the same time linking it to a communication campaigns geared toward behavioral changes.</a:t>
            </a:r>
            <a:endParaRPr lang="en-IN" sz="1600" b="1"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800"/>
              </a:spcAft>
            </a:pPr>
            <a:r>
              <a:rPr lang="en-US" sz="1600" b="1" dirty="0">
                <a:effectLst/>
                <a:latin typeface="Times New Roman" panose="02020603050405020304" pitchFamily="18" charset="0"/>
                <a:ea typeface="Calibri" panose="020F0502020204030204" pitchFamily="34" charset="0"/>
                <a:cs typeface="Times New Roman" panose="02020603050405020304" pitchFamily="18" charset="0"/>
              </a:rPr>
              <a:t>PATH helped in strengthening supply chain services and commodities via innovative solutions i.e., transportation and technical support.</a:t>
            </a:r>
            <a:endParaRPr lang="en-IN" sz="1600" b="1" dirty="0">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800"/>
              </a:spcAft>
            </a:pPr>
            <a:endParaRPr lang="en-IN" sz="2000" dirty="0">
              <a:effectLst/>
              <a:latin typeface="Calibri" panose="020F0502020204030204" pitchFamily="34" charset="0"/>
              <a:ea typeface="Calibri" panose="020F0502020204030204" pitchFamily="34" charset="0"/>
              <a:cs typeface="Times New Roman" panose="02020603050405020304" pitchFamily="18" charset="0"/>
            </a:endParaRPr>
          </a:p>
          <a:p>
            <a:endParaRPr lang="en-IN" dirty="0"/>
          </a:p>
        </p:txBody>
      </p:sp>
      <p:sp>
        <p:nvSpPr>
          <p:cNvPr id="5" name="TextBox 4">
            <a:extLst>
              <a:ext uri="{FF2B5EF4-FFF2-40B4-BE49-F238E27FC236}">
                <a16:creationId xmlns:a16="http://schemas.microsoft.com/office/drawing/2014/main" id="{E827A2B4-E390-4208-9217-9BDC69653DDB}"/>
              </a:ext>
            </a:extLst>
          </p:cNvPr>
          <p:cNvSpPr txBox="1"/>
          <p:nvPr/>
        </p:nvSpPr>
        <p:spPr>
          <a:xfrm>
            <a:off x="845820" y="6157958"/>
            <a:ext cx="5996940" cy="609590"/>
          </a:xfrm>
          <a:prstGeom prst="rect">
            <a:avLst/>
          </a:prstGeom>
          <a:noFill/>
        </p:spPr>
        <p:txBody>
          <a:bodyPr wrap="square" rtlCol="0">
            <a:spAutoFit/>
          </a:bodyPr>
          <a:lstStyle/>
          <a:p>
            <a:pPr marL="0" marR="0" lvl="0" indent="0" algn="l" defTabSz="914400" rtl="0" eaLnBrk="1" fontAlgn="auto" latinLnBrk="0" hangingPunct="1">
              <a:lnSpc>
                <a:spcPct val="107000"/>
              </a:lnSpc>
              <a:spcBef>
                <a:spcPts val="1000"/>
              </a:spcBef>
              <a:spcAft>
                <a:spcPts val="800"/>
              </a:spcAft>
              <a:buClr>
                <a:srgbClr val="8FA3A3"/>
              </a:buClr>
              <a:buSzTx/>
              <a:buFont typeface="Wingdings" panose="05000000000000000000" pitchFamily="2" charset="2"/>
              <a:buNone/>
              <a:tabLst/>
              <a:defRPr/>
            </a:pPr>
            <a:r>
              <a:rPr kumimoji="0" lang="en-US" sz="900" b="0" i="0" u="none" strike="noStrike" kern="1200" cap="none" spc="50" normalizeH="0" baseline="0" noProof="0" dirty="0">
                <a:ln>
                  <a:noFill/>
                </a:ln>
                <a:solidFill>
                  <a:prstClr val="black">
                    <a:alpha val="60000"/>
                  </a:prstClr>
                </a:solidFill>
                <a:effectLst/>
                <a:uLnTx/>
                <a:uFillTx/>
                <a:latin typeface="Times New Roman" panose="02020603050405020304" pitchFamily="18" charset="0"/>
                <a:ea typeface="Calibri" panose="020F0502020204030204" pitchFamily="34" charset="0"/>
                <a:cs typeface="Times New Roman" panose="02020603050405020304" pitchFamily="18" charset="0"/>
              </a:rPr>
              <a:t>https://www.jhpiego.org/wp-content/uploads/2018/01/jhpiego-india-factsheet-nov-2017.pdf</a:t>
            </a:r>
          </a:p>
          <a:p>
            <a:pPr marL="0" marR="0" lvl="0" indent="0" algn="l" defTabSz="914400" rtl="0" eaLnBrk="1" fontAlgn="auto" latinLnBrk="0" hangingPunct="1">
              <a:lnSpc>
                <a:spcPct val="107000"/>
              </a:lnSpc>
              <a:spcBef>
                <a:spcPts val="1000"/>
              </a:spcBef>
              <a:spcAft>
                <a:spcPts val="800"/>
              </a:spcAft>
              <a:buClr>
                <a:srgbClr val="8FA3A3"/>
              </a:buClr>
              <a:buSzTx/>
              <a:buFont typeface="Wingdings" panose="05000000000000000000" pitchFamily="2" charset="2"/>
              <a:buNone/>
              <a:tabLst/>
              <a:defRPr/>
            </a:pPr>
            <a:r>
              <a:rPr kumimoji="0" lang="en-US" sz="900" b="0" i="0" u="none" strike="noStrike" kern="1200" cap="none" spc="50" normalizeH="0" baseline="0" noProof="0" dirty="0">
                <a:ln>
                  <a:noFill/>
                </a:ln>
                <a:solidFill>
                  <a:prstClr val="black">
                    <a:alpha val="60000"/>
                  </a:prstClr>
                </a:solidFill>
                <a:effectLst/>
                <a:uLnTx/>
                <a:uFillTx/>
                <a:latin typeface="Times New Roman" panose="02020603050405020304" pitchFamily="18" charset="0"/>
                <a:ea typeface="Calibri" panose="020F0502020204030204" pitchFamily="34" charset="0"/>
                <a:cs typeface="Times New Roman" panose="02020603050405020304" pitchFamily="18" charset="0"/>
              </a:rPr>
              <a:t>https://www.path.org/articles/india-protecting-reproductive-choice-through-stronger-supply-chains/</a:t>
            </a:r>
          </a:p>
        </p:txBody>
      </p:sp>
    </p:spTree>
    <p:extLst>
      <p:ext uri="{BB962C8B-B14F-4D97-AF65-F5344CB8AC3E}">
        <p14:creationId xmlns:p14="http://schemas.microsoft.com/office/powerpoint/2010/main" val="1587047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BC2A05-99A0-4A37-8B63-934E32C18E96}"/>
              </a:ext>
            </a:extLst>
          </p:cNvPr>
          <p:cNvSpPr>
            <a:spLocks noGrp="1"/>
          </p:cNvSpPr>
          <p:nvPr>
            <p:ph type="title"/>
          </p:nvPr>
        </p:nvSpPr>
        <p:spPr>
          <a:xfrm>
            <a:off x="766763" y="365760"/>
            <a:ext cx="1674287" cy="561920"/>
          </a:xfrm>
        </p:spPr>
        <p:txBody>
          <a:bodyPr>
            <a:normAutofit fontScale="90000"/>
          </a:bodyPr>
          <a:lstStyle/>
          <a:p>
            <a:r>
              <a:rPr lang="en-IN" b="1" dirty="0">
                <a:latin typeface="Times New Roman" panose="02020603050405020304" pitchFamily="18" charset="0"/>
                <a:cs typeface="Times New Roman" panose="02020603050405020304" pitchFamily="18" charset="0"/>
              </a:rPr>
              <a:t>Results</a:t>
            </a:r>
          </a:p>
        </p:txBody>
      </p:sp>
      <p:sp>
        <p:nvSpPr>
          <p:cNvPr id="3" name="Content Placeholder 2">
            <a:extLst>
              <a:ext uri="{FF2B5EF4-FFF2-40B4-BE49-F238E27FC236}">
                <a16:creationId xmlns:a16="http://schemas.microsoft.com/office/drawing/2014/main" id="{63C64F94-32CA-49E8-8A8A-0315F3F5254D}"/>
              </a:ext>
            </a:extLst>
          </p:cNvPr>
          <p:cNvSpPr>
            <a:spLocks noGrp="1"/>
          </p:cNvSpPr>
          <p:nvPr>
            <p:ph idx="1"/>
          </p:nvPr>
        </p:nvSpPr>
        <p:spPr>
          <a:xfrm>
            <a:off x="989400" y="1168843"/>
            <a:ext cx="10213200" cy="5136542"/>
          </a:xfrm>
        </p:spPr>
        <p:txBody>
          <a:bodyPr>
            <a:normAutofit fontScale="70000" lnSpcReduction="20000"/>
          </a:bodyPr>
          <a:lstStyle/>
          <a:p>
            <a:r>
              <a:rPr lang="en-US" b="1" dirty="0">
                <a:latin typeface="Times New Roman" panose="02020603050405020304" pitchFamily="18" charset="0"/>
                <a:cs typeface="Times New Roman" panose="02020603050405020304" pitchFamily="18" charset="0"/>
              </a:rPr>
              <a:t>The reviewed studies showed evidence of the impact of COVID-19 and family planning services, maternal health and sexual behavior. </a:t>
            </a:r>
          </a:p>
          <a:p>
            <a:r>
              <a:rPr lang="en-US" b="1" dirty="0">
                <a:latin typeface="Times New Roman" panose="02020603050405020304" pitchFamily="18" charset="0"/>
                <a:cs typeface="Times New Roman" panose="02020603050405020304" pitchFamily="18" charset="0"/>
              </a:rPr>
              <a:t>Limited access to family planning services and products as well as reduction in sexual partnership were some impacts reported in the included studies.</a:t>
            </a:r>
          </a:p>
          <a:p>
            <a:r>
              <a:rPr lang="en-US" b="1" dirty="0">
                <a:latin typeface="Times New Roman" panose="02020603050405020304" pitchFamily="18" charset="0"/>
                <a:cs typeface="Times New Roman" panose="02020603050405020304" pitchFamily="18" charset="0"/>
              </a:rPr>
              <a:t>It is also observed that interventions that will consider the immediate availability of and access to all sexual and reproductive health services were prioritized.</a:t>
            </a:r>
          </a:p>
          <a:p>
            <a:r>
              <a:rPr lang="en-US" b="1" dirty="0">
                <a:latin typeface="Times New Roman" panose="02020603050405020304" pitchFamily="18" charset="0"/>
                <a:cs typeface="Times New Roman" panose="02020603050405020304" pitchFamily="18" charset="0"/>
              </a:rPr>
              <a:t>Web / App-based indenting mechanism enabled staffs for better indenting and timely availability of FP commodities for uninterrupted service delivery (FP-LMIS).</a:t>
            </a:r>
          </a:p>
          <a:p>
            <a:r>
              <a:rPr lang="en-US" b="1" dirty="0">
                <a:latin typeface="Times New Roman" panose="02020603050405020304" pitchFamily="18" charset="0"/>
                <a:cs typeface="Times New Roman" panose="02020603050405020304" pitchFamily="18" charset="0"/>
              </a:rPr>
              <a:t>Support from various development partners helped in capacity building, providing technical and transportation support for reliable, consistent and low-cost options.</a:t>
            </a:r>
          </a:p>
          <a:p>
            <a:r>
              <a:rPr lang="en-US" b="1" dirty="0">
                <a:latin typeface="Times New Roman" panose="02020603050405020304" pitchFamily="18" charset="0"/>
                <a:cs typeface="Times New Roman" panose="02020603050405020304" pitchFamily="18" charset="0"/>
              </a:rPr>
              <a:t>Ensuring supply chain network optimization to reduce layers of distribution and supply chain points.</a:t>
            </a:r>
          </a:p>
          <a:p>
            <a:r>
              <a:rPr lang="en-US" b="1" dirty="0">
                <a:latin typeface="Times New Roman" panose="02020603050405020304" pitchFamily="18" charset="0"/>
                <a:cs typeface="Times New Roman" panose="02020603050405020304" pitchFamily="18" charset="0"/>
              </a:rPr>
              <a:t>Modified the existing push system to pull system in contraceptive delivery to health facilities (bottom to top).</a:t>
            </a:r>
          </a:p>
          <a:p>
            <a:r>
              <a:rPr lang="en-US" b="1" dirty="0">
                <a:latin typeface="Times New Roman" panose="02020603050405020304" pitchFamily="18" charset="0"/>
                <a:cs typeface="Times New Roman" panose="02020603050405020304" pitchFamily="18" charset="0"/>
              </a:rPr>
              <a:t>By involving development partners around 4 million eligible couples in India are expected to benefit from improved availability of FP products and services.</a:t>
            </a:r>
          </a:p>
          <a:p>
            <a:endParaRPr lang="en-US" b="1" dirty="0">
              <a:latin typeface="Times New Roman" panose="02020603050405020304" pitchFamily="18" charset="0"/>
              <a:cs typeface="Times New Roman" panose="02020603050405020304" pitchFamily="18" charset="0"/>
            </a:endParaRPr>
          </a:p>
          <a:p>
            <a:endParaRPr lang="en-IN"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077174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058780-28F5-44AC-894F-C4654B67FDC7}"/>
              </a:ext>
            </a:extLst>
          </p:cNvPr>
          <p:cNvSpPr>
            <a:spLocks noGrp="1"/>
          </p:cNvSpPr>
          <p:nvPr>
            <p:ph type="title"/>
          </p:nvPr>
        </p:nvSpPr>
        <p:spPr>
          <a:xfrm>
            <a:off x="-165766" y="153440"/>
            <a:ext cx="4650901" cy="633740"/>
          </a:xfrm>
        </p:spPr>
        <p:txBody>
          <a:bodyPr>
            <a:normAutofit/>
          </a:bodyPr>
          <a:lstStyle/>
          <a:p>
            <a:r>
              <a:rPr lang="en-IN" sz="2800" b="1" dirty="0">
                <a:latin typeface="Times New Roman" panose="02020603050405020304" pitchFamily="18" charset="0"/>
                <a:cs typeface="Times New Roman" panose="02020603050405020304" pitchFamily="18" charset="0"/>
              </a:rPr>
              <a:t>Recommendations</a:t>
            </a:r>
          </a:p>
        </p:txBody>
      </p:sp>
      <p:sp>
        <p:nvSpPr>
          <p:cNvPr id="3" name="Text Placeholder 2">
            <a:extLst>
              <a:ext uri="{FF2B5EF4-FFF2-40B4-BE49-F238E27FC236}">
                <a16:creationId xmlns:a16="http://schemas.microsoft.com/office/drawing/2014/main" id="{5DB91173-6305-4F5B-8F30-F58C3F826D9C}"/>
              </a:ext>
            </a:extLst>
          </p:cNvPr>
          <p:cNvSpPr>
            <a:spLocks noGrp="1"/>
          </p:cNvSpPr>
          <p:nvPr>
            <p:ph type="subTitle" idx="1"/>
          </p:nvPr>
        </p:nvSpPr>
        <p:spPr>
          <a:xfrm>
            <a:off x="962108" y="787180"/>
            <a:ext cx="10607040" cy="5688496"/>
          </a:xfrm>
        </p:spPr>
        <p:txBody>
          <a:bodyPr>
            <a:normAutofit fontScale="55000" lnSpcReduction="20000"/>
          </a:bodyPr>
          <a:lstStyle/>
          <a:p>
            <a:pPr marL="285750" marR="0" lvl="0" indent="-285750" algn="l" defTabSz="914400" rtl="0" eaLnBrk="1" fontAlgn="auto" latinLnBrk="0" hangingPunct="1">
              <a:lnSpc>
                <a:spcPct val="107000"/>
              </a:lnSpc>
              <a:spcBef>
                <a:spcPts val="1000"/>
              </a:spcBef>
              <a:spcAft>
                <a:spcPts val="800"/>
              </a:spcAft>
              <a:buClr>
                <a:srgbClr val="8FA3A3"/>
              </a:buClr>
              <a:buSzTx/>
              <a:buFont typeface="Arial" panose="020B0604020202020204" pitchFamily="34" charset="0"/>
              <a:buChar char="•"/>
              <a:tabLst/>
              <a:defRPr/>
            </a:pPr>
            <a:endParaRPr kumimoji="0" lang="en-US" sz="1900" b="1" i="0" u="none" strike="noStrike" kern="1200" cap="none" spc="50" normalizeH="0" baseline="0" noProof="0" dirty="0">
              <a:ln>
                <a:noFill/>
              </a:ln>
              <a:solidFill>
                <a:prstClr val="black">
                  <a:alpha val="60000"/>
                </a:prstClr>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marL="285750" marR="0" lvl="0" indent="-285750" algn="l" defTabSz="914400" rtl="0" eaLnBrk="1" fontAlgn="auto" latinLnBrk="0" hangingPunct="1">
              <a:lnSpc>
                <a:spcPct val="107000"/>
              </a:lnSpc>
              <a:spcBef>
                <a:spcPts val="1000"/>
              </a:spcBef>
              <a:spcAft>
                <a:spcPts val="800"/>
              </a:spcAft>
              <a:buClr>
                <a:srgbClr val="8FA3A3"/>
              </a:buClr>
              <a:buSzTx/>
              <a:buFont typeface="Arial" panose="020B0604020202020204" pitchFamily="34" charset="0"/>
              <a:buChar char="•"/>
              <a:tabLst/>
              <a:defRPr/>
            </a:pPr>
            <a:r>
              <a:rPr kumimoji="0" lang="en-US" sz="2600" b="1" i="0" u="none" strike="noStrike" kern="1200" cap="none" spc="50" normalizeH="0" baseline="0" noProof="0" dirty="0">
                <a:ln>
                  <a:noFill/>
                </a:ln>
                <a:solidFill>
                  <a:prstClr val="black">
                    <a:alpha val="60000"/>
                  </a:prstClr>
                </a:solidFill>
                <a:effectLst/>
                <a:uLnTx/>
                <a:uFillTx/>
                <a:latin typeface="Times New Roman" panose="02020603050405020304" pitchFamily="18" charset="0"/>
                <a:ea typeface="Calibri" panose="020F0502020204030204" pitchFamily="34" charset="0"/>
                <a:cs typeface="Times New Roman" panose="02020603050405020304" pitchFamily="18" charset="0"/>
              </a:rPr>
              <a:t>Improving the readiness of public and private health systems to meet the surge in demand for FP and abortion services.</a:t>
            </a:r>
          </a:p>
          <a:p>
            <a:pPr marL="285750" marR="0" lvl="0" indent="-285750" algn="l" defTabSz="914400" rtl="0" eaLnBrk="1" fontAlgn="auto" latinLnBrk="0" hangingPunct="1">
              <a:lnSpc>
                <a:spcPct val="107000"/>
              </a:lnSpc>
              <a:spcBef>
                <a:spcPts val="1000"/>
              </a:spcBef>
              <a:spcAft>
                <a:spcPts val="800"/>
              </a:spcAft>
              <a:buClr>
                <a:srgbClr val="8FA3A3"/>
              </a:buClr>
              <a:buSzTx/>
              <a:buFont typeface="Arial" panose="020B0604020202020204" pitchFamily="34" charset="0"/>
              <a:buChar char="•"/>
              <a:tabLst/>
              <a:defRPr/>
            </a:pPr>
            <a:r>
              <a:rPr kumimoji="0" lang="en-US" sz="2600" b="1" i="0" u="none" strike="noStrike" kern="1200" cap="none" spc="50" normalizeH="0" baseline="0" noProof="0" dirty="0">
                <a:ln>
                  <a:noFill/>
                </a:ln>
                <a:solidFill>
                  <a:prstClr val="black">
                    <a:alpha val="60000"/>
                  </a:prstClr>
                </a:solidFill>
                <a:effectLst/>
                <a:uLnTx/>
                <a:uFillTx/>
                <a:latin typeface="Times New Roman" panose="02020603050405020304" pitchFamily="18" charset="0"/>
                <a:ea typeface="Calibri" panose="020F0502020204030204" pitchFamily="34" charset="0"/>
                <a:cs typeface="Times New Roman" panose="02020603050405020304" pitchFamily="18" charset="0"/>
              </a:rPr>
              <a:t>Developing and disseminating changes to clinical service delivery protocols in light of Covid-19 and procuring required supplies, consumables, drugs etc.</a:t>
            </a:r>
          </a:p>
          <a:p>
            <a:pPr marL="285750" marR="0" lvl="0" indent="-285750" algn="l" defTabSz="914400" rtl="0" eaLnBrk="1" fontAlgn="auto" latinLnBrk="0" hangingPunct="1">
              <a:lnSpc>
                <a:spcPct val="107000"/>
              </a:lnSpc>
              <a:spcBef>
                <a:spcPts val="1000"/>
              </a:spcBef>
              <a:spcAft>
                <a:spcPts val="800"/>
              </a:spcAft>
              <a:buClr>
                <a:srgbClr val="8FA3A3"/>
              </a:buClr>
              <a:buSzTx/>
              <a:buFont typeface="Arial" panose="020B0604020202020204" pitchFamily="34" charset="0"/>
              <a:buChar char="•"/>
              <a:tabLst/>
              <a:defRPr/>
            </a:pPr>
            <a:r>
              <a:rPr lang="en-US" sz="2600" b="1" dirty="0">
                <a:solidFill>
                  <a:prstClr val="black">
                    <a:alpha val="60000"/>
                  </a:prstClr>
                </a:solidFill>
                <a:latin typeface="Times New Roman" panose="02020603050405020304" pitchFamily="18" charset="0"/>
                <a:ea typeface="Calibri" panose="020F0502020204030204" pitchFamily="34" charset="0"/>
                <a:cs typeface="Times New Roman" panose="02020603050405020304" pitchFamily="18" charset="0"/>
              </a:rPr>
              <a:t>Increasing </a:t>
            </a:r>
            <a:r>
              <a:rPr kumimoji="0" lang="en-US" sz="2600" b="1" i="0" u="none" strike="noStrike" kern="1200" cap="none" spc="50" normalizeH="0" baseline="0" noProof="0" dirty="0">
                <a:ln>
                  <a:noFill/>
                </a:ln>
                <a:solidFill>
                  <a:prstClr val="black">
                    <a:alpha val="60000"/>
                  </a:prstClr>
                </a:solidFill>
                <a:effectLst/>
                <a:uLnTx/>
                <a:uFillTx/>
                <a:latin typeface="Times New Roman" panose="02020603050405020304" pitchFamily="18" charset="0"/>
                <a:ea typeface="Calibri" panose="020F0502020204030204" pitchFamily="34" charset="0"/>
                <a:cs typeface="Times New Roman" panose="02020603050405020304" pitchFamily="18" charset="0"/>
              </a:rPr>
              <a:t> availability by advising states to remove unnecessary barriers.</a:t>
            </a:r>
          </a:p>
          <a:p>
            <a:pPr marL="285750" marR="0" lvl="0" indent="-285750" algn="l" defTabSz="914400" rtl="0" eaLnBrk="1" fontAlgn="auto" latinLnBrk="0" hangingPunct="1">
              <a:lnSpc>
                <a:spcPct val="107000"/>
              </a:lnSpc>
              <a:spcBef>
                <a:spcPts val="1000"/>
              </a:spcBef>
              <a:spcAft>
                <a:spcPts val="800"/>
              </a:spcAft>
              <a:buClr>
                <a:srgbClr val="8FA3A3"/>
              </a:buClr>
              <a:buSzTx/>
              <a:buFont typeface="Arial" panose="020B0604020202020204" pitchFamily="34" charset="0"/>
              <a:buChar char="•"/>
              <a:tabLst/>
              <a:defRPr/>
            </a:pPr>
            <a:r>
              <a:rPr kumimoji="0" lang="en-US" sz="2600" b="1" i="0" u="none" strike="noStrike" kern="1200" cap="none" spc="50" normalizeH="0" baseline="0" noProof="0" dirty="0">
                <a:ln>
                  <a:noFill/>
                </a:ln>
                <a:solidFill>
                  <a:prstClr val="black">
                    <a:alpha val="60000"/>
                  </a:prstClr>
                </a:solidFill>
                <a:effectLst/>
                <a:uLnTx/>
                <a:uFillTx/>
                <a:latin typeface="Times New Roman" panose="02020603050405020304" pitchFamily="18" charset="0"/>
                <a:ea typeface="Calibri" panose="020F0502020204030204" pitchFamily="34" charset="0"/>
                <a:cs typeface="Times New Roman" panose="02020603050405020304" pitchFamily="18" charset="0"/>
              </a:rPr>
              <a:t>Motivating use of a timely, accurate, complete, and consistent reporting Logistics Management Information System (LMIS). </a:t>
            </a:r>
          </a:p>
          <a:p>
            <a:pPr marL="285750" marR="0" lvl="0" indent="-285750" algn="l" defTabSz="914400" rtl="0" eaLnBrk="1" fontAlgn="auto" latinLnBrk="0" hangingPunct="1">
              <a:lnSpc>
                <a:spcPct val="107000"/>
              </a:lnSpc>
              <a:spcBef>
                <a:spcPts val="1000"/>
              </a:spcBef>
              <a:spcAft>
                <a:spcPts val="800"/>
              </a:spcAft>
              <a:buClr>
                <a:srgbClr val="8FA3A3"/>
              </a:buClr>
              <a:buSzTx/>
              <a:buFont typeface="Arial" panose="020B0604020202020204" pitchFamily="34" charset="0"/>
              <a:buChar char="•"/>
              <a:tabLst/>
              <a:defRPr/>
            </a:pPr>
            <a:r>
              <a:rPr kumimoji="0" lang="en-US" sz="2600" b="1" i="0" u="none" strike="noStrike" kern="1200" cap="none" spc="50" normalizeH="0" baseline="0" noProof="0" dirty="0">
                <a:ln>
                  <a:noFill/>
                </a:ln>
                <a:solidFill>
                  <a:prstClr val="black">
                    <a:alpha val="60000"/>
                  </a:prstClr>
                </a:solidFill>
                <a:effectLst/>
                <a:uLnTx/>
                <a:uFillTx/>
                <a:latin typeface="Times New Roman" panose="02020603050405020304" pitchFamily="18" charset="0"/>
                <a:ea typeface="Calibri" panose="020F0502020204030204" pitchFamily="34" charset="0"/>
                <a:cs typeface="Times New Roman" panose="02020603050405020304" pitchFamily="18" charset="0"/>
              </a:rPr>
              <a:t>Strengthen the involvement of social marketing organizations and private/NGO service delivery organizations.</a:t>
            </a:r>
          </a:p>
          <a:p>
            <a:pPr marL="285750" marR="0" lvl="0" indent="-285750" algn="l" defTabSz="914400" rtl="0" eaLnBrk="1" fontAlgn="auto" latinLnBrk="0" hangingPunct="1">
              <a:lnSpc>
                <a:spcPct val="107000"/>
              </a:lnSpc>
              <a:spcBef>
                <a:spcPts val="1000"/>
              </a:spcBef>
              <a:spcAft>
                <a:spcPts val="800"/>
              </a:spcAft>
              <a:buClr>
                <a:srgbClr val="8FA3A3"/>
              </a:buClr>
              <a:buSzTx/>
              <a:buFont typeface="Arial" panose="020B0604020202020204" pitchFamily="34" charset="0"/>
              <a:buChar char="•"/>
              <a:tabLst/>
              <a:defRPr/>
            </a:pPr>
            <a:r>
              <a:rPr lang="en-US" sz="2600" b="1" dirty="0">
                <a:solidFill>
                  <a:prstClr val="black">
                    <a:alpha val="60000"/>
                  </a:prstClr>
                </a:solidFill>
                <a:latin typeface="Times New Roman" panose="02020603050405020304" pitchFamily="18" charset="0"/>
                <a:ea typeface="Calibri" panose="020F0502020204030204" pitchFamily="34" charset="0"/>
                <a:cs typeface="Times New Roman" panose="02020603050405020304" pitchFamily="18" charset="0"/>
              </a:rPr>
              <a:t>Upliftment</a:t>
            </a:r>
            <a:r>
              <a:rPr kumimoji="0" lang="en-US" sz="2600" b="1" i="0" u="none" strike="noStrike" kern="1200" cap="none" spc="50" normalizeH="0" baseline="0" noProof="0" dirty="0">
                <a:ln>
                  <a:noFill/>
                </a:ln>
                <a:solidFill>
                  <a:prstClr val="black">
                    <a:alpha val="60000"/>
                  </a:prstClr>
                </a:solidFill>
                <a:effectLst/>
                <a:uLnTx/>
                <a:uFillTx/>
                <a:latin typeface="Times New Roman" panose="02020603050405020304" pitchFamily="18" charset="0"/>
                <a:ea typeface="Calibri" panose="020F0502020204030204" pitchFamily="34" charset="0"/>
                <a:cs typeface="Times New Roman" panose="02020603050405020304" pitchFamily="18" charset="0"/>
              </a:rPr>
              <a:t> of  IT literacy and human resources in the country.</a:t>
            </a:r>
          </a:p>
          <a:p>
            <a:pPr marL="285750" marR="0" lvl="0" indent="-285750" algn="l" defTabSz="914400" rtl="0" eaLnBrk="1" fontAlgn="auto" latinLnBrk="0" hangingPunct="1">
              <a:lnSpc>
                <a:spcPct val="107000"/>
              </a:lnSpc>
              <a:spcBef>
                <a:spcPts val="1000"/>
              </a:spcBef>
              <a:spcAft>
                <a:spcPts val="800"/>
              </a:spcAft>
              <a:buClr>
                <a:srgbClr val="8FA3A3"/>
              </a:buClr>
              <a:buSzTx/>
              <a:buFont typeface="Arial" panose="020B0604020202020204" pitchFamily="34" charset="0"/>
              <a:buChar char="•"/>
              <a:tabLst/>
              <a:defRPr/>
            </a:pPr>
            <a:r>
              <a:rPr kumimoji="0" lang="en-US" sz="2600" b="1" i="0" u="none" strike="noStrike" kern="1200" cap="none" spc="50" normalizeH="0" baseline="0" noProof="0" dirty="0">
                <a:ln>
                  <a:noFill/>
                </a:ln>
                <a:solidFill>
                  <a:prstClr val="black">
                    <a:alpha val="60000"/>
                  </a:prstClr>
                </a:solidFill>
                <a:effectLst/>
                <a:uLnTx/>
                <a:uFillTx/>
                <a:latin typeface="Times New Roman" panose="02020603050405020304" pitchFamily="18" charset="0"/>
                <a:ea typeface="Calibri" panose="020F0502020204030204" pitchFamily="34" charset="0"/>
                <a:cs typeface="Times New Roman" panose="02020603050405020304" pitchFamily="18" charset="0"/>
              </a:rPr>
              <a:t>A well connected network to link all health facilities, sub-centers and ASHA.</a:t>
            </a:r>
          </a:p>
          <a:p>
            <a:pPr marL="285750" marR="0" lvl="0" indent="-285750" algn="l" defTabSz="914400" rtl="0" eaLnBrk="1" fontAlgn="auto" latinLnBrk="0" hangingPunct="1">
              <a:lnSpc>
                <a:spcPct val="107000"/>
              </a:lnSpc>
              <a:spcBef>
                <a:spcPts val="1000"/>
              </a:spcBef>
              <a:spcAft>
                <a:spcPts val="800"/>
              </a:spcAft>
              <a:buClr>
                <a:srgbClr val="8FA3A3"/>
              </a:buClr>
              <a:buSzTx/>
              <a:buFont typeface="Arial" panose="020B0604020202020204" pitchFamily="34" charset="0"/>
              <a:buChar char="•"/>
              <a:tabLst/>
              <a:defRPr/>
            </a:pPr>
            <a:r>
              <a:rPr kumimoji="0" lang="en-US" sz="2600" b="1" i="0" u="none" strike="noStrike" kern="1200" cap="none" spc="50" normalizeH="0" baseline="0" noProof="0" dirty="0">
                <a:ln>
                  <a:noFill/>
                </a:ln>
                <a:solidFill>
                  <a:prstClr val="black">
                    <a:alpha val="60000"/>
                  </a:prstClr>
                </a:solidFill>
                <a:effectLst/>
                <a:uLnTx/>
                <a:uFillTx/>
                <a:latin typeface="Times New Roman" panose="02020603050405020304" pitchFamily="18" charset="0"/>
                <a:ea typeface="Calibri" panose="020F0502020204030204" pitchFamily="34" charset="0"/>
                <a:cs typeface="Times New Roman" panose="02020603050405020304" pitchFamily="18" charset="0"/>
              </a:rPr>
              <a:t>Strengthening ASHA (key player at community level).</a:t>
            </a:r>
          </a:p>
          <a:p>
            <a:pPr marL="285750" marR="0" lvl="0" indent="-285750" algn="l" defTabSz="914400" rtl="0" eaLnBrk="1" fontAlgn="auto" latinLnBrk="0" hangingPunct="1">
              <a:lnSpc>
                <a:spcPct val="107000"/>
              </a:lnSpc>
              <a:spcBef>
                <a:spcPts val="1000"/>
              </a:spcBef>
              <a:spcAft>
                <a:spcPts val="800"/>
              </a:spcAft>
              <a:buClr>
                <a:srgbClr val="8FA3A3"/>
              </a:buClr>
              <a:buSzTx/>
              <a:buFont typeface="Arial" panose="020B0604020202020204" pitchFamily="34" charset="0"/>
              <a:buChar char="•"/>
              <a:tabLst/>
              <a:defRPr/>
            </a:pPr>
            <a:r>
              <a:rPr kumimoji="0" lang="en-US" sz="2600" b="1" i="0" u="none" strike="noStrike" kern="1200" cap="none" spc="50" normalizeH="0" baseline="0" noProof="0" dirty="0">
                <a:ln>
                  <a:noFill/>
                </a:ln>
                <a:solidFill>
                  <a:prstClr val="black">
                    <a:alpha val="60000"/>
                  </a:prstClr>
                </a:solidFill>
                <a:effectLst/>
                <a:uLnTx/>
                <a:uFillTx/>
                <a:latin typeface="Times New Roman" panose="02020603050405020304" pitchFamily="18" charset="0"/>
                <a:ea typeface="Calibri" panose="020F0502020204030204" pitchFamily="34" charset="0"/>
                <a:cs typeface="Times New Roman" panose="02020603050405020304" pitchFamily="18" charset="0"/>
              </a:rPr>
              <a:t>Provision for dedicated transportation at all level in the country.</a:t>
            </a:r>
          </a:p>
          <a:p>
            <a:pPr marL="285750" marR="0" lvl="0" indent="-285750" algn="l" defTabSz="914400" rtl="0" eaLnBrk="1" fontAlgn="auto" latinLnBrk="0" hangingPunct="1">
              <a:lnSpc>
                <a:spcPct val="107000"/>
              </a:lnSpc>
              <a:spcBef>
                <a:spcPts val="1000"/>
              </a:spcBef>
              <a:spcAft>
                <a:spcPts val="800"/>
              </a:spcAft>
              <a:buClr>
                <a:srgbClr val="8FA3A3"/>
              </a:buClr>
              <a:buSzTx/>
              <a:buFont typeface="Arial" panose="020B0604020202020204" pitchFamily="34" charset="0"/>
              <a:buChar char="•"/>
              <a:tabLst/>
              <a:defRPr/>
            </a:pPr>
            <a:r>
              <a:rPr kumimoji="0" lang="en-US" sz="2600" b="1" i="0" u="none" strike="noStrike" kern="1200" cap="none" spc="50" normalizeH="0" baseline="0" noProof="0" dirty="0">
                <a:ln>
                  <a:noFill/>
                </a:ln>
                <a:solidFill>
                  <a:prstClr val="black">
                    <a:alpha val="60000"/>
                  </a:prstClr>
                </a:solidFill>
                <a:effectLst/>
                <a:uLnTx/>
                <a:uFillTx/>
                <a:latin typeface="Times New Roman" panose="02020603050405020304" pitchFamily="18" charset="0"/>
                <a:ea typeface="Calibri" panose="020F0502020204030204" pitchFamily="34" charset="0"/>
                <a:cs typeface="Times New Roman" panose="02020603050405020304" pitchFamily="18" charset="0"/>
              </a:rPr>
              <a:t>Dedicated budget for FP commodity supply. </a:t>
            </a:r>
          </a:p>
          <a:p>
            <a:pPr marL="285750" marR="0" lvl="0" indent="-285750" algn="l" defTabSz="914400" rtl="0" eaLnBrk="1" fontAlgn="auto" latinLnBrk="0" hangingPunct="1">
              <a:lnSpc>
                <a:spcPct val="107000"/>
              </a:lnSpc>
              <a:spcBef>
                <a:spcPts val="1000"/>
              </a:spcBef>
              <a:spcAft>
                <a:spcPts val="800"/>
              </a:spcAft>
              <a:buClr>
                <a:srgbClr val="8FA3A3"/>
              </a:buClr>
              <a:buSzTx/>
              <a:buFont typeface="Arial" panose="020B0604020202020204" pitchFamily="34" charset="0"/>
              <a:buChar char="•"/>
              <a:tabLst/>
              <a:defRPr/>
            </a:pPr>
            <a:r>
              <a:rPr kumimoji="0" lang="en-US" sz="2600" b="1" i="0" u="none" strike="noStrike" kern="1200" cap="none" spc="50" normalizeH="0" baseline="0" noProof="0" dirty="0">
                <a:ln>
                  <a:noFill/>
                </a:ln>
                <a:solidFill>
                  <a:prstClr val="black">
                    <a:alpha val="60000"/>
                  </a:prstClr>
                </a:solidFill>
                <a:effectLst/>
                <a:uLnTx/>
                <a:uFillTx/>
                <a:latin typeface="Times New Roman" panose="02020603050405020304" pitchFamily="18" charset="0"/>
                <a:ea typeface="Calibri" panose="020F0502020204030204" pitchFamily="34" charset="0"/>
                <a:cs typeface="Times New Roman" panose="02020603050405020304" pitchFamily="18" charset="0"/>
              </a:rPr>
              <a:t>Creating a monthly feedback mechanism at the district and block level.</a:t>
            </a:r>
          </a:p>
          <a:p>
            <a:pPr marL="285750" marR="0" lvl="0" indent="-285750" algn="l" defTabSz="914400" rtl="0" eaLnBrk="1" fontAlgn="auto" latinLnBrk="0" hangingPunct="1">
              <a:lnSpc>
                <a:spcPct val="107000"/>
              </a:lnSpc>
              <a:spcBef>
                <a:spcPts val="1000"/>
              </a:spcBef>
              <a:spcAft>
                <a:spcPts val="800"/>
              </a:spcAft>
              <a:buClr>
                <a:srgbClr val="8FA3A3"/>
              </a:buClr>
              <a:buSzTx/>
              <a:buFont typeface="Arial" panose="020B0604020202020204" pitchFamily="34" charset="0"/>
              <a:buChar char="•"/>
              <a:tabLst/>
              <a:defRPr/>
            </a:pPr>
            <a:endParaRPr kumimoji="0" lang="en-US" sz="1900" b="1" i="0" u="none" strike="noStrike" kern="1200" cap="none" spc="50" normalizeH="0" baseline="0" noProof="0" dirty="0">
              <a:ln>
                <a:noFill/>
              </a:ln>
              <a:solidFill>
                <a:prstClr val="black">
                  <a:alpha val="60000"/>
                </a:prstClr>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marL="285750" marR="0" lvl="0" indent="-285750" algn="l" defTabSz="914400" rtl="0" eaLnBrk="1" fontAlgn="auto" latinLnBrk="0" hangingPunct="1">
              <a:lnSpc>
                <a:spcPct val="107000"/>
              </a:lnSpc>
              <a:spcBef>
                <a:spcPts val="1000"/>
              </a:spcBef>
              <a:spcAft>
                <a:spcPts val="800"/>
              </a:spcAft>
              <a:buClr>
                <a:srgbClr val="8FA3A3"/>
              </a:buClr>
              <a:buSzTx/>
              <a:buFont typeface="Arial" panose="020B0604020202020204" pitchFamily="34" charset="0"/>
              <a:buChar char="•"/>
              <a:tabLst/>
              <a:defRPr/>
            </a:pPr>
            <a:endParaRPr lang="en-IN" dirty="0"/>
          </a:p>
        </p:txBody>
      </p:sp>
    </p:spTree>
    <p:extLst>
      <p:ext uri="{BB962C8B-B14F-4D97-AF65-F5344CB8AC3E}">
        <p14:creationId xmlns:p14="http://schemas.microsoft.com/office/powerpoint/2010/main" val="33820821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D1A202-23A3-4F3A-AA92-0172C8D2DA06}"/>
              </a:ext>
            </a:extLst>
          </p:cNvPr>
          <p:cNvSpPr>
            <a:spLocks noGrp="1"/>
          </p:cNvSpPr>
          <p:nvPr>
            <p:ph type="title"/>
          </p:nvPr>
        </p:nvSpPr>
        <p:spPr>
          <a:xfrm>
            <a:off x="4318000" y="536575"/>
            <a:ext cx="7424950" cy="617976"/>
          </a:xfrm>
        </p:spPr>
        <p:txBody>
          <a:bodyPr wrap="square" anchor="b">
            <a:normAutofit/>
          </a:bodyPr>
          <a:lstStyle/>
          <a:p>
            <a:r>
              <a:rPr lang="en-US" b="1" dirty="0">
                <a:latin typeface="Times New Roman" panose="02020603050405020304" pitchFamily="18" charset="0"/>
                <a:cs typeface="Times New Roman" panose="02020603050405020304" pitchFamily="18" charset="0"/>
              </a:rPr>
              <a:t>Conclusion  </a:t>
            </a:r>
          </a:p>
        </p:txBody>
      </p:sp>
      <p:pic>
        <p:nvPicPr>
          <p:cNvPr id="10" name="Picture Placeholder 9" descr="A picture containing outdoor crops">
            <a:extLst>
              <a:ext uri="{FF2B5EF4-FFF2-40B4-BE49-F238E27FC236}">
                <a16:creationId xmlns:a16="http://schemas.microsoft.com/office/drawing/2014/main" id="{1A068317-699A-4C96-BD22-58E7B50ADDE8}"/>
              </a:ext>
            </a:extLst>
          </p:cNvPr>
          <p:cNvPicPr>
            <a:picLocks noGrp="1" noChangeAspect="1"/>
          </p:cNvPicPr>
          <p:nvPr>
            <p:ph type="pic" sz="quarter" idx="14"/>
          </p:nvPr>
        </p:nvPicPr>
        <p:blipFill rotWithShape="1">
          <a:blip r:embed="rId2" cstate="screen">
            <a:extLst>
              <a:ext uri="{28A0092B-C50C-407E-A947-70E740481C1C}">
                <a14:useLocalDpi xmlns:a14="http://schemas.microsoft.com/office/drawing/2010/main" val="0"/>
              </a:ext>
            </a:extLst>
          </a:blip>
          <a:srcRect/>
          <a:stretch/>
        </p:blipFill>
        <p:spPr>
          <a:xfrm>
            <a:off x="627063" y="536575"/>
            <a:ext cx="2616200" cy="1743075"/>
          </a:xfrm>
        </p:spPr>
      </p:pic>
      <p:pic>
        <p:nvPicPr>
          <p:cNvPr id="12" name="Picture Placeholder 11" descr="A picture containing outdoor, plant, nature, tall">
            <a:extLst>
              <a:ext uri="{FF2B5EF4-FFF2-40B4-BE49-F238E27FC236}">
                <a16:creationId xmlns:a16="http://schemas.microsoft.com/office/drawing/2014/main" id="{472D5204-8793-4F5F-9D4D-550EEED5A179}"/>
              </a:ext>
            </a:extLst>
          </p:cNvPr>
          <p:cNvPicPr>
            <a:picLocks noGrp="1" noChangeAspect="1"/>
          </p:cNvPicPr>
          <p:nvPr>
            <p:ph type="pic" sz="quarter" idx="15"/>
          </p:nvPr>
        </p:nvPicPr>
        <p:blipFill rotWithShape="1">
          <a:blip r:embed="rId3" cstate="screen">
            <a:extLst>
              <a:ext uri="{28A0092B-C50C-407E-A947-70E740481C1C}">
                <a14:useLocalDpi xmlns:a14="http://schemas.microsoft.com/office/drawing/2010/main" val="0"/>
              </a:ext>
            </a:extLst>
          </a:blip>
          <a:srcRect/>
          <a:stretch/>
        </p:blipFill>
        <p:spPr>
          <a:xfrm>
            <a:off x="616853" y="2557090"/>
            <a:ext cx="2616200" cy="1743075"/>
          </a:xfrm>
        </p:spPr>
      </p:pic>
      <p:pic>
        <p:nvPicPr>
          <p:cNvPr id="14" name="Picture Placeholder 13" descr="A tree covered in snow">
            <a:extLst>
              <a:ext uri="{FF2B5EF4-FFF2-40B4-BE49-F238E27FC236}">
                <a16:creationId xmlns:a16="http://schemas.microsoft.com/office/drawing/2014/main" id="{42894B38-95F7-4427-AF6B-DD2678CF1C78}"/>
              </a:ext>
            </a:extLst>
          </p:cNvPr>
          <p:cNvPicPr>
            <a:picLocks noGrp="1" noChangeAspect="1"/>
          </p:cNvPicPr>
          <p:nvPr>
            <p:ph type="pic" sz="quarter" idx="16"/>
          </p:nvPr>
        </p:nvPicPr>
        <p:blipFill rotWithShape="1">
          <a:blip r:embed="rId4" cstate="screen">
            <a:extLst>
              <a:ext uri="{28A0092B-C50C-407E-A947-70E740481C1C}">
                <a14:useLocalDpi xmlns:a14="http://schemas.microsoft.com/office/drawing/2010/main" val="0"/>
              </a:ext>
            </a:extLst>
          </a:blip>
          <a:srcRect/>
          <a:stretch/>
        </p:blipFill>
        <p:spPr>
          <a:xfrm>
            <a:off x="627063" y="4576347"/>
            <a:ext cx="2616200" cy="1743075"/>
          </a:xfrm>
        </p:spPr>
      </p:pic>
      <p:sp>
        <p:nvSpPr>
          <p:cNvPr id="3" name="Content Placeholder 2">
            <a:extLst>
              <a:ext uri="{FF2B5EF4-FFF2-40B4-BE49-F238E27FC236}">
                <a16:creationId xmlns:a16="http://schemas.microsoft.com/office/drawing/2014/main" id="{7B943E7C-A74D-4CB3-844B-51917C88C95F}"/>
              </a:ext>
            </a:extLst>
          </p:cNvPr>
          <p:cNvSpPr>
            <a:spLocks noGrp="1"/>
          </p:cNvSpPr>
          <p:nvPr>
            <p:ph type="body" sz="quarter" idx="17"/>
          </p:nvPr>
        </p:nvSpPr>
        <p:spPr>
          <a:xfrm>
            <a:off x="3878580" y="1600200"/>
            <a:ext cx="7864370" cy="4930140"/>
          </a:xfrm>
          <a:ln>
            <a:noFill/>
          </a:ln>
        </p:spPr>
        <p:txBody>
          <a:bodyPr>
            <a:normAutofit/>
          </a:bodyPr>
          <a:lstStyle/>
          <a:p>
            <a:pPr>
              <a:lnSpc>
                <a:spcPct val="107000"/>
              </a:lnSpc>
              <a:spcAft>
                <a:spcPts val="800"/>
              </a:spcAft>
            </a:pPr>
            <a:r>
              <a:rPr lang="en-US" sz="1600" b="1" dirty="0">
                <a:effectLst/>
                <a:latin typeface="Times New Roman" panose="02020603050405020304" pitchFamily="18" charset="0"/>
                <a:ea typeface="Calibri" panose="020F0502020204030204" pitchFamily="34" charset="0"/>
                <a:cs typeface="Times New Roman" panose="02020603050405020304" pitchFamily="18" charset="0"/>
              </a:rPr>
              <a:t>COVID-19 has shaken the whole healthcare system and disrupted the family planning supply chain.</a:t>
            </a:r>
          </a:p>
          <a:p>
            <a:pPr>
              <a:lnSpc>
                <a:spcPct val="107000"/>
              </a:lnSpc>
              <a:spcAft>
                <a:spcPts val="800"/>
              </a:spcAft>
            </a:pPr>
            <a:r>
              <a:rPr lang="en-US" sz="1600" b="1" dirty="0">
                <a:effectLst/>
                <a:latin typeface="Times New Roman" panose="02020603050405020304" pitchFamily="18" charset="0"/>
                <a:ea typeface="Calibri" panose="020F0502020204030204" pitchFamily="34" charset="0"/>
                <a:cs typeface="Times New Roman" panose="02020603050405020304" pitchFamily="18" charset="0"/>
              </a:rPr>
              <a:t>Improving access to FP commodities and services is a crucial step towards addressing the population related issues in the country, like high fertility rate and unmet need for contraception. As having access to family planning Services is not a privilege, but a basic human right. Therefore, provisions must be made so that no one in need should go unserved.</a:t>
            </a:r>
          </a:p>
          <a:p>
            <a:pPr>
              <a:lnSpc>
                <a:spcPct val="107000"/>
              </a:lnSpc>
              <a:spcAft>
                <a:spcPts val="800"/>
              </a:spcAft>
            </a:pPr>
            <a:r>
              <a:rPr lang="en-US" sz="1600" b="1" dirty="0">
                <a:effectLst/>
                <a:latin typeface="Times New Roman" panose="02020603050405020304" pitchFamily="18" charset="0"/>
                <a:ea typeface="Calibri" panose="020F0502020204030204" pitchFamily="34" charset="0"/>
                <a:cs typeface="Times New Roman" panose="02020603050405020304" pitchFamily="18" charset="0"/>
              </a:rPr>
              <a:t>These programs and solutions are acting as a catalyst and propelled the program from the ‘</a:t>
            </a:r>
            <a:r>
              <a:rPr lang="en-US" sz="1600" b="1" i="1" dirty="0">
                <a:effectLst/>
                <a:latin typeface="Times New Roman" panose="02020603050405020304" pitchFamily="18" charset="0"/>
                <a:ea typeface="Calibri" panose="020F0502020204030204" pitchFamily="34" charset="0"/>
                <a:cs typeface="Times New Roman" panose="02020603050405020304" pitchFamily="18" charset="0"/>
              </a:rPr>
              <a:t>Vision Mode to the Mission Mode</a:t>
            </a:r>
            <a:r>
              <a:rPr lang="en-US" sz="1600" b="1" dirty="0">
                <a:effectLst/>
                <a:latin typeface="Times New Roman" panose="02020603050405020304" pitchFamily="18" charset="0"/>
                <a:ea typeface="Calibri" panose="020F0502020204030204" pitchFamily="34" charset="0"/>
                <a:cs typeface="Times New Roman" panose="02020603050405020304" pitchFamily="18" charset="0"/>
              </a:rPr>
              <a:t>’. Although, India has witnessed the steepest decline in the population growth rate over the last decade, But the country still needs to travel an extra mile to achieve its sexual and reproductive health targets.</a:t>
            </a:r>
          </a:p>
          <a:p>
            <a:pPr>
              <a:lnSpc>
                <a:spcPct val="107000"/>
              </a:lnSpc>
              <a:spcAft>
                <a:spcPts val="800"/>
              </a:spcAft>
            </a:pPr>
            <a:r>
              <a:rPr lang="en-US" sz="1600" b="1" dirty="0">
                <a:latin typeface="Times New Roman" panose="02020603050405020304" pitchFamily="18" charset="0"/>
                <a:cs typeface="Times New Roman" panose="02020603050405020304" pitchFamily="18" charset="0"/>
              </a:rPr>
              <a:t>Creating a strong accountability framework and strong performance review mechanism will take a long way in achieving contraceptives security in all the health facilities. </a:t>
            </a:r>
            <a:endParaRPr lang="en-IN" sz="1600" b="1" dirty="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38" name="Slide Number Placeholder 49">
            <a:extLst>
              <a:ext uri="{FF2B5EF4-FFF2-40B4-BE49-F238E27FC236}">
                <a16:creationId xmlns:a16="http://schemas.microsoft.com/office/drawing/2014/main" id="{7664B428-9BC3-4DBA-A039-5DCE1AC97916}"/>
              </a:ext>
            </a:extLst>
          </p:cNvPr>
          <p:cNvSpPr>
            <a:spLocks noGrp="1"/>
          </p:cNvSpPr>
          <p:nvPr>
            <p:ph type="sldNum" sz="quarter" idx="12"/>
          </p:nvPr>
        </p:nvSpPr>
        <p:spPr>
          <a:xfrm>
            <a:off x="9982800" y="6357600"/>
            <a:ext cx="1760150" cy="460800"/>
          </a:xfrm>
          <a:ln>
            <a:noFill/>
          </a:ln>
        </p:spPr>
        <p:txBody>
          <a:bodyPr/>
          <a:lstStyle/>
          <a:p>
            <a:fld id="{D39607A7-8386-47DB-8578-DDEDD194E5D4}" type="slidenum">
              <a:rPr lang="en-US" smtClean="0"/>
              <a:pPr/>
              <a:t>13</a:t>
            </a:fld>
            <a:endParaRPr lang="en-US" dirty="0"/>
          </a:p>
        </p:txBody>
      </p:sp>
    </p:spTree>
    <p:extLst>
      <p:ext uri="{BB962C8B-B14F-4D97-AF65-F5344CB8AC3E}">
        <p14:creationId xmlns:p14="http://schemas.microsoft.com/office/powerpoint/2010/main" val="4450706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5">
            <a:extLst>
              <a:ext uri="{FF2B5EF4-FFF2-40B4-BE49-F238E27FC236}">
                <a16:creationId xmlns:a16="http://schemas.microsoft.com/office/drawing/2014/main" id="{B360BBDA-74CA-479A-B8AA-559FC05EF239}"/>
              </a:ext>
            </a:extLst>
          </p:cNvPr>
          <p:cNvGraphicFramePr>
            <a:graphicFrameLocks noGrp="1"/>
          </p:cNvGraphicFramePr>
          <p:nvPr>
            <p:ph idx="1"/>
            <p:extLst>
              <p:ext uri="{D42A27DB-BD31-4B8C-83A1-F6EECF244321}">
                <p14:modId xmlns:p14="http://schemas.microsoft.com/office/powerpoint/2010/main" val="1825923792"/>
              </p:ext>
            </p:extLst>
          </p:nvPr>
        </p:nvGraphicFramePr>
        <p:xfrm>
          <a:off x="989013" y="1965960"/>
          <a:ext cx="10213972" cy="3554572"/>
        </p:xfrm>
        <a:graphic>
          <a:graphicData uri="http://schemas.openxmlformats.org/drawingml/2006/table">
            <a:tbl>
              <a:tblPr firstRow="1" bandRow="1">
                <a:tableStyleId>{5C22544A-7EE6-4342-B048-85BDC9FD1C3A}</a:tableStyleId>
              </a:tblPr>
              <a:tblGrid>
                <a:gridCol w="2553493">
                  <a:extLst>
                    <a:ext uri="{9D8B030D-6E8A-4147-A177-3AD203B41FA5}">
                      <a16:colId xmlns:a16="http://schemas.microsoft.com/office/drawing/2014/main" val="2221747368"/>
                    </a:ext>
                  </a:extLst>
                </a:gridCol>
                <a:gridCol w="2553493">
                  <a:extLst>
                    <a:ext uri="{9D8B030D-6E8A-4147-A177-3AD203B41FA5}">
                      <a16:colId xmlns:a16="http://schemas.microsoft.com/office/drawing/2014/main" val="1467390964"/>
                    </a:ext>
                  </a:extLst>
                </a:gridCol>
                <a:gridCol w="2553493">
                  <a:extLst>
                    <a:ext uri="{9D8B030D-6E8A-4147-A177-3AD203B41FA5}">
                      <a16:colId xmlns:a16="http://schemas.microsoft.com/office/drawing/2014/main" val="1350387439"/>
                    </a:ext>
                  </a:extLst>
                </a:gridCol>
                <a:gridCol w="2553493">
                  <a:extLst>
                    <a:ext uri="{9D8B030D-6E8A-4147-A177-3AD203B41FA5}">
                      <a16:colId xmlns:a16="http://schemas.microsoft.com/office/drawing/2014/main" val="1107268134"/>
                    </a:ext>
                  </a:extLst>
                </a:gridCol>
              </a:tblGrid>
              <a:tr h="2857500">
                <a:tc>
                  <a:txBody>
                    <a:bodyPr/>
                    <a:lstStyle/>
                    <a:p>
                      <a:r>
                        <a:rPr lang="en-US" sz="1800" b="1" i="0" kern="1200" dirty="0">
                          <a:solidFill>
                            <a:schemeClr val="lt1"/>
                          </a:solidFill>
                          <a:effectLst/>
                          <a:latin typeface="+mn-lt"/>
                          <a:ea typeface="+mn-ea"/>
                          <a:cs typeface="+mn-cs"/>
                        </a:rPr>
                        <a:t>1. Internalize the concepts of management such as healthcare delivery system, strategic planning, HR, marketing, finance and operations</a:t>
                      </a:r>
                      <a:endParaRPr lang="en-IN" dirty="0"/>
                    </a:p>
                  </a:txBody>
                  <a:tcPr/>
                </a:tc>
                <a:tc>
                  <a:txBody>
                    <a:bodyPr/>
                    <a:lstStyle/>
                    <a:p>
                      <a:r>
                        <a:rPr lang="en-US" sz="1800" b="1" i="0" kern="1200" dirty="0">
                          <a:solidFill>
                            <a:schemeClr val="lt1"/>
                          </a:solidFill>
                          <a:effectLst/>
                          <a:latin typeface="+mn-lt"/>
                          <a:ea typeface="+mn-ea"/>
                          <a:cs typeface="+mn-cs"/>
                        </a:rPr>
                        <a:t>2. Apply knowledge of research and management techniques and functions in an integrated manner in healthcare set up</a:t>
                      </a:r>
                      <a:endParaRPr lang="en-IN" dirty="0"/>
                    </a:p>
                  </a:txBody>
                  <a:tcPr/>
                </a:tc>
                <a:tc>
                  <a:txBody>
                    <a:bodyPr/>
                    <a:lstStyle/>
                    <a:p>
                      <a:r>
                        <a:rPr lang="en-US" sz="1800" b="1" i="0" kern="1200" dirty="0">
                          <a:solidFill>
                            <a:schemeClr val="lt1"/>
                          </a:solidFill>
                          <a:effectLst/>
                          <a:latin typeface="+mn-lt"/>
                          <a:ea typeface="+mn-ea"/>
                          <a:cs typeface="+mn-cs"/>
                        </a:rPr>
                        <a:t>3. Use appropriate skills to support healthcare organizations to take informed decision in planning, building and managing healthcare organizations</a:t>
                      </a:r>
                      <a:endParaRPr lang="en-IN" dirty="0"/>
                    </a:p>
                  </a:txBody>
                  <a:tcPr/>
                </a:tc>
                <a:tc>
                  <a:txBody>
                    <a:bodyPr/>
                    <a:lstStyle/>
                    <a:p>
                      <a:r>
                        <a:rPr lang="en-US" sz="1800" b="1" i="0" kern="1200" dirty="0">
                          <a:solidFill>
                            <a:schemeClr val="lt1"/>
                          </a:solidFill>
                          <a:effectLst/>
                          <a:latin typeface="+mn-lt"/>
                          <a:ea typeface="+mn-ea"/>
                          <a:cs typeface="+mn-cs"/>
                        </a:rPr>
                        <a:t>4. Utilize learning acquired from trainings and practical exposures in real time situations.</a:t>
                      </a:r>
                      <a:endParaRPr lang="en-IN" dirty="0"/>
                    </a:p>
                  </a:txBody>
                  <a:tcPr/>
                </a:tc>
                <a:extLst>
                  <a:ext uri="{0D108BD9-81ED-4DB2-BD59-A6C34878D82A}">
                    <a16:rowId xmlns:a16="http://schemas.microsoft.com/office/drawing/2014/main" val="3999072747"/>
                  </a:ext>
                </a:extLst>
              </a:tr>
              <a:tr h="697072">
                <a:tc>
                  <a:txBody>
                    <a:bodyPr/>
                    <a:lstStyle/>
                    <a:p>
                      <a:r>
                        <a:rPr lang="en-IN" b="1" dirty="0"/>
                        <a:t>3</a:t>
                      </a:r>
                    </a:p>
                  </a:txBody>
                  <a:tcPr/>
                </a:tc>
                <a:tc>
                  <a:txBody>
                    <a:bodyPr/>
                    <a:lstStyle/>
                    <a:p>
                      <a:r>
                        <a:rPr lang="en-IN" b="1" dirty="0"/>
                        <a:t>3</a:t>
                      </a:r>
                    </a:p>
                  </a:txBody>
                  <a:tcPr/>
                </a:tc>
                <a:tc>
                  <a:txBody>
                    <a:bodyPr/>
                    <a:lstStyle/>
                    <a:p>
                      <a:r>
                        <a:rPr lang="en-IN" b="1" dirty="0"/>
                        <a:t>3</a:t>
                      </a:r>
                    </a:p>
                  </a:txBody>
                  <a:tcPr/>
                </a:tc>
                <a:tc>
                  <a:txBody>
                    <a:bodyPr/>
                    <a:lstStyle/>
                    <a:p>
                      <a:r>
                        <a:rPr lang="en-IN" b="1" dirty="0"/>
                        <a:t>2</a:t>
                      </a:r>
                    </a:p>
                  </a:txBody>
                  <a:tcPr/>
                </a:tc>
                <a:extLst>
                  <a:ext uri="{0D108BD9-81ED-4DB2-BD59-A6C34878D82A}">
                    <a16:rowId xmlns:a16="http://schemas.microsoft.com/office/drawing/2014/main" val="340806827"/>
                  </a:ext>
                </a:extLst>
              </a:tr>
            </a:tbl>
          </a:graphicData>
        </a:graphic>
      </p:graphicFrame>
      <p:sp>
        <p:nvSpPr>
          <p:cNvPr id="4" name="Rectangle 1">
            <a:extLst>
              <a:ext uri="{FF2B5EF4-FFF2-40B4-BE49-F238E27FC236}">
                <a16:creationId xmlns:a16="http://schemas.microsoft.com/office/drawing/2014/main" id="{9F511F5C-DE0A-4B53-AB61-D6C6A73D47FF}"/>
              </a:ext>
            </a:extLst>
          </p:cNvPr>
          <p:cNvSpPr>
            <a:spLocks noGrp="1" noChangeArrowheads="1"/>
          </p:cNvSpPr>
          <p:nvPr>
            <p:ph type="title"/>
          </p:nvPr>
        </p:nvSpPr>
        <p:spPr bwMode="auto">
          <a:xfrm>
            <a:off x="439259" y="597764"/>
            <a:ext cx="11313483"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2000" b="1"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Program Outcomes (rate how your course addresses the POs by giving a score of 1,2,3-                          </a:t>
            </a:r>
            <a:br>
              <a:rPr kumimoji="0" lang="en-US" altLang="en-US" sz="2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br>
            <a:r>
              <a:rPr kumimoji="0" lang="en-US" altLang="en-US" sz="2000" b="1"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1: Slight (Low) 2: Moderate (Medium) 3: Substantial (High)</a:t>
            </a:r>
            <a:r>
              <a:rPr kumimoji="0" lang="en-US" altLang="en-US" sz="2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29766759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FAE308-3076-43DB-B834-DA0B0AE19AF9}"/>
              </a:ext>
            </a:extLst>
          </p:cNvPr>
          <p:cNvSpPr>
            <a:spLocks noGrp="1"/>
          </p:cNvSpPr>
          <p:nvPr>
            <p:ph type="title"/>
          </p:nvPr>
        </p:nvSpPr>
        <p:spPr>
          <a:xfrm>
            <a:off x="7794707" y="536573"/>
            <a:ext cx="3856679" cy="1453003"/>
          </a:xfrm>
        </p:spPr>
        <p:txBody>
          <a:bodyPr wrap="square" anchor="b">
            <a:normAutofit/>
          </a:bodyPr>
          <a:lstStyle/>
          <a:p>
            <a:r>
              <a:rPr lang="en-US" b="1" dirty="0">
                <a:latin typeface="Times New Roman" panose="02020603050405020304" pitchFamily="18" charset="0"/>
                <a:cs typeface="Times New Roman" panose="02020603050405020304" pitchFamily="18" charset="0"/>
              </a:rPr>
              <a:t>Thank you</a:t>
            </a:r>
          </a:p>
        </p:txBody>
      </p:sp>
      <p:sp>
        <p:nvSpPr>
          <p:cNvPr id="126" name="Slide Number Placeholder 49">
            <a:extLst>
              <a:ext uri="{FF2B5EF4-FFF2-40B4-BE49-F238E27FC236}">
                <a16:creationId xmlns:a16="http://schemas.microsoft.com/office/drawing/2014/main" id="{64086F3C-129F-4A29-A09C-7700661E06BF}"/>
              </a:ext>
            </a:extLst>
          </p:cNvPr>
          <p:cNvSpPr>
            <a:spLocks noGrp="1"/>
          </p:cNvSpPr>
          <p:nvPr>
            <p:ph type="sldNum" sz="quarter" idx="12"/>
          </p:nvPr>
        </p:nvSpPr>
        <p:spPr>
          <a:xfrm>
            <a:off x="9982800" y="6357600"/>
            <a:ext cx="1760150" cy="460800"/>
          </a:xfrm>
        </p:spPr>
        <p:txBody>
          <a:bodyPr/>
          <a:lstStyle/>
          <a:p>
            <a:fld id="{D39607A7-8386-47DB-8578-DDEDD194E5D4}" type="slidenum">
              <a:rPr lang="en-US" smtClean="0"/>
              <a:pPr/>
              <a:t>15</a:t>
            </a:fld>
            <a:endParaRPr lang="en-US" dirty="0"/>
          </a:p>
        </p:txBody>
      </p:sp>
    </p:spTree>
    <p:extLst>
      <p:ext uri="{BB962C8B-B14F-4D97-AF65-F5344CB8AC3E}">
        <p14:creationId xmlns:p14="http://schemas.microsoft.com/office/powerpoint/2010/main" val="31036836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523B19-7DC1-4C6A-B26D-A7819A676D06}"/>
              </a:ext>
            </a:extLst>
          </p:cNvPr>
          <p:cNvSpPr>
            <a:spLocks noGrp="1"/>
          </p:cNvSpPr>
          <p:nvPr>
            <p:ph type="title"/>
          </p:nvPr>
        </p:nvSpPr>
        <p:spPr>
          <a:xfrm>
            <a:off x="3482340" y="310101"/>
            <a:ext cx="5067300" cy="2409245"/>
          </a:xfrm>
        </p:spPr>
        <p:txBody>
          <a:bodyPr>
            <a:normAutofit/>
          </a:bodyPr>
          <a:lstStyle/>
          <a:p>
            <a:r>
              <a:rPr lang="en-IN" sz="2000" b="1" dirty="0">
                <a:latin typeface="Times New Roman" panose="02020603050405020304" pitchFamily="18" charset="0"/>
                <a:ea typeface="Calibri" panose="020F0502020204030204" pitchFamily="34" charset="0"/>
                <a:cs typeface="Times New Roman" panose="02020603050405020304" pitchFamily="18" charset="0"/>
              </a:rPr>
              <a:t>Internship Organization: </a:t>
            </a:r>
            <a:r>
              <a:rPr lang="en-IN" sz="2000" dirty="0">
                <a:latin typeface="Times New Roman" panose="02020603050405020304" pitchFamily="18" charset="0"/>
                <a:ea typeface="Calibri" panose="020F0502020204030204" pitchFamily="34" charset="0"/>
                <a:cs typeface="Times New Roman" panose="02020603050405020304" pitchFamily="18" charset="0"/>
              </a:rPr>
              <a:t>IQVIA</a:t>
            </a:r>
            <a:br>
              <a:rPr lang="en-IN" sz="2000" b="1" dirty="0">
                <a:latin typeface="Times New Roman" panose="02020603050405020304" pitchFamily="18" charset="0"/>
                <a:ea typeface="Calibri" panose="020F0502020204030204" pitchFamily="34" charset="0"/>
                <a:cs typeface="Times New Roman" panose="02020603050405020304" pitchFamily="18" charset="0"/>
              </a:rPr>
            </a:br>
            <a:br>
              <a:rPr lang="en-IN" sz="2000" b="1" dirty="0">
                <a:latin typeface="Times New Roman" panose="02020603050405020304" pitchFamily="18" charset="0"/>
                <a:ea typeface="Calibri" panose="020F0502020204030204" pitchFamily="34" charset="0"/>
                <a:cs typeface="Times New Roman" panose="02020603050405020304" pitchFamily="18" charset="0"/>
              </a:rPr>
            </a:br>
            <a:r>
              <a:rPr lang="en-IN" sz="2000" b="1" dirty="0">
                <a:latin typeface="Times New Roman" panose="02020603050405020304" pitchFamily="18" charset="0"/>
                <a:ea typeface="Calibri" panose="020F0502020204030204" pitchFamily="34" charset="0"/>
                <a:cs typeface="Times New Roman" panose="02020603050405020304" pitchFamily="18" charset="0"/>
              </a:rPr>
              <a:t>Internship Department:</a:t>
            </a:r>
            <a:br>
              <a:rPr lang="en-IN" sz="2000" b="1" dirty="0">
                <a:latin typeface="Times New Roman" panose="02020603050405020304" pitchFamily="18" charset="0"/>
                <a:ea typeface="Calibri" panose="020F0502020204030204" pitchFamily="34" charset="0"/>
                <a:cs typeface="Times New Roman" panose="02020603050405020304" pitchFamily="18" charset="0"/>
              </a:rPr>
            </a:br>
            <a:r>
              <a:rPr lang="en-IN" sz="2000" dirty="0">
                <a:effectLst/>
                <a:latin typeface="Times New Roman" panose="02020603050405020304" pitchFamily="18" charset="0"/>
                <a:ea typeface="Calibri" panose="020F0502020204030204" pitchFamily="34" charset="0"/>
                <a:cs typeface="Times New Roman" panose="02020603050405020304" pitchFamily="18" charset="0"/>
              </a:rPr>
              <a:t>Human Data Science – Public Health and Government Domain </a:t>
            </a:r>
            <a:br>
              <a:rPr lang="en-IN" sz="2000" dirty="0">
                <a:effectLst/>
                <a:latin typeface="Times New Roman" panose="02020603050405020304" pitchFamily="18" charset="0"/>
                <a:ea typeface="Calibri" panose="020F0502020204030204" pitchFamily="34" charset="0"/>
                <a:cs typeface="Times New Roman" panose="02020603050405020304" pitchFamily="18" charset="0"/>
              </a:rPr>
            </a:br>
            <a:endParaRPr lang="en-IN" sz="2000" dirty="0">
              <a:latin typeface="Times New Roman" panose="02020603050405020304" pitchFamily="18" charset="0"/>
              <a:cs typeface="Times New Roman" panose="02020603050405020304" pitchFamily="18" charset="0"/>
            </a:endParaRPr>
          </a:p>
        </p:txBody>
      </p:sp>
      <p:sp>
        <p:nvSpPr>
          <p:cNvPr id="3" name="Text Placeholder 2">
            <a:extLst>
              <a:ext uri="{FF2B5EF4-FFF2-40B4-BE49-F238E27FC236}">
                <a16:creationId xmlns:a16="http://schemas.microsoft.com/office/drawing/2014/main" id="{CA12A041-1C98-445D-A235-52B7A942CC7E}"/>
              </a:ext>
            </a:extLst>
          </p:cNvPr>
          <p:cNvSpPr>
            <a:spLocks noGrp="1"/>
          </p:cNvSpPr>
          <p:nvPr>
            <p:ph type="body" sz="quarter" idx="13"/>
          </p:nvPr>
        </p:nvSpPr>
        <p:spPr>
          <a:xfrm>
            <a:off x="2938338" y="3212328"/>
            <a:ext cx="6659880" cy="3400604"/>
          </a:xfrm>
        </p:spPr>
        <p:txBody>
          <a:bodyPr/>
          <a:lstStyle/>
          <a:p>
            <a:r>
              <a:rPr lang="en-IN" sz="2000" b="1" u="sng" dirty="0">
                <a:effectLst/>
                <a:latin typeface="Times New Roman" panose="02020603050405020304" pitchFamily="18" charset="0"/>
                <a:ea typeface="Calibri" panose="020F0502020204030204" pitchFamily="34" charset="0"/>
                <a:cs typeface="Times New Roman" panose="02020603050405020304" pitchFamily="18" charset="0"/>
              </a:rPr>
              <a:t>Projects:</a:t>
            </a:r>
          </a:p>
          <a:p>
            <a:pPr algn="l"/>
            <a:r>
              <a:rPr lang="en-IN" sz="1800" b="1" dirty="0">
                <a:effectLst/>
                <a:latin typeface="Times New Roman" panose="02020603050405020304" pitchFamily="18" charset="0"/>
                <a:ea typeface="Calibri" panose="020F0502020204030204" pitchFamily="34" charset="0"/>
                <a:cs typeface="Times New Roman" panose="02020603050405020304" pitchFamily="18" charset="0"/>
              </a:rPr>
              <a:t>                   1. WHO - Adolescent Health</a:t>
            </a:r>
          </a:p>
          <a:p>
            <a:pPr algn="l"/>
            <a:r>
              <a:rPr lang="en-IN" sz="1800" b="1" dirty="0">
                <a:effectLst/>
                <a:latin typeface="Times New Roman" panose="02020603050405020304" pitchFamily="18" charset="0"/>
                <a:ea typeface="Calibri" panose="020F0502020204030204" pitchFamily="34" charset="0"/>
                <a:cs typeface="Times New Roman" panose="02020603050405020304" pitchFamily="18" charset="0"/>
              </a:rPr>
              <a:t>                   2. WHO - Sexual and Reproductive Health </a:t>
            </a:r>
            <a:endParaRPr lang="en-IN" sz="1800" b="1" dirty="0">
              <a:latin typeface="Times New Roman" panose="02020603050405020304" pitchFamily="18" charset="0"/>
              <a:ea typeface="Calibri" panose="020F0502020204030204" pitchFamily="34" charset="0"/>
              <a:cs typeface="Times New Roman" panose="02020603050405020304" pitchFamily="18" charset="0"/>
            </a:endParaRPr>
          </a:p>
          <a:p>
            <a:pPr algn="l"/>
            <a:r>
              <a:rPr lang="en-IN" sz="1800" b="1" dirty="0">
                <a:latin typeface="Times New Roman" panose="02020603050405020304" pitchFamily="18" charset="0"/>
                <a:ea typeface="Calibri" panose="020F0502020204030204" pitchFamily="34" charset="0"/>
                <a:cs typeface="Times New Roman" panose="02020603050405020304" pitchFamily="18" charset="0"/>
              </a:rPr>
              <a:t>                   3. National Digital Health Mission</a:t>
            </a:r>
          </a:p>
          <a:p>
            <a:pPr algn="l"/>
            <a:r>
              <a:rPr lang="en-IN" sz="1800" b="1"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IN" dirty="0"/>
          </a:p>
        </p:txBody>
      </p:sp>
    </p:spTree>
    <p:extLst>
      <p:ext uri="{BB962C8B-B14F-4D97-AF65-F5344CB8AC3E}">
        <p14:creationId xmlns:p14="http://schemas.microsoft.com/office/powerpoint/2010/main" val="19121853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543F67-9C70-4748-8C0C-3A7863422F99}"/>
              </a:ext>
            </a:extLst>
          </p:cNvPr>
          <p:cNvSpPr>
            <a:spLocks noGrp="1"/>
          </p:cNvSpPr>
          <p:nvPr>
            <p:ph type="title"/>
          </p:nvPr>
        </p:nvSpPr>
        <p:spPr>
          <a:xfrm>
            <a:off x="3934680" y="536574"/>
            <a:ext cx="4078800" cy="617976"/>
          </a:xfrm>
        </p:spPr>
        <p:txBody>
          <a:bodyPr wrap="square" anchor="b">
            <a:normAutofit/>
          </a:bodyPr>
          <a:lstStyle/>
          <a:p>
            <a:r>
              <a:rPr lang="en-US" b="1" dirty="0">
                <a:latin typeface="Times New Roman" panose="02020603050405020304" pitchFamily="18" charset="0"/>
                <a:cs typeface="Times New Roman" panose="02020603050405020304" pitchFamily="18" charset="0"/>
              </a:rPr>
              <a:t>Introduction (1/2)</a:t>
            </a:r>
          </a:p>
        </p:txBody>
      </p:sp>
      <p:sp>
        <p:nvSpPr>
          <p:cNvPr id="3" name="Content Placeholder 2">
            <a:extLst>
              <a:ext uri="{FF2B5EF4-FFF2-40B4-BE49-F238E27FC236}">
                <a16:creationId xmlns:a16="http://schemas.microsoft.com/office/drawing/2014/main" id="{95B371F2-DBA5-415A-82C8-651F587B857A}"/>
              </a:ext>
            </a:extLst>
          </p:cNvPr>
          <p:cNvSpPr>
            <a:spLocks noGrp="1"/>
          </p:cNvSpPr>
          <p:nvPr>
            <p:ph type="body" sz="quarter" idx="13"/>
          </p:nvPr>
        </p:nvSpPr>
        <p:spPr>
          <a:xfrm>
            <a:off x="2059109" y="2156461"/>
            <a:ext cx="8176259" cy="3931919"/>
          </a:xfrm>
        </p:spPr>
        <p:txBody>
          <a:bodyPr>
            <a:noAutofit/>
          </a:bodyPr>
          <a:lstStyle/>
          <a:p>
            <a:pPr marL="285750" indent="-285750" algn="l">
              <a:lnSpc>
                <a:spcPct val="107000"/>
              </a:lnSpc>
              <a:spcAft>
                <a:spcPts val="800"/>
              </a:spcAft>
              <a:buFont typeface="Arial" panose="020B0604020202020204" pitchFamily="34" charset="0"/>
              <a:buChar char="•"/>
            </a:pPr>
            <a:r>
              <a:rPr lang="en-IN" sz="1800" b="1" dirty="0">
                <a:effectLst/>
                <a:latin typeface="Times New Roman" panose="02020603050405020304" pitchFamily="18" charset="0"/>
                <a:ea typeface="Calibri" panose="020F0502020204030204" pitchFamily="34" charset="0"/>
                <a:cs typeface="Times New Roman" panose="02020603050405020304" pitchFamily="18" charset="0"/>
              </a:rPr>
              <a:t>IQVIA is on the front-lines for providing global public health solutions through ongoing work with non-profit organizations, government agencies, patient advocacy groups, and other healthcare stakeholders. </a:t>
            </a:r>
          </a:p>
          <a:p>
            <a:pPr marL="285750" indent="-285750" algn="l">
              <a:lnSpc>
                <a:spcPct val="107000"/>
              </a:lnSpc>
              <a:spcAft>
                <a:spcPts val="800"/>
              </a:spcAft>
              <a:buFont typeface="Arial" panose="020B0604020202020204" pitchFamily="34" charset="0"/>
              <a:buChar char="•"/>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Their vision is to “Reimagine Healthcare” and deliver solutions to the customers for today. </a:t>
            </a:r>
            <a:endParaRPr lang="en-IN" sz="1800" b="1" dirty="0">
              <a:effectLst/>
              <a:latin typeface="Times New Roman" panose="02020603050405020304" pitchFamily="18" charset="0"/>
              <a:ea typeface="Calibri" panose="020F0502020204030204" pitchFamily="34" charset="0"/>
              <a:cs typeface="Times New Roman" panose="02020603050405020304" pitchFamily="18" charset="0"/>
            </a:endParaRPr>
          </a:p>
          <a:p>
            <a:pPr marL="285750" indent="-285750" algn="l">
              <a:lnSpc>
                <a:spcPct val="107000"/>
              </a:lnSpc>
              <a:spcAft>
                <a:spcPts val="800"/>
              </a:spcAft>
              <a:buFont typeface="Arial" panose="020B0604020202020204" pitchFamily="34" charset="0"/>
              <a:buChar char="•"/>
            </a:pPr>
            <a:r>
              <a:rPr lang="en-IN" sz="1800" b="1" dirty="0">
                <a:effectLst/>
                <a:latin typeface="Times New Roman" panose="02020603050405020304" pitchFamily="18" charset="0"/>
                <a:ea typeface="Calibri" panose="020F0502020204030204" pitchFamily="34" charset="0"/>
                <a:cs typeface="Times New Roman" panose="02020603050405020304" pitchFamily="18" charset="0"/>
              </a:rPr>
              <a:t>With a mission of driving healthcare forward,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IQVIA is a leading “Human Data Science Company”.</a:t>
            </a:r>
            <a:r>
              <a:rPr lang="en-IN" sz="1800" b="1" dirty="0">
                <a:effectLst/>
                <a:latin typeface="Times New Roman" panose="02020603050405020304" pitchFamily="18" charset="0"/>
                <a:ea typeface="Calibri" panose="020F0502020204030204" pitchFamily="34" charset="0"/>
                <a:cs typeface="Times New Roman" panose="02020603050405020304" pitchFamily="18" charset="0"/>
              </a:rPr>
              <a:t> </a:t>
            </a:r>
          </a:p>
          <a:p>
            <a:pPr marL="285750" indent="-285750" algn="l">
              <a:lnSpc>
                <a:spcPct val="107000"/>
              </a:lnSpc>
              <a:spcAft>
                <a:spcPts val="800"/>
              </a:spcAft>
              <a:buFont typeface="Arial" panose="020B0604020202020204" pitchFamily="34" charset="0"/>
              <a:buChar char="•"/>
            </a:pPr>
            <a:r>
              <a:rPr lang="en-IN" sz="1800" b="1" dirty="0">
                <a:effectLst/>
                <a:latin typeface="Times New Roman" panose="02020603050405020304" pitchFamily="18" charset="0"/>
                <a:ea typeface="Calibri" panose="020F0502020204030204" pitchFamily="34" charset="0"/>
                <a:cs typeface="Times New Roman" panose="02020603050405020304" pitchFamily="18" charset="0"/>
              </a:rPr>
              <a:t>They are doing it through seamless, dynamic integration of their unparalleled data, domain expertise, transformative technology, and advanced analytics. </a:t>
            </a:r>
          </a:p>
          <a:p>
            <a:pPr>
              <a:lnSpc>
                <a:spcPct val="107000"/>
              </a:lnSpc>
              <a:spcAft>
                <a:spcPts val="800"/>
              </a:spcAft>
            </a:pP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04" name="Slide Number Placeholder 49">
            <a:extLst>
              <a:ext uri="{FF2B5EF4-FFF2-40B4-BE49-F238E27FC236}">
                <a16:creationId xmlns:a16="http://schemas.microsoft.com/office/drawing/2014/main" id="{BC4462F5-98AF-457A-94DC-C44EA835679D}"/>
              </a:ext>
            </a:extLst>
          </p:cNvPr>
          <p:cNvSpPr>
            <a:spLocks noGrp="1"/>
          </p:cNvSpPr>
          <p:nvPr>
            <p:ph type="sldNum" sz="quarter" idx="12"/>
          </p:nvPr>
        </p:nvSpPr>
        <p:spPr>
          <a:xfrm>
            <a:off x="9982800" y="6357600"/>
            <a:ext cx="1760150" cy="460800"/>
          </a:xfrm>
        </p:spPr>
        <p:txBody>
          <a:bodyPr/>
          <a:lstStyle/>
          <a:p>
            <a:fld id="{D39607A7-8386-47DB-8578-DDEDD194E5D4}" type="slidenum">
              <a:rPr lang="en-US" smtClean="0"/>
              <a:pPr/>
              <a:t>3</a:t>
            </a:fld>
            <a:endParaRPr lang="en-US" dirty="0"/>
          </a:p>
        </p:txBody>
      </p:sp>
    </p:spTree>
    <p:extLst>
      <p:ext uri="{BB962C8B-B14F-4D97-AF65-F5344CB8AC3E}">
        <p14:creationId xmlns:p14="http://schemas.microsoft.com/office/powerpoint/2010/main" val="16397991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543F67-9C70-4748-8C0C-3A7863422F99}"/>
              </a:ext>
            </a:extLst>
          </p:cNvPr>
          <p:cNvSpPr>
            <a:spLocks noGrp="1"/>
          </p:cNvSpPr>
          <p:nvPr>
            <p:ph type="title"/>
          </p:nvPr>
        </p:nvSpPr>
        <p:spPr>
          <a:xfrm>
            <a:off x="3858480" y="216534"/>
            <a:ext cx="4078800" cy="617976"/>
          </a:xfrm>
        </p:spPr>
        <p:txBody>
          <a:bodyPr wrap="square" anchor="b">
            <a:normAutofit/>
          </a:bodyPr>
          <a:lstStyle/>
          <a:p>
            <a:r>
              <a:rPr lang="en-US" b="1" dirty="0">
                <a:latin typeface="Times New Roman" panose="02020603050405020304" pitchFamily="18" charset="0"/>
                <a:cs typeface="Times New Roman" panose="02020603050405020304" pitchFamily="18" charset="0"/>
              </a:rPr>
              <a:t>Introduction (2/2)</a:t>
            </a:r>
          </a:p>
        </p:txBody>
      </p:sp>
      <p:sp>
        <p:nvSpPr>
          <p:cNvPr id="3" name="Content Placeholder 2">
            <a:extLst>
              <a:ext uri="{FF2B5EF4-FFF2-40B4-BE49-F238E27FC236}">
                <a16:creationId xmlns:a16="http://schemas.microsoft.com/office/drawing/2014/main" id="{95B371F2-DBA5-415A-82C8-651F587B857A}"/>
              </a:ext>
            </a:extLst>
          </p:cNvPr>
          <p:cNvSpPr>
            <a:spLocks noGrp="1"/>
          </p:cNvSpPr>
          <p:nvPr>
            <p:ph type="body" sz="quarter" idx="13"/>
          </p:nvPr>
        </p:nvSpPr>
        <p:spPr>
          <a:xfrm>
            <a:off x="990600" y="1276862"/>
            <a:ext cx="9966960" cy="4567348"/>
          </a:xfrm>
        </p:spPr>
        <p:txBody>
          <a:bodyPr>
            <a:noAutofit/>
          </a:bodyPr>
          <a:lstStyle/>
          <a:p>
            <a:pPr marL="285750" indent="-285750" algn="l">
              <a:lnSpc>
                <a:spcPct val="107000"/>
              </a:lnSpc>
              <a:spcAft>
                <a:spcPts val="800"/>
              </a:spcAft>
              <a:buFont typeface="Arial" panose="020B0604020202020204" pitchFamily="34" charset="0"/>
              <a:buChar char="•"/>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The outbreak of COVID-19 has rapidly transformed the pre-existing sexual and reproductive health environment. The provision and supply of contraceptives, and a wide variety of sexual and maternal health services have been seriously affected.</a:t>
            </a:r>
          </a:p>
          <a:p>
            <a:pPr marL="285750" indent="-285750" algn="l">
              <a:lnSpc>
                <a:spcPct val="107000"/>
              </a:lnSpc>
              <a:spcAft>
                <a:spcPts val="800"/>
              </a:spcAft>
              <a:buFont typeface="Arial" panose="020B0604020202020204" pitchFamily="34" charset="0"/>
              <a:buChar char="•"/>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Worldwide an estimated 12 million women have experienced disruptions in their family planning services due to the COVID-19 pandemic, leading to 1.4 million unintended pregnancies. (according to new estimates released by UNFPA)*</a:t>
            </a:r>
          </a:p>
          <a:p>
            <a:pPr marL="285750" indent="-285750" algn="l">
              <a:lnSpc>
                <a:spcPct val="107000"/>
              </a:lnSpc>
              <a:spcAft>
                <a:spcPts val="800"/>
              </a:spcAft>
              <a:buFont typeface="Arial" panose="020B0604020202020204" pitchFamily="34" charset="0"/>
              <a:buChar char="•"/>
            </a:pPr>
            <a:r>
              <a:rPr lang="en-US" sz="1800" b="1" dirty="0">
                <a:latin typeface="Times New Roman" panose="02020603050405020304" pitchFamily="18" charset="0"/>
                <a:ea typeface="Calibri" panose="020F0502020204030204" pitchFamily="34" charset="0"/>
                <a:cs typeface="Times New Roman" panose="02020603050405020304" pitchFamily="18" charset="0"/>
              </a:rPr>
              <a:t>A</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ccess to family planning was widely disrupted by factors including travel restrictions, interrupted supply chains, stock-outs and overwhelmed health facilities. </a:t>
            </a:r>
          </a:p>
          <a:p>
            <a:pPr marL="285750" indent="-285750" algn="l">
              <a:lnSpc>
                <a:spcPct val="107000"/>
              </a:lnSpc>
              <a:spcAft>
                <a:spcPts val="800"/>
              </a:spcAft>
              <a:buFont typeface="Arial" panose="020B0604020202020204" pitchFamily="34" charset="0"/>
              <a:buChar char="•"/>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For improving the contraceptive availability, aids couples to avoid unplanned pregnancies and making the Family Planning program more responsive to the customer’s need, an efficient supply chain and logistic system, i.e. FP-LMIS, is required. </a:t>
            </a:r>
          </a:p>
          <a:p>
            <a:pPr marL="285750" indent="-285750" algn="l">
              <a:lnSpc>
                <a:spcPct val="107000"/>
              </a:lnSpc>
              <a:spcAft>
                <a:spcPts val="800"/>
              </a:spcAft>
              <a:buFont typeface="Arial" panose="020B0604020202020204" pitchFamily="34" charset="0"/>
              <a:buChar char="•"/>
            </a:pPr>
            <a:r>
              <a:rPr lang="en-US" sz="1800" b="1" dirty="0">
                <a:latin typeface="Times New Roman" panose="02020603050405020304" pitchFamily="18" charset="0"/>
                <a:ea typeface="Calibri" panose="020F0502020204030204" pitchFamily="34" charset="0"/>
                <a:cs typeface="Times New Roman" panose="02020603050405020304" pitchFamily="18" charset="0"/>
              </a:rPr>
              <a:t>Along with this to strengthen this complex process, GoI also joined hands with various development partners. </a:t>
            </a:r>
          </a:p>
          <a:p>
            <a:pPr marL="285750" indent="-285750" algn="l">
              <a:lnSpc>
                <a:spcPct val="107000"/>
              </a:lnSpc>
              <a:spcAft>
                <a:spcPts val="800"/>
              </a:spcAft>
              <a:buFont typeface="Arial" panose="020B0604020202020204" pitchFamily="34" charset="0"/>
              <a:buChar char="•"/>
            </a:pPr>
            <a:endParaRPr lang="en-US" sz="1800" b="1" dirty="0">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800"/>
              </a:spcAft>
            </a:pP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04" name="Slide Number Placeholder 49">
            <a:extLst>
              <a:ext uri="{FF2B5EF4-FFF2-40B4-BE49-F238E27FC236}">
                <a16:creationId xmlns:a16="http://schemas.microsoft.com/office/drawing/2014/main" id="{BC4462F5-98AF-457A-94DC-C44EA835679D}"/>
              </a:ext>
            </a:extLst>
          </p:cNvPr>
          <p:cNvSpPr>
            <a:spLocks noGrp="1"/>
          </p:cNvSpPr>
          <p:nvPr>
            <p:ph type="sldNum" sz="quarter" idx="12"/>
          </p:nvPr>
        </p:nvSpPr>
        <p:spPr>
          <a:xfrm>
            <a:off x="9982800" y="6357600"/>
            <a:ext cx="1760150" cy="460800"/>
          </a:xfrm>
        </p:spPr>
        <p:txBody>
          <a:bodyPr/>
          <a:lstStyle/>
          <a:p>
            <a:fld id="{D39607A7-8386-47DB-8578-DDEDD194E5D4}" type="slidenum">
              <a:rPr lang="en-US" smtClean="0"/>
              <a:pPr/>
              <a:t>4</a:t>
            </a:fld>
            <a:endParaRPr lang="en-US" dirty="0"/>
          </a:p>
        </p:txBody>
      </p:sp>
      <p:sp>
        <p:nvSpPr>
          <p:cNvPr id="4" name="TextBox 3">
            <a:extLst>
              <a:ext uri="{FF2B5EF4-FFF2-40B4-BE49-F238E27FC236}">
                <a16:creationId xmlns:a16="http://schemas.microsoft.com/office/drawing/2014/main" id="{68190D83-F2CB-4F11-8ABE-FFBDE5F59F77}"/>
              </a:ext>
            </a:extLst>
          </p:cNvPr>
          <p:cNvSpPr txBox="1"/>
          <p:nvPr/>
        </p:nvSpPr>
        <p:spPr>
          <a:xfrm>
            <a:off x="795129" y="6356750"/>
            <a:ext cx="9390491" cy="215444"/>
          </a:xfrm>
          <a:prstGeom prst="rect">
            <a:avLst/>
          </a:prstGeom>
          <a:noFill/>
        </p:spPr>
        <p:txBody>
          <a:bodyPr wrap="square" rtlCol="0">
            <a:spAutoFit/>
          </a:bodyPr>
          <a:lstStyle/>
          <a:p>
            <a:r>
              <a:rPr lang="en-IN" sz="800" dirty="0">
                <a:latin typeface="Times New Roman" panose="02020603050405020304" pitchFamily="18" charset="0"/>
                <a:cs typeface="Times New Roman" panose="02020603050405020304" pitchFamily="18" charset="0"/>
              </a:rPr>
              <a:t>*https://www.unfpa.org/news/one-year-pandemic-unfpa-estimates-12-million-women-have-seen-contraceptive-interruptions</a:t>
            </a:r>
          </a:p>
        </p:txBody>
      </p:sp>
    </p:spTree>
    <p:extLst>
      <p:ext uri="{BB962C8B-B14F-4D97-AF65-F5344CB8AC3E}">
        <p14:creationId xmlns:p14="http://schemas.microsoft.com/office/powerpoint/2010/main" val="26956417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4E6E68-D059-4E48-A1A5-6D9FF5737F2F}"/>
              </a:ext>
            </a:extLst>
          </p:cNvPr>
          <p:cNvSpPr>
            <a:spLocks noGrp="1"/>
          </p:cNvSpPr>
          <p:nvPr>
            <p:ph type="title"/>
          </p:nvPr>
        </p:nvSpPr>
        <p:spPr>
          <a:xfrm>
            <a:off x="989400" y="395289"/>
            <a:ext cx="10213200" cy="1112836"/>
          </a:xfrm>
        </p:spPr>
        <p:txBody>
          <a:bodyPr/>
          <a:lstStyle/>
          <a:p>
            <a:r>
              <a:rPr lang="en-US" b="1" dirty="0">
                <a:latin typeface="Times New Roman" panose="02020603050405020304" pitchFamily="18" charset="0"/>
                <a:cs typeface="Times New Roman" panose="02020603050405020304" pitchFamily="18" charset="0"/>
              </a:rPr>
              <a:t>Objectives</a:t>
            </a:r>
          </a:p>
        </p:txBody>
      </p:sp>
      <p:graphicFrame>
        <p:nvGraphicFramePr>
          <p:cNvPr id="4" name="Content Placeholder 4" descr="Timeline graphic with five boxes. The boxes are labeled 1 though five going left to right. ">
            <a:extLst>
              <a:ext uri="{FF2B5EF4-FFF2-40B4-BE49-F238E27FC236}">
                <a16:creationId xmlns:a16="http://schemas.microsoft.com/office/drawing/2014/main" id="{4DE76F03-02C2-4450-8BCD-B9723A85980A}"/>
              </a:ext>
            </a:extLst>
          </p:cNvPr>
          <p:cNvGraphicFramePr>
            <a:graphicFrameLocks noGrp="1"/>
          </p:cNvGraphicFramePr>
          <p:nvPr>
            <p:ph idx="1"/>
            <p:extLst>
              <p:ext uri="{D42A27DB-BD31-4B8C-83A1-F6EECF244321}">
                <p14:modId xmlns:p14="http://schemas.microsoft.com/office/powerpoint/2010/main" val="3417341701"/>
              </p:ext>
            </p:extLst>
          </p:nvPr>
        </p:nvGraphicFramePr>
        <p:xfrm>
          <a:off x="838200" y="1839913"/>
          <a:ext cx="10515600" cy="415448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Slide Number Placeholder 6">
            <a:extLst>
              <a:ext uri="{FF2B5EF4-FFF2-40B4-BE49-F238E27FC236}">
                <a16:creationId xmlns:a16="http://schemas.microsoft.com/office/drawing/2014/main" id="{2411E042-EBFC-45CD-939D-D5DD1426061C}"/>
              </a:ext>
            </a:extLst>
          </p:cNvPr>
          <p:cNvSpPr>
            <a:spLocks noGrp="1"/>
          </p:cNvSpPr>
          <p:nvPr>
            <p:ph type="sldNum" sz="quarter" idx="12"/>
          </p:nvPr>
        </p:nvSpPr>
        <p:spPr>
          <a:xfrm>
            <a:off x="9982800" y="6357600"/>
            <a:ext cx="1760150" cy="460800"/>
          </a:xfrm>
        </p:spPr>
        <p:txBody>
          <a:bodyPr/>
          <a:lstStyle/>
          <a:p>
            <a:fld id="{FF2BD96E-3838-45D2-9031-D3AF67C920A5}" type="slidenum">
              <a:rPr lang="en-US" smtClean="0"/>
              <a:pPr/>
              <a:t>5</a:t>
            </a:fld>
            <a:endParaRPr lang="en-US" dirty="0"/>
          </a:p>
        </p:txBody>
      </p:sp>
    </p:spTree>
    <p:extLst>
      <p:ext uri="{BB962C8B-B14F-4D97-AF65-F5344CB8AC3E}">
        <p14:creationId xmlns:p14="http://schemas.microsoft.com/office/powerpoint/2010/main" val="32029158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42EEC0-F933-4F73-A322-80EB6BDC8E24}"/>
              </a:ext>
            </a:extLst>
          </p:cNvPr>
          <p:cNvSpPr>
            <a:spLocks noGrp="1"/>
          </p:cNvSpPr>
          <p:nvPr>
            <p:ph type="title"/>
          </p:nvPr>
        </p:nvSpPr>
        <p:spPr>
          <a:xfrm>
            <a:off x="281734" y="192317"/>
            <a:ext cx="2533028" cy="514212"/>
          </a:xfrm>
        </p:spPr>
        <p:txBody>
          <a:bodyPr>
            <a:noAutofit/>
          </a:bodyPr>
          <a:lstStyle/>
          <a:p>
            <a:r>
              <a:rPr lang="en-IN" sz="2800" b="1" dirty="0">
                <a:latin typeface="Times New Roman" panose="02020603050405020304" pitchFamily="18" charset="0"/>
                <a:cs typeface="Times New Roman" panose="02020603050405020304" pitchFamily="18" charset="0"/>
              </a:rPr>
              <a:t>Methodology </a:t>
            </a:r>
          </a:p>
        </p:txBody>
      </p:sp>
      <p:sp>
        <p:nvSpPr>
          <p:cNvPr id="4" name="Content Placeholder 3">
            <a:extLst>
              <a:ext uri="{FF2B5EF4-FFF2-40B4-BE49-F238E27FC236}">
                <a16:creationId xmlns:a16="http://schemas.microsoft.com/office/drawing/2014/main" id="{A6C94BBC-1255-4DEC-9F3A-C50C0109EFA8}"/>
              </a:ext>
            </a:extLst>
          </p:cNvPr>
          <p:cNvSpPr>
            <a:spLocks noGrp="1"/>
          </p:cNvSpPr>
          <p:nvPr>
            <p:ph sz="half" idx="2"/>
          </p:nvPr>
        </p:nvSpPr>
        <p:spPr>
          <a:xfrm>
            <a:off x="81099" y="790257"/>
            <a:ext cx="5311471" cy="5960400"/>
          </a:xfrm>
        </p:spPr>
        <p:txBody>
          <a:bodyPr/>
          <a:lstStyle/>
          <a:p>
            <a:pPr marL="342900" lvl="0" indent="-342900" algn="l">
              <a:lnSpc>
                <a:spcPct val="200000"/>
              </a:lnSpc>
              <a:buFont typeface="Symbol" panose="05050102010706020507" pitchFamily="18" charset="2"/>
              <a:buChar char=""/>
            </a:pPr>
            <a:r>
              <a:rPr lang="en-US" sz="1200" b="1" dirty="0">
                <a:solidFill>
                  <a:schemeClr val="tx1">
                    <a:lumMod val="65000"/>
                    <a:lumOff val="35000"/>
                  </a:schemeClr>
                </a:solidFill>
                <a:latin typeface="Times New Roman" panose="02020603050405020304" pitchFamily="18" charset="0"/>
                <a:ea typeface="Times New Roman" panose="02020603050405020304" pitchFamily="18" charset="0"/>
                <a:cs typeface="Times New Roman" panose="02020603050405020304" pitchFamily="18" charset="0"/>
              </a:rPr>
              <a:t>Search for relevant studies is </a:t>
            </a:r>
            <a:r>
              <a:rPr lang="en-US" sz="1200" b="1" dirty="0">
                <a:solidFill>
                  <a:schemeClr val="tx1">
                    <a:lumMod val="65000"/>
                    <a:lumOff val="35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conducted by employing mixed method approach (quantitative and qualitative methods), retrieved from online data bases (PubMed, Google Scholar, Lancet).</a:t>
            </a:r>
          </a:p>
          <a:p>
            <a:pPr marL="342900" lvl="0" indent="-342900" algn="l">
              <a:lnSpc>
                <a:spcPct val="200000"/>
              </a:lnSpc>
              <a:buFont typeface="Symbol" panose="05050102010706020507" pitchFamily="18" charset="2"/>
              <a:buChar char=""/>
            </a:pPr>
            <a:r>
              <a:rPr lang="en-US" sz="1200" b="1" dirty="0">
                <a:solidFill>
                  <a:schemeClr val="tx1">
                    <a:lumMod val="65000"/>
                    <a:lumOff val="35000"/>
                  </a:schemeClr>
                </a:solidFill>
                <a:latin typeface="Times New Roman" panose="02020603050405020304" pitchFamily="18" charset="0"/>
                <a:ea typeface="Times New Roman" panose="02020603050405020304" pitchFamily="18" charset="0"/>
                <a:cs typeface="Times New Roman" panose="02020603050405020304" pitchFamily="18" charset="0"/>
              </a:rPr>
              <a:t>J</a:t>
            </a:r>
            <a:r>
              <a:rPr lang="en-US" sz="1200" b="1" dirty="0">
                <a:solidFill>
                  <a:schemeClr val="tx1">
                    <a:lumMod val="65000"/>
                    <a:lumOff val="35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ournals and articles specific to the field of reproductive health by using a set of keywords related to Covid-19, supply chain disruption, unmet need of family planning and contraception were also reviewed. </a:t>
            </a:r>
          </a:p>
          <a:p>
            <a:pPr marL="342900" lvl="0" indent="-342900" algn="l">
              <a:lnSpc>
                <a:spcPct val="200000"/>
              </a:lnSpc>
              <a:buFont typeface="Symbol" panose="05050102010706020507" pitchFamily="18" charset="2"/>
              <a:buChar char=""/>
            </a:pPr>
            <a:r>
              <a:rPr lang="en-US" sz="1200" b="1" dirty="0">
                <a:solidFill>
                  <a:schemeClr val="tx1">
                    <a:lumMod val="65000"/>
                    <a:lumOff val="35000"/>
                  </a:schemeClr>
                </a:solidFill>
                <a:latin typeface="Times New Roman" panose="02020603050405020304" pitchFamily="18" charset="0"/>
                <a:ea typeface="Times New Roman" panose="02020603050405020304" pitchFamily="18" charset="0"/>
                <a:cs typeface="Times New Roman" panose="02020603050405020304" pitchFamily="18" charset="0"/>
              </a:rPr>
              <a:t>O</a:t>
            </a:r>
            <a:r>
              <a:rPr lang="en-US" sz="1200" b="1" dirty="0">
                <a:solidFill>
                  <a:schemeClr val="tx1">
                    <a:lumMod val="65000"/>
                    <a:lumOff val="35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fficial statistic data (for example NFHS), administrative data as well as the data gathered via various commercial operators and also from past projects and reference material provided by MoHFW is also considered.</a:t>
            </a:r>
          </a:p>
          <a:p>
            <a:pPr marL="342900" lvl="0" indent="-342900" algn="l">
              <a:lnSpc>
                <a:spcPct val="200000"/>
              </a:lnSpc>
              <a:buFont typeface="Symbol" panose="05050102010706020507" pitchFamily="18" charset="2"/>
              <a:buChar char=""/>
            </a:pPr>
            <a:r>
              <a:rPr lang="en-US" sz="1200" b="1" dirty="0">
                <a:solidFill>
                  <a:schemeClr val="tx1">
                    <a:lumMod val="65000"/>
                    <a:lumOff val="35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Analysis of existing data is done through content observation and theoretical perspective. </a:t>
            </a:r>
          </a:p>
          <a:p>
            <a:pPr marL="342900" lvl="0" indent="-342900" algn="l">
              <a:lnSpc>
                <a:spcPct val="200000"/>
              </a:lnSpc>
              <a:buFont typeface="Symbol" panose="05050102010706020507" pitchFamily="18" charset="2"/>
              <a:buChar char=""/>
            </a:pPr>
            <a:endParaRPr lang="en-US" sz="1000" b="1" dirty="0">
              <a:solidFill>
                <a:schemeClr val="tx1">
                  <a:lumMod val="65000"/>
                  <a:lumOff val="35000"/>
                </a:schemeClr>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lgn="l">
              <a:lnSpc>
                <a:spcPct val="200000"/>
              </a:lnSpc>
              <a:buFont typeface="Symbol" panose="05050102010706020507" pitchFamily="18" charset="2"/>
              <a:buChar char=""/>
            </a:pPr>
            <a:endParaRPr lang="en-US" sz="1000" b="1" dirty="0">
              <a:solidFill>
                <a:schemeClr val="tx1">
                  <a:lumMod val="65000"/>
                  <a:lumOff val="35000"/>
                </a:schemeClr>
              </a:solidFill>
              <a:effectLst/>
              <a:latin typeface="Times New Roman" panose="02020603050405020304" pitchFamily="18" charset="0"/>
              <a:ea typeface="Times New Roman" panose="02020603050405020304" pitchFamily="18" charset="0"/>
              <a:cs typeface="Times New Roman" panose="02020603050405020304" pitchFamily="18" charset="0"/>
            </a:endParaRPr>
          </a:p>
          <a:p>
            <a:endParaRPr lang="en-IN" dirty="0"/>
          </a:p>
        </p:txBody>
      </p:sp>
      <p:sp>
        <p:nvSpPr>
          <p:cNvPr id="5" name="Text Placeholder 4">
            <a:extLst>
              <a:ext uri="{FF2B5EF4-FFF2-40B4-BE49-F238E27FC236}">
                <a16:creationId xmlns:a16="http://schemas.microsoft.com/office/drawing/2014/main" id="{B4F5E29E-49DA-4269-A8DD-21CC9AF9C453}"/>
              </a:ext>
            </a:extLst>
          </p:cNvPr>
          <p:cNvSpPr>
            <a:spLocks noGrp="1"/>
          </p:cNvSpPr>
          <p:nvPr>
            <p:ph type="body" sz="quarter" idx="3"/>
          </p:nvPr>
        </p:nvSpPr>
        <p:spPr>
          <a:xfrm>
            <a:off x="5581552" y="192317"/>
            <a:ext cx="2971400" cy="474727"/>
          </a:xfrm>
        </p:spPr>
        <p:txBody>
          <a:bodyPr>
            <a:normAutofit/>
          </a:bodyPr>
          <a:lstStyle/>
          <a:p>
            <a:r>
              <a:rPr lang="en-IN" sz="1400" b="1" dirty="0">
                <a:latin typeface="Times New Roman" panose="02020603050405020304" pitchFamily="18" charset="0"/>
                <a:cs typeface="Times New Roman" panose="02020603050405020304" pitchFamily="18" charset="0"/>
              </a:rPr>
              <a:t>Inclusion Criteria</a:t>
            </a:r>
          </a:p>
        </p:txBody>
      </p:sp>
      <p:sp>
        <p:nvSpPr>
          <p:cNvPr id="6" name="Content Placeholder 5">
            <a:extLst>
              <a:ext uri="{FF2B5EF4-FFF2-40B4-BE49-F238E27FC236}">
                <a16:creationId xmlns:a16="http://schemas.microsoft.com/office/drawing/2014/main" id="{0F8277FE-9309-4C62-896A-5060C85EB785}"/>
              </a:ext>
            </a:extLst>
          </p:cNvPr>
          <p:cNvSpPr>
            <a:spLocks noGrp="1"/>
          </p:cNvSpPr>
          <p:nvPr>
            <p:ph sz="quarter" idx="4"/>
          </p:nvPr>
        </p:nvSpPr>
        <p:spPr>
          <a:xfrm>
            <a:off x="5581552" y="790257"/>
            <a:ext cx="2971400" cy="5572066"/>
          </a:xfrm>
        </p:spPr>
        <p:txBody>
          <a:bodyPr/>
          <a:lstStyle/>
          <a:p>
            <a:r>
              <a:rPr lang="en-US" sz="1200" b="1" dirty="0">
                <a:latin typeface="Times New Roman" panose="02020603050405020304" pitchFamily="18" charset="0"/>
                <a:cs typeface="Times New Roman" panose="02020603050405020304" pitchFamily="18" charset="0"/>
              </a:rPr>
              <a:t>Location: low and middle income countries, India</a:t>
            </a:r>
          </a:p>
          <a:p>
            <a:r>
              <a:rPr lang="en-US" sz="1200" b="1" dirty="0">
                <a:latin typeface="Times New Roman" panose="02020603050405020304" pitchFamily="18" charset="0"/>
                <a:cs typeface="Times New Roman" panose="02020603050405020304" pitchFamily="18" charset="0"/>
              </a:rPr>
              <a:t>Time: articles published between March 2020 to present times</a:t>
            </a:r>
          </a:p>
          <a:p>
            <a:r>
              <a:rPr lang="en-US" sz="1200" b="1" dirty="0">
                <a:latin typeface="Times New Roman" panose="02020603050405020304" pitchFamily="18" charset="0"/>
                <a:cs typeface="Times New Roman" panose="02020603050405020304" pitchFamily="18" charset="0"/>
              </a:rPr>
              <a:t>Age: Couples of reproductive age, Females:15-49 years,Males:18-54 years, who faced setbacks in accessing SRH services due to Covid 19.</a:t>
            </a:r>
          </a:p>
          <a:p>
            <a:r>
              <a:rPr lang="en-US" sz="1200" b="1" dirty="0">
                <a:latin typeface="Times New Roman" panose="02020603050405020304" pitchFamily="18" charset="0"/>
                <a:cs typeface="Times New Roman" panose="02020603050405020304" pitchFamily="18" charset="0"/>
              </a:rPr>
              <a:t>Research Focus: Covid-19 induced supply chain disruption of FP products and services, leading to unmet needs of FP. </a:t>
            </a:r>
          </a:p>
          <a:p>
            <a:r>
              <a:rPr lang="en-US" sz="1200" b="1" dirty="0">
                <a:latin typeface="Times New Roman" panose="02020603050405020304" pitchFamily="18" charset="0"/>
                <a:cs typeface="Times New Roman" panose="02020603050405020304" pitchFamily="18" charset="0"/>
              </a:rPr>
              <a:t>Articles that explored any study design published in peer-reviewed journals addressing the research question.</a:t>
            </a:r>
            <a:endParaRPr lang="en-IN" sz="1200" b="1" dirty="0">
              <a:latin typeface="Times New Roman" panose="02020603050405020304" pitchFamily="18" charset="0"/>
              <a:cs typeface="Times New Roman" panose="02020603050405020304" pitchFamily="18" charset="0"/>
            </a:endParaRPr>
          </a:p>
        </p:txBody>
      </p:sp>
      <p:sp>
        <p:nvSpPr>
          <p:cNvPr id="7" name="Text Placeholder 6">
            <a:extLst>
              <a:ext uri="{FF2B5EF4-FFF2-40B4-BE49-F238E27FC236}">
                <a16:creationId xmlns:a16="http://schemas.microsoft.com/office/drawing/2014/main" id="{F2B35EE9-7AF8-43C4-A444-4F48EF4E9D1E}"/>
              </a:ext>
            </a:extLst>
          </p:cNvPr>
          <p:cNvSpPr>
            <a:spLocks noGrp="1"/>
          </p:cNvSpPr>
          <p:nvPr>
            <p:ph type="body" sz="quarter" idx="13"/>
          </p:nvPr>
        </p:nvSpPr>
        <p:spPr>
          <a:xfrm>
            <a:off x="8875256" y="265974"/>
            <a:ext cx="2971400" cy="366898"/>
          </a:xfrm>
        </p:spPr>
        <p:txBody>
          <a:bodyPr>
            <a:noAutofit/>
          </a:bodyPr>
          <a:lstStyle/>
          <a:p>
            <a:r>
              <a:rPr lang="en-IN" sz="1400" b="1" dirty="0">
                <a:latin typeface="Times New Roman" panose="02020603050405020304" pitchFamily="18" charset="0"/>
                <a:cs typeface="Times New Roman" panose="02020603050405020304" pitchFamily="18" charset="0"/>
              </a:rPr>
              <a:t>Exclusion Criteria</a:t>
            </a:r>
          </a:p>
        </p:txBody>
      </p:sp>
      <p:sp>
        <p:nvSpPr>
          <p:cNvPr id="8" name="Content Placeholder 7">
            <a:extLst>
              <a:ext uri="{FF2B5EF4-FFF2-40B4-BE49-F238E27FC236}">
                <a16:creationId xmlns:a16="http://schemas.microsoft.com/office/drawing/2014/main" id="{D3937DAA-64C6-4A02-B3AC-DBDCE8F3B616}"/>
              </a:ext>
            </a:extLst>
          </p:cNvPr>
          <p:cNvSpPr>
            <a:spLocks noGrp="1"/>
          </p:cNvSpPr>
          <p:nvPr>
            <p:ph sz="quarter" idx="14"/>
          </p:nvPr>
        </p:nvSpPr>
        <p:spPr>
          <a:xfrm>
            <a:off x="8875256" y="737676"/>
            <a:ext cx="2971400" cy="6016957"/>
          </a:xfrm>
        </p:spPr>
        <p:txBody>
          <a:bodyPr/>
          <a:lstStyle/>
          <a:p>
            <a:r>
              <a:rPr lang="en-IN" sz="1200" b="1" dirty="0">
                <a:latin typeface="Times New Roman" panose="02020603050405020304" pitchFamily="18" charset="0"/>
                <a:cs typeface="Times New Roman" panose="02020603050405020304" pitchFamily="18" charset="0"/>
              </a:rPr>
              <a:t>Location: high income countries</a:t>
            </a:r>
          </a:p>
          <a:p>
            <a:r>
              <a:rPr lang="en-IN" sz="1200" b="1" dirty="0">
                <a:latin typeface="Times New Roman" panose="02020603050405020304" pitchFamily="18" charset="0"/>
                <a:cs typeface="Times New Roman" panose="02020603050405020304" pitchFamily="18" charset="0"/>
              </a:rPr>
              <a:t>Time: before Covid-19</a:t>
            </a:r>
          </a:p>
          <a:p>
            <a:r>
              <a:rPr lang="en-IN" sz="1200" b="1" dirty="0">
                <a:latin typeface="Times New Roman" panose="02020603050405020304" pitchFamily="18" charset="0"/>
                <a:cs typeface="Times New Roman" panose="02020603050405020304" pitchFamily="18" charset="0"/>
              </a:rPr>
              <a:t>Age: Females: &lt;15 and &gt;50 years, Males: </a:t>
            </a:r>
            <a:r>
              <a:rPr lang="en-US" sz="1200" b="1" dirty="0">
                <a:latin typeface="Times New Roman" panose="02020603050405020304" pitchFamily="18" charset="0"/>
                <a:cs typeface="Times New Roman" panose="02020603050405020304" pitchFamily="18" charset="0"/>
              </a:rPr>
              <a:t>&lt;18 years and &gt; 54 years</a:t>
            </a:r>
          </a:p>
          <a:p>
            <a:r>
              <a:rPr lang="en-US" sz="1200" b="1" dirty="0">
                <a:latin typeface="Times New Roman" panose="02020603050405020304" pitchFamily="18" charset="0"/>
                <a:cs typeface="Times New Roman" panose="02020603050405020304" pitchFamily="18" charset="0"/>
              </a:rPr>
              <a:t>Studies that do not report the impact of COVID-19 on family planning services, and sexual behavior, comments and editorials were also not considered. </a:t>
            </a:r>
          </a:p>
          <a:p>
            <a:r>
              <a:rPr lang="en-US" sz="1200" b="1" dirty="0">
                <a:latin typeface="Times New Roman" panose="02020603050405020304" pitchFamily="18" charset="0"/>
                <a:cs typeface="Times New Roman" panose="02020603050405020304" pitchFamily="18" charset="0"/>
              </a:rPr>
              <a:t>Educational level, Religion, Number of sexual partners, HIV/STD, SRH complications other than related to supply chain disruption.</a:t>
            </a:r>
          </a:p>
          <a:p>
            <a:endParaRPr lang="en-IN" dirty="0"/>
          </a:p>
        </p:txBody>
      </p:sp>
    </p:spTree>
    <p:extLst>
      <p:ext uri="{BB962C8B-B14F-4D97-AF65-F5344CB8AC3E}">
        <p14:creationId xmlns:p14="http://schemas.microsoft.com/office/powerpoint/2010/main" val="11488536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30C563-09A2-4140-BCA8-7642D29C793A}"/>
              </a:ext>
            </a:extLst>
          </p:cNvPr>
          <p:cNvSpPr>
            <a:spLocks noGrp="1"/>
          </p:cNvSpPr>
          <p:nvPr>
            <p:ph type="title"/>
          </p:nvPr>
        </p:nvSpPr>
        <p:spPr>
          <a:xfrm>
            <a:off x="504742" y="157991"/>
            <a:ext cx="10213200" cy="970060"/>
          </a:xfrm>
        </p:spPr>
        <p:txBody>
          <a:bodyPr>
            <a:normAutofit/>
          </a:bodyPr>
          <a:lstStyle/>
          <a:p>
            <a:r>
              <a:rPr lang="en-US" sz="2000" b="1" dirty="0">
                <a:effectLst/>
                <a:latin typeface="Times New Roman" panose="02020603050405020304" pitchFamily="18" charset="0"/>
                <a:ea typeface="Calibri" panose="020F0502020204030204" pitchFamily="34" charset="0"/>
                <a:cs typeface="Times New Roman" panose="02020603050405020304" pitchFamily="18" charset="0"/>
              </a:rPr>
              <a:t>Impact of COVID-19 on India’s Supply Chain for FP Commodities and Services (1/2)</a:t>
            </a:r>
            <a:br>
              <a:rPr lang="en-IN" sz="2000" dirty="0">
                <a:effectLst/>
                <a:latin typeface="Times New Roman" panose="02020603050405020304" pitchFamily="18" charset="0"/>
                <a:ea typeface="Calibri" panose="020F0502020204030204" pitchFamily="34" charset="0"/>
                <a:cs typeface="Times New Roman" panose="02020603050405020304" pitchFamily="18" charset="0"/>
              </a:rPr>
            </a:br>
            <a:endParaRPr lang="en-IN" sz="2000"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7BEAFF67-ED76-4F28-B19F-8D40E60DA9B3}"/>
              </a:ext>
            </a:extLst>
          </p:cNvPr>
          <p:cNvSpPr>
            <a:spLocks noGrp="1"/>
          </p:cNvSpPr>
          <p:nvPr>
            <p:ph idx="1"/>
          </p:nvPr>
        </p:nvSpPr>
        <p:spPr>
          <a:xfrm>
            <a:off x="759681" y="1208599"/>
            <a:ext cx="10555522" cy="4349363"/>
          </a:xfrm>
        </p:spPr>
        <p:txBody>
          <a:bodyPr>
            <a:noAutofit/>
          </a:bodyPr>
          <a:lstStyle/>
          <a:p>
            <a:pPr>
              <a:lnSpc>
                <a:spcPct val="107000"/>
              </a:lnSpc>
              <a:spcAft>
                <a:spcPts val="800"/>
              </a:spcAft>
              <a:buFont typeface="Arial" panose="020B0604020202020204" pitchFamily="34" charset="0"/>
              <a:buChar char="•"/>
            </a:pPr>
            <a:r>
              <a:rPr lang="en-US" sz="1600" b="1" dirty="0">
                <a:effectLst/>
                <a:latin typeface="Times New Roman" panose="02020603050405020304" pitchFamily="18" charset="0"/>
                <a:ea typeface="Calibri" panose="020F0502020204030204" pitchFamily="34" charset="0"/>
                <a:cs typeface="Times New Roman" panose="02020603050405020304" pitchFamily="18" charset="0"/>
              </a:rPr>
              <a:t>COVID-19 has shaken the whole healthcare system and disrupted the family planning supply chain globally. </a:t>
            </a:r>
          </a:p>
          <a:p>
            <a:pPr>
              <a:lnSpc>
                <a:spcPct val="107000"/>
              </a:lnSpc>
              <a:spcAft>
                <a:spcPts val="800"/>
              </a:spcAft>
              <a:buFont typeface="Arial" panose="020B0604020202020204" pitchFamily="34" charset="0"/>
              <a:buChar char="•"/>
            </a:pPr>
            <a:r>
              <a:rPr lang="en-US" sz="1600" b="1" dirty="0">
                <a:latin typeface="Times New Roman" panose="02020603050405020304" pitchFamily="18" charset="0"/>
                <a:ea typeface="Calibri" panose="020F0502020204030204" pitchFamily="34" charset="0"/>
                <a:cs typeface="Times New Roman" panose="02020603050405020304" pitchFamily="18" charset="0"/>
              </a:rPr>
              <a:t>A WHO survey showed that across 105 countries, 90% have had health service disruptions as a result of the COVID-19 pandemic. One of the most commonly disrupted areas is family planning services, with 68% of countries reporting service disruptions.* </a:t>
            </a:r>
          </a:p>
          <a:p>
            <a:pPr>
              <a:lnSpc>
                <a:spcPct val="107000"/>
              </a:lnSpc>
              <a:spcAft>
                <a:spcPts val="800"/>
              </a:spcAft>
              <a:buFont typeface="Arial" panose="020B0604020202020204" pitchFamily="34" charset="0"/>
              <a:buChar char="•"/>
            </a:pPr>
            <a:r>
              <a:rPr lang="en-US" sz="1600" b="1" dirty="0">
                <a:effectLst/>
                <a:latin typeface="Times New Roman" panose="02020603050405020304" pitchFamily="18" charset="0"/>
                <a:ea typeface="Calibri" panose="020F0502020204030204" pitchFamily="34" charset="0"/>
                <a:cs typeface="Times New Roman" panose="02020603050405020304" pitchFamily="18" charset="0"/>
              </a:rPr>
              <a:t>It is estimated that approx. 48 million women in low- and middle-income countries could face challenges accessing their preferred family planning method, resulting in between 7 to 15 million unintended pregnancies globally.*</a:t>
            </a:r>
          </a:p>
          <a:p>
            <a:pPr>
              <a:lnSpc>
                <a:spcPct val="107000"/>
              </a:lnSpc>
              <a:spcAft>
                <a:spcPts val="800"/>
              </a:spcAft>
              <a:buFont typeface="Arial" panose="020B0604020202020204" pitchFamily="34" charset="0"/>
              <a:buChar char="•"/>
            </a:pPr>
            <a:r>
              <a:rPr lang="en-US" sz="1600" b="1" dirty="0">
                <a:latin typeface="Times New Roman" panose="02020603050405020304" pitchFamily="18" charset="0"/>
                <a:ea typeface="Calibri" panose="020F0502020204030204" pitchFamily="34" charset="0"/>
                <a:cs typeface="Times New Roman" panose="02020603050405020304" pitchFamily="18" charset="0"/>
              </a:rPr>
              <a:t>If we talk about the impact on India only then in the worst case scenario it is likely to result in 2.95 million unintended pregnancies, 844,483 live births, 1.04 million unsafe abortions and 2,165 maternal deaths.</a:t>
            </a:r>
          </a:p>
          <a:p>
            <a:pPr>
              <a:lnSpc>
                <a:spcPct val="107000"/>
              </a:lnSpc>
              <a:spcAft>
                <a:spcPts val="800"/>
              </a:spcAft>
              <a:buFont typeface="Arial" panose="020B0604020202020204" pitchFamily="34" charset="0"/>
              <a:buChar char="•"/>
            </a:pPr>
            <a:r>
              <a:rPr lang="en-US" sz="1600" b="1" dirty="0">
                <a:latin typeface="Times New Roman" panose="02020603050405020304" pitchFamily="18" charset="0"/>
                <a:ea typeface="Calibri" panose="020F0502020204030204" pitchFamily="34" charset="0"/>
                <a:cs typeface="Times New Roman" panose="02020603050405020304" pitchFamily="18" charset="0"/>
              </a:rPr>
              <a:t>27.18 million couples would be unable to access contraception services due to a loss of 890,281 sterilizations, 1.28 million IUCDs, 27.69 million cycles of OCPs, 1.08 million ECPs and 500.56 million condoms.</a:t>
            </a:r>
            <a:endParaRPr lang="en-IN" sz="1600" b="1"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800"/>
              </a:spcAft>
              <a:buFont typeface="Arial" panose="020B0604020202020204" pitchFamily="34" charset="0"/>
              <a:buChar char="•"/>
            </a:pPr>
            <a:endParaRPr lang="en-IN" sz="1600" b="1" dirty="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4" name="TextBox 3">
            <a:extLst>
              <a:ext uri="{FF2B5EF4-FFF2-40B4-BE49-F238E27FC236}">
                <a16:creationId xmlns:a16="http://schemas.microsoft.com/office/drawing/2014/main" id="{FE8AAF13-BC1D-490B-A765-130B0F3F5606}"/>
              </a:ext>
            </a:extLst>
          </p:cNvPr>
          <p:cNvSpPr txBox="1"/>
          <p:nvPr/>
        </p:nvSpPr>
        <p:spPr>
          <a:xfrm>
            <a:off x="1037977" y="5638510"/>
            <a:ext cx="8267700" cy="1193596"/>
          </a:xfrm>
          <a:prstGeom prst="rect">
            <a:avLst/>
          </a:prstGeom>
          <a:noFill/>
        </p:spPr>
        <p:txBody>
          <a:bodyPr wrap="square" rtlCol="0">
            <a:spAutoFit/>
          </a:bodyPr>
          <a:lstStyle/>
          <a:p>
            <a:pPr marR="0" lvl="0" algn="l" defTabSz="914400" rtl="0" eaLnBrk="1" fontAlgn="auto" latinLnBrk="0" hangingPunct="1">
              <a:lnSpc>
                <a:spcPct val="150000"/>
              </a:lnSpc>
              <a:spcBef>
                <a:spcPts val="1000"/>
              </a:spcBef>
              <a:spcAft>
                <a:spcPts val="0"/>
              </a:spcAft>
              <a:buClr>
                <a:srgbClr val="8FA3A3"/>
              </a:buClr>
              <a:buSzTx/>
              <a:tabLst/>
              <a:defRPr/>
            </a:pPr>
            <a:endParaRPr kumimoji="0" lang="en-US" sz="800" b="0" i="0" u="sng" strike="noStrike" kern="1200" cap="none" spc="50" normalizeH="0" baseline="0" noProof="0" dirty="0">
              <a:ln>
                <a:noFill/>
              </a:ln>
              <a:solidFill>
                <a:srgbClr val="0563C1"/>
              </a:solidFill>
              <a:effectLst/>
              <a:uLnTx/>
              <a:uFillTx/>
              <a:latin typeface="Times New Roman" panose="02020603050405020304" pitchFamily="18" charset="0"/>
              <a:ea typeface="Calibri" panose="020F0502020204030204" pitchFamily="34" charset="0"/>
              <a:cs typeface="Times New Roman" panose="02020603050405020304" pitchFamily="18" charset="0"/>
              <a:hlinkClick r:id="rId2"/>
            </a:endParaRPr>
          </a:p>
          <a:p>
            <a:pPr marR="0" lvl="0" algn="l" defTabSz="914400" rtl="0" eaLnBrk="1" fontAlgn="auto" latinLnBrk="0" hangingPunct="1">
              <a:lnSpc>
                <a:spcPct val="150000"/>
              </a:lnSpc>
              <a:spcBef>
                <a:spcPts val="1000"/>
              </a:spcBef>
              <a:spcAft>
                <a:spcPts val="0"/>
              </a:spcAft>
              <a:buClr>
                <a:srgbClr val="8FA3A3"/>
              </a:buClr>
              <a:buSzTx/>
              <a:tabLst/>
              <a:defRPr/>
            </a:pPr>
            <a:r>
              <a:rPr kumimoji="0" lang="en-US" sz="800" b="0" i="0" u="sng" strike="noStrike" kern="1200" cap="none" spc="50" normalizeH="0" baseline="0" noProof="0" dirty="0">
                <a:ln>
                  <a:noFill/>
                </a:ln>
                <a:solidFill>
                  <a:srgbClr val="0563C1"/>
                </a:solidFill>
                <a:effectLst/>
                <a:uLnTx/>
                <a:uFillTx/>
                <a:latin typeface="Times New Roman" panose="02020603050405020304" pitchFamily="18" charset="0"/>
                <a:ea typeface="Calibri" panose="020F0502020204030204" pitchFamily="34" charset="0"/>
                <a:cs typeface="Times New Roman" panose="02020603050405020304" pitchFamily="18" charset="0"/>
                <a:hlinkClick r:id="rId2"/>
              </a:rPr>
              <a:t>*https://www.thelancet.com/journals/langlo/article/PIIS2214-109X(21)00231-X/fulltext</a:t>
            </a:r>
          </a:p>
          <a:p>
            <a:pPr marR="0" lvl="0" algn="l" defTabSz="914400" rtl="0" eaLnBrk="1" fontAlgn="auto" latinLnBrk="0" hangingPunct="1">
              <a:lnSpc>
                <a:spcPct val="150000"/>
              </a:lnSpc>
              <a:spcBef>
                <a:spcPts val="1000"/>
              </a:spcBef>
              <a:spcAft>
                <a:spcPts val="0"/>
              </a:spcAft>
              <a:buClr>
                <a:srgbClr val="8FA3A3"/>
              </a:buClr>
              <a:buSzTx/>
              <a:tabLst/>
              <a:defRPr/>
            </a:pPr>
            <a:r>
              <a:rPr kumimoji="0" lang="en-US" sz="800" b="0" i="0" u="sng" strike="noStrike" kern="1200" cap="none" spc="50" normalizeH="0" baseline="0" noProof="0" dirty="0">
                <a:ln>
                  <a:noFill/>
                </a:ln>
                <a:solidFill>
                  <a:srgbClr val="0563C1"/>
                </a:solidFill>
                <a:effectLst/>
                <a:uLnTx/>
                <a:uFillTx/>
                <a:latin typeface="Times New Roman" panose="02020603050405020304" pitchFamily="18" charset="0"/>
                <a:ea typeface="Calibri" panose="020F0502020204030204" pitchFamily="34" charset="0"/>
                <a:cs typeface="Times New Roman" panose="02020603050405020304" pitchFamily="18" charset="0"/>
                <a:hlinkClick r:id="rId2"/>
              </a:rPr>
              <a:t>*https://www.unfpa.org/sites/default/files/resource-pdf/COVID-19_impact_brief_for_UNFPA_24_April_2020_1.pdf</a:t>
            </a:r>
            <a:endParaRPr kumimoji="0" lang="en-US" sz="800" b="0" i="0" u="sng" strike="noStrike" kern="1200" cap="none" spc="50" normalizeH="0" baseline="0" noProof="0" dirty="0">
              <a:ln>
                <a:noFill/>
              </a:ln>
              <a:solidFill>
                <a:srgbClr val="0563C1"/>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marR="0" lvl="0" algn="l" defTabSz="914400" rtl="0" eaLnBrk="1" fontAlgn="auto" latinLnBrk="0" hangingPunct="1">
              <a:lnSpc>
                <a:spcPct val="150000"/>
              </a:lnSpc>
              <a:spcBef>
                <a:spcPts val="1000"/>
              </a:spcBef>
              <a:spcAft>
                <a:spcPts val="0"/>
              </a:spcAft>
              <a:buClr>
                <a:srgbClr val="8FA3A3"/>
              </a:buClr>
              <a:buSzTx/>
              <a:tabLst/>
              <a:defRPr/>
            </a:pPr>
            <a:r>
              <a:rPr lang="en-IN" sz="800" spc="50" dirty="0">
                <a:solidFill>
                  <a:prstClr val="black">
                    <a:alpha val="60000"/>
                  </a:prstClr>
                </a:solidFill>
                <a:latin typeface="Times New Roman" panose="02020603050405020304" pitchFamily="18" charset="0"/>
                <a:ea typeface="Calibri" panose="020F0502020204030204" pitchFamily="34" charset="0"/>
                <a:cs typeface="Times New Roman" panose="02020603050405020304" pitchFamily="18" charset="0"/>
                <a:hlinkClick r:id="rId3"/>
              </a:rPr>
              <a:t>*https://health.economictimes.indiatimes.com/news/policy/covid-19-impact-family-planning-program-to-take-a-15-23-hit-in-2020/75639300</a:t>
            </a:r>
            <a:endParaRPr lang="en-IN" sz="800" spc="50" dirty="0">
              <a:solidFill>
                <a:prstClr val="black">
                  <a:alpha val="60000"/>
                </a:prstClr>
              </a:solidFill>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2054386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946A51-C0B5-4798-9D69-BB19E87A0A74}"/>
              </a:ext>
            </a:extLst>
          </p:cNvPr>
          <p:cNvSpPr>
            <a:spLocks noGrp="1"/>
          </p:cNvSpPr>
          <p:nvPr>
            <p:ph type="title"/>
          </p:nvPr>
        </p:nvSpPr>
        <p:spPr>
          <a:xfrm>
            <a:off x="703547" y="294199"/>
            <a:ext cx="10213200" cy="842838"/>
          </a:xfrm>
        </p:spPr>
        <p:txBody>
          <a:bodyPr>
            <a:normAutofit/>
          </a:bodyPr>
          <a:lstStyle/>
          <a:p>
            <a:r>
              <a:rPr lang="en-US" sz="2000" b="1" dirty="0">
                <a:latin typeface="Times New Roman" panose="02020603050405020304" pitchFamily="18" charset="0"/>
                <a:cs typeface="Times New Roman" panose="02020603050405020304" pitchFamily="18" charset="0"/>
              </a:rPr>
              <a:t>Impact of COVID-19 on India’s Supply Chain for FP Commodities and Services (2/2)</a:t>
            </a:r>
            <a:br>
              <a:rPr lang="en-US" sz="2000" b="1" dirty="0">
                <a:latin typeface="Times New Roman" panose="02020603050405020304" pitchFamily="18" charset="0"/>
                <a:cs typeface="Times New Roman" panose="02020603050405020304" pitchFamily="18" charset="0"/>
              </a:rPr>
            </a:br>
            <a:endParaRPr lang="en-IN" sz="2000" b="1"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C4DF0159-87BB-4BBD-8B44-EA83A96FF3AC}"/>
              </a:ext>
            </a:extLst>
          </p:cNvPr>
          <p:cNvSpPr>
            <a:spLocks noGrp="1"/>
          </p:cNvSpPr>
          <p:nvPr>
            <p:ph idx="1"/>
          </p:nvPr>
        </p:nvSpPr>
        <p:spPr>
          <a:xfrm>
            <a:off x="989400" y="1137037"/>
            <a:ext cx="10213200" cy="4818490"/>
          </a:xfrm>
        </p:spPr>
        <p:txBody>
          <a:bodyPr>
            <a:normAutofit fontScale="25000" lnSpcReduction="20000"/>
          </a:bodyPr>
          <a:lstStyle/>
          <a:p>
            <a:r>
              <a:rPr lang="en-US" sz="6400" b="1" dirty="0">
                <a:latin typeface="Times New Roman" panose="02020603050405020304" pitchFamily="18" charset="0"/>
                <a:cs typeface="Times New Roman" panose="02020603050405020304" pitchFamily="18" charset="0"/>
              </a:rPr>
              <a:t>As India holds a key position of one of the largest domestic market and the manufacturer of the FP commodities in the world.* </a:t>
            </a:r>
          </a:p>
          <a:p>
            <a:r>
              <a:rPr lang="en-US" sz="6400" b="1" dirty="0">
                <a:latin typeface="Times New Roman" panose="02020603050405020304" pitchFamily="18" charset="0"/>
                <a:cs typeface="Times New Roman" panose="02020603050405020304" pitchFamily="18" charset="0"/>
              </a:rPr>
              <a:t>Disruption caused by COVID-19 in Indian FP commodity supply chain resulted in serious implications worldwide. </a:t>
            </a:r>
          </a:p>
          <a:p>
            <a:r>
              <a:rPr lang="en-US" sz="6400" b="1" dirty="0">
                <a:latin typeface="Times New Roman" panose="02020603050405020304" pitchFamily="18" charset="0"/>
                <a:cs typeface="Times New Roman" panose="02020603050405020304" pitchFamily="18" charset="0"/>
              </a:rPr>
              <a:t>Series of lockdown and reopening measures hampered the entire supply chain for FP products. There were a  significant disruption of operations like, manufacturing, distribution and exports etc. </a:t>
            </a:r>
          </a:p>
          <a:p>
            <a:r>
              <a:rPr lang="en-US" sz="6400" b="1" dirty="0">
                <a:latin typeface="Times New Roman" panose="02020603050405020304" pitchFamily="18" charset="0"/>
                <a:cs typeface="Times New Roman" panose="02020603050405020304" pitchFamily="18" charset="0"/>
              </a:rPr>
              <a:t>Along with this, economic fall, fear of getting infected from the virus and restricted healthcare services impacted the women to seek their preferred choice of contraception. </a:t>
            </a:r>
          </a:p>
          <a:p>
            <a:r>
              <a:rPr lang="en-US" sz="6400" b="1" dirty="0">
                <a:latin typeface="Times New Roman" panose="02020603050405020304" pitchFamily="18" charset="0"/>
                <a:cs typeface="Times New Roman" panose="02020603050405020304" pitchFamily="18" charset="0"/>
              </a:rPr>
              <a:t>WHO estimates that 2.5 million people around the world have died from COVID-19, but it excludes the full toll of the pandemic.*</a:t>
            </a:r>
          </a:p>
          <a:p>
            <a:r>
              <a:rPr lang="en-US" sz="6400" b="1" dirty="0">
                <a:latin typeface="Times New Roman" panose="02020603050405020304" pitchFamily="18" charset="0"/>
                <a:cs typeface="Times New Roman" panose="02020603050405020304" pitchFamily="18" charset="0"/>
              </a:rPr>
              <a:t>We need to include the extraordinary consequences borne by girls, women and men of reproductive age, whose futures were rewritten, bodies injured or lives lost due to disruptions in access to contraception and health care.</a:t>
            </a:r>
          </a:p>
          <a:p>
            <a:endParaRPr lang="en-IN" dirty="0"/>
          </a:p>
        </p:txBody>
      </p:sp>
      <p:sp>
        <p:nvSpPr>
          <p:cNvPr id="4" name="TextBox 3">
            <a:extLst>
              <a:ext uri="{FF2B5EF4-FFF2-40B4-BE49-F238E27FC236}">
                <a16:creationId xmlns:a16="http://schemas.microsoft.com/office/drawing/2014/main" id="{C3D3C114-C6CB-4F93-9863-2EB014747BE7}"/>
              </a:ext>
            </a:extLst>
          </p:cNvPr>
          <p:cNvSpPr txBox="1"/>
          <p:nvPr/>
        </p:nvSpPr>
        <p:spPr>
          <a:xfrm>
            <a:off x="989400" y="6162261"/>
            <a:ext cx="9641494" cy="567784"/>
          </a:xfrm>
          <a:prstGeom prst="rect">
            <a:avLst/>
          </a:prstGeom>
          <a:noFill/>
        </p:spPr>
        <p:txBody>
          <a:bodyPr wrap="square" rtlCol="0">
            <a:spAutoFit/>
          </a:bodyPr>
          <a:lstStyle/>
          <a:p>
            <a:pPr marL="0" marR="0" lvl="0" indent="0" algn="l" defTabSz="914400" rtl="0" eaLnBrk="1" fontAlgn="auto" latinLnBrk="0" hangingPunct="1">
              <a:lnSpc>
                <a:spcPct val="150000"/>
              </a:lnSpc>
              <a:spcBef>
                <a:spcPts val="1000"/>
              </a:spcBef>
              <a:spcAft>
                <a:spcPts val="0"/>
              </a:spcAft>
              <a:buClr>
                <a:srgbClr val="8FA3A3"/>
              </a:buClr>
              <a:buSzTx/>
              <a:buFontTx/>
              <a:buNone/>
              <a:tabLst/>
              <a:defRPr/>
            </a:pPr>
            <a:r>
              <a:rPr kumimoji="0" lang="en-US" sz="800" b="0" i="0" u="sng" strike="noStrike" kern="1200" cap="none" spc="50" normalizeH="0" baseline="0" noProof="0" dirty="0">
                <a:ln>
                  <a:noFill/>
                </a:ln>
                <a:solidFill>
                  <a:srgbClr val="0563C1"/>
                </a:solidFill>
                <a:effectLst/>
                <a:uLnTx/>
                <a:uFillTx/>
                <a:latin typeface="Times New Roman" panose="02020603050405020304" pitchFamily="18" charset="0"/>
                <a:ea typeface="Calibri" panose="020F0502020204030204" pitchFamily="34" charset="0"/>
                <a:cs typeface="Times New Roman" panose="02020603050405020304" pitchFamily="18" charset="0"/>
                <a:hlinkClick r:id="rId2"/>
              </a:rPr>
              <a:t>*https://www.shopsplusproject.org/sites/default/files/resources/2953_file_India_Assessment_Final1.pdf</a:t>
            </a:r>
          </a:p>
          <a:p>
            <a:pPr marL="0" marR="0" lvl="0" indent="0" algn="l" defTabSz="914400" rtl="0" eaLnBrk="1" fontAlgn="auto" latinLnBrk="0" hangingPunct="1">
              <a:lnSpc>
                <a:spcPct val="150000"/>
              </a:lnSpc>
              <a:spcBef>
                <a:spcPts val="1000"/>
              </a:spcBef>
              <a:spcAft>
                <a:spcPts val="0"/>
              </a:spcAft>
              <a:buClr>
                <a:srgbClr val="8FA3A3"/>
              </a:buClr>
              <a:buSzTx/>
              <a:buFontTx/>
              <a:buNone/>
              <a:tabLst/>
              <a:defRPr/>
            </a:pPr>
            <a:r>
              <a:rPr kumimoji="0" lang="en-US" sz="800" b="0" i="0" u="sng" strike="noStrike" kern="1200" cap="none" spc="50" normalizeH="0" baseline="0" noProof="0" dirty="0">
                <a:ln>
                  <a:noFill/>
                </a:ln>
                <a:solidFill>
                  <a:srgbClr val="0563C1"/>
                </a:solidFill>
                <a:effectLst/>
                <a:uLnTx/>
                <a:uFillTx/>
                <a:latin typeface="Times New Roman" panose="02020603050405020304" pitchFamily="18" charset="0"/>
                <a:ea typeface="Calibri" panose="020F0502020204030204" pitchFamily="34" charset="0"/>
                <a:cs typeface="Times New Roman" panose="02020603050405020304" pitchFamily="18" charset="0"/>
                <a:hlinkClick r:id="rId2"/>
              </a:rPr>
              <a:t>*https://www.unfpa.org/news/one-year-pandemic-unfpa-estimates-12-million-women-have-seen-contraceptive-interruptions</a:t>
            </a:r>
          </a:p>
        </p:txBody>
      </p:sp>
    </p:spTree>
    <p:extLst>
      <p:ext uri="{BB962C8B-B14F-4D97-AF65-F5344CB8AC3E}">
        <p14:creationId xmlns:p14="http://schemas.microsoft.com/office/powerpoint/2010/main" val="21263059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6F75DE-8A44-4EC5-83C6-95BDDF10DFD9}"/>
              </a:ext>
            </a:extLst>
          </p:cNvPr>
          <p:cNvSpPr>
            <a:spLocks noGrp="1"/>
          </p:cNvSpPr>
          <p:nvPr>
            <p:ph type="title"/>
          </p:nvPr>
        </p:nvSpPr>
        <p:spPr>
          <a:xfrm>
            <a:off x="989400" y="495299"/>
            <a:ext cx="10213200" cy="753745"/>
          </a:xfrm>
        </p:spPr>
        <p:txBody>
          <a:bodyPr>
            <a:normAutofit/>
          </a:bodyPr>
          <a:lstStyle/>
          <a:p>
            <a:pPr algn="ctr"/>
            <a:r>
              <a:rPr lang="en-US" sz="2000" b="1" dirty="0">
                <a:effectLst/>
                <a:latin typeface="Calibri" panose="020F0502020204030204" pitchFamily="34" charset="0"/>
                <a:ea typeface="Calibri" panose="020F0502020204030204" pitchFamily="34" charset="0"/>
                <a:cs typeface="Times New Roman" panose="02020603050405020304" pitchFamily="18" charset="0"/>
              </a:rPr>
              <a:t>Estimated Changes by Indian Supply Chain Stakeholders in FP Products Usage by Methods Before and During the Pandemic</a:t>
            </a:r>
            <a:endParaRPr lang="en-US" sz="2000" dirty="0"/>
          </a:p>
        </p:txBody>
      </p:sp>
      <p:graphicFrame>
        <p:nvGraphicFramePr>
          <p:cNvPr id="4" name="Table 4">
            <a:extLst>
              <a:ext uri="{FF2B5EF4-FFF2-40B4-BE49-F238E27FC236}">
                <a16:creationId xmlns:a16="http://schemas.microsoft.com/office/drawing/2014/main" id="{403CD5FD-27C3-4342-BE41-F411CB8D6931}"/>
              </a:ext>
            </a:extLst>
          </p:cNvPr>
          <p:cNvGraphicFramePr>
            <a:graphicFrameLocks noGrp="1"/>
          </p:cNvGraphicFramePr>
          <p:nvPr>
            <p:ph idx="1"/>
            <p:extLst>
              <p:ext uri="{D42A27DB-BD31-4B8C-83A1-F6EECF244321}">
                <p14:modId xmlns:p14="http://schemas.microsoft.com/office/powerpoint/2010/main" val="2497902023"/>
              </p:ext>
            </p:extLst>
          </p:nvPr>
        </p:nvGraphicFramePr>
        <p:xfrm>
          <a:off x="1499553" y="1524027"/>
          <a:ext cx="8412480" cy="4208780"/>
        </p:xfrm>
        <a:graphic>
          <a:graphicData uri="http://schemas.openxmlformats.org/drawingml/2006/table">
            <a:tbl>
              <a:tblPr firstRow="1">
                <a:tableStyleId>{5C22544A-7EE6-4342-B048-85BDC9FD1C3A}</a:tableStyleId>
              </a:tblPr>
              <a:tblGrid>
                <a:gridCol w="2103120">
                  <a:extLst>
                    <a:ext uri="{9D8B030D-6E8A-4147-A177-3AD203B41FA5}">
                      <a16:colId xmlns:a16="http://schemas.microsoft.com/office/drawing/2014/main" val="2660631934"/>
                    </a:ext>
                  </a:extLst>
                </a:gridCol>
                <a:gridCol w="2103120">
                  <a:extLst>
                    <a:ext uri="{9D8B030D-6E8A-4147-A177-3AD203B41FA5}">
                      <a16:colId xmlns:a16="http://schemas.microsoft.com/office/drawing/2014/main" val="3909717689"/>
                    </a:ext>
                  </a:extLst>
                </a:gridCol>
                <a:gridCol w="2103120">
                  <a:extLst>
                    <a:ext uri="{9D8B030D-6E8A-4147-A177-3AD203B41FA5}">
                      <a16:colId xmlns:a16="http://schemas.microsoft.com/office/drawing/2014/main" val="1603189107"/>
                    </a:ext>
                  </a:extLst>
                </a:gridCol>
                <a:gridCol w="2103120">
                  <a:extLst>
                    <a:ext uri="{9D8B030D-6E8A-4147-A177-3AD203B41FA5}">
                      <a16:colId xmlns:a16="http://schemas.microsoft.com/office/drawing/2014/main" val="2755691855"/>
                    </a:ext>
                  </a:extLst>
                </a:gridCol>
              </a:tblGrid>
              <a:tr h="823595">
                <a:tc>
                  <a:txBody>
                    <a:bodyPr/>
                    <a:lstStyle/>
                    <a:p>
                      <a:pPr algn="ctr" rtl="0" fontAlgn="base"/>
                      <a:r>
                        <a:rPr lang="en-US" sz="1800" b="1" kern="1200" dirty="0">
                          <a:solidFill>
                            <a:schemeClr val="lt1"/>
                          </a:solidFill>
                          <a:effectLst/>
                          <a:latin typeface="+mn-lt"/>
                          <a:ea typeface="+mn-ea"/>
                          <a:cs typeface="+mn-cs"/>
                        </a:rPr>
                        <a:t>Method</a:t>
                      </a:r>
                      <a:endParaRPr lang="en-US" b="1" i="0" dirty="0">
                        <a:solidFill>
                          <a:srgbClr val="FFFFFF"/>
                        </a:solidFill>
                        <a:effectLst/>
                        <a:latin typeface="+mn-lt"/>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mpd="sng">
                      <a:noFill/>
                    </a:lnT>
                    <a:lnB w="38100" cmpd="sng">
                      <a:noFill/>
                    </a:lnB>
                    <a:lnTlToBr w="12700" cmpd="sng">
                      <a:noFill/>
                      <a:prstDash val="solid"/>
                    </a:lnTlToBr>
                    <a:lnBlToTr w="12700" cmpd="sng">
                      <a:noFill/>
                      <a:prstDash val="solid"/>
                    </a:lnBlToTr>
                    <a:solidFill>
                      <a:schemeClr val="accent2">
                        <a:lumMod val="75000"/>
                      </a:schemeClr>
                    </a:solidFill>
                  </a:tcPr>
                </a:tc>
                <a:tc>
                  <a:txBody>
                    <a:bodyPr/>
                    <a:lstStyle/>
                    <a:p>
                      <a:pPr algn="ctr" rtl="0" fontAlgn="base"/>
                      <a:r>
                        <a:rPr lang="en-US" sz="1800" b="1" kern="1200" dirty="0">
                          <a:solidFill>
                            <a:schemeClr val="lt1"/>
                          </a:solidFill>
                          <a:effectLst/>
                          <a:latin typeface="+mn-lt"/>
                          <a:ea typeface="+mn-ea"/>
                          <a:cs typeface="+mn-cs"/>
                        </a:rPr>
                        <a:t>Pre-COVID use among Married Women*</a:t>
                      </a:r>
                      <a:endParaRPr lang="en-US" b="1" i="0" dirty="0">
                        <a:solidFill>
                          <a:srgbClr val="FFFFFF"/>
                        </a:solidFill>
                        <a:effectLst/>
                        <a:latin typeface="+mn-lt"/>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mpd="sng">
                      <a:noFill/>
                    </a:lnT>
                    <a:lnB w="38100" cmpd="sng">
                      <a:noFill/>
                    </a:lnB>
                    <a:lnTlToBr w="12700" cmpd="sng">
                      <a:noFill/>
                      <a:prstDash val="solid"/>
                    </a:lnTlToBr>
                    <a:lnBlToTr w="12700" cmpd="sng">
                      <a:noFill/>
                      <a:prstDash val="solid"/>
                    </a:lnBlToTr>
                    <a:solidFill>
                      <a:schemeClr val="accent2">
                        <a:lumMod val="75000"/>
                      </a:schemeClr>
                    </a:solidFill>
                  </a:tcPr>
                </a:tc>
                <a:tc>
                  <a:txBody>
                    <a:bodyPr/>
                    <a:lstStyle/>
                    <a:p>
                      <a:pPr algn="ctr" rtl="0" fontAlgn="base"/>
                      <a:r>
                        <a:rPr lang="en-US" sz="1800" b="1" kern="1200" dirty="0">
                          <a:solidFill>
                            <a:schemeClr val="lt1"/>
                          </a:solidFill>
                          <a:effectLst/>
                          <a:latin typeface="+mn-lt"/>
                          <a:ea typeface="+mn-ea"/>
                          <a:cs typeface="+mn-cs"/>
                        </a:rPr>
                        <a:t>Estimated 3 Months Impact</a:t>
                      </a:r>
                      <a:endParaRPr lang="en-US" b="1" i="0" dirty="0">
                        <a:solidFill>
                          <a:srgbClr val="FFFFFF"/>
                        </a:solidFill>
                        <a:effectLst/>
                        <a:latin typeface="+mn-lt"/>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mpd="sng">
                      <a:noFill/>
                    </a:lnT>
                    <a:lnB w="38100" cmpd="sng">
                      <a:noFill/>
                    </a:lnB>
                    <a:lnTlToBr w="12700" cmpd="sng">
                      <a:noFill/>
                      <a:prstDash val="solid"/>
                    </a:lnTlToBr>
                    <a:lnBlToTr w="12700" cmpd="sng">
                      <a:noFill/>
                      <a:prstDash val="solid"/>
                    </a:lnBlToTr>
                    <a:solidFill>
                      <a:schemeClr val="accent2">
                        <a:lumMod val="75000"/>
                      </a:schemeClr>
                    </a:solidFill>
                  </a:tcPr>
                </a:tc>
                <a:tc>
                  <a:txBody>
                    <a:bodyPr/>
                    <a:lstStyle/>
                    <a:p>
                      <a:pPr algn="ctr" rtl="0" fontAlgn="base"/>
                      <a:r>
                        <a:rPr lang="en-US" sz="1800" b="1" kern="1200" dirty="0">
                          <a:solidFill>
                            <a:schemeClr val="lt1"/>
                          </a:solidFill>
                          <a:effectLst/>
                          <a:latin typeface="+mn-lt"/>
                          <a:ea typeface="+mn-ea"/>
                          <a:cs typeface="+mn-cs"/>
                        </a:rPr>
                        <a:t>Estimated 12 Months Impact</a:t>
                      </a:r>
                      <a:endParaRPr lang="en-US" b="1" i="0" dirty="0">
                        <a:solidFill>
                          <a:srgbClr val="FFFFFF"/>
                        </a:solidFill>
                        <a:effectLst/>
                        <a:latin typeface="+mn-lt"/>
                      </a:endParaRPr>
                    </a:p>
                  </a:txBody>
                  <a:tcPr anchor="ctr">
                    <a:lnL w="12700" cap="flat" cmpd="sng" algn="ctr">
                      <a:no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solidFill>
                      <a:schemeClr val="accent2">
                        <a:lumMod val="75000"/>
                      </a:schemeClr>
                    </a:solidFill>
                  </a:tcPr>
                </a:tc>
                <a:extLst>
                  <a:ext uri="{0D108BD9-81ED-4DB2-BD59-A6C34878D82A}">
                    <a16:rowId xmlns:a16="http://schemas.microsoft.com/office/drawing/2014/main" val="479928716"/>
                  </a:ext>
                </a:extLst>
              </a:tr>
              <a:tr h="823595">
                <a:tc>
                  <a:txBody>
                    <a:bodyPr/>
                    <a:lstStyle/>
                    <a:p>
                      <a:pPr marL="0" marR="0" lvl="0" indent="0" algn="ctr" defTabSz="914400" rtl="0" eaLnBrk="1" fontAlgn="base" latinLnBrk="0" hangingPunct="1">
                        <a:lnSpc>
                          <a:spcPct val="100000"/>
                        </a:lnSpc>
                        <a:spcBef>
                          <a:spcPts val="0"/>
                        </a:spcBef>
                        <a:spcAft>
                          <a:spcPts val="0"/>
                        </a:spcAft>
                        <a:buClrTx/>
                        <a:buSzTx/>
                        <a:buFontTx/>
                        <a:buNone/>
                        <a:tabLst/>
                        <a:defRPr/>
                      </a:pPr>
                      <a:r>
                        <a:rPr lang="en-US" b="0" i="0" dirty="0">
                          <a:solidFill>
                            <a:srgbClr val="000000"/>
                          </a:solidFill>
                          <a:effectLst/>
                          <a:latin typeface="+mn-lt"/>
                        </a:rPr>
                        <a:t>IUD</a:t>
                      </a:r>
                    </a:p>
                    <a:p>
                      <a:pPr algn="ctr" rtl="0" fontAlgn="base"/>
                      <a:endParaRPr lang="en-US" b="0" i="0" dirty="0">
                        <a:solidFill>
                          <a:srgbClr val="000000"/>
                        </a:solidFill>
                        <a:effectLst/>
                        <a:latin typeface="+mn-lt"/>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38100" cmpd="sng">
                      <a:noFill/>
                    </a:lnT>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defRPr/>
                      </a:pPr>
                      <a:r>
                        <a:rPr lang="en-US" b="0" i="0" dirty="0">
                          <a:solidFill>
                            <a:srgbClr val="000000"/>
                          </a:solidFill>
                          <a:effectLst/>
                          <a:latin typeface="+mn-lt"/>
                        </a:rPr>
                        <a:t>1.5%​</a:t>
                      </a:r>
                    </a:p>
                    <a:p>
                      <a:pPr algn="ctr" rtl="0" fontAlgn="base"/>
                      <a:endParaRPr lang="en-US" b="0" i="0" dirty="0">
                        <a:solidFill>
                          <a:srgbClr val="000000"/>
                        </a:solidFill>
                        <a:effectLst/>
                        <a:latin typeface="+mn-lt"/>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38100" cmpd="sng">
                      <a:noFill/>
                    </a:lnT>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defRPr/>
                      </a:pPr>
                      <a:r>
                        <a:rPr lang="en-US" b="0" i="0" dirty="0">
                          <a:solidFill>
                            <a:srgbClr val="000000"/>
                          </a:solidFill>
                          <a:effectLst/>
                          <a:latin typeface="+mn-lt"/>
                        </a:rPr>
                        <a:t>-57%</a:t>
                      </a:r>
                    </a:p>
                    <a:p>
                      <a:pPr algn="ctr" rtl="0" fontAlgn="base"/>
                      <a:endParaRPr lang="en-US" b="0" i="0" dirty="0">
                        <a:solidFill>
                          <a:srgbClr val="000000"/>
                        </a:solidFill>
                        <a:effectLst/>
                        <a:latin typeface="+mn-lt"/>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38100" cmpd="sng">
                      <a:noFill/>
                    </a:lnT>
                  </a:tcPr>
                </a:tc>
                <a:tc>
                  <a:txBody>
                    <a:bodyPr/>
                    <a:lstStyle/>
                    <a:p>
                      <a:pPr algn="ctr" rtl="0" fontAlgn="base"/>
                      <a:r>
                        <a:rPr lang="en-US" b="0" i="0" dirty="0">
                          <a:solidFill>
                            <a:srgbClr val="000000"/>
                          </a:solidFill>
                          <a:effectLst/>
                          <a:latin typeface="+mn-lt"/>
                        </a:rPr>
                        <a:t>-40%</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38100" cmpd="sng">
                      <a:noFill/>
                    </a:lnT>
                  </a:tcPr>
                </a:tc>
                <a:extLst>
                  <a:ext uri="{0D108BD9-81ED-4DB2-BD59-A6C34878D82A}">
                    <a16:rowId xmlns:a16="http://schemas.microsoft.com/office/drawing/2014/main" val="1760208656"/>
                  </a:ext>
                </a:extLst>
              </a:tr>
              <a:tr h="823595">
                <a:tc>
                  <a:txBody>
                    <a:bodyPr/>
                    <a:lstStyle/>
                    <a:p>
                      <a:pPr marL="0" marR="0" lvl="0" indent="0" algn="ctr" defTabSz="914400" rtl="0" eaLnBrk="1" fontAlgn="base" latinLnBrk="0" hangingPunct="1">
                        <a:lnSpc>
                          <a:spcPct val="100000"/>
                        </a:lnSpc>
                        <a:spcBef>
                          <a:spcPts val="0"/>
                        </a:spcBef>
                        <a:spcAft>
                          <a:spcPts val="0"/>
                        </a:spcAft>
                        <a:buClrTx/>
                        <a:buSzTx/>
                        <a:buFontTx/>
                        <a:buNone/>
                        <a:tabLst/>
                        <a:defRPr/>
                      </a:pPr>
                      <a:r>
                        <a:rPr lang="en-US" b="0" i="0" dirty="0">
                          <a:solidFill>
                            <a:srgbClr val="000000"/>
                          </a:solidFill>
                          <a:effectLst/>
                          <a:latin typeface="+mn-lt"/>
                        </a:rPr>
                        <a:t>Condom</a:t>
                      </a:r>
                    </a:p>
                    <a:p>
                      <a:pPr algn="ctr" rtl="0" fontAlgn="base"/>
                      <a:endParaRPr lang="en-US" b="0" i="0" dirty="0">
                        <a:solidFill>
                          <a:srgbClr val="000000"/>
                        </a:solidFill>
                        <a:effectLst/>
                        <a:latin typeface="+mn-lt"/>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defRPr/>
                      </a:pPr>
                      <a:r>
                        <a:rPr lang="en-US" b="0" i="0" dirty="0">
                          <a:solidFill>
                            <a:srgbClr val="000000"/>
                          </a:solidFill>
                          <a:effectLst/>
                          <a:latin typeface="+mn-lt"/>
                        </a:rPr>
                        <a:t>5.6%</a:t>
                      </a:r>
                    </a:p>
                    <a:p>
                      <a:pPr algn="ctr" rtl="0" fontAlgn="base"/>
                      <a:endParaRPr lang="en-US" b="0" i="0" dirty="0">
                        <a:solidFill>
                          <a:srgbClr val="000000"/>
                        </a:solidFill>
                        <a:effectLst/>
                        <a:latin typeface="+mn-lt"/>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tcPr>
                </a:tc>
                <a:tc>
                  <a:txBody>
                    <a:bodyPr/>
                    <a:lstStyle/>
                    <a:p>
                      <a:pPr algn="ctr" rtl="0" fontAlgn="base"/>
                      <a:r>
                        <a:rPr lang="en-US" b="0" i="0" dirty="0">
                          <a:solidFill>
                            <a:srgbClr val="000000"/>
                          </a:solidFill>
                          <a:effectLst/>
                          <a:latin typeface="+mn-lt"/>
                        </a:rPr>
                        <a:t>-82%</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tcPr>
                </a:tc>
                <a:tc>
                  <a:txBody>
                    <a:bodyPr/>
                    <a:lstStyle/>
                    <a:p>
                      <a:pPr algn="ctr" rtl="0" fontAlgn="base"/>
                      <a:r>
                        <a:rPr lang="en-US" b="0" i="0" dirty="0">
                          <a:solidFill>
                            <a:srgbClr val="000000"/>
                          </a:solidFill>
                          <a:effectLst/>
                          <a:latin typeface="+mn-lt"/>
                        </a:rPr>
                        <a:t>-35%</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tcPr>
                </a:tc>
                <a:extLst>
                  <a:ext uri="{0D108BD9-81ED-4DB2-BD59-A6C34878D82A}">
                    <a16:rowId xmlns:a16="http://schemas.microsoft.com/office/drawing/2014/main" val="3634243071"/>
                  </a:ext>
                </a:extLst>
              </a:tr>
              <a:tr h="823595">
                <a:tc>
                  <a:txBody>
                    <a:bodyPr/>
                    <a:lstStyle/>
                    <a:p>
                      <a:pPr algn="ctr" rtl="0" fontAlgn="base"/>
                      <a:r>
                        <a:rPr lang="en-US" b="0" i="0" dirty="0">
                          <a:solidFill>
                            <a:srgbClr val="000000"/>
                          </a:solidFill>
                          <a:effectLst/>
                          <a:latin typeface="+mn-lt"/>
                        </a:rPr>
                        <a:t>Pills</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defRPr/>
                      </a:pPr>
                      <a:r>
                        <a:rPr lang="en-US" b="0" i="0" dirty="0">
                          <a:solidFill>
                            <a:srgbClr val="000000"/>
                          </a:solidFill>
                          <a:effectLst/>
                          <a:latin typeface="+mn-lt"/>
                        </a:rPr>
                        <a:t>4.1%</a:t>
                      </a:r>
                    </a:p>
                    <a:p>
                      <a:pPr algn="ctr" rtl="0" fontAlgn="base"/>
                      <a:endParaRPr lang="en-US" b="0" i="0" dirty="0">
                        <a:solidFill>
                          <a:srgbClr val="000000"/>
                        </a:solidFill>
                        <a:effectLst/>
                        <a:latin typeface="+mn-lt"/>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defRPr/>
                      </a:pPr>
                      <a:r>
                        <a:rPr lang="en-US" b="0" i="0" dirty="0">
                          <a:solidFill>
                            <a:srgbClr val="000000"/>
                          </a:solidFill>
                          <a:effectLst/>
                          <a:latin typeface="+mn-lt"/>
                        </a:rPr>
                        <a:t>-23%</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tcPr>
                </a:tc>
                <a:tc>
                  <a:txBody>
                    <a:bodyPr/>
                    <a:lstStyle/>
                    <a:p>
                      <a:pPr algn="ctr" rtl="0" fontAlgn="base"/>
                      <a:r>
                        <a:rPr lang="en-US" b="0" i="0" dirty="0">
                          <a:solidFill>
                            <a:srgbClr val="000000"/>
                          </a:solidFill>
                          <a:effectLst/>
                          <a:latin typeface="+mn-lt"/>
                        </a:rPr>
                        <a:t>-12%</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tcPr>
                </a:tc>
                <a:extLst>
                  <a:ext uri="{0D108BD9-81ED-4DB2-BD59-A6C34878D82A}">
                    <a16:rowId xmlns:a16="http://schemas.microsoft.com/office/drawing/2014/main" val="415808797"/>
                  </a:ext>
                </a:extLst>
              </a:tr>
              <a:tr h="823595">
                <a:tc>
                  <a:txBody>
                    <a:bodyPr/>
                    <a:lstStyle/>
                    <a:p>
                      <a:pPr algn="ctr" rtl="0" fontAlgn="base"/>
                      <a:r>
                        <a:rPr lang="en-US" b="0" i="0" dirty="0">
                          <a:solidFill>
                            <a:srgbClr val="000000"/>
                          </a:solidFill>
                          <a:effectLst/>
                          <a:latin typeface="+mn-lt"/>
                        </a:rPr>
                        <a:t>Injectable</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B w="12700" cap="flat" cmpd="sng" algn="ctr">
                      <a:noFill/>
                      <a:prstDash val="solid"/>
                      <a:round/>
                      <a:headEnd type="none" w="med" len="med"/>
                      <a:tailEnd type="none" w="med" len="med"/>
                    </a:lnB>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defRPr/>
                      </a:pPr>
                      <a:r>
                        <a:rPr lang="en-US" b="0" i="0" dirty="0">
                          <a:solidFill>
                            <a:srgbClr val="000000"/>
                          </a:solidFill>
                          <a:effectLst/>
                          <a:latin typeface="+mn-lt"/>
                        </a:rPr>
                        <a:t>0.2%</a:t>
                      </a:r>
                    </a:p>
                    <a:p>
                      <a:pPr algn="ctr" rtl="0" fontAlgn="base"/>
                      <a:endParaRPr lang="en-US" b="0" i="0" dirty="0">
                        <a:solidFill>
                          <a:srgbClr val="000000"/>
                        </a:solidFill>
                        <a:effectLst/>
                        <a:latin typeface="+mn-lt"/>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B w="12700" cap="flat" cmpd="sng" algn="ctr">
                      <a:noFill/>
                      <a:prstDash val="solid"/>
                      <a:round/>
                      <a:headEnd type="none" w="med" len="med"/>
                      <a:tailEnd type="none" w="med" len="med"/>
                    </a:lnB>
                  </a:tcPr>
                </a:tc>
                <a:tc>
                  <a:txBody>
                    <a:bodyPr/>
                    <a:lstStyle/>
                    <a:p>
                      <a:pPr algn="ctr" rtl="0" fontAlgn="base"/>
                      <a:r>
                        <a:rPr lang="en-US" b="0" i="0" dirty="0">
                          <a:solidFill>
                            <a:srgbClr val="000000"/>
                          </a:solidFill>
                          <a:effectLst/>
                          <a:latin typeface="+mn-lt"/>
                        </a:rPr>
                        <a:t>-40%</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B w="12700" cap="flat" cmpd="sng" algn="ctr">
                      <a:noFill/>
                      <a:prstDash val="solid"/>
                      <a:round/>
                      <a:headEnd type="none" w="med" len="med"/>
                      <a:tailEnd type="none" w="med" len="med"/>
                    </a:lnB>
                  </a:tcPr>
                </a:tc>
                <a:tc>
                  <a:txBody>
                    <a:bodyPr/>
                    <a:lstStyle/>
                    <a:p>
                      <a:pPr algn="ctr" rtl="0" fontAlgn="base"/>
                      <a:r>
                        <a:rPr lang="en-US" b="0" i="0" dirty="0">
                          <a:solidFill>
                            <a:srgbClr val="000000"/>
                          </a:solidFill>
                          <a:effectLst/>
                          <a:latin typeface="+mn-lt"/>
                        </a:rPr>
                        <a:t>-22%</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B w="12700" cap="flat" cmpd="sng" algn="ctr">
                      <a:noFill/>
                      <a:prstDash val="solid"/>
                      <a:round/>
                      <a:headEnd type="none" w="med" len="med"/>
                      <a:tailEnd type="none" w="med" len="med"/>
                    </a:lnB>
                  </a:tcPr>
                </a:tc>
                <a:extLst>
                  <a:ext uri="{0D108BD9-81ED-4DB2-BD59-A6C34878D82A}">
                    <a16:rowId xmlns:a16="http://schemas.microsoft.com/office/drawing/2014/main" val="380950325"/>
                  </a:ext>
                </a:extLst>
              </a:tr>
            </a:tbl>
          </a:graphicData>
        </a:graphic>
      </p:graphicFrame>
      <p:sp>
        <p:nvSpPr>
          <p:cNvPr id="10" name="Slide Number Placeholder 49">
            <a:extLst>
              <a:ext uri="{FF2B5EF4-FFF2-40B4-BE49-F238E27FC236}">
                <a16:creationId xmlns:a16="http://schemas.microsoft.com/office/drawing/2014/main" id="{0679DDAB-7BC8-4DE8-97CF-665B6F7327CE}"/>
              </a:ext>
            </a:extLst>
          </p:cNvPr>
          <p:cNvSpPr>
            <a:spLocks noGrp="1"/>
          </p:cNvSpPr>
          <p:nvPr>
            <p:ph type="sldNum" sz="quarter" idx="12"/>
          </p:nvPr>
        </p:nvSpPr>
        <p:spPr>
          <a:xfrm>
            <a:off x="9982800" y="6357600"/>
            <a:ext cx="1760150" cy="460800"/>
          </a:xfrm>
        </p:spPr>
        <p:txBody>
          <a:bodyPr/>
          <a:lstStyle/>
          <a:p>
            <a:fld id="{D39607A7-8386-47DB-8578-DDEDD194E5D4}" type="slidenum">
              <a:rPr lang="en-US" smtClean="0"/>
              <a:pPr/>
              <a:t>9</a:t>
            </a:fld>
            <a:endParaRPr lang="en-US" dirty="0"/>
          </a:p>
        </p:txBody>
      </p:sp>
      <p:pic>
        <p:nvPicPr>
          <p:cNvPr id="5" name="Picture 4">
            <a:extLst>
              <a:ext uri="{FF2B5EF4-FFF2-40B4-BE49-F238E27FC236}">
                <a16:creationId xmlns:a16="http://schemas.microsoft.com/office/drawing/2014/main" id="{0CCD8188-5DB0-4D4B-859E-55EDB1A12756}"/>
              </a:ext>
            </a:extLst>
          </p:cNvPr>
          <p:cNvPicPr>
            <a:picLocks noChangeAspect="1"/>
          </p:cNvPicPr>
          <p:nvPr/>
        </p:nvPicPr>
        <p:blipFill>
          <a:blip r:embed="rId2"/>
          <a:stretch>
            <a:fillRect/>
          </a:stretch>
        </p:blipFill>
        <p:spPr>
          <a:xfrm>
            <a:off x="928053" y="6369287"/>
            <a:ext cx="5730240" cy="156972"/>
          </a:xfrm>
          <a:prstGeom prst="rect">
            <a:avLst/>
          </a:prstGeom>
        </p:spPr>
      </p:pic>
      <p:pic>
        <p:nvPicPr>
          <p:cNvPr id="7" name="Picture 6">
            <a:extLst>
              <a:ext uri="{FF2B5EF4-FFF2-40B4-BE49-F238E27FC236}">
                <a16:creationId xmlns:a16="http://schemas.microsoft.com/office/drawing/2014/main" id="{6561195D-C40D-4D93-BE60-2DCFA0CDFF89}"/>
              </a:ext>
            </a:extLst>
          </p:cNvPr>
          <p:cNvPicPr>
            <a:picLocks noChangeAspect="1"/>
          </p:cNvPicPr>
          <p:nvPr/>
        </p:nvPicPr>
        <p:blipFill>
          <a:blip r:embed="rId3"/>
          <a:stretch>
            <a:fillRect/>
          </a:stretch>
        </p:blipFill>
        <p:spPr>
          <a:xfrm>
            <a:off x="989013" y="6007790"/>
            <a:ext cx="5730240" cy="405384"/>
          </a:xfrm>
          <a:prstGeom prst="rect">
            <a:avLst/>
          </a:prstGeom>
        </p:spPr>
      </p:pic>
    </p:spTree>
    <p:extLst>
      <p:ext uri="{BB962C8B-B14F-4D97-AF65-F5344CB8AC3E}">
        <p14:creationId xmlns:p14="http://schemas.microsoft.com/office/powerpoint/2010/main" val="4212917468"/>
      </p:ext>
    </p:extLst>
  </p:cSld>
  <p:clrMapOvr>
    <a:masterClrMapping/>
  </p:clrMapOvr>
</p:sld>
</file>

<file path=ppt/theme/theme1.xml><?xml version="1.0" encoding="utf-8"?>
<a:theme xmlns:a="http://schemas.openxmlformats.org/drawingml/2006/main" name="FrostyVTI">
  <a:themeElements>
    <a:clrScheme name="Frosty">
      <a:dk1>
        <a:sysClr val="windowText" lastClr="000000"/>
      </a:dk1>
      <a:lt1>
        <a:sysClr val="window" lastClr="FFFFFF"/>
      </a:lt1>
      <a:dk2>
        <a:srgbClr val="0B2827"/>
      </a:dk2>
      <a:lt2>
        <a:srgbClr val="DAE3E3"/>
      </a:lt2>
      <a:accent1>
        <a:srgbClr val="767E37"/>
      </a:accent1>
      <a:accent2>
        <a:srgbClr val="B495C2"/>
      </a:accent2>
      <a:accent3>
        <a:srgbClr val="8FA3A3"/>
      </a:accent3>
      <a:accent4>
        <a:srgbClr val="CE7F01"/>
      </a:accent4>
      <a:accent5>
        <a:srgbClr val="D15A29"/>
      </a:accent5>
      <a:accent6>
        <a:srgbClr val="B88470"/>
      </a:accent6>
      <a:hlink>
        <a:srgbClr val="B57001"/>
      </a:hlink>
      <a:folHlink>
        <a:srgbClr val="996209"/>
      </a:folHlink>
    </a:clrScheme>
    <a:fontScheme name="Frosted Leaf">
      <a:majorFont>
        <a:latin typeface="Goudy Old Style"/>
        <a:ea typeface=""/>
        <a:cs typeface=""/>
      </a:majorFont>
      <a:minorFont>
        <a:latin typeface="Avenir Next LT Pro"/>
        <a:ea typeface=""/>
        <a:cs typeface=""/>
      </a:minorFont>
    </a:fontScheme>
    <a:fmtScheme name="Subtle Solids">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rostyVTI" id="{DD283BC3-E0B6-4E4B-91CF-F0F54D51BB21}" vid="{3EE220F7-F497-4893-BE1F-7BB1D607421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20" ma:contentTypeDescription="Create a new document." ma:contentTypeScope="" ma:versionID="1267097ee5f5874adfcc408041ae252e">
  <xsd:schema xmlns:xsd="http://www.w3.org/2001/XMLSchema" xmlns:xs="http://www.w3.org/2001/XMLSchema" xmlns:p="http://schemas.microsoft.com/office/2006/metadata/properties" xmlns:ns1="http://schemas.microsoft.com/sharepoint/v3" xmlns:ns2="71af3243-3dd4-4a8d-8c0d-dd76da1f02a5" xmlns:ns3="16c05727-aa75-4e4a-9b5f-8a80a1165891" xmlns:ns4="230e9df3-be65-4c73-a93b-d1236ebd677e" targetNamespace="http://schemas.microsoft.com/office/2006/metadata/properties" ma:root="true" ma:fieldsID="395891a93df65b14727750f2c06c306c" ns1:_="" ns2:_="" ns3:_="" ns4:_="">
    <xsd:import namespace="http://schemas.microsoft.com/sharepoint/v3"/>
    <xsd:import namespace="71af3243-3dd4-4a8d-8c0d-dd76da1f02a5"/>
    <xsd:import namespace="16c05727-aa75-4e4a-9b5f-8a80a1165891"/>
    <xsd:import namespace="230e9df3-be65-4c73-a93b-d1236ebd677e"/>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2:Status" minOccurs="0"/>
                <xsd:element ref="ns1:_ip_UnifiedCompliancePolicyProperties" minOccurs="0"/>
                <xsd:element ref="ns1:_ip_UnifiedCompliancePolicyUIAction" minOccurs="0"/>
                <xsd:element ref="ns2:Image" minOccurs="0"/>
                <xsd:element ref="ns4:TaxCatchAll" minOccurs="0"/>
                <xsd:element ref="ns2:ImageTagsTaxHTFiel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xsd:simpleType>
        <xsd:restriction base="dms:Note"/>
      </xsd:simpleType>
    </xsd:element>
    <xsd:element name="_ip_UnifiedCompliancePolicyUIAction" ma:index="21"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Status" ma:index="19" nillable="true" ma:displayName="Status" ma:default="Not started" ma:format="Dropdown" ma:internalName="Status">
      <xsd:simpleType>
        <xsd:restriction base="dms:Choice">
          <xsd:enumeration value="Not started"/>
          <xsd:enumeration value="In Progress"/>
          <xsd:enumeration value="Completed"/>
        </xsd:restriction>
      </xsd:simpleType>
    </xsd:element>
    <xsd:element name="Image" ma:index="22" nillable="true" ma:displayName="Image" ma:format="Image" ma:internalName="Image">
      <xsd:complexType>
        <xsd:complexContent>
          <xsd:extension base="dms:URL">
            <xsd:sequence>
              <xsd:element name="Url" type="dms:ValidUrl" minOccurs="0" nillable="true"/>
              <xsd:element name="Description" type="xsd:string" nillable="true"/>
            </xsd:sequence>
          </xsd:extension>
        </xsd:complexContent>
      </xsd:complexType>
    </xsd:element>
    <xsd:element name="ImageTagsTaxHTField" ma:index="25" nillable="true" ma:taxonomy="true" ma:internalName="ImageTagsTaxHTField" ma:taxonomyFieldName="MediaServiceImageTags" ma:displayName="Image Tags" ma:readOnly="false" ma:fieldId="{5cf76f15-5ced-4ddc-b409-7134ff3c332f}" ma:taxonomyMulti="true" ma:sspId="e385fb40-52d4-4fae-9c5b-3e8ff8a5878e"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230e9df3-be65-4c73-a93b-d1236ebd677e"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3f6bfcbc-3db3-4ae6-bd76-326f0798ad28}" ma:internalName="TaxCatchAll" ma:showField="CatchAllData" ma:web="16c05727-aa75-4e4a-9b5f-8a80a116589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Status xmlns="71af3243-3dd4-4a8d-8c0d-dd76da1f02a5">Not started</Status>
    <_ip_UnifiedCompliancePolicyUIAction xmlns="http://schemas.microsoft.com/sharepoint/v3" xsi:nil="true"/>
    <Image xmlns="71af3243-3dd4-4a8d-8c0d-dd76da1f02a5">
      <Url xsi:nil="true"/>
      <Description xsi:nil="true"/>
    </Image>
    <_ip_UnifiedCompliancePolicyProperties xmlns="http://schemas.microsoft.com/sharepoint/v3" xsi:nil="true"/>
    <ImageTagsTaxHTField xmlns="71af3243-3dd4-4a8d-8c0d-dd76da1f02a5">
      <Terms xmlns="http://schemas.microsoft.com/office/infopath/2007/PartnerControls"/>
    </ImageTagsTaxHTField>
    <TaxCatchAll xmlns="230e9df3-be65-4c73-a93b-d1236ebd677e"/>
    <MediaServiceKeyPoints xmlns="71af3243-3dd4-4a8d-8c0d-dd76da1f02a5" xsi:nil="true"/>
  </documentManagement>
</p:properties>
</file>

<file path=customXml/itemProps1.xml><?xml version="1.0" encoding="utf-8"?>
<ds:datastoreItem xmlns:ds="http://schemas.openxmlformats.org/officeDocument/2006/customXml" ds:itemID="{D1309999-888E-44BA-A188-888AF21B1F1C}">
  <ds:schemaRefs>
    <ds:schemaRef ds:uri="http://schemas.microsoft.com/sharepoint/v3/contenttype/forms"/>
  </ds:schemaRefs>
</ds:datastoreItem>
</file>

<file path=customXml/itemProps2.xml><?xml version="1.0" encoding="utf-8"?>
<ds:datastoreItem xmlns:ds="http://schemas.openxmlformats.org/officeDocument/2006/customXml" ds:itemID="{2579673F-CE33-48F3-A011-3563BBD9464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71af3243-3dd4-4a8d-8c0d-dd76da1f02a5"/>
    <ds:schemaRef ds:uri="16c05727-aa75-4e4a-9b5f-8a80a1165891"/>
    <ds:schemaRef ds:uri="230e9df3-be65-4c73-a93b-d1236ebd677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61CF82A0-F4E3-45B7-AF6D-1D89198889C4}">
  <ds:schemaRefs>
    <ds:schemaRef ds:uri="http://schemas.microsoft.com/office/2006/metadata/properties"/>
    <ds:schemaRef ds:uri="http://schemas.microsoft.com/office/infopath/2007/PartnerControls"/>
    <ds:schemaRef ds:uri="71af3243-3dd4-4a8d-8c0d-dd76da1f02a5"/>
    <ds:schemaRef ds:uri="http://schemas.microsoft.com/sharepoint/v3"/>
    <ds:schemaRef ds:uri="230e9df3-be65-4c73-a93b-d1236ebd677e"/>
  </ds:schemaRefs>
</ds:datastoreItem>
</file>

<file path=docProps/app.xml><?xml version="1.0" encoding="utf-8"?>
<Properties xmlns="http://schemas.openxmlformats.org/officeDocument/2006/extended-properties" xmlns:vt="http://schemas.openxmlformats.org/officeDocument/2006/docPropsVTypes">
  <Template>Frosted design</Template>
  <TotalTime>689</TotalTime>
  <Words>2103</Words>
  <Application>Microsoft Office PowerPoint</Application>
  <PresentationFormat>Widescreen</PresentationFormat>
  <Paragraphs>142</Paragraphs>
  <Slides>15</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15</vt:i4>
      </vt:variant>
    </vt:vector>
  </HeadingPairs>
  <TitlesOfParts>
    <vt:vector size="23" baseType="lpstr">
      <vt:lpstr>Arial</vt:lpstr>
      <vt:lpstr>Avenir Next LT Pro</vt:lpstr>
      <vt:lpstr>Calibri</vt:lpstr>
      <vt:lpstr>Goudy Old Style</vt:lpstr>
      <vt:lpstr>Symbol</vt:lpstr>
      <vt:lpstr>Times New Roman</vt:lpstr>
      <vt:lpstr>Wingdings</vt:lpstr>
      <vt:lpstr>FrostyVTI</vt:lpstr>
      <vt:lpstr>Impact of Covid -19 on Supply Chain Mechanism for the Family Planning Commodities and Services in India and Support from Development Partners to Overcome    </vt:lpstr>
      <vt:lpstr>Internship Organization: IQVIA  Internship Department: Human Data Science – Public Health and Government Domain  </vt:lpstr>
      <vt:lpstr>Introduction (1/2)</vt:lpstr>
      <vt:lpstr>Introduction (2/2)</vt:lpstr>
      <vt:lpstr>Objectives</vt:lpstr>
      <vt:lpstr>Methodology </vt:lpstr>
      <vt:lpstr>Impact of COVID-19 on India’s Supply Chain for FP Commodities and Services (1/2) </vt:lpstr>
      <vt:lpstr>Impact of COVID-19 on India’s Supply Chain for FP Commodities and Services (2/2) </vt:lpstr>
      <vt:lpstr>Estimated Changes by Indian Supply Chain Stakeholders in FP Products Usage by Methods Before and During the Pandemic</vt:lpstr>
      <vt:lpstr>Support from Various Development Partners </vt:lpstr>
      <vt:lpstr>Results</vt:lpstr>
      <vt:lpstr>Recommendations</vt:lpstr>
      <vt:lpstr>Conclusion  </vt:lpstr>
      <vt:lpstr>Program Outcomes (rate how your course addresses the POs by giving a score of 1,2,3-                            1: Slight (Low) 2: Moderate (Medium) 3: Substantial (High) </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Study to Map Existing Supply Chain Mechanism for the Family Planning Commodities and Comprehensive Abortion Care Services in India</dc:title>
  <dc:creator>Dr Pallavi</dc:creator>
  <cp:lastModifiedBy>Gangil, Pallavi EX1</cp:lastModifiedBy>
  <cp:revision>64</cp:revision>
  <dcterms:created xsi:type="dcterms:W3CDTF">2021-06-09T07:49:07Z</dcterms:created>
  <dcterms:modified xsi:type="dcterms:W3CDTF">2021-06-18T05:35:04Z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