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4"/>
  </p:normalViewPr>
  <p:slideViewPr>
    <p:cSldViewPr snapToGrid="0">
      <p:cViewPr varScale="1">
        <p:scale>
          <a:sx n="107" d="100"/>
          <a:sy n="107" d="100"/>
        </p:scale>
        <p:origin x="73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27339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1875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26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11</a:t>
            </a:fld>
            <a:endParaRPr/>
          </a:p>
        </p:txBody>
      </p:sp>
    </p:spTree>
    <p:extLst>
      <p:ext uri="{BB962C8B-B14F-4D97-AF65-F5344CB8AC3E}">
        <p14:creationId xmlns:p14="http://schemas.microsoft.com/office/powerpoint/2010/main" val="1483331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906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988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988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8343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86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663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565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58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Image">
  <p:cSld name="Title Slide with Image">
    <p:bg>
      <p:bgPr>
        <a:solidFill>
          <a:schemeClr val="accent4"/>
        </a:solidFill>
        <a:effectLst/>
      </p:bgPr>
    </p:bg>
    <p:spTree>
      <p:nvGrpSpPr>
        <p:cNvPr id="1" name="Shape 19"/>
        <p:cNvGrpSpPr/>
        <p:nvPr/>
      </p:nvGrpSpPr>
      <p:grpSpPr>
        <a:xfrm>
          <a:off x="0" y="0"/>
          <a:ext cx="0" cy="0"/>
          <a:chOff x="0" y="0"/>
          <a:chExt cx="0" cy="0"/>
        </a:xfrm>
      </p:grpSpPr>
      <p:sp>
        <p:nvSpPr>
          <p:cNvPr id="20" name="Google Shape;20;p2"/>
          <p:cNvSpPr>
            <a:spLocks noGrp="1"/>
          </p:cNvSpPr>
          <p:nvPr>
            <p:ph type="pic" idx="2"/>
          </p:nvPr>
        </p:nvSpPr>
        <p:spPr>
          <a:xfrm>
            <a:off x="136525" y="136525"/>
            <a:ext cx="11909425" cy="6584950"/>
          </a:xfrm>
          <a:prstGeom prst="rect">
            <a:avLst/>
          </a:prstGeom>
          <a:solidFill>
            <a:srgbClr val="08343A"/>
          </a:solidFill>
          <a:ln>
            <a:noFill/>
          </a:ln>
        </p:spPr>
        <p:txBody>
          <a:bodyPr spcFirstLastPara="1" wrap="square" lIns="1080000" tIns="0" rIns="0" bIns="0" anchor="ctr" anchorCtr="0"/>
          <a:lstStyle>
            <a:lvl1pPr marR="0" lvl="0" algn="l" rtl="0">
              <a:lnSpc>
                <a:spcPct val="90000"/>
              </a:lnSpc>
              <a:spcBef>
                <a:spcPts val="1000"/>
              </a:spcBef>
              <a:spcAft>
                <a:spcPts val="0"/>
              </a:spcAft>
              <a:buClr>
                <a:schemeClr val="lt1"/>
              </a:buClr>
              <a:buSzPts val="1800"/>
              <a:buFont typeface="Arial"/>
              <a:buNone/>
              <a:defRPr sz="1800" b="0" i="1" u="none" strike="noStrike" cap="none">
                <a:solidFill>
                  <a:schemeClr val="lt1"/>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21" name="Google Shape;21;p2"/>
          <p:cNvSpPr/>
          <p:nvPr/>
        </p:nvSpPr>
        <p:spPr>
          <a:xfrm>
            <a:off x="5277678" y="136800"/>
            <a:ext cx="5676382" cy="6584675"/>
          </a:xfrm>
          <a:prstGeom prst="rect">
            <a:avLst/>
          </a:prstGeom>
          <a:solidFill>
            <a:schemeClr val="accent4">
              <a:alpha val="8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2" name="Google Shape;22;p2"/>
          <p:cNvSpPr/>
          <p:nvPr/>
        </p:nvSpPr>
        <p:spPr>
          <a:xfrm rot="5400000">
            <a:off x="-3360737" y="3360737"/>
            <a:ext cx="6858000" cy="1365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3" name="Google Shape;23;p2"/>
          <p:cNvSpPr/>
          <p:nvPr/>
        </p:nvSpPr>
        <p:spPr>
          <a:xfrm>
            <a:off x="0" y="0"/>
            <a:ext cx="10954058" cy="1365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4" name="Google Shape;24;p2"/>
          <p:cNvSpPr/>
          <p:nvPr/>
        </p:nvSpPr>
        <p:spPr>
          <a:xfrm>
            <a:off x="0" y="6721475"/>
            <a:ext cx="10954058" cy="1365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5" name="Google Shape;25;p2"/>
          <p:cNvSpPr txBox="1">
            <a:spLocks noGrp="1"/>
          </p:cNvSpPr>
          <p:nvPr>
            <p:ph type="ctrTitle"/>
          </p:nvPr>
        </p:nvSpPr>
        <p:spPr>
          <a:xfrm>
            <a:off x="5573044" y="3674372"/>
            <a:ext cx="5085650" cy="1870007"/>
          </a:xfrm>
          <a:prstGeom prst="rect">
            <a:avLst/>
          </a:prstGeom>
          <a:noFill/>
          <a:ln>
            <a:noFill/>
          </a:ln>
        </p:spPr>
        <p:txBody>
          <a:bodyPr spcFirstLastPara="1" wrap="square" lIns="0" tIns="0" rIns="0" bIns="0" anchor="b" anchorCtr="0"/>
          <a:lstStyle>
            <a:lvl1pPr lvl="0" algn="r">
              <a:lnSpc>
                <a:spcPct val="90000"/>
              </a:lnSpc>
              <a:spcBef>
                <a:spcPts val="0"/>
              </a:spcBef>
              <a:spcAft>
                <a:spcPts val="0"/>
              </a:spcAft>
              <a:buClr>
                <a:schemeClr val="lt1"/>
              </a:buClr>
              <a:buSzPts val="4500"/>
              <a:buFont typeface="Corbe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
          <p:cNvSpPr txBox="1">
            <a:spLocks noGrp="1"/>
          </p:cNvSpPr>
          <p:nvPr>
            <p:ph type="subTitle" idx="1"/>
          </p:nvPr>
        </p:nvSpPr>
        <p:spPr>
          <a:xfrm>
            <a:off x="5573044" y="5711550"/>
            <a:ext cx="5085650" cy="691666"/>
          </a:xfrm>
          <a:prstGeom prst="rect">
            <a:avLst/>
          </a:prstGeom>
          <a:noFill/>
          <a:ln>
            <a:noFill/>
          </a:ln>
        </p:spPr>
        <p:txBody>
          <a:bodyPr spcFirstLastPara="1" wrap="square" lIns="0" tIns="0" rIns="0" bIns="0" anchor="t" anchorCtr="0"/>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Numbers Option 1">
  <p:cSld name="Large Numbers Option 1">
    <p:spTree>
      <p:nvGrpSpPr>
        <p:cNvPr id="1" name="Shape 156"/>
        <p:cNvGrpSpPr/>
        <p:nvPr/>
      </p:nvGrpSpPr>
      <p:grpSpPr>
        <a:xfrm>
          <a:off x="0" y="0"/>
          <a:ext cx="0" cy="0"/>
          <a:chOff x="0" y="0"/>
          <a:chExt cx="0" cy="0"/>
        </a:xfrm>
      </p:grpSpPr>
      <p:sp>
        <p:nvSpPr>
          <p:cNvPr id="157" name="Google Shape;157;p11"/>
          <p:cNvSpPr txBox="1">
            <a:spLocks noGrp="1"/>
          </p:cNvSpPr>
          <p:nvPr>
            <p:ph type="title"/>
          </p:nvPr>
        </p:nvSpPr>
        <p:spPr>
          <a:xfrm>
            <a:off x="432000" y="432000"/>
            <a:ext cx="10143235" cy="43200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11"/>
          <p:cNvSpPr txBox="1">
            <a:spLocks noGrp="1"/>
          </p:cNvSpPr>
          <p:nvPr>
            <p:ph type="body" idx="1"/>
          </p:nvPr>
        </p:nvSpPr>
        <p:spPr>
          <a:xfrm>
            <a:off x="431800" y="1008000"/>
            <a:ext cx="10144125" cy="252000"/>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1"/>
          <p:cNvSpPr txBox="1">
            <a:spLocks noGrp="1"/>
          </p:cNvSpPr>
          <p:nvPr>
            <p:ph type="body" idx="2"/>
          </p:nvPr>
        </p:nvSpPr>
        <p:spPr>
          <a:xfrm>
            <a:off x="1616210" y="2143124"/>
            <a:ext cx="3069500" cy="997168"/>
          </a:xfrm>
          <a:prstGeom prst="rect">
            <a:avLst/>
          </a:prstGeom>
          <a:noFill/>
          <a:ln>
            <a:noFill/>
          </a:ln>
        </p:spPr>
        <p:txBody>
          <a:bodyPr spcFirstLastPara="1" wrap="square" lIns="0" tIns="0" rIns="0" bIns="0" anchor="t" anchorCtr="0"/>
          <a:lstStyle>
            <a:lvl1pPr marL="457200" lvl="0" indent="-228600" algn="l">
              <a:lnSpc>
                <a:spcPct val="100000"/>
              </a:lnSpc>
              <a:spcBef>
                <a:spcPts val="1000"/>
              </a:spcBef>
              <a:spcAft>
                <a:spcPts val="0"/>
              </a:spcAft>
              <a:buClr>
                <a:srgbClr val="3F3F3F"/>
              </a:buClr>
              <a:buSzPts val="7200"/>
              <a:buNone/>
              <a:defRPr sz="7200" b="1">
                <a:solidFill>
                  <a:srgbClr val="3F3F3F"/>
                </a:solidFill>
                <a:latin typeface="Corbel"/>
                <a:ea typeface="Corbel"/>
                <a:cs typeface="Corbel"/>
                <a:sym typeface="Corbel"/>
              </a:defRPr>
            </a:lvl1pPr>
            <a:lvl2pPr marL="914400" lvl="1" indent="-228600" algn="l">
              <a:lnSpc>
                <a:spcPct val="90000"/>
              </a:lnSpc>
              <a:spcBef>
                <a:spcPts val="500"/>
              </a:spcBef>
              <a:spcAft>
                <a:spcPts val="0"/>
              </a:spcAft>
              <a:buClr>
                <a:srgbClr val="3F3F3F"/>
              </a:buClr>
              <a:buSzPts val="2000"/>
              <a:buNone/>
              <a:defRPr sz="2000" b="1"/>
            </a:lvl2pPr>
            <a:lvl3pPr marL="1371600" lvl="2" indent="-228600" algn="l">
              <a:lnSpc>
                <a:spcPct val="90000"/>
              </a:lnSpc>
              <a:spcBef>
                <a:spcPts val="500"/>
              </a:spcBef>
              <a:spcAft>
                <a:spcPts val="0"/>
              </a:spcAft>
              <a:buClr>
                <a:srgbClr val="3F3F3F"/>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3F3F3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0" name="Google Shape;160;p11"/>
          <p:cNvSpPr txBox="1">
            <a:spLocks noGrp="1"/>
          </p:cNvSpPr>
          <p:nvPr>
            <p:ph type="body" idx="3"/>
          </p:nvPr>
        </p:nvSpPr>
        <p:spPr>
          <a:xfrm>
            <a:off x="1631968" y="3314505"/>
            <a:ext cx="3069500" cy="3051905"/>
          </a:xfrm>
          <a:prstGeom prst="rect">
            <a:avLst/>
          </a:prstGeom>
          <a:noFill/>
          <a:ln>
            <a:noFill/>
          </a:ln>
        </p:spPr>
        <p:txBody>
          <a:bodyPr spcFirstLastPara="1" wrap="square" lIns="0" tIns="0" rIns="0" bIns="0" anchor="t" anchorCtr="0"/>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11"/>
          <p:cNvSpPr txBox="1">
            <a:spLocks noGrp="1"/>
          </p:cNvSpPr>
          <p:nvPr>
            <p:ph type="body" idx="4"/>
          </p:nvPr>
        </p:nvSpPr>
        <p:spPr>
          <a:xfrm>
            <a:off x="6753360" y="2143124"/>
            <a:ext cx="3069500" cy="1008000"/>
          </a:xfrm>
          <a:prstGeom prst="rect">
            <a:avLst/>
          </a:prstGeom>
          <a:noFill/>
          <a:ln>
            <a:noFill/>
          </a:ln>
        </p:spPr>
        <p:txBody>
          <a:bodyPr spcFirstLastPara="1" wrap="square" lIns="0" tIns="0" rIns="0" bIns="0" anchor="t" anchorCtr="0"/>
          <a:lstStyle>
            <a:lvl1pPr marL="457200" lvl="0" indent="-228600" algn="l">
              <a:lnSpc>
                <a:spcPct val="100000"/>
              </a:lnSpc>
              <a:spcBef>
                <a:spcPts val="1000"/>
              </a:spcBef>
              <a:spcAft>
                <a:spcPts val="0"/>
              </a:spcAft>
              <a:buClr>
                <a:srgbClr val="3F3F3F"/>
              </a:buClr>
              <a:buSzPts val="7200"/>
              <a:buNone/>
              <a:defRPr sz="7200" b="1">
                <a:solidFill>
                  <a:srgbClr val="3F3F3F"/>
                </a:solidFill>
                <a:latin typeface="Corbel"/>
                <a:ea typeface="Corbel"/>
                <a:cs typeface="Corbel"/>
                <a:sym typeface="Corbe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11"/>
          <p:cNvSpPr txBox="1">
            <a:spLocks noGrp="1"/>
          </p:cNvSpPr>
          <p:nvPr>
            <p:ph type="body" idx="5"/>
          </p:nvPr>
        </p:nvSpPr>
        <p:spPr>
          <a:xfrm>
            <a:off x="6753360" y="3314701"/>
            <a:ext cx="3069500" cy="3051192"/>
          </a:xfrm>
          <a:prstGeom prst="rect">
            <a:avLst/>
          </a:prstGeom>
          <a:noFill/>
          <a:ln>
            <a:noFill/>
          </a:ln>
        </p:spPr>
        <p:txBody>
          <a:bodyPr spcFirstLastPara="1" wrap="square" lIns="0" tIns="0" rIns="0" bIns="0" anchor="t" anchorCtr="0"/>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11"/>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11"/>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arge Numbers Option 2">
  <p:cSld name="Large Numbers Option 2">
    <p:spTree>
      <p:nvGrpSpPr>
        <p:cNvPr id="1" name="Shape 165"/>
        <p:cNvGrpSpPr/>
        <p:nvPr/>
      </p:nvGrpSpPr>
      <p:grpSpPr>
        <a:xfrm>
          <a:off x="0" y="0"/>
          <a:ext cx="0" cy="0"/>
          <a:chOff x="0" y="0"/>
          <a:chExt cx="0" cy="0"/>
        </a:xfrm>
      </p:grpSpPr>
      <p:sp>
        <p:nvSpPr>
          <p:cNvPr id="166" name="Google Shape;166;p12"/>
          <p:cNvSpPr txBox="1">
            <a:spLocks noGrp="1"/>
          </p:cNvSpPr>
          <p:nvPr>
            <p:ph type="title"/>
          </p:nvPr>
        </p:nvSpPr>
        <p:spPr>
          <a:xfrm>
            <a:off x="432000" y="432000"/>
            <a:ext cx="10143235" cy="43200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12"/>
          <p:cNvSpPr txBox="1">
            <a:spLocks noGrp="1"/>
          </p:cNvSpPr>
          <p:nvPr>
            <p:ph type="body" idx="1"/>
          </p:nvPr>
        </p:nvSpPr>
        <p:spPr>
          <a:xfrm>
            <a:off x="431800" y="1008000"/>
            <a:ext cx="10144125" cy="252000"/>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12"/>
          <p:cNvSpPr>
            <a:spLocks noGrp="1"/>
          </p:cNvSpPr>
          <p:nvPr>
            <p:ph type="body" idx="2"/>
          </p:nvPr>
        </p:nvSpPr>
        <p:spPr>
          <a:xfrm>
            <a:off x="431800" y="1593150"/>
            <a:ext cx="4348065" cy="4348065"/>
          </a:xfrm>
          <a:prstGeom prst="ellipse">
            <a:avLst/>
          </a:prstGeom>
          <a:solidFill>
            <a:schemeClr val="accent1">
              <a:alpha val="9803"/>
            </a:schemeClr>
          </a:solidFill>
          <a:ln w="9525" cap="flat" cmpd="sng">
            <a:solidFill>
              <a:schemeClr val="accent1"/>
            </a:solidFill>
            <a:prstDash val="solid"/>
            <a:round/>
            <a:headEnd type="none" w="sm" len="sm"/>
            <a:tailEnd type="none" w="sm" len="sm"/>
          </a:ln>
        </p:spPr>
        <p:txBody>
          <a:bodyPr spcFirstLastPara="1" wrap="square" lIns="0" tIns="0" rIns="0" bIns="0" anchor="ctr" anchorCtr="0"/>
          <a:lstStyle>
            <a:lvl1pPr marL="457200" lvl="0" indent="-228600" algn="ctr">
              <a:lnSpc>
                <a:spcPct val="90000"/>
              </a:lnSpc>
              <a:spcBef>
                <a:spcPts val="1000"/>
              </a:spcBef>
              <a:spcAft>
                <a:spcPts val="0"/>
              </a:spcAft>
              <a:buClr>
                <a:srgbClr val="3F3F3F"/>
              </a:buClr>
              <a:buSzPts val="1800"/>
              <a:buNone/>
              <a:defRPr sz="1800">
                <a:solidFill>
                  <a:srgbClr val="3F3F3F"/>
                </a:solidFill>
                <a:latin typeface="Corbel"/>
                <a:ea typeface="Corbel"/>
                <a:cs typeface="Corbel"/>
                <a:sym typeface="Corbel"/>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12"/>
          <p:cNvSpPr txBox="1">
            <a:spLocks noGrp="1"/>
          </p:cNvSpPr>
          <p:nvPr>
            <p:ph type="body" idx="3"/>
          </p:nvPr>
        </p:nvSpPr>
        <p:spPr>
          <a:xfrm>
            <a:off x="1200023" y="2205688"/>
            <a:ext cx="2811618" cy="1440000"/>
          </a:xfrm>
          <a:prstGeom prst="rect">
            <a:avLst/>
          </a:prstGeom>
          <a:noFill/>
          <a:ln>
            <a:noFill/>
          </a:ln>
        </p:spPr>
        <p:txBody>
          <a:bodyPr spcFirstLastPara="1" wrap="square" lIns="0" tIns="0" rIns="0" bIns="0" anchor="b" anchorCtr="0"/>
          <a:lstStyle>
            <a:lvl1pPr marL="457200" lvl="0" indent="-228600" algn="ctr">
              <a:lnSpc>
                <a:spcPct val="90000"/>
              </a:lnSpc>
              <a:spcBef>
                <a:spcPts val="0"/>
              </a:spcBef>
              <a:spcAft>
                <a:spcPts val="0"/>
              </a:spcAft>
              <a:buClr>
                <a:srgbClr val="3F3F3F"/>
              </a:buClr>
              <a:buSzPts val="6600"/>
              <a:buNone/>
              <a:defRPr sz="6600" b="1">
                <a:solidFill>
                  <a:srgbClr val="3F3F3F"/>
                </a:solidFill>
                <a:latin typeface="Corbel"/>
                <a:ea typeface="Corbel"/>
                <a:cs typeface="Corbel"/>
                <a:sym typeface="Corbel"/>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12"/>
          <p:cNvSpPr txBox="1">
            <a:spLocks noGrp="1"/>
          </p:cNvSpPr>
          <p:nvPr>
            <p:ph type="body" idx="4"/>
          </p:nvPr>
        </p:nvSpPr>
        <p:spPr>
          <a:xfrm>
            <a:off x="1615832" y="4243333"/>
            <a:ext cx="1980000" cy="72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Font typeface="Arial"/>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12"/>
          <p:cNvSpPr>
            <a:spLocks noGrp="1"/>
          </p:cNvSpPr>
          <p:nvPr>
            <p:ph type="body" idx="5"/>
          </p:nvPr>
        </p:nvSpPr>
        <p:spPr>
          <a:xfrm>
            <a:off x="4123559" y="1864921"/>
            <a:ext cx="3804522" cy="3804522"/>
          </a:xfrm>
          <a:prstGeom prst="ellipse">
            <a:avLst/>
          </a:prstGeom>
          <a:solidFill>
            <a:schemeClr val="accent2">
              <a:alpha val="9803"/>
            </a:schemeClr>
          </a:solidFill>
          <a:ln w="9525" cap="flat" cmpd="sng">
            <a:solidFill>
              <a:schemeClr val="accent2"/>
            </a:solidFill>
            <a:prstDash val="solid"/>
            <a:round/>
            <a:headEnd type="none" w="sm" len="sm"/>
            <a:tailEnd type="none" w="sm" len="sm"/>
          </a:ln>
        </p:spPr>
        <p:txBody>
          <a:bodyPr spcFirstLastPara="1" wrap="square" lIns="0" tIns="0" rIns="0" bIns="0" anchor="ctr" anchorCtr="0"/>
          <a:lstStyle>
            <a:lvl1pPr marL="457200" lvl="0" indent="-228600" algn="ctr">
              <a:lnSpc>
                <a:spcPct val="90000"/>
              </a:lnSpc>
              <a:spcBef>
                <a:spcPts val="1000"/>
              </a:spcBef>
              <a:spcAft>
                <a:spcPts val="0"/>
              </a:spcAft>
              <a:buClr>
                <a:srgbClr val="3F3F3F"/>
              </a:buClr>
              <a:buSzPts val="1800"/>
              <a:buNone/>
              <a:defRPr sz="18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12"/>
          <p:cNvSpPr txBox="1">
            <a:spLocks noGrp="1"/>
          </p:cNvSpPr>
          <p:nvPr>
            <p:ph type="body" idx="6"/>
          </p:nvPr>
        </p:nvSpPr>
        <p:spPr>
          <a:xfrm>
            <a:off x="4620011" y="2205688"/>
            <a:ext cx="2811618" cy="1440000"/>
          </a:xfrm>
          <a:prstGeom prst="rect">
            <a:avLst/>
          </a:prstGeom>
          <a:noFill/>
          <a:ln>
            <a:noFill/>
          </a:ln>
        </p:spPr>
        <p:txBody>
          <a:bodyPr spcFirstLastPara="1" wrap="square" lIns="0" tIns="0" rIns="0" bIns="0" anchor="b" anchorCtr="0"/>
          <a:lstStyle>
            <a:lvl1pPr marL="457200" lvl="0" indent="-228600" algn="ctr">
              <a:lnSpc>
                <a:spcPct val="90000"/>
              </a:lnSpc>
              <a:spcBef>
                <a:spcPts val="0"/>
              </a:spcBef>
              <a:spcAft>
                <a:spcPts val="0"/>
              </a:spcAft>
              <a:buClr>
                <a:srgbClr val="3F3F3F"/>
              </a:buClr>
              <a:buSzPts val="6600"/>
              <a:buNone/>
              <a:defRPr sz="6600" b="1">
                <a:solidFill>
                  <a:srgbClr val="3F3F3F"/>
                </a:solidFill>
                <a:latin typeface="Corbel"/>
                <a:ea typeface="Corbel"/>
                <a:cs typeface="Corbel"/>
                <a:sym typeface="Corbe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12"/>
          <p:cNvSpPr txBox="1">
            <a:spLocks noGrp="1"/>
          </p:cNvSpPr>
          <p:nvPr>
            <p:ph type="body" idx="7"/>
          </p:nvPr>
        </p:nvSpPr>
        <p:spPr>
          <a:xfrm>
            <a:off x="5035820" y="4243333"/>
            <a:ext cx="1980000" cy="72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Font typeface="Arial"/>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12"/>
          <p:cNvSpPr>
            <a:spLocks noGrp="1"/>
          </p:cNvSpPr>
          <p:nvPr>
            <p:ph type="body" idx="8"/>
          </p:nvPr>
        </p:nvSpPr>
        <p:spPr>
          <a:xfrm>
            <a:off x="7454997" y="2207063"/>
            <a:ext cx="3120238" cy="3120238"/>
          </a:xfrm>
          <a:prstGeom prst="ellipse">
            <a:avLst/>
          </a:prstGeom>
          <a:solidFill>
            <a:schemeClr val="accent3">
              <a:alpha val="9803"/>
            </a:schemeClr>
          </a:solidFill>
          <a:ln w="9525" cap="flat" cmpd="sng">
            <a:solidFill>
              <a:schemeClr val="accent3"/>
            </a:solidFill>
            <a:prstDash val="solid"/>
            <a:round/>
            <a:headEnd type="none" w="sm" len="sm"/>
            <a:tailEnd type="none" w="sm" len="sm"/>
          </a:ln>
        </p:spPr>
        <p:txBody>
          <a:bodyPr spcFirstLastPara="1" wrap="square" lIns="0" tIns="0" rIns="0" bIns="0" anchor="ctr" anchorCtr="0"/>
          <a:lstStyle>
            <a:lvl1pPr marL="457200" lvl="0" indent="-228600" algn="ctr">
              <a:lnSpc>
                <a:spcPct val="90000"/>
              </a:lnSpc>
              <a:spcBef>
                <a:spcPts val="1000"/>
              </a:spcBef>
              <a:spcAft>
                <a:spcPts val="0"/>
              </a:spcAft>
              <a:buClr>
                <a:srgbClr val="3F3F3F"/>
              </a:buClr>
              <a:buSzPts val="1800"/>
              <a:buNone/>
              <a:defRPr sz="18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12"/>
          <p:cNvSpPr txBox="1">
            <a:spLocks noGrp="1"/>
          </p:cNvSpPr>
          <p:nvPr>
            <p:ph type="body" idx="9"/>
          </p:nvPr>
        </p:nvSpPr>
        <p:spPr>
          <a:xfrm>
            <a:off x="7763617" y="2205688"/>
            <a:ext cx="2597043" cy="1440000"/>
          </a:xfrm>
          <a:prstGeom prst="rect">
            <a:avLst/>
          </a:prstGeom>
          <a:noFill/>
          <a:ln>
            <a:noFill/>
          </a:ln>
        </p:spPr>
        <p:txBody>
          <a:bodyPr spcFirstLastPara="1" wrap="square" lIns="0" tIns="0" rIns="0" bIns="0" anchor="b" anchorCtr="0"/>
          <a:lstStyle>
            <a:lvl1pPr marL="457200" lvl="0" indent="-228600" algn="ctr">
              <a:lnSpc>
                <a:spcPct val="90000"/>
              </a:lnSpc>
              <a:spcBef>
                <a:spcPts val="0"/>
              </a:spcBef>
              <a:spcAft>
                <a:spcPts val="0"/>
              </a:spcAft>
              <a:buClr>
                <a:srgbClr val="3F3F3F"/>
              </a:buClr>
              <a:buSzPts val="6600"/>
              <a:buNone/>
              <a:defRPr sz="6600" b="1">
                <a:solidFill>
                  <a:srgbClr val="3F3F3F"/>
                </a:solidFill>
                <a:latin typeface="Corbel"/>
                <a:ea typeface="Corbel"/>
                <a:cs typeface="Corbel"/>
                <a:sym typeface="Corbe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12"/>
          <p:cNvSpPr txBox="1">
            <a:spLocks noGrp="1"/>
          </p:cNvSpPr>
          <p:nvPr>
            <p:ph type="body" idx="13"/>
          </p:nvPr>
        </p:nvSpPr>
        <p:spPr>
          <a:xfrm>
            <a:off x="8025116" y="4243333"/>
            <a:ext cx="1980000" cy="72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Font typeface="Arial"/>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12"/>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12"/>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79"/>
        <p:cNvGrpSpPr/>
        <p:nvPr/>
      </p:nvGrpSpPr>
      <p:grpSpPr>
        <a:xfrm>
          <a:off x="0" y="0"/>
          <a:ext cx="0" cy="0"/>
          <a:chOff x="0" y="0"/>
          <a:chExt cx="0" cy="0"/>
        </a:xfrm>
      </p:grpSpPr>
      <p:sp>
        <p:nvSpPr>
          <p:cNvPr id="180" name="Google Shape;180;p13"/>
          <p:cNvSpPr txBox="1">
            <a:spLocks noGrp="1"/>
          </p:cNvSpPr>
          <p:nvPr>
            <p:ph type="body" idx="1"/>
          </p:nvPr>
        </p:nvSpPr>
        <p:spPr>
          <a:xfrm>
            <a:off x="432000" y="1152000"/>
            <a:ext cx="4860000" cy="360000"/>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3F3F3F"/>
              </a:buClr>
              <a:buSzPts val="2400"/>
              <a:buNone/>
              <a:defRPr sz="2400" b="1">
                <a:solidFill>
                  <a:srgbClr val="3F3F3F"/>
                </a:solidFill>
              </a:defRPr>
            </a:lvl1pPr>
            <a:lvl2pPr marL="914400" lvl="1" indent="-228600" algn="l">
              <a:lnSpc>
                <a:spcPct val="90000"/>
              </a:lnSpc>
              <a:spcBef>
                <a:spcPts val="500"/>
              </a:spcBef>
              <a:spcAft>
                <a:spcPts val="0"/>
              </a:spcAft>
              <a:buClr>
                <a:srgbClr val="3F3F3F"/>
              </a:buClr>
              <a:buSzPts val="2000"/>
              <a:buNone/>
              <a:defRPr sz="2000" b="1"/>
            </a:lvl2pPr>
            <a:lvl3pPr marL="1371600" lvl="2" indent="-228600" algn="l">
              <a:lnSpc>
                <a:spcPct val="90000"/>
              </a:lnSpc>
              <a:spcBef>
                <a:spcPts val="500"/>
              </a:spcBef>
              <a:spcAft>
                <a:spcPts val="0"/>
              </a:spcAft>
              <a:buClr>
                <a:srgbClr val="3F3F3F"/>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3F3F3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1" name="Google Shape;181;p13"/>
          <p:cNvSpPr txBox="1">
            <a:spLocks noGrp="1"/>
          </p:cNvSpPr>
          <p:nvPr>
            <p:ph type="body" idx="2"/>
          </p:nvPr>
        </p:nvSpPr>
        <p:spPr>
          <a:xfrm>
            <a:off x="432000" y="1584000"/>
            <a:ext cx="4860000" cy="4608000"/>
          </a:xfrm>
          <a:prstGeom prst="rect">
            <a:avLst/>
          </a:prstGeom>
          <a:noFill/>
          <a:ln>
            <a:noFill/>
          </a:ln>
        </p:spPr>
        <p:txBody>
          <a:bodyPr spcFirstLastPara="1" wrap="square" lIns="0" tIns="0" rIns="0" bIns="0" anchor="t" anchorCtr="0"/>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13"/>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13"/>
          <p:cNvSpPr txBox="1">
            <a:spLocks noGrp="1"/>
          </p:cNvSpPr>
          <p:nvPr>
            <p:ph type="title"/>
          </p:nvPr>
        </p:nvSpPr>
        <p:spPr>
          <a:xfrm>
            <a:off x="432000" y="432000"/>
            <a:ext cx="10143235" cy="43200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13"/>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
        <p:nvSpPr>
          <p:cNvPr id="185" name="Google Shape;185;p13"/>
          <p:cNvSpPr txBox="1">
            <a:spLocks noGrp="1"/>
          </p:cNvSpPr>
          <p:nvPr>
            <p:ph type="body" idx="3"/>
          </p:nvPr>
        </p:nvSpPr>
        <p:spPr>
          <a:xfrm>
            <a:off x="5715235" y="1581663"/>
            <a:ext cx="4786225" cy="4608000"/>
          </a:xfrm>
          <a:prstGeom prst="rect">
            <a:avLst/>
          </a:prstGeom>
          <a:noFill/>
          <a:ln>
            <a:noFill/>
          </a:ln>
        </p:spPr>
        <p:txBody>
          <a:bodyPr spcFirstLastPara="1" wrap="square" lIns="0" tIns="0" rIns="0" bIns="0" anchor="t" anchorCtr="0"/>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13"/>
          <p:cNvSpPr txBox="1">
            <a:spLocks noGrp="1"/>
          </p:cNvSpPr>
          <p:nvPr>
            <p:ph type="body" idx="4"/>
          </p:nvPr>
        </p:nvSpPr>
        <p:spPr>
          <a:xfrm>
            <a:off x="5715235" y="1151999"/>
            <a:ext cx="4860000" cy="359999"/>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3F3F3F"/>
              </a:buClr>
              <a:buSzPts val="2400"/>
              <a:buNone/>
              <a:defRPr sz="2400" b="1"/>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rket Space">
  <p:cSld name="Market Space">
    <p:spTree>
      <p:nvGrpSpPr>
        <p:cNvPr id="1" name="Shape 187"/>
        <p:cNvGrpSpPr/>
        <p:nvPr/>
      </p:nvGrpSpPr>
      <p:grpSpPr>
        <a:xfrm>
          <a:off x="0" y="0"/>
          <a:ext cx="0" cy="0"/>
          <a:chOff x="0" y="0"/>
          <a:chExt cx="0" cy="0"/>
        </a:xfrm>
      </p:grpSpPr>
      <p:sp>
        <p:nvSpPr>
          <p:cNvPr id="188" name="Google Shape;188;p14"/>
          <p:cNvSpPr txBox="1">
            <a:spLocks noGrp="1"/>
          </p:cNvSpPr>
          <p:nvPr>
            <p:ph type="title"/>
          </p:nvPr>
        </p:nvSpPr>
        <p:spPr>
          <a:xfrm>
            <a:off x="432000" y="432000"/>
            <a:ext cx="10143235" cy="43200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89" name="Google Shape;189;p14"/>
          <p:cNvCxnSpPr/>
          <p:nvPr/>
        </p:nvCxnSpPr>
        <p:spPr>
          <a:xfrm>
            <a:off x="5503617" y="1406251"/>
            <a:ext cx="0" cy="4493319"/>
          </a:xfrm>
          <a:prstGeom prst="straightConnector1">
            <a:avLst/>
          </a:prstGeom>
          <a:noFill/>
          <a:ln w="9525" cap="flat" cmpd="sng">
            <a:solidFill>
              <a:srgbClr val="D8D8D8"/>
            </a:solidFill>
            <a:prstDash val="solid"/>
            <a:miter lim="800000"/>
            <a:headEnd type="triangle" w="med" len="med"/>
            <a:tailEnd type="triangle" w="med" len="med"/>
          </a:ln>
        </p:spPr>
      </p:cxnSp>
      <p:cxnSp>
        <p:nvCxnSpPr>
          <p:cNvPr id="190" name="Google Shape;190;p14"/>
          <p:cNvCxnSpPr/>
          <p:nvPr/>
        </p:nvCxnSpPr>
        <p:spPr>
          <a:xfrm rot="10800000">
            <a:off x="432000" y="3652910"/>
            <a:ext cx="10143235" cy="0"/>
          </a:xfrm>
          <a:prstGeom prst="straightConnector1">
            <a:avLst/>
          </a:prstGeom>
          <a:noFill/>
          <a:ln w="9525" cap="flat" cmpd="sng">
            <a:solidFill>
              <a:srgbClr val="D8D8D8"/>
            </a:solidFill>
            <a:prstDash val="solid"/>
            <a:miter lim="800000"/>
            <a:headEnd type="triangle" w="med" len="med"/>
            <a:tailEnd type="triangle" w="med" len="med"/>
          </a:ln>
        </p:spPr>
      </p:cxnSp>
      <p:sp>
        <p:nvSpPr>
          <p:cNvPr id="191" name="Google Shape;191;p14"/>
          <p:cNvSpPr txBox="1">
            <a:spLocks noGrp="1"/>
          </p:cNvSpPr>
          <p:nvPr>
            <p:ph type="body" idx="1"/>
          </p:nvPr>
        </p:nvSpPr>
        <p:spPr>
          <a:xfrm>
            <a:off x="4513617" y="1069941"/>
            <a:ext cx="1980000" cy="252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Font typeface="Arial"/>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14"/>
          <p:cNvSpPr txBox="1">
            <a:spLocks noGrp="1"/>
          </p:cNvSpPr>
          <p:nvPr>
            <p:ph type="body" idx="2"/>
          </p:nvPr>
        </p:nvSpPr>
        <p:spPr>
          <a:xfrm>
            <a:off x="4513617" y="5983879"/>
            <a:ext cx="1980000" cy="252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Font typeface="Arial"/>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14"/>
          <p:cNvSpPr txBox="1">
            <a:spLocks noGrp="1"/>
          </p:cNvSpPr>
          <p:nvPr>
            <p:ph type="body" idx="3"/>
          </p:nvPr>
        </p:nvSpPr>
        <p:spPr>
          <a:xfrm>
            <a:off x="432000" y="3354600"/>
            <a:ext cx="1980000" cy="252000"/>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3F3F3F"/>
              </a:buClr>
              <a:buSzPts val="1400"/>
              <a:buFont typeface="Arial"/>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14"/>
          <p:cNvSpPr txBox="1">
            <a:spLocks noGrp="1"/>
          </p:cNvSpPr>
          <p:nvPr>
            <p:ph type="body" idx="4"/>
          </p:nvPr>
        </p:nvSpPr>
        <p:spPr>
          <a:xfrm>
            <a:off x="8595235" y="3354600"/>
            <a:ext cx="1980000" cy="252000"/>
          </a:xfrm>
          <a:prstGeom prst="rect">
            <a:avLst/>
          </a:prstGeom>
          <a:noFill/>
          <a:ln>
            <a:noFill/>
          </a:ln>
        </p:spPr>
        <p:txBody>
          <a:bodyPr spcFirstLastPara="1" wrap="square" lIns="0" tIns="0" rIns="0" bIns="0" anchor="t" anchorCtr="0"/>
          <a:lstStyle>
            <a:lvl1pPr marL="457200" lvl="0" indent="-228600" algn="r">
              <a:lnSpc>
                <a:spcPct val="90000"/>
              </a:lnSpc>
              <a:spcBef>
                <a:spcPts val="1000"/>
              </a:spcBef>
              <a:spcAft>
                <a:spcPts val="0"/>
              </a:spcAft>
              <a:buClr>
                <a:srgbClr val="3F3F3F"/>
              </a:buClr>
              <a:buSzPts val="1400"/>
              <a:buFont typeface="Arial"/>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14"/>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14"/>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 Boxed">
  <p:cSld name="3 Col Boxed">
    <p:spTree>
      <p:nvGrpSpPr>
        <p:cNvPr id="1" name="Shape 197"/>
        <p:cNvGrpSpPr/>
        <p:nvPr/>
      </p:nvGrpSpPr>
      <p:grpSpPr>
        <a:xfrm>
          <a:off x="0" y="0"/>
          <a:ext cx="0" cy="0"/>
          <a:chOff x="0" y="0"/>
          <a:chExt cx="0" cy="0"/>
        </a:xfrm>
      </p:grpSpPr>
      <p:sp>
        <p:nvSpPr>
          <p:cNvPr id="198" name="Google Shape;198;p15"/>
          <p:cNvSpPr txBox="1">
            <a:spLocks noGrp="1"/>
          </p:cNvSpPr>
          <p:nvPr>
            <p:ph type="title"/>
          </p:nvPr>
        </p:nvSpPr>
        <p:spPr>
          <a:xfrm>
            <a:off x="432000" y="432000"/>
            <a:ext cx="10143235" cy="43200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15"/>
          <p:cNvSpPr txBox="1">
            <a:spLocks noGrp="1"/>
          </p:cNvSpPr>
          <p:nvPr>
            <p:ph type="body" idx="1"/>
          </p:nvPr>
        </p:nvSpPr>
        <p:spPr>
          <a:xfrm>
            <a:off x="431800" y="1008000"/>
            <a:ext cx="10144125" cy="252000"/>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15"/>
          <p:cNvSpPr txBox="1">
            <a:spLocks noGrp="1"/>
          </p:cNvSpPr>
          <p:nvPr>
            <p:ph type="body" idx="2"/>
          </p:nvPr>
        </p:nvSpPr>
        <p:spPr>
          <a:xfrm>
            <a:off x="432000" y="1728000"/>
            <a:ext cx="2919633" cy="720000"/>
          </a:xfrm>
          <a:prstGeom prst="rect">
            <a:avLst/>
          </a:prstGeom>
          <a:solidFill>
            <a:srgbClr val="3F3F3F"/>
          </a:solidFill>
          <a:ln w="28575" cap="flat" cmpd="sng">
            <a:solidFill>
              <a:schemeClr val="accent1"/>
            </a:solidFill>
            <a:prstDash val="solid"/>
            <a:round/>
            <a:headEnd type="none" w="sm" len="sm"/>
            <a:tailEnd type="none" w="sm" len="sm"/>
          </a:ln>
        </p:spPr>
        <p:txBody>
          <a:bodyPr spcFirstLastPara="1" wrap="square" lIns="108000" tIns="36000" rIns="108000" bIns="36000" anchor="ctr" anchorCtr="0"/>
          <a:lstStyle>
            <a:lvl1pPr marL="457200" lvl="0" indent="-228600" algn="ctr">
              <a:lnSpc>
                <a:spcPct val="90000"/>
              </a:lnSpc>
              <a:spcBef>
                <a:spcPts val="1000"/>
              </a:spcBef>
              <a:spcAft>
                <a:spcPts val="0"/>
              </a:spcAft>
              <a:buClr>
                <a:schemeClr val="lt1"/>
              </a:buClr>
              <a:buSzPts val="1800"/>
              <a:buNone/>
              <a:defRPr>
                <a:solidFill>
                  <a:schemeClr val="lt1"/>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15"/>
          <p:cNvSpPr txBox="1">
            <a:spLocks noGrp="1"/>
          </p:cNvSpPr>
          <p:nvPr>
            <p:ph type="body" idx="3"/>
          </p:nvPr>
        </p:nvSpPr>
        <p:spPr>
          <a:xfrm>
            <a:off x="432000" y="2448000"/>
            <a:ext cx="2919633" cy="3631338"/>
          </a:xfrm>
          <a:prstGeom prst="rect">
            <a:avLst/>
          </a:prstGeom>
          <a:solidFill>
            <a:schemeClr val="lt1"/>
          </a:solidFill>
          <a:ln w="9525" cap="flat" cmpd="sng">
            <a:solidFill>
              <a:srgbClr val="D8D8D8"/>
            </a:solidFill>
            <a:prstDash val="solid"/>
            <a:round/>
            <a:headEnd type="none" w="sm" len="sm"/>
            <a:tailEnd type="none" w="sm" len="sm"/>
          </a:ln>
        </p:spPr>
        <p:txBody>
          <a:bodyPr spcFirstLastPara="1" wrap="square" lIns="136800" tIns="252000" rIns="136800" bIns="0" anchor="t" anchorCtr="0"/>
          <a:lstStyle>
            <a:lvl1pPr marL="457200" lvl="0" indent="-342900" algn="l">
              <a:lnSpc>
                <a:spcPct val="90000"/>
              </a:lnSpc>
              <a:spcBef>
                <a:spcPts val="1000"/>
              </a:spcBef>
              <a:spcAft>
                <a:spcPts val="0"/>
              </a:spcAft>
              <a:buClr>
                <a:srgbClr val="3F3F3F"/>
              </a:buClr>
              <a:buSzPts val="1800"/>
              <a:buFont typeface="Arial"/>
              <a:buChar char="•"/>
              <a:defRPr/>
            </a:lvl1pPr>
            <a:lvl2pPr marL="914400" lvl="1" indent="-330200" algn="l">
              <a:lnSpc>
                <a:spcPct val="90000"/>
              </a:lnSpc>
              <a:spcBef>
                <a:spcPts val="500"/>
              </a:spcBef>
              <a:spcAft>
                <a:spcPts val="0"/>
              </a:spcAft>
              <a:buClr>
                <a:srgbClr val="3F3F3F"/>
              </a:buClr>
              <a:buSzPts val="1600"/>
              <a:buChar char="•"/>
              <a:defRPr/>
            </a:lvl2pPr>
            <a:lvl3pPr marL="1371600" lvl="2" indent="-317500" algn="l">
              <a:lnSpc>
                <a:spcPct val="90000"/>
              </a:lnSpc>
              <a:spcBef>
                <a:spcPts val="500"/>
              </a:spcBef>
              <a:spcAft>
                <a:spcPts val="0"/>
              </a:spcAft>
              <a:buClr>
                <a:srgbClr val="3F3F3F"/>
              </a:buClr>
              <a:buSzPts val="1400"/>
              <a:buChar char="•"/>
              <a:defRPr/>
            </a:lvl3pPr>
            <a:lvl4pPr marL="1828800" lvl="3" indent="-317500" algn="l">
              <a:lnSpc>
                <a:spcPct val="90000"/>
              </a:lnSpc>
              <a:spcBef>
                <a:spcPts val="500"/>
              </a:spcBef>
              <a:spcAft>
                <a:spcPts val="0"/>
              </a:spcAft>
              <a:buClr>
                <a:srgbClr val="3F3F3F"/>
              </a:buClr>
              <a:buSzPts val="1400"/>
              <a:buChar char="•"/>
              <a:defRPr/>
            </a:lvl4pPr>
            <a:lvl5pPr marL="2286000" lvl="4" indent="-317500" algn="l">
              <a:lnSpc>
                <a:spcPct val="90000"/>
              </a:lnSpc>
              <a:spcBef>
                <a:spcPts val="500"/>
              </a:spcBef>
              <a:spcAft>
                <a:spcPts val="0"/>
              </a:spcAft>
              <a:buClr>
                <a:srgbClr val="3F3F3F"/>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15" title="Arrow"/>
          <p:cNvSpPr/>
          <p:nvPr/>
        </p:nvSpPr>
        <p:spPr>
          <a:xfrm flipH="1">
            <a:off x="3570526" y="1945687"/>
            <a:ext cx="254382" cy="284625"/>
          </a:xfrm>
          <a:custGeom>
            <a:avLst/>
            <a:gdLst/>
            <a:ahLst/>
            <a:cxnLst/>
            <a:rect l="l" t="t" r="r" b="b"/>
            <a:pathLst>
              <a:path w="1172492" h="1311889" extrusionOk="0">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cmpd="sng">
            <a:solidFill>
              <a:srgbClr val="4B4B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03" name="Google Shape;203;p15"/>
          <p:cNvSpPr txBox="1">
            <a:spLocks noGrp="1"/>
          </p:cNvSpPr>
          <p:nvPr>
            <p:ph type="body" idx="4"/>
          </p:nvPr>
        </p:nvSpPr>
        <p:spPr>
          <a:xfrm>
            <a:off x="4043801" y="1728000"/>
            <a:ext cx="2919633" cy="720000"/>
          </a:xfrm>
          <a:prstGeom prst="rect">
            <a:avLst/>
          </a:prstGeom>
          <a:solidFill>
            <a:srgbClr val="3F3F3F"/>
          </a:solidFill>
          <a:ln w="28575" cap="flat" cmpd="sng">
            <a:solidFill>
              <a:schemeClr val="accent2"/>
            </a:solidFill>
            <a:prstDash val="solid"/>
            <a:round/>
            <a:headEnd type="none" w="sm" len="sm"/>
            <a:tailEnd type="none" w="sm" len="sm"/>
          </a:ln>
        </p:spPr>
        <p:txBody>
          <a:bodyPr spcFirstLastPara="1" wrap="square" lIns="108000" tIns="36000" rIns="108000" bIns="36000" anchor="ctr" anchorCtr="0"/>
          <a:lstStyle>
            <a:lvl1pPr marL="457200" lvl="0" indent="-228600" algn="ctr">
              <a:lnSpc>
                <a:spcPct val="90000"/>
              </a:lnSpc>
              <a:spcBef>
                <a:spcPts val="1000"/>
              </a:spcBef>
              <a:spcAft>
                <a:spcPts val="0"/>
              </a:spcAft>
              <a:buClr>
                <a:schemeClr val="lt1"/>
              </a:buClr>
              <a:buSzPts val="1800"/>
              <a:buNone/>
              <a:defRPr>
                <a:solidFill>
                  <a:schemeClr val="lt1"/>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15"/>
          <p:cNvSpPr txBox="1">
            <a:spLocks noGrp="1"/>
          </p:cNvSpPr>
          <p:nvPr>
            <p:ph type="body" idx="5"/>
          </p:nvPr>
        </p:nvSpPr>
        <p:spPr>
          <a:xfrm>
            <a:off x="4043801" y="2448000"/>
            <a:ext cx="2919633" cy="3631338"/>
          </a:xfrm>
          <a:prstGeom prst="rect">
            <a:avLst/>
          </a:prstGeom>
          <a:solidFill>
            <a:schemeClr val="lt1"/>
          </a:solidFill>
          <a:ln w="9525" cap="flat" cmpd="sng">
            <a:solidFill>
              <a:srgbClr val="D8D8D8"/>
            </a:solidFill>
            <a:prstDash val="solid"/>
            <a:round/>
            <a:headEnd type="none" w="sm" len="sm"/>
            <a:tailEnd type="none" w="sm" len="sm"/>
          </a:ln>
        </p:spPr>
        <p:txBody>
          <a:bodyPr spcFirstLastPara="1" wrap="square" lIns="136800" tIns="252000" rIns="136800" bIns="0" anchor="t" anchorCtr="0"/>
          <a:lstStyle>
            <a:lvl1pPr marL="457200" lvl="0" indent="-342900" algn="l">
              <a:lnSpc>
                <a:spcPct val="90000"/>
              </a:lnSpc>
              <a:spcBef>
                <a:spcPts val="1000"/>
              </a:spcBef>
              <a:spcAft>
                <a:spcPts val="0"/>
              </a:spcAft>
              <a:buClr>
                <a:srgbClr val="3F3F3F"/>
              </a:buClr>
              <a:buSzPts val="1800"/>
              <a:buFont typeface="Arial"/>
              <a:buChar char="•"/>
              <a:defRPr/>
            </a:lvl1pPr>
            <a:lvl2pPr marL="914400" lvl="1" indent="-330200" algn="l">
              <a:lnSpc>
                <a:spcPct val="90000"/>
              </a:lnSpc>
              <a:spcBef>
                <a:spcPts val="500"/>
              </a:spcBef>
              <a:spcAft>
                <a:spcPts val="0"/>
              </a:spcAft>
              <a:buClr>
                <a:srgbClr val="3F3F3F"/>
              </a:buClr>
              <a:buSzPts val="1600"/>
              <a:buChar char="•"/>
              <a:defRPr/>
            </a:lvl2pPr>
            <a:lvl3pPr marL="1371600" lvl="2" indent="-317500" algn="l">
              <a:lnSpc>
                <a:spcPct val="90000"/>
              </a:lnSpc>
              <a:spcBef>
                <a:spcPts val="500"/>
              </a:spcBef>
              <a:spcAft>
                <a:spcPts val="0"/>
              </a:spcAft>
              <a:buClr>
                <a:srgbClr val="3F3F3F"/>
              </a:buClr>
              <a:buSzPts val="1400"/>
              <a:buChar char="•"/>
              <a:defRPr/>
            </a:lvl3pPr>
            <a:lvl4pPr marL="1828800" lvl="3" indent="-317500" algn="l">
              <a:lnSpc>
                <a:spcPct val="90000"/>
              </a:lnSpc>
              <a:spcBef>
                <a:spcPts val="500"/>
              </a:spcBef>
              <a:spcAft>
                <a:spcPts val="0"/>
              </a:spcAft>
              <a:buClr>
                <a:srgbClr val="3F3F3F"/>
              </a:buClr>
              <a:buSzPts val="1400"/>
              <a:buChar char="•"/>
              <a:defRPr/>
            </a:lvl4pPr>
            <a:lvl5pPr marL="2286000" lvl="4" indent="-317500" algn="l">
              <a:lnSpc>
                <a:spcPct val="90000"/>
              </a:lnSpc>
              <a:spcBef>
                <a:spcPts val="500"/>
              </a:spcBef>
              <a:spcAft>
                <a:spcPts val="0"/>
              </a:spcAft>
              <a:buClr>
                <a:srgbClr val="3F3F3F"/>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15" title="Arrow"/>
          <p:cNvSpPr/>
          <p:nvPr/>
        </p:nvSpPr>
        <p:spPr>
          <a:xfrm flipH="1">
            <a:off x="7182327" y="1945687"/>
            <a:ext cx="254382" cy="284625"/>
          </a:xfrm>
          <a:custGeom>
            <a:avLst/>
            <a:gdLst/>
            <a:ahLst/>
            <a:cxnLst/>
            <a:rect l="l" t="t" r="r" b="b"/>
            <a:pathLst>
              <a:path w="1172492" h="1311889" extrusionOk="0">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cmpd="sng">
            <a:solidFill>
              <a:srgbClr val="4B4B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06" name="Google Shape;206;p15"/>
          <p:cNvSpPr txBox="1">
            <a:spLocks noGrp="1"/>
          </p:cNvSpPr>
          <p:nvPr>
            <p:ph type="body" idx="6"/>
          </p:nvPr>
        </p:nvSpPr>
        <p:spPr>
          <a:xfrm>
            <a:off x="7655602" y="1728000"/>
            <a:ext cx="2919633" cy="720000"/>
          </a:xfrm>
          <a:prstGeom prst="rect">
            <a:avLst/>
          </a:prstGeom>
          <a:solidFill>
            <a:srgbClr val="3F3F3F"/>
          </a:solidFill>
          <a:ln w="28575" cap="flat" cmpd="sng">
            <a:solidFill>
              <a:schemeClr val="accent3"/>
            </a:solidFill>
            <a:prstDash val="solid"/>
            <a:round/>
            <a:headEnd type="none" w="sm" len="sm"/>
            <a:tailEnd type="none" w="sm" len="sm"/>
          </a:ln>
        </p:spPr>
        <p:txBody>
          <a:bodyPr spcFirstLastPara="1" wrap="square" lIns="108000" tIns="36000" rIns="108000" bIns="36000" anchor="ctr" anchorCtr="0"/>
          <a:lstStyle>
            <a:lvl1pPr marL="457200" lvl="0" indent="-228600" algn="ctr">
              <a:lnSpc>
                <a:spcPct val="90000"/>
              </a:lnSpc>
              <a:spcBef>
                <a:spcPts val="1000"/>
              </a:spcBef>
              <a:spcAft>
                <a:spcPts val="0"/>
              </a:spcAft>
              <a:buClr>
                <a:schemeClr val="lt1"/>
              </a:buClr>
              <a:buSzPts val="1800"/>
              <a:buNone/>
              <a:defRPr>
                <a:solidFill>
                  <a:schemeClr val="lt1"/>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15"/>
          <p:cNvSpPr txBox="1">
            <a:spLocks noGrp="1"/>
          </p:cNvSpPr>
          <p:nvPr>
            <p:ph type="body" idx="7"/>
          </p:nvPr>
        </p:nvSpPr>
        <p:spPr>
          <a:xfrm>
            <a:off x="7655602" y="2448000"/>
            <a:ext cx="2919633" cy="3631338"/>
          </a:xfrm>
          <a:prstGeom prst="rect">
            <a:avLst/>
          </a:prstGeom>
          <a:solidFill>
            <a:schemeClr val="lt1"/>
          </a:solidFill>
          <a:ln w="9525" cap="flat" cmpd="sng">
            <a:solidFill>
              <a:srgbClr val="D8D8D8"/>
            </a:solidFill>
            <a:prstDash val="solid"/>
            <a:round/>
            <a:headEnd type="none" w="sm" len="sm"/>
            <a:tailEnd type="none" w="sm" len="sm"/>
          </a:ln>
        </p:spPr>
        <p:txBody>
          <a:bodyPr spcFirstLastPara="1" wrap="square" lIns="136800" tIns="252000" rIns="136800" bIns="0" anchor="t" anchorCtr="0"/>
          <a:lstStyle>
            <a:lvl1pPr marL="457200" lvl="0" indent="-342900" algn="l">
              <a:lnSpc>
                <a:spcPct val="90000"/>
              </a:lnSpc>
              <a:spcBef>
                <a:spcPts val="1000"/>
              </a:spcBef>
              <a:spcAft>
                <a:spcPts val="0"/>
              </a:spcAft>
              <a:buClr>
                <a:srgbClr val="3F3F3F"/>
              </a:buClr>
              <a:buSzPts val="1800"/>
              <a:buFont typeface="Arial"/>
              <a:buChar char="•"/>
              <a:defRPr/>
            </a:lvl1pPr>
            <a:lvl2pPr marL="914400" lvl="1" indent="-330200" algn="l">
              <a:lnSpc>
                <a:spcPct val="90000"/>
              </a:lnSpc>
              <a:spcBef>
                <a:spcPts val="500"/>
              </a:spcBef>
              <a:spcAft>
                <a:spcPts val="0"/>
              </a:spcAft>
              <a:buClr>
                <a:srgbClr val="3F3F3F"/>
              </a:buClr>
              <a:buSzPts val="1600"/>
              <a:buChar char="•"/>
              <a:defRPr/>
            </a:lvl2pPr>
            <a:lvl3pPr marL="1371600" lvl="2" indent="-317500" algn="l">
              <a:lnSpc>
                <a:spcPct val="90000"/>
              </a:lnSpc>
              <a:spcBef>
                <a:spcPts val="500"/>
              </a:spcBef>
              <a:spcAft>
                <a:spcPts val="0"/>
              </a:spcAft>
              <a:buClr>
                <a:srgbClr val="3F3F3F"/>
              </a:buClr>
              <a:buSzPts val="1400"/>
              <a:buChar char="•"/>
              <a:defRPr/>
            </a:lvl3pPr>
            <a:lvl4pPr marL="1828800" lvl="3" indent="-317500" algn="l">
              <a:lnSpc>
                <a:spcPct val="90000"/>
              </a:lnSpc>
              <a:spcBef>
                <a:spcPts val="500"/>
              </a:spcBef>
              <a:spcAft>
                <a:spcPts val="0"/>
              </a:spcAft>
              <a:buClr>
                <a:srgbClr val="3F3F3F"/>
              </a:buClr>
              <a:buSzPts val="1400"/>
              <a:buChar char="•"/>
              <a:defRPr/>
            </a:lvl4pPr>
            <a:lvl5pPr marL="2286000" lvl="4" indent="-317500" algn="l">
              <a:lnSpc>
                <a:spcPct val="90000"/>
              </a:lnSpc>
              <a:spcBef>
                <a:spcPts val="500"/>
              </a:spcBef>
              <a:spcAft>
                <a:spcPts val="0"/>
              </a:spcAft>
              <a:buClr>
                <a:srgbClr val="3F3F3F"/>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15"/>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15"/>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10"/>
        <p:cNvGrpSpPr/>
        <p:nvPr/>
      </p:nvGrpSpPr>
      <p:grpSpPr>
        <a:xfrm>
          <a:off x="0" y="0"/>
          <a:ext cx="0" cy="0"/>
          <a:chOff x="0" y="0"/>
          <a:chExt cx="0" cy="0"/>
        </a:xfrm>
      </p:grpSpPr>
      <p:sp>
        <p:nvSpPr>
          <p:cNvPr id="211" name="Google Shape;211;p16"/>
          <p:cNvSpPr txBox="1">
            <a:spLocks noGrp="1"/>
          </p:cNvSpPr>
          <p:nvPr>
            <p:ph type="title"/>
          </p:nvPr>
        </p:nvSpPr>
        <p:spPr>
          <a:xfrm>
            <a:off x="432000" y="432000"/>
            <a:ext cx="10143235" cy="43200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16"/>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6"/>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214"/>
        <p:cNvGrpSpPr/>
        <p:nvPr/>
      </p:nvGrpSpPr>
      <p:grpSpPr>
        <a:xfrm>
          <a:off x="0" y="0"/>
          <a:ext cx="0" cy="0"/>
          <a:chOff x="0" y="0"/>
          <a:chExt cx="0" cy="0"/>
        </a:xfrm>
      </p:grpSpPr>
      <p:sp>
        <p:nvSpPr>
          <p:cNvPr id="215" name="Google Shape;215;p17"/>
          <p:cNvSpPr txBox="1">
            <a:spLocks noGrp="1"/>
          </p:cNvSpPr>
          <p:nvPr>
            <p:ph type="title"/>
          </p:nvPr>
        </p:nvSpPr>
        <p:spPr>
          <a:xfrm>
            <a:off x="432000" y="432000"/>
            <a:ext cx="10143235" cy="43200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p17"/>
          <p:cNvSpPr txBox="1">
            <a:spLocks noGrp="1"/>
          </p:cNvSpPr>
          <p:nvPr>
            <p:ph type="body" idx="1"/>
          </p:nvPr>
        </p:nvSpPr>
        <p:spPr>
          <a:xfrm>
            <a:off x="431800" y="1008000"/>
            <a:ext cx="10144125" cy="252000"/>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7" name="Google Shape;217;p17"/>
          <p:cNvCxnSpPr/>
          <p:nvPr/>
        </p:nvCxnSpPr>
        <p:spPr>
          <a:xfrm>
            <a:off x="431800" y="3866682"/>
            <a:ext cx="10290173" cy="0"/>
          </a:xfrm>
          <a:prstGeom prst="straightConnector1">
            <a:avLst/>
          </a:prstGeom>
          <a:noFill/>
          <a:ln w="9525" cap="flat" cmpd="sng">
            <a:solidFill>
              <a:srgbClr val="BFBFBF"/>
            </a:solidFill>
            <a:prstDash val="solid"/>
            <a:miter lim="800000"/>
            <a:headEnd type="none" w="sm" len="sm"/>
            <a:tailEnd type="triangle" w="med" len="med"/>
          </a:ln>
        </p:spPr>
      </p:cxnSp>
      <p:sp>
        <p:nvSpPr>
          <p:cNvPr id="218" name="Google Shape;218;p17"/>
          <p:cNvSpPr txBox="1">
            <a:spLocks noGrp="1"/>
          </p:cNvSpPr>
          <p:nvPr>
            <p:ph type="body" idx="2"/>
          </p:nvPr>
        </p:nvSpPr>
        <p:spPr>
          <a:xfrm>
            <a:off x="2791884" y="3973125"/>
            <a:ext cx="415608" cy="201776"/>
          </a:xfrm>
          <a:prstGeom prst="rect">
            <a:avLst/>
          </a:prstGeom>
          <a:noFill/>
          <a:ln>
            <a:noFill/>
          </a:ln>
        </p:spPr>
        <p:txBody>
          <a:bodyPr spcFirstLastPara="1" wrap="square" lIns="0" tIns="0" rIns="0" bIns="0" anchor="ctr" anchorCtr="0"/>
          <a:lstStyle>
            <a:lvl1pPr marL="457200" lvl="0" indent="-228600" algn="ctr">
              <a:lnSpc>
                <a:spcPct val="90000"/>
              </a:lnSpc>
              <a:spcBef>
                <a:spcPts val="1000"/>
              </a:spcBef>
              <a:spcAft>
                <a:spcPts val="0"/>
              </a:spcAft>
              <a:buClr>
                <a:srgbClr val="7F7F7F"/>
              </a:buClr>
              <a:buSzPts val="1400"/>
              <a:buNone/>
              <a:defRPr sz="14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17"/>
          <p:cNvSpPr txBox="1">
            <a:spLocks noGrp="1"/>
          </p:cNvSpPr>
          <p:nvPr>
            <p:ph type="body" idx="3"/>
          </p:nvPr>
        </p:nvSpPr>
        <p:spPr>
          <a:xfrm>
            <a:off x="431799"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17"/>
          <p:cNvSpPr txBox="1">
            <a:spLocks noGrp="1"/>
          </p:cNvSpPr>
          <p:nvPr>
            <p:ph type="body" idx="4"/>
          </p:nvPr>
        </p:nvSpPr>
        <p:spPr>
          <a:xfrm>
            <a:off x="903816"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17"/>
          <p:cNvSpPr txBox="1">
            <a:spLocks noGrp="1"/>
          </p:cNvSpPr>
          <p:nvPr>
            <p:ph type="body" idx="5"/>
          </p:nvPr>
        </p:nvSpPr>
        <p:spPr>
          <a:xfrm>
            <a:off x="1375833"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17"/>
          <p:cNvSpPr txBox="1">
            <a:spLocks noGrp="1"/>
          </p:cNvSpPr>
          <p:nvPr>
            <p:ph type="body" idx="6"/>
          </p:nvPr>
        </p:nvSpPr>
        <p:spPr>
          <a:xfrm>
            <a:off x="1847850"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17"/>
          <p:cNvSpPr txBox="1">
            <a:spLocks noGrp="1"/>
          </p:cNvSpPr>
          <p:nvPr>
            <p:ph type="body" idx="7"/>
          </p:nvPr>
        </p:nvSpPr>
        <p:spPr>
          <a:xfrm>
            <a:off x="8456084" y="3973125"/>
            <a:ext cx="415608" cy="201776"/>
          </a:xfrm>
          <a:prstGeom prst="rect">
            <a:avLst/>
          </a:prstGeom>
          <a:noFill/>
          <a:ln>
            <a:noFill/>
          </a:ln>
        </p:spPr>
        <p:txBody>
          <a:bodyPr spcFirstLastPara="1" wrap="square" lIns="0" tIns="0" rIns="0" bIns="0" anchor="ctr" anchorCtr="0"/>
          <a:lstStyle>
            <a:lvl1pPr marL="457200" lvl="0" indent="-228600" algn="ctr">
              <a:lnSpc>
                <a:spcPct val="90000"/>
              </a:lnSpc>
              <a:spcBef>
                <a:spcPts val="1000"/>
              </a:spcBef>
              <a:spcAft>
                <a:spcPts val="0"/>
              </a:spcAft>
              <a:buClr>
                <a:srgbClr val="7F7F7F"/>
              </a:buClr>
              <a:buSzPts val="1400"/>
              <a:buNone/>
              <a:defRPr sz="14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17"/>
          <p:cNvSpPr txBox="1">
            <a:spLocks noGrp="1"/>
          </p:cNvSpPr>
          <p:nvPr>
            <p:ph type="body" idx="8"/>
          </p:nvPr>
        </p:nvSpPr>
        <p:spPr>
          <a:xfrm>
            <a:off x="2319867"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17"/>
          <p:cNvSpPr txBox="1">
            <a:spLocks noGrp="1"/>
          </p:cNvSpPr>
          <p:nvPr>
            <p:ph type="body" idx="9"/>
          </p:nvPr>
        </p:nvSpPr>
        <p:spPr>
          <a:xfrm>
            <a:off x="2791884"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17"/>
          <p:cNvSpPr txBox="1">
            <a:spLocks noGrp="1"/>
          </p:cNvSpPr>
          <p:nvPr>
            <p:ph type="body" idx="13"/>
          </p:nvPr>
        </p:nvSpPr>
        <p:spPr>
          <a:xfrm>
            <a:off x="3263901"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17"/>
          <p:cNvSpPr txBox="1">
            <a:spLocks noGrp="1"/>
          </p:cNvSpPr>
          <p:nvPr>
            <p:ph type="body" idx="14"/>
          </p:nvPr>
        </p:nvSpPr>
        <p:spPr>
          <a:xfrm>
            <a:off x="4679952"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17"/>
          <p:cNvSpPr txBox="1">
            <a:spLocks noGrp="1"/>
          </p:cNvSpPr>
          <p:nvPr>
            <p:ph type="body" idx="15"/>
          </p:nvPr>
        </p:nvSpPr>
        <p:spPr>
          <a:xfrm>
            <a:off x="3735918"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17"/>
          <p:cNvSpPr txBox="1">
            <a:spLocks noGrp="1"/>
          </p:cNvSpPr>
          <p:nvPr>
            <p:ph type="body" idx="16"/>
          </p:nvPr>
        </p:nvSpPr>
        <p:spPr>
          <a:xfrm>
            <a:off x="4207935"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17"/>
          <p:cNvSpPr txBox="1">
            <a:spLocks noGrp="1"/>
          </p:cNvSpPr>
          <p:nvPr>
            <p:ph type="body" idx="17"/>
          </p:nvPr>
        </p:nvSpPr>
        <p:spPr>
          <a:xfrm>
            <a:off x="5151969"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17"/>
          <p:cNvSpPr txBox="1">
            <a:spLocks noGrp="1"/>
          </p:cNvSpPr>
          <p:nvPr>
            <p:ph type="body" idx="18"/>
          </p:nvPr>
        </p:nvSpPr>
        <p:spPr>
          <a:xfrm>
            <a:off x="5623986"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17"/>
          <p:cNvSpPr txBox="1">
            <a:spLocks noGrp="1"/>
          </p:cNvSpPr>
          <p:nvPr>
            <p:ph type="body" idx="19"/>
          </p:nvPr>
        </p:nvSpPr>
        <p:spPr>
          <a:xfrm>
            <a:off x="6095999"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17"/>
          <p:cNvSpPr txBox="1">
            <a:spLocks noGrp="1"/>
          </p:cNvSpPr>
          <p:nvPr>
            <p:ph type="body" idx="20"/>
          </p:nvPr>
        </p:nvSpPr>
        <p:spPr>
          <a:xfrm>
            <a:off x="6568012"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17"/>
          <p:cNvSpPr txBox="1">
            <a:spLocks noGrp="1"/>
          </p:cNvSpPr>
          <p:nvPr>
            <p:ph type="body" idx="21"/>
          </p:nvPr>
        </p:nvSpPr>
        <p:spPr>
          <a:xfrm>
            <a:off x="7040029"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17"/>
          <p:cNvSpPr txBox="1">
            <a:spLocks noGrp="1"/>
          </p:cNvSpPr>
          <p:nvPr>
            <p:ph type="body" idx="22"/>
          </p:nvPr>
        </p:nvSpPr>
        <p:spPr>
          <a:xfrm>
            <a:off x="7512046"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17"/>
          <p:cNvSpPr txBox="1">
            <a:spLocks noGrp="1"/>
          </p:cNvSpPr>
          <p:nvPr>
            <p:ph type="body" idx="23"/>
          </p:nvPr>
        </p:nvSpPr>
        <p:spPr>
          <a:xfrm>
            <a:off x="7984063"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17"/>
          <p:cNvSpPr txBox="1">
            <a:spLocks noGrp="1"/>
          </p:cNvSpPr>
          <p:nvPr>
            <p:ph type="body" idx="24"/>
          </p:nvPr>
        </p:nvSpPr>
        <p:spPr>
          <a:xfrm>
            <a:off x="8456080"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17"/>
          <p:cNvSpPr txBox="1">
            <a:spLocks noGrp="1"/>
          </p:cNvSpPr>
          <p:nvPr>
            <p:ph type="body" idx="25"/>
          </p:nvPr>
        </p:nvSpPr>
        <p:spPr>
          <a:xfrm>
            <a:off x="8928097"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17"/>
          <p:cNvSpPr txBox="1">
            <a:spLocks noGrp="1"/>
          </p:cNvSpPr>
          <p:nvPr>
            <p:ph type="body" idx="26"/>
          </p:nvPr>
        </p:nvSpPr>
        <p:spPr>
          <a:xfrm>
            <a:off x="10344148"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17"/>
          <p:cNvSpPr txBox="1">
            <a:spLocks noGrp="1"/>
          </p:cNvSpPr>
          <p:nvPr>
            <p:ph type="body" idx="27"/>
          </p:nvPr>
        </p:nvSpPr>
        <p:spPr>
          <a:xfrm>
            <a:off x="9400114"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17"/>
          <p:cNvSpPr txBox="1">
            <a:spLocks noGrp="1"/>
          </p:cNvSpPr>
          <p:nvPr>
            <p:ph type="body" idx="28"/>
          </p:nvPr>
        </p:nvSpPr>
        <p:spPr>
          <a:xfrm>
            <a:off x="9872131" y="3597398"/>
            <a:ext cx="377825" cy="201776"/>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17"/>
          <p:cNvSpPr txBox="1">
            <a:spLocks noGrp="1"/>
          </p:cNvSpPr>
          <p:nvPr>
            <p:ph type="body" idx="29"/>
          </p:nvPr>
        </p:nvSpPr>
        <p:spPr>
          <a:xfrm>
            <a:off x="4606680" y="2190750"/>
            <a:ext cx="1793875" cy="561975"/>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0" tIns="36000" rIns="0" bIns="0" anchor="t" anchorCtr="0"/>
          <a:lstStyle>
            <a:lvl1pPr marL="457200" lvl="0" indent="-228600" algn="ctr">
              <a:lnSpc>
                <a:spcPct val="90000"/>
              </a:lnSpc>
              <a:spcBef>
                <a:spcPts val="1000"/>
              </a:spcBef>
              <a:spcAft>
                <a:spcPts val="0"/>
              </a:spcAft>
              <a:buClr>
                <a:srgbClr val="3F3F3F"/>
              </a:buClr>
              <a:buSzPts val="1600"/>
              <a:buNone/>
              <a:defRPr sz="16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17"/>
          <p:cNvSpPr txBox="1">
            <a:spLocks noGrp="1"/>
          </p:cNvSpPr>
          <p:nvPr>
            <p:ph type="body" idx="30"/>
          </p:nvPr>
        </p:nvSpPr>
        <p:spPr>
          <a:xfrm>
            <a:off x="4658409" y="2505005"/>
            <a:ext cx="1690417" cy="22467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7F7F7F"/>
              </a:buClr>
              <a:buSzPts val="1200"/>
              <a:buNone/>
              <a:defRPr sz="12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17"/>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7"/>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am 3 Members">
  <p:cSld name="Team 3 Members">
    <p:spTree>
      <p:nvGrpSpPr>
        <p:cNvPr id="1" name="Shape 246"/>
        <p:cNvGrpSpPr/>
        <p:nvPr/>
      </p:nvGrpSpPr>
      <p:grpSpPr>
        <a:xfrm>
          <a:off x="0" y="0"/>
          <a:ext cx="0" cy="0"/>
          <a:chOff x="0" y="0"/>
          <a:chExt cx="0" cy="0"/>
        </a:xfrm>
      </p:grpSpPr>
      <p:sp>
        <p:nvSpPr>
          <p:cNvPr id="247" name="Google Shape;247;p18"/>
          <p:cNvSpPr txBox="1">
            <a:spLocks noGrp="1"/>
          </p:cNvSpPr>
          <p:nvPr>
            <p:ph type="title"/>
          </p:nvPr>
        </p:nvSpPr>
        <p:spPr>
          <a:xfrm>
            <a:off x="432000" y="432000"/>
            <a:ext cx="10143235" cy="43200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18"/>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18"/>
          <p:cNvSpPr txBox="1">
            <a:spLocks noGrp="1"/>
          </p:cNvSpPr>
          <p:nvPr>
            <p:ph type="body" idx="1"/>
          </p:nvPr>
        </p:nvSpPr>
        <p:spPr>
          <a:xfrm>
            <a:off x="431800" y="1008000"/>
            <a:ext cx="10144125" cy="252000"/>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18"/>
          <p:cNvSpPr>
            <a:spLocks noGrp="1"/>
          </p:cNvSpPr>
          <p:nvPr>
            <p:ph type="pic" idx="2"/>
          </p:nvPr>
        </p:nvSpPr>
        <p:spPr>
          <a:xfrm>
            <a:off x="431800" y="1952049"/>
            <a:ext cx="1476951" cy="1476951"/>
          </a:xfrm>
          <a:prstGeom prst="rect">
            <a:avLst/>
          </a:prstGeom>
          <a:solidFill>
            <a:srgbClr val="F2F2F2">
              <a:alpha val="69803"/>
            </a:srgbClr>
          </a:solidFill>
          <a:ln w="12700" cap="flat" cmpd="sng">
            <a:solidFill>
              <a:schemeClr val="accent1"/>
            </a:solidFill>
            <a:prstDash val="solid"/>
            <a:miter lim="800000"/>
            <a:headEnd type="none" w="sm" len="sm"/>
            <a:tailEnd type="none" w="sm" len="sm"/>
          </a:ln>
        </p:spPr>
        <p:txBody>
          <a:bodyPr spcFirstLastPara="1" wrap="square" lIns="180000" tIns="0" rIns="180000" bIns="0" anchor="ctr" anchorCtr="1"/>
          <a:lstStyle>
            <a:lvl1pPr marR="0" lvl="0" algn="ctr" rtl="0">
              <a:lnSpc>
                <a:spcPct val="90000"/>
              </a:lnSpc>
              <a:spcBef>
                <a:spcPts val="1000"/>
              </a:spcBef>
              <a:spcAft>
                <a:spcPts val="0"/>
              </a:spcAft>
              <a:buClr>
                <a:srgbClr val="7F7F7F"/>
              </a:buClr>
              <a:buSzPts val="1100"/>
              <a:buFont typeface="Arial"/>
              <a:buNone/>
              <a:defRPr sz="11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251" name="Google Shape;251;p18"/>
          <p:cNvSpPr txBox="1">
            <a:spLocks noGrp="1"/>
          </p:cNvSpPr>
          <p:nvPr>
            <p:ph type="body" idx="3"/>
          </p:nvPr>
        </p:nvSpPr>
        <p:spPr>
          <a:xfrm>
            <a:off x="431800" y="3557684"/>
            <a:ext cx="2830441" cy="395805"/>
          </a:xfrm>
          <a:prstGeom prst="rect">
            <a:avLst/>
          </a:prstGeom>
          <a:noFill/>
          <a:ln>
            <a:noFill/>
          </a:ln>
        </p:spPr>
        <p:txBody>
          <a:bodyPr spcFirstLastPara="1" wrap="square" lIns="0" tIns="0" rIns="0" bIns="0" anchor="b" anchorCtr="0"/>
          <a:lstStyle>
            <a:lvl1pPr marL="457200" lvl="0" indent="-228600" algn="l">
              <a:lnSpc>
                <a:spcPct val="90000"/>
              </a:lnSpc>
              <a:spcBef>
                <a:spcPts val="1000"/>
              </a:spcBef>
              <a:spcAft>
                <a:spcPts val="0"/>
              </a:spcAft>
              <a:buClr>
                <a:srgbClr val="3F3F3F"/>
              </a:buClr>
              <a:buSzPts val="2400"/>
              <a:buFont typeface="Arial"/>
              <a:buNone/>
              <a:defRPr sz="24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18"/>
          <p:cNvSpPr txBox="1">
            <a:spLocks noGrp="1"/>
          </p:cNvSpPr>
          <p:nvPr>
            <p:ph type="body" idx="4"/>
          </p:nvPr>
        </p:nvSpPr>
        <p:spPr>
          <a:xfrm>
            <a:off x="431800" y="4452773"/>
            <a:ext cx="2830441" cy="1250615"/>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7F7F7F"/>
              </a:buClr>
              <a:buSzPts val="1400"/>
              <a:buNone/>
              <a:defRPr sz="14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18"/>
          <p:cNvSpPr txBox="1">
            <a:spLocks noGrp="1"/>
          </p:cNvSpPr>
          <p:nvPr>
            <p:ph type="body" idx="5"/>
          </p:nvPr>
        </p:nvSpPr>
        <p:spPr>
          <a:xfrm>
            <a:off x="431800" y="4082173"/>
            <a:ext cx="2830441" cy="245885"/>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7F7F7F"/>
              </a:buClr>
              <a:buSzPts val="1400"/>
              <a:buFont typeface="Arial"/>
              <a:buNone/>
              <a:defRPr sz="14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18"/>
          <p:cNvSpPr>
            <a:spLocks noGrp="1"/>
          </p:cNvSpPr>
          <p:nvPr>
            <p:ph type="pic" idx="6"/>
          </p:nvPr>
        </p:nvSpPr>
        <p:spPr>
          <a:xfrm>
            <a:off x="4088297" y="1952049"/>
            <a:ext cx="1476951" cy="1476951"/>
          </a:xfrm>
          <a:prstGeom prst="rect">
            <a:avLst/>
          </a:prstGeom>
          <a:solidFill>
            <a:srgbClr val="F2F2F2">
              <a:alpha val="69803"/>
            </a:srgbClr>
          </a:solidFill>
          <a:ln w="12700" cap="flat" cmpd="sng">
            <a:solidFill>
              <a:schemeClr val="accent2"/>
            </a:solidFill>
            <a:prstDash val="solid"/>
            <a:miter lim="800000"/>
            <a:headEnd type="none" w="sm" len="sm"/>
            <a:tailEnd type="none" w="sm" len="sm"/>
          </a:ln>
        </p:spPr>
        <p:txBody>
          <a:bodyPr spcFirstLastPara="1" wrap="square" lIns="180000" tIns="0" rIns="180000" bIns="0" anchor="ctr" anchorCtr="1"/>
          <a:lstStyle>
            <a:lvl1pPr marR="0" lvl="0" algn="ctr" rtl="0">
              <a:lnSpc>
                <a:spcPct val="90000"/>
              </a:lnSpc>
              <a:spcBef>
                <a:spcPts val="1000"/>
              </a:spcBef>
              <a:spcAft>
                <a:spcPts val="0"/>
              </a:spcAft>
              <a:buClr>
                <a:srgbClr val="7F7F7F"/>
              </a:buClr>
              <a:buSzPts val="1100"/>
              <a:buFont typeface="Arial"/>
              <a:buNone/>
              <a:defRPr sz="11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255" name="Google Shape;255;p18"/>
          <p:cNvSpPr txBox="1">
            <a:spLocks noGrp="1"/>
          </p:cNvSpPr>
          <p:nvPr>
            <p:ph type="body" idx="7"/>
          </p:nvPr>
        </p:nvSpPr>
        <p:spPr>
          <a:xfrm>
            <a:off x="4088297" y="3557684"/>
            <a:ext cx="2830441" cy="395805"/>
          </a:xfrm>
          <a:prstGeom prst="rect">
            <a:avLst/>
          </a:prstGeom>
          <a:noFill/>
          <a:ln>
            <a:noFill/>
          </a:ln>
        </p:spPr>
        <p:txBody>
          <a:bodyPr spcFirstLastPara="1" wrap="square" lIns="0" tIns="0" rIns="0" bIns="0" anchor="b" anchorCtr="0"/>
          <a:lstStyle>
            <a:lvl1pPr marL="457200" lvl="0" indent="-228600" algn="l">
              <a:lnSpc>
                <a:spcPct val="90000"/>
              </a:lnSpc>
              <a:spcBef>
                <a:spcPts val="1000"/>
              </a:spcBef>
              <a:spcAft>
                <a:spcPts val="0"/>
              </a:spcAft>
              <a:buClr>
                <a:srgbClr val="3F3F3F"/>
              </a:buClr>
              <a:buSzPts val="2400"/>
              <a:buFont typeface="Arial"/>
              <a:buNone/>
              <a:defRPr sz="24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6" name="Google Shape;256;p18"/>
          <p:cNvSpPr txBox="1">
            <a:spLocks noGrp="1"/>
          </p:cNvSpPr>
          <p:nvPr>
            <p:ph type="body" idx="8"/>
          </p:nvPr>
        </p:nvSpPr>
        <p:spPr>
          <a:xfrm>
            <a:off x="4088297" y="4452773"/>
            <a:ext cx="2830441" cy="1250615"/>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7F7F7F"/>
              </a:buClr>
              <a:buSzPts val="1400"/>
              <a:buNone/>
              <a:defRPr sz="14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18"/>
          <p:cNvSpPr txBox="1">
            <a:spLocks noGrp="1"/>
          </p:cNvSpPr>
          <p:nvPr>
            <p:ph type="body" idx="9"/>
          </p:nvPr>
        </p:nvSpPr>
        <p:spPr>
          <a:xfrm>
            <a:off x="4088297" y="4082173"/>
            <a:ext cx="2830441" cy="245885"/>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7F7F7F"/>
              </a:buClr>
              <a:buSzPts val="1400"/>
              <a:buFont typeface="Arial"/>
              <a:buNone/>
              <a:defRPr sz="14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18"/>
          <p:cNvSpPr>
            <a:spLocks noGrp="1"/>
          </p:cNvSpPr>
          <p:nvPr>
            <p:ph type="pic" idx="13"/>
          </p:nvPr>
        </p:nvSpPr>
        <p:spPr>
          <a:xfrm>
            <a:off x="7744794" y="1952049"/>
            <a:ext cx="1476951" cy="1476951"/>
          </a:xfrm>
          <a:prstGeom prst="rect">
            <a:avLst/>
          </a:prstGeom>
          <a:solidFill>
            <a:srgbClr val="F2F2F2">
              <a:alpha val="69803"/>
            </a:srgbClr>
          </a:solidFill>
          <a:ln w="12700" cap="flat" cmpd="sng">
            <a:solidFill>
              <a:schemeClr val="accent3"/>
            </a:solidFill>
            <a:prstDash val="solid"/>
            <a:miter lim="800000"/>
            <a:headEnd type="none" w="sm" len="sm"/>
            <a:tailEnd type="none" w="sm" len="sm"/>
          </a:ln>
        </p:spPr>
        <p:txBody>
          <a:bodyPr spcFirstLastPara="1" wrap="square" lIns="180000" tIns="0" rIns="180000" bIns="0" anchor="ctr" anchorCtr="1"/>
          <a:lstStyle>
            <a:lvl1pPr marR="0" lvl="0" algn="ctr" rtl="0">
              <a:lnSpc>
                <a:spcPct val="90000"/>
              </a:lnSpc>
              <a:spcBef>
                <a:spcPts val="1000"/>
              </a:spcBef>
              <a:spcAft>
                <a:spcPts val="0"/>
              </a:spcAft>
              <a:buClr>
                <a:srgbClr val="7F7F7F"/>
              </a:buClr>
              <a:buSzPts val="1100"/>
              <a:buFont typeface="Arial"/>
              <a:buNone/>
              <a:defRPr sz="11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259" name="Google Shape;259;p18"/>
          <p:cNvSpPr txBox="1">
            <a:spLocks noGrp="1"/>
          </p:cNvSpPr>
          <p:nvPr>
            <p:ph type="body" idx="14"/>
          </p:nvPr>
        </p:nvSpPr>
        <p:spPr>
          <a:xfrm>
            <a:off x="7744794" y="3557684"/>
            <a:ext cx="2830441" cy="395805"/>
          </a:xfrm>
          <a:prstGeom prst="rect">
            <a:avLst/>
          </a:prstGeom>
          <a:noFill/>
          <a:ln>
            <a:noFill/>
          </a:ln>
        </p:spPr>
        <p:txBody>
          <a:bodyPr spcFirstLastPara="1" wrap="square" lIns="0" tIns="0" rIns="0" bIns="0" anchor="b" anchorCtr="0"/>
          <a:lstStyle>
            <a:lvl1pPr marL="457200" lvl="0" indent="-228600" algn="l">
              <a:lnSpc>
                <a:spcPct val="90000"/>
              </a:lnSpc>
              <a:spcBef>
                <a:spcPts val="1000"/>
              </a:spcBef>
              <a:spcAft>
                <a:spcPts val="0"/>
              </a:spcAft>
              <a:buClr>
                <a:srgbClr val="3F3F3F"/>
              </a:buClr>
              <a:buSzPts val="2400"/>
              <a:buFont typeface="Arial"/>
              <a:buNone/>
              <a:defRPr sz="24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18"/>
          <p:cNvSpPr txBox="1">
            <a:spLocks noGrp="1"/>
          </p:cNvSpPr>
          <p:nvPr>
            <p:ph type="body" idx="15"/>
          </p:nvPr>
        </p:nvSpPr>
        <p:spPr>
          <a:xfrm>
            <a:off x="7744794" y="4452773"/>
            <a:ext cx="2830441" cy="1250615"/>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7F7F7F"/>
              </a:buClr>
              <a:buSzPts val="1400"/>
              <a:buNone/>
              <a:defRPr sz="14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18"/>
          <p:cNvSpPr txBox="1">
            <a:spLocks noGrp="1"/>
          </p:cNvSpPr>
          <p:nvPr>
            <p:ph type="body" idx="16"/>
          </p:nvPr>
        </p:nvSpPr>
        <p:spPr>
          <a:xfrm>
            <a:off x="7744794" y="4082173"/>
            <a:ext cx="2830441" cy="245885"/>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7F7F7F"/>
              </a:buClr>
              <a:buSzPts val="1400"/>
              <a:buFont typeface="Arial"/>
              <a:buNone/>
              <a:defRPr sz="14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18"/>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am 6 Members">
  <p:cSld name="Team 6 Members">
    <p:spTree>
      <p:nvGrpSpPr>
        <p:cNvPr id="1" name="Shape 263"/>
        <p:cNvGrpSpPr/>
        <p:nvPr/>
      </p:nvGrpSpPr>
      <p:grpSpPr>
        <a:xfrm>
          <a:off x="0" y="0"/>
          <a:ext cx="0" cy="0"/>
          <a:chOff x="0" y="0"/>
          <a:chExt cx="0" cy="0"/>
        </a:xfrm>
      </p:grpSpPr>
      <p:sp>
        <p:nvSpPr>
          <p:cNvPr id="264" name="Google Shape;264;p19"/>
          <p:cNvSpPr txBox="1">
            <a:spLocks noGrp="1"/>
          </p:cNvSpPr>
          <p:nvPr>
            <p:ph type="title"/>
          </p:nvPr>
        </p:nvSpPr>
        <p:spPr>
          <a:xfrm>
            <a:off x="432000" y="432000"/>
            <a:ext cx="10143235" cy="43200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5" name="Google Shape;265;p19"/>
          <p:cNvSpPr txBox="1">
            <a:spLocks noGrp="1"/>
          </p:cNvSpPr>
          <p:nvPr>
            <p:ph type="body" idx="1"/>
          </p:nvPr>
        </p:nvSpPr>
        <p:spPr>
          <a:xfrm>
            <a:off x="431800" y="1008000"/>
            <a:ext cx="10144125" cy="252000"/>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p19"/>
          <p:cNvSpPr>
            <a:spLocks noGrp="1"/>
          </p:cNvSpPr>
          <p:nvPr>
            <p:ph type="pic" idx="2"/>
          </p:nvPr>
        </p:nvSpPr>
        <p:spPr>
          <a:xfrm>
            <a:off x="492656" y="2256300"/>
            <a:ext cx="1217130" cy="1217130"/>
          </a:xfrm>
          <a:prstGeom prst="rect">
            <a:avLst/>
          </a:prstGeom>
          <a:noFill/>
          <a:ln w="12700" cap="sq" cmpd="sng">
            <a:solidFill>
              <a:schemeClr val="accent1"/>
            </a:solidFill>
            <a:prstDash val="solid"/>
            <a:miter lim="800000"/>
            <a:headEnd type="none" w="sm" len="sm"/>
            <a:tailEnd type="none" w="sm" len="sm"/>
          </a:ln>
        </p:spPr>
        <p:txBody>
          <a:bodyPr spcFirstLastPara="1" wrap="square" lIns="180000" tIns="0" rIns="180000" bIns="0" anchor="ctr" anchorCtr="1"/>
          <a:lstStyle>
            <a:lvl1pPr marR="0" lvl="0" algn="ctr" rtl="0">
              <a:lnSpc>
                <a:spcPct val="90000"/>
              </a:lnSpc>
              <a:spcBef>
                <a:spcPts val="1000"/>
              </a:spcBef>
              <a:spcAft>
                <a:spcPts val="0"/>
              </a:spcAft>
              <a:buClr>
                <a:srgbClr val="7F7F7F"/>
              </a:buClr>
              <a:buSzPts val="1100"/>
              <a:buFont typeface="Arial"/>
              <a:buNone/>
              <a:defRPr sz="11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267" name="Google Shape;267;p19"/>
          <p:cNvSpPr txBox="1">
            <a:spLocks noGrp="1"/>
          </p:cNvSpPr>
          <p:nvPr>
            <p:ph type="body" idx="3"/>
          </p:nvPr>
        </p:nvSpPr>
        <p:spPr>
          <a:xfrm>
            <a:off x="1867409" y="2418150"/>
            <a:ext cx="1572736" cy="656544"/>
          </a:xfrm>
          <a:prstGeom prst="rect">
            <a:avLst/>
          </a:prstGeom>
          <a:noFill/>
          <a:ln>
            <a:noFill/>
          </a:ln>
        </p:spPr>
        <p:txBody>
          <a:bodyPr spcFirstLastPara="1" wrap="square" lIns="0" tIns="0" rIns="0" bIns="0" anchor="b" anchorCtr="0"/>
          <a:lstStyle>
            <a:lvl1pPr marL="457200" lvl="0" indent="-228600" algn="l">
              <a:lnSpc>
                <a:spcPct val="90000"/>
              </a:lnSpc>
              <a:spcBef>
                <a:spcPts val="1000"/>
              </a:spcBef>
              <a:spcAft>
                <a:spcPts val="0"/>
              </a:spcAft>
              <a:buClr>
                <a:srgbClr val="3F3F3F"/>
              </a:buClr>
              <a:buSzPts val="2400"/>
              <a:buFont typeface="Arial"/>
              <a:buNone/>
              <a:defRPr sz="24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p19"/>
          <p:cNvSpPr txBox="1">
            <a:spLocks noGrp="1"/>
          </p:cNvSpPr>
          <p:nvPr>
            <p:ph type="body" idx="4"/>
          </p:nvPr>
        </p:nvSpPr>
        <p:spPr>
          <a:xfrm>
            <a:off x="1883223" y="3118312"/>
            <a:ext cx="1572736" cy="355118"/>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7F7F7F"/>
              </a:buClr>
              <a:buSzPts val="1400"/>
              <a:buNone/>
              <a:defRPr sz="14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19"/>
          <p:cNvSpPr>
            <a:spLocks noGrp="1"/>
          </p:cNvSpPr>
          <p:nvPr>
            <p:ph type="pic" idx="5"/>
          </p:nvPr>
        </p:nvSpPr>
        <p:spPr>
          <a:xfrm>
            <a:off x="4060200" y="2256300"/>
            <a:ext cx="1217130" cy="1217130"/>
          </a:xfrm>
          <a:prstGeom prst="rect">
            <a:avLst/>
          </a:prstGeom>
          <a:noFill/>
          <a:ln w="12700" cap="sq" cmpd="sng">
            <a:solidFill>
              <a:schemeClr val="accent2"/>
            </a:solidFill>
            <a:prstDash val="solid"/>
            <a:miter lim="800000"/>
            <a:headEnd type="none" w="sm" len="sm"/>
            <a:tailEnd type="none" w="sm" len="sm"/>
          </a:ln>
        </p:spPr>
        <p:txBody>
          <a:bodyPr spcFirstLastPara="1" wrap="square" lIns="180000" tIns="0" rIns="180000" bIns="0" anchor="ctr" anchorCtr="1"/>
          <a:lstStyle>
            <a:lvl1pPr marR="0" lvl="0" algn="ctr" rtl="0">
              <a:lnSpc>
                <a:spcPct val="90000"/>
              </a:lnSpc>
              <a:spcBef>
                <a:spcPts val="1000"/>
              </a:spcBef>
              <a:spcAft>
                <a:spcPts val="0"/>
              </a:spcAft>
              <a:buClr>
                <a:srgbClr val="7F7F7F"/>
              </a:buClr>
              <a:buSzPts val="1100"/>
              <a:buFont typeface="Arial"/>
              <a:buNone/>
              <a:defRPr sz="11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270" name="Google Shape;270;p19"/>
          <p:cNvSpPr txBox="1">
            <a:spLocks noGrp="1"/>
          </p:cNvSpPr>
          <p:nvPr>
            <p:ph type="body" idx="6"/>
          </p:nvPr>
        </p:nvSpPr>
        <p:spPr>
          <a:xfrm>
            <a:off x="5434954" y="2418150"/>
            <a:ext cx="1572736" cy="656544"/>
          </a:xfrm>
          <a:prstGeom prst="rect">
            <a:avLst/>
          </a:prstGeom>
          <a:noFill/>
          <a:ln>
            <a:noFill/>
          </a:ln>
        </p:spPr>
        <p:txBody>
          <a:bodyPr spcFirstLastPara="1" wrap="square" lIns="0" tIns="0" rIns="0" bIns="0" anchor="b" anchorCtr="0"/>
          <a:lstStyle>
            <a:lvl1pPr marL="457200" lvl="0" indent="-228600" algn="l">
              <a:lnSpc>
                <a:spcPct val="90000"/>
              </a:lnSpc>
              <a:spcBef>
                <a:spcPts val="1000"/>
              </a:spcBef>
              <a:spcAft>
                <a:spcPts val="0"/>
              </a:spcAft>
              <a:buClr>
                <a:srgbClr val="3F3F3F"/>
              </a:buClr>
              <a:buSzPts val="2400"/>
              <a:buFont typeface="Arial"/>
              <a:buNone/>
              <a:defRPr sz="24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19"/>
          <p:cNvSpPr txBox="1">
            <a:spLocks noGrp="1"/>
          </p:cNvSpPr>
          <p:nvPr>
            <p:ph type="body" idx="7"/>
          </p:nvPr>
        </p:nvSpPr>
        <p:spPr>
          <a:xfrm>
            <a:off x="5442861" y="3118312"/>
            <a:ext cx="1572736" cy="355118"/>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7F7F7F"/>
              </a:buClr>
              <a:buSzPts val="1400"/>
              <a:buNone/>
              <a:defRPr sz="14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19"/>
          <p:cNvSpPr>
            <a:spLocks noGrp="1"/>
          </p:cNvSpPr>
          <p:nvPr>
            <p:ph type="pic" idx="8"/>
          </p:nvPr>
        </p:nvSpPr>
        <p:spPr>
          <a:xfrm>
            <a:off x="7627744" y="2256300"/>
            <a:ext cx="1217130" cy="1217130"/>
          </a:xfrm>
          <a:prstGeom prst="rect">
            <a:avLst/>
          </a:prstGeom>
          <a:noFill/>
          <a:ln w="12700" cap="sq" cmpd="sng">
            <a:solidFill>
              <a:schemeClr val="accent3"/>
            </a:solidFill>
            <a:prstDash val="solid"/>
            <a:miter lim="800000"/>
            <a:headEnd type="none" w="sm" len="sm"/>
            <a:tailEnd type="none" w="sm" len="sm"/>
          </a:ln>
        </p:spPr>
        <p:txBody>
          <a:bodyPr spcFirstLastPara="1" wrap="square" lIns="180000" tIns="0" rIns="180000" bIns="0" anchor="ctr" anchorCtr="1"/>
          <a:lstStyle>
            <a:lvl1pPr marR="0" lvl="0" algn="ctr" rtl="0">
              <a:lnSpc>
                <a:spcPct val="90000"/>
              </a:lnSpc>
              <a:spcBef>
                <a:spcPts val="1000"/>
              </a:spcBef>
              <a:spcAft>
                <a:spcPts val="0"/>
              </a:spcAft>
              <a:buClr>
                <a:srgbClr val="7F7F7F"/>
              </a:buClr>
              <a:buSzPts val="1100"/>
              <a:buFont typeface="Arial"/>
              <a:buNone/>
              <a:defRPr sz="11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273" name="Google Shape;273;p19"/>
          <p:cNvSpPr txBox="1">
            <a:spLocks noGrp="1"/>
          </p:cNvSpPr>
          <p:nvPr>
            <p:ph type="body" idx="9"/>
          </p:nvPr>
        </p:nvSpPr>
        <p:spPr>
          <a:xfrm>
            <a:off x="9002499" y="2418150"/>
            <a:ext cx="1572736" cy="656544"/>
          </a:xfrm>
          <a:prstGeom prst="rect">
            <a:avLst/>
          </a:prstGeom>
          <a:noFill/>
          <a:ln>
            <a:noFill/>
          </a:ln>
        </p:spPr>
        <p:txBody>
          <a:bodyPr spcFirstLastPara="1" wrap="square" lIns="0" tIns="0" rIns="0" bIns="0" anchor="b" anchorCtr="0"/>
          <a:lstStyle>
            <a:lvl1pPr marL="457200" lvl="0" indent="-228600" algn="l">
              <a:lnSpc>
                <a:spcPct val="90000"/>
              </a:lnSpc>
              <a:spcBef>
                <a:spcPts val="1000"/>
              </a:spcBef>
              <a:spcAft>
                <a:spcPts val="0"/>
              </a:spcAft>
              <a:buClr>
                <a:srgbClr val="3F3F3F"/>
              </a:buClr>
              <a:buSzPts val="2400"/>
              <a:buFont typeface="Arial"/>
              <a:buNone/>
              <a:defRPr sz="24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19"/>
          <p:cNvSpPr txBox="1">
            <a:spLocks noGrp="1"/>
          </p:cNvSpPr>
          <p:nvPr>
            <p:ph type="body" idx="13"/>
          </p:nvPr>
        </p:nvSpPr>
        <p:spPr>
          <a:xfrm>
            <a:off x="9002499" y="3118312"/>
            <a:ext cx="1572736" cy="355118"/>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7F7F7F"/>
              </a:buClr>
              <a:buSzPts val="1400"/>
              <a:buNone/>
              <a:defRPr sz="14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19"/>
          <p:cNvSpPr>
            <a:spLocks noGrp="1"/>
          </p:cNvSpPr>
          <p:nvPr>
            <p:ph type="pic" idx="14"/>
          </p:nvPr>
        </p:nvSpPr>
        <p:spPr>
          <a:xfrm>
            <a:off x="492656" y="4023015"/>
            <a:ext cx="1217130" cy="1217130"/>
          </a:xfrm>
          <a:prstGeom prst="rect">
            <a:avLst/>
          </a:prstGeom>
          <a:noFill/>
          <a:ln w="12700" cap="sq" cmpd="sng">
            <a:solidFill>
              <a:schemeClr val="accent6"/>
            </a:solidFill>
            <a:prstDash val="solid"/>
            <a:miter lim="800000"/>
            <a:headEnd type="none" w="sm" len="sm"/>
            <a:tailEnd type="none" w="sm" len="sm"/>
          </a:ln>
        </p:spPr>
        <p:txBody>
          <a:bodyPr spcFirstLastPara="1" wrap="square" lIns="180000" tIns="0" rIns="180000" bIns="0" anchor="ctr" anchorCtr="1"/>
          <a:lstStyle>
            <a:lvl1pPr marR="0" lvl="0" algn="ctr" rtl="0">
              <a:lnSpc>
                <a:spcPct val="90000"/>
              </a:lnSpc>
              <a:spcBef>
                <a:spcPts val="1000"/>
              </a:spcBef>
              <a:spcAft>
                <a:spcPts val="0"/>
              </a:spcAft>
              <a:buClr>
                <a:srgbClr val="7F7F7F"/>
              </a:buClr>
              <a:buSzPts val="1100"/>
              <a:buFont typeface="Arial"/>
              <a:buNone/>
              <a:defRPr sz="11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276" name="Google Shape;276;p19"/>
          <p:cNvSpPr txBox="1">
            <a:spLocks noGrp="1"/>
          </p:cNvSpPr>
          <p:nvPr>
            <p:ph type="body" idx="15"/>
          </p:nvPr>
        </p:nvSpPr>
        <p:spPr>
          <a:xfrm>
            <a:off x="1867409" y="4184865"/>
            <a:ext cx="1572736" cy="656544"/>
          </a:xfrm>
          <a:prstGeom prst="rect">
            <a:avLst/>
          </a:prstGeom>
          <a:noFill/>
          <a:ln>
            <a:noFill/>
          </a:ln>
        </p:spPr>
        <p:txBody>
          <a:bodyPr spcFirstLastPara="1" wrap="square" lIns="0" tIns="0" rIns="0" bIns="0" anchor="b" anchorCtr="0"/>
          <a:lstStyle>
            <a:lvl1pPr marL="457200" lvl="0" indent="-228600" algn="l">
              <a:lnSpc>
                <a:spcPct val="90000"/>
              </a:lnSpc>
              <a:spcBef>
                <a:spcPts val="1000"/>
              </a:spcBef>
              <a:spcAft>
                <a:spcPts val="0"/>
              </a:spcAft>
              <a:buClr>
                <a:srgbClr val="3F3F3F"/>
              </a:buClr>
              <a:buSzPts val="2400"/>
              <a:buFont typeface="Arial"/>
              <a:buNone/>
              <a:defRPr sz="24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19"/>
          <p:cNvSpPr txBox="1">
            <a:spLocks noGrp="1"/>
          </p:cNvSpPr>
          <p:nvPr>
            <p:ph type="body" idx="16"/>
          </p:nvPr>
        </p:nvSpPr>
        <p:spPr>
          <a:xfrm>
            <a:off x="1883223" y="4885027"/>
            <a:ext cx="1572736" cy="355118"/>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7F7F7F"/>
              </a:buClr>
              <a:buSzPts val="1400"/>
              <a:buNone/>
              <a:defRPr sz="14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19"/>
          <p:cNvSpPr>
            <a:spLocks noGrp="1"/>
          </p:cNvSpPr>
          <p:nvPr>
            <p:ph type="pic" idx="17"/>
          </p:nvPr>
        </p:nvSpPr>
        <p:spPr>
          <a:xfrm>
            <a:off x="4060200" y="4023015"/>
            <a:ext cx="1217130" cy="1217130"/>
          </a:xfrm>
          <a:prstGeom prst="rect">
            <a:avLst/>
          </a:prstGeom>
          <a:noFill/>
          <a:ln w="12700" cap="sq" cmpd="sng">
            <a:solidFill>
              <a:schemeClr val="accent4"/>
            </a:solidFill>
            <a:prstDash val="solid"/>
            <a:miter lim="800000"/>
            <a:headEnd type="none" w="sm" len="sm"/>
            <a:tailEnd type="none" w="sm" len="sm"/>
          </a:ln>
        </p:spPr>
        <p:txBody>
          <a:bodyPr spcFirstLastPara="1" wrap="square" lIns="180000" tIns="0" rIns="180000" bIns="0" anchor="ctr" anchorCtr="1"/>
          <a:lstStyle>
            <a:lvl1pPr marR="0" lvl="0" algn="ctr" rtl="0">
              <a:lnSpc>
                <a:spcPct val="90000"/>
              </a:lnSpc>
              <a:spcBef>
                <a:spcPts val="1000"/>
              </a:spcBef>
              <a:spcAft>
                <a:spcPts val="0"/>
              </a:spcAft>
              <a:buClr>
                <a:srgbClr val="7F7F7F"/>
              </a:buClr>
              <a:buSzPts val="1100"/>
              <a:buFont typeface="Arial"/>
              <a:buNone/>
              <a:defRPr sz="11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279" name="Google Shape;279;p19"/>
          <p:cNvSpPr txBox="1">
            <a:spLocks noGrp="1"/>
          </p:cNvSpPr>
          <p:nvPr>
            <p:ph type="body" idx="18"/>
          </p:nvPr>
        </p:nvSpPr>
        <p:spPr>
          <a:xfrm>
            <a:off x="5434954" y="4184865"/>
            <a:ext cx="1572736" cy="656544"/>
          </a:xfrm>
          <a:prstGeom prst="rect">
            <a:avLst/>
          </a:prstGeom>
          <a:noFill/>
          <a:ln>
            <a:noFill/>
          </a:ln>
        </p:spPr>
        <p:txBody>
          <a:bodyPr spcFirstLastPara="1" wrap="square" lIns="0" tIns="0" rIns="0" bIns="0" anchor="b" anchorCtr="0"/>
          <a:lstStyle>
            <a:lvl1pPr marL="457200" lvl="0" indent="-228600" algn="l">
              <a:lnSpc>
                <a:spcPct val="90000"/>
              </a:lnSpc>
              <a:spcBef>
                <a:spcPts val="1000"/>
              </a:spcBef>
              <a:spcAft>
                <a:spcPts val="0"/>
              </a:spcAft>
              <a:buClr>
                <a:srgbClr val="3F3F3F"/>
              </a:buClr>
              <a:buSzPts val="2400"/>
              <a:buFont typeface="Arial"/>
              <a:buNone/>
              <a:defRPr sz="24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19"/>
          <p:cNvSpPr txBox="1">
            <a:spLocks noGrp="1"/>
          </p:cNvSpPr>
          <p:nvPr>
            <p:ph type="body" idx="19"/>
          </p:nvPr>
        </p:nvSpPr>
        <p:spPr>
          <a:xfrm>
            <a:off x="5442861" y="4885027"/>
            <a:ext cx="1572736" cy="355118"/>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7F7F7F"/>
              </a:buClr>
              <a:buSzPts val="1400"/>
              <a:buNone/>
              <a:defRPr sz="14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19"/>
          <p:cNvSpPr>
            <a:spLocks noGrp="1"/>
          </p:cNvSpPr>
          <p:nvPr>
            <p:ph type="pic" idx="20"/>
          </p:nvPr>
        </p:nvSpPr>
        <p:spPr>
          <a:xfrm>
            <a:off x="7627744" y="4023015"/>
            <a:ext cx="1217130" cy="1217130"/>
          </a:xfrm>
          <a:prstGeom prst="rect">
            <a:avLst/>
          </a:prstGeom>
          <a:noFill/>
          <a:ln w="12700" cap="sq" cmpd="sng">
            <a:solidFill>
              <a:schemeClr val="accent5"/>
            </a:solidFill>
            <a:prstDash val="solid"/>
            <a:miter lim="800000"/>
            <a:headEnd type="none" w="sm" len="sm"/>
            <a:tailEnd type="none" w="sm" len="sm"/>
          </a:ln>
        </p:spPr>
        <p:txBody>
          <a:bodyPr spcFirstLastPara="1" wrap="square" lIns="180000" tIns="0" rIns="180000" bIns="0" anchor="ctr" anchorCtr="1"/>
          <a:lstStyle>
            <a:lvl1pPr marR="0" lvl="0" algn="ctr" rtl="0">
              <a:lnSpc>
                <a:spcPct val="90000"/>
              </a:lnSpc>
              <a:spcBef>
                <a:spcPts val="1000"/>
              </a:spcBef>
              <a:spcAft>
                <a:spcPts val="0"/>
              </a:spcAft>
              <a:buClr>
                <a:srgbClr val="7F7F7F"/>
              </a:buClr>
              <a:buSzPts val="1100"/>
              <a:buFont typeface="Arial"/>
              <a:buNone/>
              <a:defRPr sz="11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282" name="Google Shape;282;p19"/>
          <p:cNvSpPr txBox="1">
            <a:spLocks noGrp="1"/>
          </p:cNvSpPr>
          <p:nvPr>
            <p:ph type="body" idx="21"/>
          </p:nvPr>
        </p:nvSpPr>
        <p:spPr>
          <a:xfrm>
            <a:off x="9002499" y="4184865"/>
            <a:ext cx="1572736" cy="656544"/>
          </a:xfrm>
          <a:prstGeom prst="rect">
            <a:avLst/>
          </a:prstGeom>
          <a:noFill/>
          <a:ln>
            <a:noFill/>
          </a:ln>
        </p:spPr>
        <p:txBody>
          <a:bodyPr spcFirstLastPara="1" wrap="square" lIns="0" tIns="0" rIns="0" bIns="0" anchor="b" anchorCtr="0"/>
          <a:lstStyle>
            <a:lvl1pPr marL="457200" lvl="0" indent="-228600" algn="l">
              <a:lnSpc>
                <a:spcPct val="90000"/>
              </a:lnSpc>
              <a:spcBef>
                <a:spcPts val="1000"/>
              </a:spcBef>
              <a:spcAft>
                <a:spcPts val="0"/>
              </a:spcAft>
              <a:buClr>
                <a:srgbClr val="3F3F3F"/>
              </a:buClr>
              <a:buSzPts val="2400"/>
              <a:buFont typeface="Arial"/>
              <a:buNone/>
              <a:defRPr sz="2400"/>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19"/>
          <p:cNvSpPr txBox="1">
            <a:spLocks noGrp="1"/>
          </p:cNvSpPr>
          <p:nvPr>
            <p:ph type="body" idx="22"/>
          </p:nvPr>
        </p:nvSpPr>
        <p:spPr>
          <a:xfrm>
            <a:off x="9002499" y="4885027"/>
            <a:ext cx="1572736" cy="355118"/>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7F7F7F"/>
              </a:buClr>
              <a:buSzPts val="1400"/>
              <a:buNone/>
              <a:defRPr sz="1400">
                <a:solidFill>
                  <a:srgbClr val="7F7F7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19"/>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19"/>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chemeClr val="accent4"/>
        </a:solidFill>
        <a:effectLst/>
      </p:bgPr>
    </p:bg>
    <p:spTree>
      <p:nvGrpSpPr>
        <p:cNvPr id="1" name="Shape 286"/>
        <p:cNvGrpSpPr/>
        <p:nvPr/>
      </p:nvGrpSpPr>
      <p:grpSpPr>
        <a:xfrm>
          <a:off x="0" y="0"/>
          <a:ext cx="0" cy="0"/>
          <a:chOff x="0" y="0"/>
          <a:chExt cx="0" cy="0"/>
        </a:xfrm>
      </p:grpSpPr>
      <p:sp>
        <p:nvSpPr>
          <p:cNvPr id="287" name="Google Shape;287;p20"/>
          <p:cNvSpPr>
            <a:spLocks noGrp="1"/>
          </p:cNvSpPr>
          <p:nvPr>
            <p:ph type="pic" idx="2"/>
          </p:nvPr>
        </p:nvSpPr>
        <p:spPr>
          <a:xfrm>
            <a:off x="136525" y="136525"/>
            <a:ext cx="10817535" cy="6584950"/>
          </a:xfrm>
          <a:prstGeom prst="rect">
            <a:avLst/>
          </a:prstGeom>
          <a:noFill/>
          <a:ln>
            <a:noFill/>
          </a:ln>
        </p:spPr>
        <p:txBody>
          <a:bodyPr spcFirstLastPara="1" wrap="square" lIns="1080000" tIns="0" rIns="0" bIns="0" anchor="ctr" anchorCtr="0"/>
          <a:lstStyle>
            <a:lvl1pPr marR="0" lvl="0" algn="l" rtl="0">
              <a:lnSpc>
                <a:spcPct val="90000"/>
              </a:lnSpc>
              <a:spcBef>
                <a:spcPts val="1000"/>
              </a:spcBef>
              <a:spcAft>
                <a:spcPts val="0"/>
              </a:spcAft>
              <a:buClr>
                <a:schemeClr val="lt1"/>
              </a:buClr>
              <a:buSzPts val="1800"/>
              <a:buFont typeface="Arial"/>
              <a:buNone/>
              <a:defRPr sz="1800" b="0" i="1" u="none" strike="noStrike" cap="none">
                <a:solidFill>
                  <a:schemeClr val="lt1"/>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288" name="Google Shape;288;p20"/>
          <p:cNvSpPr/>
          <p:nvPr/>
        </p:nvSpPr>
        <p:spPr>
          <a:xfrm rot="5400000">
            <a:off x="4823394" y="590809"/>
            <a:ext cx="6584950" cy="5676382"/>
          </a:xfrm>
          <a:prstGeom prst="rect">
            <a:avLst/>
          </a:pr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89" name="Google Shape;289;p20"/>
          <p:cNvSpPr/>
          <p:nvPr/>
        </p:nvSpPr>
        <p:spPr>
          <a:xfrm rot="5400000">
            <a:off x="-3360737" y="3360737"/>
            <a:ext cx="6858000" cy="1365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nvGrpSpPr>
          <p:cNvPr id="290" name="Google Shape;290;p20"/>
          <p:cNvGrpSpPr/>
          <p:nvPr/>
        </p:nvGrpSpPr>
        <p:grpSpPr>
          <a:xfrm>
            <a:off x="0" y="0"/>
            <a:ext cx="5277678" cy="6858000"/>
            <a:chOff x="0" y="0"/>
            <a:chExt cx="10954058" cy="6858000"/>
          </a:xfrm>
        </p:grpSpPr>
        <p:sp>
          <p:nvSpPr>
            <p:cNvPr id="291" name="Google Shape;291;p20"/>
            <p:cNvSpPr/>
            <p:nvPr/>
          </p:nvSpPr>
          <p:spPr>
            <a:xfrm>
              <a:off x="0" y="0"/>
              <a:ext cx="10954058" cy="1365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92" name="Google Shape;292;p20"/>
            <p:cNvSpPr/>
            <p:nvPr/>
          </p:nvSpPr>
          <p:spPr>
            <a:xfrm>
              <a:off x="0" y="6721475"/>
              <a:ext cx="10954058" cy="1365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sp>
        <p:nvSpPr>
          <p:cNvPr id="293" name="Google Shape;293;p20"/>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
        <p:nvSpPr>
          <p:cNvPr id="294" name="Google Shape;294;p20"/>
          <p:cNvSpPr txBox="1">
            <a:spLocks noGrp="1"/>
          </p:cNvSpPr>
          <p:nvPr>
            <p:ph type="ctrTitle"/>
          </p:nvPr>
        </p:nvSpPr>
        <p:spPr>
          <a:xfrm>
            <a:off x="5573044" y="2894682"/>
            <a:ext cx="5085650" cy="1870007"/>
          </a:xfrm>
          <a:prstGeom prst="rect">
            <a:avLst/>
          </a:prstGeom>
          <a:noFill/>
          <a:ln>
            <a:noFill/>
          </a:ln>
        </p:spPr>
        <p:txBody>
          <a:bodyPr spcFirstLastPara="1" wrap="square" lIns="0" tIns="0" rIns="0" bIns="0" anchor="b" anchorCtr="0"/>
          <a:lstStyle>
            <a:lvl1pPr lvl="0" algn="r">
              <a:lnSpc>
                <a:spcPct val="90000"/>
              </a:lnSpc>
              <a:spcBef>
                <a:spcPts val="0"/>
              </a:spcBef>
              <a:spcAft>
                <a:spcPts val="0"/>
              </a:spcAft>
              <a:buClr>
                <a:schemeClr val="lt1"/>
              </a:buClr>
              <a:buSzPts val="6600"/>
              <a:buFont typeface="Corbel"/>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5" name="Google Shape;295;p20"/>
          <p:cNvSpPr txBox="1">
            <a:spLocks noGrp="1"/>
          </p:cNvSpPr>
          <p:nvPr>
            <p:ph type="subTitle" idx="1"/>
          </p:nvPr>
        </p:nvSpPr>
        <p:spPr>
          <a:xfrm>
            <a:off x="5573044" y="5025053"/>
            <a:ext cx="4681330" cy="271807"/>
          </a:xfrm>
          <a:prstGeom prst="rect">
            <a:avLst/>
          </a:prstGeom>
          <a:noFill/>
          <a:ln>
            <a:noFill/>
          </a:ln>
        </p:spPr>
        <p:txBody>
          <a:bodyPr spcFirstLastPara="1" wrap="square" lIns="0" tIns="0" rIns="0" bIns="0" anchor="t" anchorCtr="0"/>
          <a:lstStyle>
            <a:lvl1pPr lvl="0" algn="r">
              <a:lnSpc>
                <a:spcPct val="90000"/>
              </a:lnSpc>
              <a:spcBef>
                <a:spcPts val="1000"/>
              </a:spcBef>
              <a:spcAft>
                <a:spcPts val="0"/>
              </a:spcAft>
              <a:buClr>
                <a:schemeClr val="lt1"/>
              </a:buClr>
              <a:buSzPts val="1600"/>
              <a:buNone/>
              <a:defRPr sz="1600">
                <a:solidFill>
                  <a:schemeClr val="lt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6" name="Google Shape;296;p20"/>
          <p:cNvSpPr txBox="1">
            <a:spLocks noGrp="1"/>
          </p:cNvSpPr>
          <p:nvPr>
            <p:ph type="body" idx="3"/>
          </p:nvPr>
        </p:nvSpPr>
        <p:spPr>
          <a:xfrm>
            <a:off x="5573044" y="5431223"/>
            <a:ext cx="4681330" cy="252000"/>
          </a:xfrm>
          <a:prstGeom prst="rect">
            <a:avLst/>
          </a:prstGeom>
          <a:noFill/>
          <a:ln>
            <a:noFill/>
          </a:ln>
        </p:spPr>
        <p:txBody>
          <a:bodyPr spcFirstLastPara="1" wrap="square" lIns="0" tIns="0" rIns="0" bIns="0" anchor="t" anchorCtr="0"/>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20"/>
          <p:cNvSpPr txBox="1">
            <a:spLocks noGrp="1"/>
          </p:cNvSpPr>
          <p:nvPr>
            <p:ph type="body" idx="4"/>
          </p:nvPr>
        </p:nvSpPr>
        <p:spPr>
          <a:xfrm>
            <a:off x="5573044" y="5817586"/>
            <a:ext cx="4681330" cy="252000"/>
          </a:xfrm>
          <a:prstGeom prst="rect">
            <a:avLst/>
          </a:prstGeom>
          <a:noFill/>
          <a:ln>
            <a:noFill/>
          </a:ln>
        </p:spPr>
        <p:txBody>
          <a:bodyPr spcFirstLastPara="1" wrap="square" lIns="0" tIns="0" rIns="0" bIns="0" anchor="t" anchorCtr="0"/>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20"/>
          <p:cNvSpPr txBox="1">
            <a:spLocks noGrp="1"/>
          </p:cNvSpPr>
          <p:nvPr>
            <p:ph type="body" idx="5"/>
          </p:nvPr>
        </p:nvSpPr>
        <p:spPr>
          <a:xfrm>
            <a:off x="5573044" y="6203950"/>
            <a:ext cx="4683095" cy="252413"/>
          </a:xfrm>
          <a:prstGeom prst="rect">
            <a:avLst/>
          </a:prstGeom>
          <a:noFill/>
          <a:ln>
            <a:noFill/>
          </a:ln>
        </p:spPr>
        <p:txBody>
          <a:bodyPr spcFirstLastPara="1" wrap="square" lIns="0" tIns="0" rIns="0" bIns="0" anchor="t" anchorCtr="0"/>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ith Image 2">
  <p:cSld name="Title Slide with Image 2">
    <p:bg>
      <p:bgPr>
        <a:solidFill>
          <a:schemeClr val="accent4"/>
        </a:solidFill>
        <a:effectLst/>
      </p:bgPr>
    </p:bg>
    <p:spTree>
      <p:nvGrpSpPr>
        <p:cNvPr id="1" name="Shape 27"/>
        <p:cNvGrpSpPr/>
        <p:nvPr/>
      </p:nvGrpSpPr>
      <p:grpSpPr>
        <a:xfrm>
          <a:off x="0" y="0"/>
          <a:ext cx="0" cy="0"/>
          <a:chOff x="0" y="0"/>
          <a:chExt cx="0" cy="0"/>
        </a:xfrm>
      </p:grpSpPr>
      <p:grpSp>
        <p:nvGrpSpPr>
          <p:cNvPr id="28" name="Google Shape;28;p3"/>
          <p:cNvGrpSpPr/>
          <p:nvPr/>
        </p:nvGrpSpPr>
        <p:grpSpPr>
          <a:xfrm>
            <a:off x="5277678" y="0"/>
            <a:ext cx="5676382" cy="6858000"/>
            <a:chOff x="0" y="0"/>
            <a:chExt cx="12192000" cy="6858000"/>
          </a:xfrm>
        </p:grpSpPr>
        <p:sp>
          <p:nvSpPr>
            <p:cNvPr id="29" name="Google Shape;29;p3"/>
            <p:cNvSpPr/>
            <p:nvPr/>
          </p:nvSpPr>
          <p:spPr>
            <a:xfrm>
              <a:off x="0" y="0"/>
              <a:ext cx="12192000" cy="1365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30" name="Google Shape;30;p3"/>
            <p:cNvSpPr/>
            <p:nvPr/>
          </p:nvSpPr>
          <p:spPr>
            <a:xfrm>
              <a:off x="0" y="6721475"/>
              <a:ext cx="12192000" cy="1365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sp>
        <p:nvSpPr>
          <p:cNvPr id="31" name="Google Shape;31;p3"/>
          <p:cNvSpPr>
            <a:spLocks noGrp="1"/>
          </p:cNvSpPr>
          <p:nvPr>
            <p:ph type="pic" idx="2"/>
          </p:nvPr>
        </p:nvSpPr>
        <p:spPr>
          <a:xfrm>
            <a:off x="136525" y="136525"/>
            <a:ext cx="10817535" cy="6584950"/>
          </a:xfrm>
          <a:prstGeom prst="rect">
            <a:avLst/>
          </a:prstGeom>
          <a:noFill/>
          <a:ln>
            <a:noFill/>
          </a:ln>
        </p:spPr>
        <p:txBody>
          <a:bodyPr spcFirstLastPara="1" wrap="square" lIns="1080000" tIns="0" rIns="0" bIns="0" anchor="ctr" anchorCtr="0"/>
          <a:lstStyle>
            <a:lvl1pPr marR="0" lvl="0" algn="l" rtl="0">
              <a:lnSpc>
                <a:spcPct val="90000"/>
              </a:lnSpc>
              <a:spcBef>
                <a:spcPts val="1000"/>
              </a:spcBef>
              <a:spcAft>
                <a:spcPts val="0"/>
              </a:spcAft>
              <a:buClr>
                <a:schemeClr val="lt1"/>
              </a:buClr>
              <a:buSzPts val="1800"/>
              <a:buFont typeface="Arial"/>
              <a:buNone/>
              <a:defRPr sz="1800" b="0" i="1" u="none" strike="noStrike" cap="none">
                <a:solidFill>
                  <a:schemeClr val="lt1"/>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32" name="Google Shape;32;p3"/>
          <p:cNvSpPr/>
          <p:nvPr/>
        </p:nvSpPr>
        <p:spPr>
          <a:xfrm rot="5400000">
            <a:off x="4823394" y="590809"/>
            <a:ext cx="6584950" cy="5676382"/>
          </a:xfrm>
          <a:prstGeom prst="rect">
            <a:avLst/>
          </a:pr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33" name="Google Shape;33;p3"/>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
        <p:nvSpPr>
          <p:cNvPr id="35" name="Google Shape;35;p3"/>
          <p:cNvSpPr txBox="1">
            <a:spLocks noGrp="1"/>
          </p:cNvSpPr>
          <p:nvPr>
            <p:ph type="ctrTitle"/>
          </p:nvPr>
        </p:nvSpPr>
        <p:spPr>
          <a:xfrm>
            <a:off x="5573044" y="3674372"/>
            <a:ext cx="5085650" cy="1870007"/>
          </a:xfrm>
          <a:prstGeom prst="rect">
            <a:avLst/>
          </a:prstGeom>
          <a:noFill/>
          <a:ln>
            <a:noFill/>
          </a:ln>
        </p:spPr>
        <p:txBody>
          <a:bodyPr spcFirstLastPara="1" wrap="square" lIns="0" tIns="0" rIns="0" bIns="0" anchor="b" anchorCtr="0"/>
          <a:lstStyle>
            <a:lvl1pPr lvl="0" algn="r">
              <a:lnSpc>
                <a:spcPct val="90000"/>
              </a:lnSpc>
              <a:spcBef>
                <a:spcPts val="0"/>
              </a:spcBef>
              <a:spcAft>
                <a:spcPts val="0"/>
              </a:spcAft>
              <a:buClr>
                <a:schemeClr val="lt1"/>
              </a:buClr>
              <a:buSzPts val="4500"/>
              <a:buFont typeface="Corbe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
          <p:cNvSpPr txBox="1">
            <a:spLocks noGrp="1"/>
          </p:cNvSpPr>
          <p:nvPr>
            <p:ph type="subTitle" idx="1"/>
          </p:nvPr>
        </p:nvSpPr>
        <p:spPr>
          <a:xfrm>
            <a:off x="5573044" y="5711550"/>
            <a:ext cx="5085650" cy="691666"/>
          </a:xfrm>
          <a:prstGeom prst="rect">
            <a:avLst/>
          </a:prstGeom>
          <a:noFill/>
          <a:ln>
            <a:noFill/>
          </a:ln>
        </p:spPr>
        <p:txBody>
          <a:bodyPr spcFirstLastPara="1" wrap="square" lIns="0" tIns="0" rIns="0" bIns="0" anchor="t" anchorCtr="0"/>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9"/>
        <p:cNvGrpSpPr/>
        <p:nvPr/>
      </p:nvGrpSpPr>
      <p:grpSpPr>
        <a:xfrm>
          <a:off x="0" y="0"/>
          <a:ext cx="0" cy="0"/>
          <a:chOff x="0" y="0"/>
          <a:chExt cx="0" cy="0"/>
        </a:xfrm>
      </p:grpSpPr>
      <p:sp>
        <p:nvSpPr>
          <p:cNvPr id="300" name="Google Shape;300;p21"/>
          <p:cNvSpPr txBox="1">
            <a:spLocks noGrp="1"/>
          </p:cNvSpPr>
          <p:nvPr>
            <p:ph type="title"/>
          </p:nvPr>
        </p:nvSpPr>
        <p:spPr>
          <a:xfrm>
            <a:off x="432000" y="432000"/>
            <a:ext cx="10143235" cy="43200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21"/>
          <p:cNvSpPr txBox="1">
            <a:spLocks noGrp="1"/>
          </p:cNvSpPr>
          <p:nvPr>
            <p:ph type="body" idx="1"/>
          </p:nvPr>
        </p:nvSpPr>
        <p:spPr>
          <a:xfrm>
            <a:off x="432000" y="1152000"/>
            <a:ext cx="10143235" cy="5039250"/>
          </a:xfrm>
          <a:prstGeom prst="rect">
            <a:avLst/>
          </a:prstGeom>
          <a:noFill/>
          <a:ln>
            <a:noFill/>
          </a:ln>
        </p:spPr>
        <p:txBody>
          <a:bodyPr spcFirstLastPara="1" wrap="square" lIns="0" tIns="0" rIns="0" bIns="0" anchor="t" anchorCtr="0"/>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p21"/>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21"/>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4"/>
        <p:cNvGrpSpPr/>
        <p:nvPr/>
      </p:nvGrpSpPr>
      <p:grpSpPr>
        <a:xfrm>
          <a:off x="0" y="0"/>
          <a:ext cx="0" cy="0"/>
          <a:chOff x="0" y="0"/>
          <a:chExt cx="0" cy="0"/>
        </a:xfrm>
      </p:grpSpPr>
      <p:sp>
        <p:nvSpPr>
          <p:cNvPr id="305" name="Google Shape;305;p22"/>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6" name="Google Shape;306;p22"/>
          <p:cNvSpPr txBox="1">
            <a:spLocks noGrp="1"/>
          </p:cNvSpPr>
          <p:nvPr>
            <p:ph type="title"/>
          </p:nvPr>
        </p:nvSpPr>
        <p:spPr>
          <a:xfrm>
            <a:off x="432000" y="432000"/>
            <a:ext cx="10143235" cy="43200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7" name="Google Shape;307;p22"/>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
        <p:nvSpPr>
          <p:cNvPr id="308" name="Google Shape;308;p22"/>
          <p:cNvSpPr txBox="1">
            <a:spLocks noGrp="1"/>
          </p:cNvSpPr>
          <p:nvPr>
            <p:ph type="body" idx="1"/>
          </p:nvPr>
        </p:nvSpPr>
        <p:spPr>
          <a:xfrm>
            <a:off x="432000" y="1197204"/>
            <a:ext cx="4865864" cy="4979759"/>
          </a:xfrm>
          <a:prstGeom prst="rect">
            <a:avLst/>
          </a:prstGeom>
          <a:noFill/>
          <a:ln>
            <a:noFill/>
          </a:ln>
        </p:spPr>
        <p:txBody>
          <a:bodyPr spcFirstLastPara="1" wrap="square" lIns="0" tIns="0" rIns="0" bIns="0" anchor="t" anchorCtr="0"/>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22"/>
          <p:cNvSpPr txBox="1">
            <a:spLocks noGrp="1"/>
          </p:cNvSpPr>
          <p:nvPr>
            <p:ph type="body" idx="2"/>
          </p:nvPr>
        </p:nvSpPr>
        <p:spPr>
          <a:xfrm>
            <a:off x="5709372" y="1197204"/>
            <a:ext cx="4865864" cy="4979759"/>
          </a:xfrm>
          <a:prstGeom prst="rect">
            <a:avLst/>
          </a:prstGeom>
          <a:noFill/>
          <a:ln>
            <a:noFill/>
          </a:ln>
        </p:spPr>
        <p:txBody>
          <a:bodyPr spcFirstLastPara="1" wrap="square" lIns="0" tIns="0" rIns="0" bIns="0" anchor="t" anchorCtr="0"/>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310"/>
        <p:cNvGrpSpPr/>
        <p:nvPr/>
      </p:nvGrpSpPr>
      <p:grpSpPr>
        <a:xfrm>
          <a:off x="0" y="0"/>
          <a:ext cx="0" cy="0"/>
          <a:chOff x="0" y="0"/>
          <a:chExt cx="0" cy="0"/>
        </a:xfrm>
      </p:grpSpPr>
      <p:sp>
        <p:nvSpPr>
          <p:cNvPr id="311" name="Google Shape;311;p23"/>
          <p:cNvSpPr txBox="1">
            <a:spLocks noGrp="1"/>
          </p:cNvSpPr>
          <p:nvPr>
            <p:ph type="body" idx="1"/>
          </p:nvPr>
        </p:nvSpPr>
        <p:spPr>
          <a:xfrm>
            <a:off x="432000" y="1152000"/>
            <a:ext cx="3240000" cy="5039250"/>
          </a:xfrm>
          <a:prstGeom prst="rect">
            <a:avLst/>
          </a:prstGeom>
          <a:noFill/>
          <a:ln>
            <a:noFill/>
          </a:ln>
        </p:spPr>
        <p:txBody>
          <a:bodyPr spcFirstLastPara="1" wrap="square" lIns="0" tIns="0" rIns="0" bIns="0" anchor="t" anchorCtr="0"/>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2" name="Google Shape;312;p23"/>
          <p:cNvSpPr txBox="1">
            <a:spLocks noGrp="1"/>
          </p:cNvSpPr>
          <p:nvPr>
            <p:ph type="body" idx="2"/>
          </p:nvPr>
        </p:nvSpPr>
        <p:spPr>
          <a:xfrm>
            <a:off x="3883617" y="1152000"/>
            <a:ext cx="3240000" cy="5038725"/>
          </a:xfrm>
          <a:prstGeom prst="rect">
            <a:avLst/>
          </a:prstGeom>
          <a:noFill/>
          <a:ln>
            <a:noFill/>
          </a:ln>
        </p:spPr>
        <p:txBody>
          <a:bodyPr spcFirstLastPara="1" wrap="square" lIns="0" tIns="0" rIns="0" bIns="0" anchor="t" anchorCtr="0"/>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23"/>
          <p:cNvSpPr txBox="1">
            <a:spLocks noGrp="1"/>
          </p:cNvSpPr>
          <p:nvPr>
            <p:ph type="body" idx="3"/>
          </p:nvPr>
        </p:nvSpPr>
        <p:spPr>
          <a:xfrm>
            <a:off x="7335235" y="1152000"/>
            <a:ext cx="3240000" cy="5038725"/>
          </a:xfrm>
          <a:prstGeom prst="rect">
            <a:avLst/>
          </a:prstGeom>
          <a:noFill/>
          <a:ln>
            <a:noFill/>
          </a:ln>
        </p:spPr>
        <p:txBody>
          <a:bodyPr spcFirstLastPara="1" wrap="square" lIns="0" tIns="0" rIns="0" bIns="0" anchor="t" anchorCtr="0"/>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23"/>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23"/>
          <p:cNvSpPr txBox="1">
            <a:spLocks noGrp="1"/>
          </p:cNvSpPr>
          <p:nvPr>
            <p:ph type="title"/>
          </p:nvPr>
        </p:nvSpPr>
        <p:spPr>
          <a:xfrm>
            <a:off x="432000" y="432000"/>
            <a:ext cx="10143235" cy="43200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23"/>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5 Column">
  <p:cSld name="5 Column">
    <p:spTree>
      <p:nvGrpSpPr>
        <p:cNvPr id="1" name="Shape 317"/>
        <p:cNvGrpSpPr/>
        <p:nvPr/>
      </p:nvGrpSpPr>
      <p:grpSpPr>
        <a:xfrm>
          <a:off x="0" y="0"/>
          <a:ext cx="0" cy="0"/>
          <a:chOff x="0" y="0"/>
          <a:chExt cx="0" cy="0"/>
        </a:xfrm>
      </p:grpSpPr>
      <p:sp>
        <p:nvSpPr>
          <p:cNvPr id="318" name="Google Shape;318;p24"/>
          <p:cNvSpPr txBox="1">
            <a:spLocks noGrp="1"/>
          </p:cNvSpPr>
          <p:nvPr>
            <p:ph type="body" idx="1"/>
          </p:nvPr>
        </p:nvSpPr>
        <p:spPr>
          <a:xfrm>
            <a:off x="432000" y="1152000"/>
            <a:ext cx="1908000" cy="5039250"/>
          </a:xfrm>
          <a:prstGeom prst="rect">
            <a:avLst/>
          </a:prstGeom>
          <a:noFill/>
          <a:ln>
            <a:noFill/>
          </a:ln>
        </p:spPr>
        <p:txBody>
          <a:bodyPr spcFirstLastPara="1" wrap="square" lIns="0" tIns="0" rIns="0" bIns="0" anchor="t" anchorCtr="0"/>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24"/>
          <p:cNvSpPr txBox="1">
            <a:spLocks noGrp="1"/>
          </p:cNvSpPr>
          <p:nvPr>
            <p:ph type="body" idx="2"/>
          </p:nvPr>
        </p:nvSpPr>
        <p:spPr>
          <a:xfrm>
            <a:off x="2490809" y="1152525"/>
            <a:ext cx="1908000" cy="5038725"/>
          </a:xfrm>
          <a:prstGeom prst="rect">
            <a:avLst/>
          </a:prstGeom>
          <a:noFill/>
          <a:ln>
            <a:noFill/>
          </a:ln>
        </p:spPr>
        <p:txBody>
          <a:bodyPr spcFirstLastPara="1" wrap="square" lIns="0" tIns="0" rIns="0" bIns="0" anchor="t" anchorCtr="0"/>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24"/>
          <p:cNvSpPr txBox="1">
            <a:spLocks noGrp="1"/>
          </p:cNvSpPr>
          <p:nvPr>
            <p:ph type="body" idx="3"/>
          </p:nvPr>
        </p:nvSpPr>
        <p:spPr>
          <a:xfrm>
            <a:off x="4549618" y="1152525"/>
            <a:ext cx="1908000" cy="5038725"/>
          </a:xfrm>
          <a:prstGeom prst="rect">
            <a:avLst/>
          </a:prstGeom>
          <a:noFill/>
          <a:ln>
            <a:noFill/>
          </a:ln>
        </p:spPr>
        <p:txBody>
          <a:bodyPr spcFirstLastPara="1" wrap="square" lIns="0" tIns="0" rIns="0" bIns="0" anchor="t" anchorCtr="0"/>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1" name="Google Shape;321;p24"/>
          <p:cNvSpPr txBox="1">
            <a:spLocks noGrp="1"/>
          </p:cNvSpPr>
          <p:nvPr>
            <p:ph type="body" idx="4"/>
          </p:nvPr>
        </p:nvSpPr>
        <p:spPr>
          <a:xfrm>
            <a:off x="6608427" y="1148060"/>
            <a:ext cx="1908000" cy="5038725"/>
          </a:xfrm>
          <a:prstGeom prst="rect">
            <a:avLst/>
          </a:prstGeom>
          <a:noFill/>
          <a:ln>
            <a:noFill/>
          </a:ln>
        </p:spPr>
        <p:txBody>
          <a:bodyPr spcFirstLastPara="1" wrap="square" lIns="0" tIns="0" rIns="0" bIns="0" anchor="t" anchorCtr="0"/>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2" name="Google Shape;322;p24"/>
          <p:cNvSpPr txBox="1">
            <a:spLocks noGrp="1"/>
          </p:cNvSpPr>
          <p:nvPr>
            <p:ph type="body" idx="5"/>
          </p:nvPr>
        </p:nvSpPr>
        <p:spPr>
          <a:xfrm>
            <a:off x="8667235" y="1152525"/>
            <a:ext cx="1908000" cy="5038725"/>
          </a:xfrm>
          <a:prstGeom prst="rect">
            <a:avLst/>
          </a:prstGeom>
          <a:noFill/>
          <a:ln>
            <a:noFill/>
          </a:ln>
        </p:spPr>
        <p:txBody>
          <a:bodyPr spcFirstLastPara="1" wrap="square" lIns="0" tIns="0" rIns="0" bIns="0" anchor="t" anchorCtr="0"/>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24"/>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24"/>
          <p:cNvSpPr txBox="1">
            <a:spLocks noGrp="1"/>
          </p:cNvSpPr>
          <p:nvPr>
            <p:ph type="title"/>
          </p:nvPr>
        </p:nvSpPr>
        <p:spPr>
          <a:xfrm>
            <a:off x="432000" y="432000"/>
            <a:ext cx="10143235" cy="43200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5" name="Google Shape;325;p24"/>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26"/>
        <p:cNvGrpSpPr/>
        <p:nvPr/>
      </p:nvGrpSpPr>
      <p:grpSpPr>
        <a:xfrm>
          <a:off x="0" y="0"/>
          <a:ext cx="0" cy="0"/>
          <a:chOff x="0" y="0"/>
          <a:chExt cx="0" cy="0"/>
        </a:xfrm>
      </p:grpSpPr>
      <p:sp>
        <p:nvSpPr>
          <p:cNvPr id="327" name="Google Shape;327;p25"/>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25"/>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
        <p:nvSpPr>
          <p:cNvPr id="329" name="Google Shape;329;p25"/>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lstStyle>
            <a:lvl1pPr lvl="0" algn="l">
              <a:lnSpc>
                <a:spcPct val="90000"/>
              </a:lnSpc>
              <a:spcBef>
                <a:spcPts val="0"/>
              </a:spcBef>
              <a:spcAft>
                <a:spcPts val="0"/>
              </a:spcAft>
              <a:buClr>
                <a:srgbClr val="3F3F3F"/>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25"/>
          <p:cNvSpPr txBox="1">
            <a:spLocks noGrp="1"/>
          </p:cNvSpPr>
          <p:nvPr>
            <p:ph type="body" idx="1"/>
          </p:nvPr>
        </p:nvSpPr>
        <p:spPr>
          <a:xfrm>
            <a:off x="839788" y="2057400"/>
            <a:ext cx="3932237" cy="3811588"/>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3F3F3F"/>
              </a:buClr>
              <a:buSzPts val="1600"/>
              <a:buNone/>
              <a:defRPr sz="1600"/>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1" name="Google Shape;331;p25"/>
          <p:cNvSpPr txBox="1">
            <a:spLocks noGrp="1"/>
          </p:cNvSpPr>
          <p:nvPr>
            <p:ph type="body" idx="2"/>
          </p:nvPr>
        </p:nvSpPr>
        <p:spPr>
          <a:xfrm>
            <a:off x="5183188" y="457201"/>
            <a:ext cx="5082602" cy="5403850"/>
          </a:xfrm>
          <a:prstGeom prst="rect">
            <a:avLst/>
          </a:prstGeom>
          <a:noFill/>
          <a:ln>
            <a:noFill/>
          </a:ln>
        </p:spPr>
        <p:txBody>
          <a:bodyPr spcFirstLastPara="1" wrap="square" lIns="0" tIns="0" rIns="0" bIns="0" anchor="t" anchorCtr="0"/>
          <a:lstStyle>
            <a:lvl1pPr marL="457200" lvl="0" indent="-381000" algn="l">
              <a:lnSpc>
                <a:spcPct val="90000"/>
              </a:lnSpc>
              <a:spcBef>
                <a:spcPts val="1000"/>
              </a:spcBef>
              <a:spcAft>
                <a:spcPts val="0"/>
              </a:spcAft>
              <a:buClr>
                <a:srgbClr val="3F3F3F"/>
              </a:buClr>
              <a:buSzPts val="2400"/>
              <a:buChar char="•"/>
              <a:defRPr sz="2400"/>
            </a:lvl1pPr>
            <a:lvl2pPr marL="914400" lvl="1" indent="-355600" algn="l">
              <a:lnSpc>
                <a:spcPct val="90000"/>
              </a:lnSpc>
              <a:spcBef>
                <a:spcPts val="500"/>
              </a:spcBef>
              <a:spcAft>
                <a:spcPts val="0"/>
              </a:spcAft>
              <a:buClr>
                <a:srgbClr val="3F3F3F"/>
              </a:buClr>
              <a:buSzPts val="2000"/>
              <a:buChar char="•"/>
              <a:defRPr sz="2000"/>
            </a:lvl2pPr>
            <a:lvl3pPr marL="1371600" lvl="2" indent="-342900" algn="l">
              <a:lnSpc>
                <a:spcPct val="90000"/>
              </a:lnSpc>
              <a:spcBef>
                <a:spcPts val="500"/>
              </a:spcBef>
              <a:spcAft>
                <a:spcPts val="0"/>
              </a:spcAft>
              <a:buClr>
                <a:srgbClr val="3F3F3F"/>
              </a:buClr>
              <a:buSzPts val="1800"/>
              <a:buChar char="•"/>
              <a:defRPr sz="1800"/>
            </a:lvl3pPr>
            <a:lvl4pPr marL="1828800" lvl="3" indent="-330200" algn="l">
              <a:lnSpc>
                <a:spcPct val="90000"/>
              </a:lnSpc>
              <a:spcBef>
                <a:spcPts val="500"/>
              </a:spcBef>
              <a:spcAft>
                <a:spcPts val="0"/>
              </a:spcAft>
              <a:buClr>
                <a:srgbClr val="3F3F3F"/>
              </a:buClr>
              <a:buSzPts val="1600"/>
              <a:buChar char="•"/>
              <a:defRPr sz="1600"/>
            </a:lvl4pPr>
            <a:lvl5pPr marL="2286000" lvl="4" indent="-330200" algn="l">
              <a:lnSpc>
                <a:spcPct val="90000"/>
              </a:lnSpc>
              <a:spcBef>
                <a:spcPts val="500"/>
              </a:spcBef>
              <a:spcAft>
                <a:spcPts val="0"/>
              </a:spcAft>
              <a:buClr>
                <a:srgbClr val="3F3F3F"/>
              </a:buClr>
              <a:buSzPts val="1600"/>
              <a:buChar char="•"/>
              <a:defRPr sz="16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32"/>
        <p:cNvGrpSpPr/>
        <p:nvPr/>
      </p:nvGrpSpPr>
      <p:grpSpPr>
        <a:xfrm>
          <a:off x="0" y="0"/>
          <a:ext cx="0" cy="0"/>
          <a:chOff x="0" y="0"/>
          <a:chExt cx="0" cy="0"/>
        </a:xfrm>
      </p:grpSpPr>
      <p:sp>
        <p:nvSpPr>
          <p:cNvPr id="333" name="Google Shape;333;p26"/>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26"/>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
        <p:nvSpPr>
          <p:cNvPr id="335" name="Google Shape;335;p26"/>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lstStyle>
            <a:lvl1pPr lvl="0" algn="l">
              <a:lnSpc>
                <a:spcPct val="90000"/>
              </a:lnSpc>
              <a:spcBef>
                <a:spcPts val="0"/>
              </a:spcBef>
              <a:spcAft>
                <a:spcPts val="0"/>
              </a:spcAft>
              <a:buClr>
                <a:srgbClr val="3F3F3F"/>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6" name="Google Shape;336;p26"/>
          <p:cNvSpPr txBox="1">
            <a:spLocks noGrp="1"/>
          </p:cNvSpPr>
          <p:nvPr>
            <p:ph type="body" idx="1"/>
          </p:nvPr>
        </p:nvSpPr>
        <p:spPr>
          <a:xfrm>
            <a:off x="839788" y="2057400"/>
            <a:ext cx="3932237" cy="3811588"/>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3F3F3F"/>
              </a:buClr>
              <a:buSzPts val="1600"/>
              <a:buNone/>
              <a:defRPr sz="1600"/>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7" name="Google Shape;337;p26"/>
          <p:cNvSpPr>
            <a:spLocks noGrp="1"/>
          </p:cNvSpPr>
          <p:nvPr>
            <p:ph type="pic" idx="2"/>
          </p:nvPr>
        </p:nvSpPr>
        <p:spPr>
          <a:xfrm>
            <a:off x="5183188" y="457201"/>
            <a:ext cx="5063748" cy="5403850"/>
          </a:xfrm>
          <a:prstGeom prst="rect">
            <a:avLst/>
          </a:prstGeom>
          <a:noFill/>
          <a:ln>
            <a:noFill/>
          </a:ln>
        </p:spPr>
        <p:txBody>
          <a:bodyPr spcFirstLastPara="1" wrap="square" lIns="0" tIns="0" rIns="0" bIns="0" anchor="t" anchorCtr="0"/>
          <a:lstStyle>
            <a:lvl1pPr marR="0" lvl="0" algn="l" rtl="0">
              <a:lnSpc>
                <a:spcPct val="90000"/>
              </a:lnSpc>
              <a:spcBef>
                <a:spcPts val="1000"/>
              </a:spcBef>
              <a:spcAft>
                <a:spcPts val="0"/>
              </a:spcAft>
              <a:buClr>
                <a:srgbClr val="3F3F3F"/>
              </a:buClr>
              <a:buSzPts val="3200"/>
              <a:buFont typeface="Arial"/>
              <a:buNone/>
              <a:defRPr sz="3200" b="0" i="0" u="none" strike="noStrike" cap="none">
                <a:solidFill>
                  <a:srgbClr val="3F3F3F"/>
                </a:solidFill>
                <a:latin typeface="Corbel"/>
                <a:ea typeface="Corbel"/>
                <a:cs typeface="Corbel"/>
                <a:sym typeface="Corbel"/>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8"/>
        <p:cNvGrpSpPr/>
        <p:nvPr/>
      </p:nvGrpSpPr>
      <p:grpSpPr>
        <a:xfrm>
          <a:off x="0" y="0"/>
          <a:ext cx="0" cy="0"/>
          <a:chOff x="0" y="0"/>
          <a:chExt cx="0" cy="0"/>
        </a:xfrm>
      </p:grpSpPr>
      <p:sp>
        <p:nvSpPr>
          <p:cNvPr id="339" name="Google Shape;339;p27"/>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27"/>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341"/>
        <p:cNvGrpSpPr/>
        <p:nvPr/>
      </p:nvGrpSpPr>
      <p:grpSpPr>
        <a:xfrm>
          <a:off x="0" y="0"/>
          <a:ext cx="0" cy="0"/>
          <a:chOff x="0" y="0"/>
          <a:chExt cx="0" cy="0"/>
        </a:xfrm>
      </p:grpSpPr>
      <p:sp>
        <p:nvSpPr>
          <p:cNvPr id="342" name="Google Shape;342;p28"/>
          <p:cNvSpPr/>
          <p:nvPr/>
        </p:nvSpPr>
        <p:spPr>
          <a:xfrm>
            <a:off x="145004" y="135743"/>
            <a:ext cx="11909425" cy="6584950"/>
          </a:xfrm>
          <a:prstGeom prst="rect">
            <a:avLst/>
          </a:prstGeom>
          <a:solidFill>
            <a:srgbClr val="08343A"/>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nvGrpSpPr>
          <p:cNvPr id="343" name="Google Shape;343;p28"/>
          <p:cNvGrpSpPr/>
          <p:nvPr/>
        </p:nvGrpSpPr>
        <p:grpSpPr>
          <a:xfrm>
            <a:off x="5277678" y="0"/>
            <a:ext cx="5676382" cy="6858000"/>
            <a:chOff x="0" y="0"/>
            <a:chExt cx="12192000" cy="6858000"/>
          </a:xfrm>
        </p:grpSpPr>
        <p:sp>
          <p:nvSpPr>
            <p:cNvPr id="344" name="Google Shape;344;p28"/>
            <p:cNvSpPr/>
            <p:nvPr/>
          </p:nvSpPr>
          <p:spPr>
            <a:xfrm>
              <a:off x="0" y="0"/>
              <a:ext cx="12192000" cy="1365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345" name="Google Shape;345;p28"/>
            <p:cNvSpPr/>
            <p:nvPr/>
          </p:nvSpPr>
          <p:spPr>
            <a:xfrm>
              <a:off x="0" y="6721475"/>
              <a:ext cx="12192000" cy="1365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sp>
        <p:nvSpPr>
          <p:cNvPr id="346" name="Google Shape;346;p28"/>
          <p:cNvSpPr/>
          <p:nvPr/>
        </p:nvSpPr>
        <p:spPr>
          <a:xfrm rot="5400000">
            <a:off x="4823394" y="590809"/>
            <a:ext cx="6584950" cy="5676382"/>
          </a:xfrm>
          <a:prstGeom prst="rect">
            <a:avLst/>
          </a:pr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347" name="Google Shape;347;p28"/>
          <p:cNvSpPr txBox="1">
            <a:spLocks noGrp="1"/>
          </p:cNvSpPr>
          <p:nvPr>
            <p:ph type="ctrTitle"/>
          </p:nvPr>
        </p:nvSpPr>
        <p:spPr>
          <a:xfrm>
            <a:off x="5573044" y="3674372"/>
            <a:ext cx="5085650" cy="1870007"/>
          </a:xfrm>
          <a:prstGeom prst="rect">
            <a:avLst/>
          </a:prstGeom>
          <a:noFill/>
          <a:ln>
            <a:noFill/>
          </a:ln>
        </p:spPr>
        <p:txBody>
          <a:bodyPr spcFirstLastPara="1" wrap="square" lIns="0" tIns="0" rIns="0" bIns="0" anchor="b" anchorCtr="0"/>
          <a:lstStyle>
            <a:lvl1pPr lvl="0" algn="r">
              <a:lnSpc>
                <a:spcPct val="90000"/>
              </a:lnSpc>
              <a:spcBef>
                <a:spcPts val="0"/>
              </a:spcBef>
              <a:spcAft>
                <a:spcPts val="0"/>
              </a:spcAft>
              <a:buClr>
                <a:schemeClr val="lt1"/>
              </a:buClr>
              <a:buSzPts val="4500"/>
              <a:buFont typeface="Corbe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28"/>
          <p:cNvSpPr txBox="1">
            <a:spLocks noGrp="1"/>
          </p:cNvSpPr>
          <p:nvPr>
            <p:ph type="subTitle" idx="1"/>
          </p:nvPr>
        </p:nvSpPr>
        <p:spPr>
          <a:xfrm>
            <a:off x="5573044" y="5711550"/>
            <a:ext cx="5085650" cy="691666"/>
          </a:xfrm>
          <a:prstGeom prst="rect">
            <a:avLst/>
          </a:prstGeom>
          <a:noFill/>
          <a:ln>
            <a:noFill/>
          </a:ln>
        </p:spPr>
        <p:txBody>
          <a:bodyPr spcFirstLastPara="1" wrap="square" lIns="0" tIns="0" rIns="0" bIns="0" anchor="t" anchorCtr="0"/>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4"/>
        </a:solidFill>
        <a:effectLst/>
      </p:bgPr>
    </p:bg>
    <p:spTree>
      <p:nvGrpSpPr>
        <p:cNvPr id="1" name="Shape 349"/>
        <p:cNvGrpSpPr/>
        <p:nvPr/>
      </p:nvGrpSpPr>
      <p:grpSpPr>
        <a:xfrm>
          <a:off x="0" y="0"/>
          <a:ext cx="0" cy="0"/>
          <a:chOff x="0" y="0"/>
          <a:chExt cx="0" cy="0"/>
        </a:xfrm>
      </p:grpSpPr>
      <p:sp>
        <p:nvSpPr>
          <p:cNvPr id="350" name="Google Shape;350;p29"/>
          <p:cNvSpPr/>
          <p:nvPr/>
        </p:nvSpPr>
        <p:spPr>
          <a:xfrm rot="5400000">
            <a:off x="4823394" y="590809"/>
            <a:ext cx="6584950" cy="5676382"/>
          </a:xfrm>
          <a:prstGeom prst="rect">
            <a:avLst/>
          </a:pr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351" name="Google Shape;351;p29"/>
          <p:cNvSpPr txBox="1">
            <a:spLocks noGrp="1"/>
          </p:cNvSpPr>
          <p:nvPr>
            <p:ph type="ctrTitle"/>
          </p:nvPr>
        </p:nvSpPr>
        <p:spPr>
          <a:xfrm>
            <a:off x="5573044" y="3674372"/>
            <a:ext cx="5085650" cy="1870007"/>
          </a:xfrm>
          <a:prstGeom prst="rect">
            <a:avLst/>
          </a:prstGeom>
          <a:noFill/>
          <a:ln>
            <a:noFill/>
          </a:ln>
        </p:spPr>
        <p:txBody>
          <a:bodyPr spcFirstLastPara="1" wrap="square" lIns="0" tIns="0" rIns="0" bIns="0" anchor="b" anchorCtr="0"/>
          <a:lstStyle>
            <a:lvl1pPr lvl="0" algn="r">
              <a:lnSpc>
                <a:spcPct val="90000"/>
              </a:lnSpc>
              <a:spcBef>
                <a:spcPts val="0"/>
              </a:spcBef>
              <a:spcAft>
                <a:spcPts val="0"/>
              </a:spcAft>
              <a:buClr>
                <a:schemeClr val="lt1"/>
              </a:buClr>
              <a:buSzPts val="4500"/>
              <a:buFont typeface="Corbe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2" name="Google Shape;352;p29"/>
          <p:cNvSpPr txBox="1">
            <a:spLocks noGrp="1"/>
          </p:cNvSpPr>
          <p:nvPr>
            <p:ph type="subTitle" idx="1"/>
          </p:nvPr>
        </p:nvSpPr>
        <p:spPr>
          <a:xfrm>
            <a:off x="5573044" y="5711550"/>
            <a:ext cx="5085650" cy="691666"/>
          </a:xfrm>
          <a:prstGeom prst="rect">
            <a:avLst/>
          </a:prstGeom>
          <a:noFill/>
          <a:ln>
            <a:noFill/>
          </a:ln>
        </p:spPr>
        <p:txBody>
          <a:bodyPr spcFirstLastPara="1" wrap="square" lIns="0" tIns="0" rIns="0" bIns="0" anchor="t" anchorCtr="0"/>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3" name="Google Shape;353;p29"/>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Intro Copy">
  <p:cSld name="Large Intro Copy">
    <p:bg>
      <p:bgPr>
        <a:solidFill>
          <a:srgbClr val="F2F2F2"/>
        </a:solidFill>
        <a:effectLst/>
      </p:bgPr>
    </p:bg>
    <p:spTree>
      <p:nvGrpSpPr>
        <p:cNvPr id="1" name="Shape 37"/>
        <p:cNvGrpSpPr/>
        <p:nvPr/>
      </p:nvGrpSpPr>
      <p:grpSpPr>
        <a:xfrm>
          <a:off x="0" y="0"/>
          <a:ext cx="0" cy="0"/>
          <a:chOff x="0" y="0"/>
          <a:chExt cx="0" cy="0"/>
        </a:xfrm>
      </p:grpSpPr>
      <p:sp>
        <p:nvSpPr>
          <p:cNvPr id="38" name="Google Shape;38;p4"/>
          <p:cNvSpPr>
            <a:spLocks noGrp="1"/>
          </p:cNvSpPr>
          <p:nvPr>
            <p:ph type="pic" idx="2"/>
          </p:nvPr>
        </p:nvSpPr>
        <p:spPr>
          <a:xfrm>
            <a:off x="5277678" y="136525"/>
            <a:ext cx="5676382" cy="6584950"/>
          </a:xfrm>
          <a:prstGeom prst="rect">
            <a:avLst/>
          </a:prstGeom>
          <a:solidFill>
            <a:srgbClr val="08343A"/>
          </a:solidFill>
          <a:ln>
            <a:noFill/>
          </a:ln>
        </p:spPr>
        <p:txBody>
          <a:bodyPr spcFirstLastPara="1" wrap="square" lIns="0" tIns="1512000" rIns="0" bIns="0" anchor="t" anchorCtr="0"/>
          <a:lstStyle>
            <a:lvl1pPr marR="0" lvl="0" algn="ctr" rtl="0">
              <a:lnSpc>
                <a:spcPct val="90000"/>
              </a:lnSpc>
              <a:spcBef>
                <a:spcPts val="1000"/>
              </a:spcBef>
              <a:spcAft>
                <a:spcPts val="0"/>
              </a:spcAft>
              <a:buClr>
                <a:schemeClr val="lt1"/>
              </a:buClr>
              <a:buSzPts val="1800"/>
              <a:buFont typeface="Arial"/>
              <a:buNone/>
              <a:defRPr sz="1800" b="0" i="1" u="none" strike="noStrike" cap="none">
                <a:solidFill>
                  <a:schemeClr val="lt1"/>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39" name="Google Shape;39;p4"/>
          <p:cNvSpPr/>
          <p:nvPr/>
        </p:nvSpPr>
        <p:spPr>
          <a:xfrm rot="5400000">
            <a:off x="4823394" y="590809"/>
            <a:ext cx="6584950" cy="5676382"/>
          </a:xfrm>
          <a:prstGeom prst="rect">
            <a:avLst/>
          </a:pr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40" name="Google Shape;40;p4"/>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
        <p:nvSpPr>
          <p:cNvPr id="41" name="Google Shape;41;p4"/>
          <p:cNvSpPr txBox="1">
            <a:spLocks noGrp="1"/>
          </p:cNvSpPr>
          <p:nvPr>
            <p:ph type="body" idx="1"/>
          </p:nvPr>
        </p:nvSpPr>
        <p:spPr>
          <a:xfrm>
            <a:off x="432001" y="3674372"/>
            <a:ext cx="4444800" cy="2728844"/>
          </a:xfrm>
          <a:prstGeom prst="rect">
            <a:avLst/>
          </a:prstGeom>
          <a:noFill/>
          <a:ln>
            <a:noFill/>
          </a:ln>
        </p:spPr>
        <p:txBody>
          <a:bodyPr spcFirstLastPara="1" wrap="square" lIns="0" tIns="0" rIns="0" bIns="0" anchor="t" anchorCtr="0"/>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2" name="Google Shape;42;p4"/>
          <p:cNvGrpSpPr/>
          <p:nvPr/>
        </p:nvGrpSpPr>
        <p:grpSpPr>
          <a:xfrm>
            <a:off x="5277678" y="0"/>
            <a:ext cx="5676381" cy="6858000"/>
            <a:chOff x="0" y="0"/>
            <a:chExt cx="12192000" cy="6858000"/>
          </a:xfrm>
        </p:grpSpPr>
        <p:sp>
          <p:nvSpPr>
            <p:cNvPr id="43" name="Google Shape;43;p4"/>
            <p:cNvSpPr/>
            <p:nvPr/>
          </p:nvSpPr>
          <p:spPr>
            <a:xfrm>
              <a:off x="0" y="0"/>
              <a:ext cx="12192000" cy="1365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44" name="Google Shape;44;p4"/>
            <p:cNvSpPr/>
            <p:nvPr/>
          </p:nvSpPr>
          <p:spPr>
            <a:xfrm>
              <a:off x="0" y="6721475"/>
              <a:ext cx="12192000" cy="1365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sp>
        <p:nvSpPr>
          <p:cNvPr id="45" name="Google Shape;45;p4"/>
          <p:cNvSpPr txBox="1">
            <a:spLocks noGrp="1"/>
          </p:cNvSpPr>
          <p:nvPr>
            <p:ph type="ctrTitle"/>
          </p:nvPr>
        </p:nvSpPr>
        <p:spPr>
          <a:xfrm>
            <a:off x="5573044" y="3674373"/>
            <a:ext cx="5085650" cy="720000"/>
          </a:xfrm>
          <a:prstGeom prst="rect">
            <a:avLst/>
          </a:prstGeom>
          <a:noFill/>
          <a:ln>
            <a:noFill/>
          </a:ln>
        </p:spPr>
        <p:txBody>
          <a:bodyPr spcFirstLastPara="1" wrap="square" lIns="0" tIns="0" rIns="0" bIns="0" anchor="b" anchorCtr="0"/>
          <a:lstStyle>
            <a:lvl1pPr lvl="0" algn="r">
              <a:lnSpc>
                <a:spcPct val="90000"/>
              </a:lnSpc>
              <a:spcBef>
                <a:spcPts val="0"/>
              </a:spcBef>
              <a:spcAft>
                <a:spcPts val="0"/>
              </a:spcAft>
              <a:buClr>
                <a:schemeClr val="lt1"/>
              </a:buClr>
              <a:buSzPts val="4500"/>
              <a:buFont typeface="Corbe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
          <p:cNvSpPr txBox="1">
            <a:spLocks noGrp="1"/>
          </p:cNvSpPr>
          <p:nvPr>
            <p:ph type="subTitle" idx="3"/>
          </p:nvPr>
        </p:nvSpPr>
        <p:spPr>
          <a:xfrm>
            <a:off x="5573044" y="4608000"/>
            <a:ext cx="5085650" cy="1800000"/>
          </a:xfrm>
          <a:prstGeom prst="rect">
            <a:avLst/>
          </a:prstGeom>
          <a:noFill/>
          <a:ln>
            <a:noFill/>
          </a:ln>
        </p:spPr>
        <p:txBody>
          <a:bodyPr spcFirstLastPara="1" wrap="square" lIns="0" tIns="0" rIns="0" bIns="0" anchor="t" anchorCtr="0"/>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Bullets">
  <p:cSld name="Image Bullets">
    <p:spTree>
      <p:nvGrpSpPr>
        <p:cNvPr id="1" name="Shape 47"/>
        <p:cNvGrpSpPr/>
        <p:nvPr/>
      </p:nvGrpSpPr>
      <p:grpSpPr>
        <a:xfrm>
          <a:off x="0" y="0"/>
          <a:ext cx="0" cy="0"/>
          <a:chOff x="0" y="0"/>
          <a:chExt cx="0" cy="0"/>
        </a:xfrm>
      </p:grpSpPr>
      <p:sp>
        <p:nvSpPr>
          <p:cNvPr id="48" name="Google Shape;48;p5"/>
          <p:cNvSpPr txBox="1">
            <a:spLocks noGrp="1"/>
          </p:cNvSpPr>
          <p:nvPr>
            <p:ph type="title"/>
          </p:nvPr>
        </p:nvSpPr>
        <p:spPr>
          <a:xfrm>
            <a:off x="432000" y="432000"/>
            <a:ext cx="10143235" cy="43200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
          <p:cNvSpPr txBox="1">
            <a:spLocks noGrp="1"/>
          </p:cNvSpPr>
          <p:nvPr>
            <p:ph type="body" idx="1"/>
          </p:nvPr>
        </p:nvSpPr>
        <p:spPr>
          <a:xfrm>
            <a:off x="431800" y="1008000"/>
            <a:ext cx="10144125" cy="252000"/>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
          <p:cNvSpPr/>
          <p:nvPr/>
        </p:nvSpPr>
        <p:spPr>
          <a:xfrm>
            <a:off x="634213" y="2412312"/>
            <a:ext cx="1216152" cy="12161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51" name="Google Shape;51;p5"/>
          <p:cNvSpPr>
            <a:spLocks noGrp="1"/>
          </p:cNvSpPr>
          <p:nvPr>
            <p:ph type="pic" idx="2"/>
          </p:nvPr>
        </p:nvSpPr>
        <p:spPr>
          <a:xfrm>
            <a:off x="931393" y="2709492"/>
            <a:ext cx="621792" cy="621792"/>
          </a:xfrm>
          <a:prstGeom prst="rect">
            <a:avLst/>
          </a:prstGeom>
          <a:noFill/>
          <a:ln>
            <a:noFill/>
          </a:ln>
        </p:spPr>
        <p:txBody>
          <a:bodyPr spcFirstLastPara="1" wrap="square" lIns="180000" tIns="0" rIns="180000" bIns="0" anchor="ctr" anchorCtr="1"/>
          <a:lstStyle>
            <a:lvl1pPr marR="0" lvl="0" algn="l" rtl="0">
              <a:lnSpc>
                <a:spcPct val="90000"/>
              </a:lnSpc>
              <a:spcBef>
                <a:spcPts val="1000"/>
              </a:spcBef>
              <a:spcAft>
                <a:spcPts val="0"/>
              </a:spcAft>
              <a:buClr>
                <a:srgbClr val="7F7F7F"/>
              </a:buClr>
              <a:buSzPts val="500"/>
              <a:buFont typeface="Arial"/>
              <a:buNone/>
              <a:defRPr sz="5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52" name="Google Shape;52;p5"/>
          <p:cNvSpPr txBox="1">
            <a:spLocks noGrp="1"/>
          </p:cNvSpPr>
          <p:nvPr>
            <p:ph type="body" idx="3"/>
          </p:nvPr>
        </p:nvSpPr>
        <p:spPr>
          <a:xfrm>
            <a:off x="431800" y="3971432"/>
            <a:ext cx="1620000" cy="36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800"/>
              <a:buFont typeface="Arial"/>
              <a:buNone/>
              <a:defRPr sz="18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
          <p:cNvSpPr txBox="1">
            <a:spLocks noGrp="1"/>
          </p:cNvSpPr>
          <p:nvPr>
            <p:ph type="body" idx="4"/>
          </p:nvPr>
        </p:nvSpPr>
        <p:spPr>
          <a:xfrm>
            <a:off x="431800" y="4471987"/>
            <a:ext cx="1620000" cy="72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5"/>
          <p:cNvSpPr/>
          <p:nvPr/>
        </p:nvSpPr>
        <p:spPr>
          <a:xfrm>
            <a:off x="2765072" y="2412312"/>
            <a:ext cx="1216152" cy="12161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55" name="Google Shape;55;p5"/>
          <p:cNvSpPr>
            <a:spLocks noGrp="1"/>
          </p:cNvSpPr>
          <p:nvPr>
            <p:ph type="pic" idx="5"/>
          </p:nvPr>
        </p:nvSpPr>
        <p:spPr>
          <a:xfrm>
            <a:off x="3062252" y="2709492"/>
            <a:ext cx="621792" cy="621792"/>
          </a:xfrm>
          <a:prstGeom prst="rect">
            <a:avLst/>
          </a:prstGeom>
          <a:noFill/>
          <a:ln>
            <a:noFill/>
          </a:ln>
        </p:spPr>
        <p:txBody>
          <a:bodyPr spcFirstLastPara="1" wrap="square" lIns="180000" tIns="0" rIns="180000" bIns="0" anchor="ctr" anchorCtr="1"/>
          <a:lstStyle>
            <a:lvl1pPr marR="0" lvl="0" algn="l" rtl="0">
              <a:lnSpc>
                <a:spcPct val="90000"/>
              </a:lnSpc>
              <a:spcBef>
                <a:spcPts val="1000"/>
              </a:spcBef>
              <a:spcAft>
                <a:spcPts val="0"/>
              </a:spcAft>
              <a:buClr>
                <a:srgbClr val="7F7F7F"/>
              </a:buClr>
              <a:buSzPts val="500"/>
              <a:buFont typeface="Arial"/>
              <a:buNone/>
              <a:defRPr sz="5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56" name="Google Shape;56;p5"/>
          <p:cNvSpPr txBox="1">
            <a:spLocks noGrp="1"/>
          </p:cNvSpPr>
          <p:nvPr>
            <p:ph type="body" idx="6"/>
          </p:nvPr>
        </p:nvSpPr>
        <p:spPr>
          <a:xfrm>
            <a:off x="2562659" y="3971432"/>
            <a:ext cx="1620000" cy="36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800"/>
              <a:buFont typeface="Arial"/>
              <a:buNone/>
              <a:defRPr sz="18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
          <p:cNvSpPr txBox="1">
            <a:spLocks noGrp="1"/>
          </p:cNvSpPr>
          <p:nvPr>
            <p:ph type="body" idx="7"/>
          </p:nvPr>
        </p:nvSpPr>
        <p:spPr>
          <a:xfrm>
            <a:off x="2562659" y="4471987"/>
            <a:ext cx="1620000" cy="72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5"/>
          <p:cNvSpPr/>
          <p:nvPr/>
        </p:nvSpPr>
        <p:spPr>
          <a:xfrm>
            <a:off x="4895931" y="2412312"/>
            <a:ext cx="1216152" cy="12161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59" name="Google Shape;59;p5"/>
          <p:cNvSpPr>
            <a:spLocks noGrp="1"/>
          </p:cNvSpPr>
          <p:nvPr>
            <p:ph type="pic" idx="8"/>
          </p:nvPr>
        </p:nvSpPr>
        <p:spPr>
          <a:xfrm>
            <a:off x="5193111" y="2709492"/>
            <a:ext cx="621792" cy="621792"/>
          </a:xfrm>
          <a:prstGeom prst="rect">
            <a:avLst/>
          </a:prstGeom>
          <a:noFill/>
          <a:ln>
            <a:noFill/>
          </a:ln>
        </p:spPr>
        <p:txBody>
          <a:bodyPr spcFirstLastPara="1" wrap="square" lIns="180000" tIns="0" rIns="180000" bIns="0" anchor="ctr" anchorCtr="1"/>
          <a:lstStyle>
            <a:lvl1pPr marR="0" lvl="0" algn="l" rtl="0">
              <a:lnSpc>
                <a:spcPct val="90000"/>
              </a:lnSpc>
              <a:spcBef>
                <a:spcPts val="1000"/>
              </a:spcBef>
              <a:spcAft>
                <a:spcPts val="0"/>
              </a:spcAft>
              <a:buClr>
                <a:srgbClr val="7F7F7F"/>
              </a:buClr>
              <a:buSzPts val="500"/>
              <a:buFont typeface="Arial"/>
              <a:buNone/>
              <a:defRPr sz="5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60" name="Google Shape;60;p5"/>
          <p:cNvSpPr txBox="1">
            <a:spLocks noGrp="1"/>
          </p:cNvSpPr>
          <p:nvPr>
            <p:ph type="body" idx="9"/>
          </p:nvPr>
        </p:nvSpPr>
        <p:spPr>
          <a:xfrm>
            <a:off x="4693518" y="3971432"/>
            <a:ext cx="1620000" cy="36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800"/>
              <a:buFont typeface="Arial"/>
              <a:buNone/>
              <a:defRPr sz="18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5"/>
          <p:cNvSpPr txBox="1">
            <a:spLocks noGrp="1"/>
          </p:cNvSpPr>
          <p:nvPr>
            <p:ph type="body" idx="13"/>
          </p:nvPr>
        </p:nvSpPr>
        <p:spPr>
          <a:xfrm>
            <a:off x="4693518" y="4471987"/>
            <a:ext cx="1620000" cy="72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5"/>
          <p:cNvSpPr/>
          <p:nvPr/>
        </p:nvSpPr>
        <p:spPr>
          <a:xfrm>
            <a:off x="7026790" y="2412312"/>
            <a:ext cx="1216152" cy="12161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63" name="Google Shape;63;p5"/>
          <p:cNvSpPr>
            <a:spLocks noGrp="1"/>
          </p:cNvSpPr>
          <p:nvPr>
            <p:ph type="pic" idx="14"/>
          </p:nvPr>
        </p:nvSpPr>
        <p:spPr>
          <a:xfrm>
            <a:off x="7323970" y="2709492"/>
            <a:ext cx="621792" cy="621792"/>
          </a:xfrm>
          <a:prstGeom prst="rect">
            <a:avLst/>
          </a:prstGeom>
          <a:noFill/>
          <a:ln>
            <a:noFill/>
          </a:ln>
        </p:spPr>
        <p:txBody>
          <a:bodyPr spcFirstLastPara="1" wrap="square" lIns="180000" tIns="0" rIns="180000" bIns="0" anchor="ctr" anchorCtr="1"/>
          <a:lstStyle>
            <a:lvl1pPr marR="0" lvl="0" algn="l" rtl="0">
              <a:lnSpc>
                <a:spcPct val="90000"/>
              </a:lnSpc>
              <a:spcBef>
                <a:spcPts val="1000"/>
              </a:spcBef>
              <a:spcAft>
                <a:spcPts val="0"/>
              </a:spcAft>
              <a:buClr>
                <a:srgbClr val="7F7F7F"/>
              </a:buClr>
              <a:buSzPts val="500"/>
              <a:buFont typeface="Arial"/>
              <a:buNone/>
              <a:defRPr sz="5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64" name="Google Shape;64;p5"/>
          <p:cNvSpPr txBox="1">
            <a:spLocks noGrp="1"/>
          </p:cNvSpPr>
          <p:nvPr>
            <p:ph type="body" idx="15"/>
          </p:nvPr>
        </p:nvSpPr>
        <p:spPr>
          <a:xfrm>
            <a:off x="6824377" y="3971432"/>
            <a:ext cx="1620000" cy="36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800"/>
              <a:buFont typeface="Arial"/>
              <a:buNone/>
              <a:defRPr sz="18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5"/>
          <p:cNvSpPr txBox="1">
            <a:spLocks noGrp="1"/>
          </p:cNvSpPr>
          <p:nvPr>
            <p:ph type="body" idx="16"/>
          </p:nvPr>
        </p:nvSpPr>
        <p:spPr>
          <a:xfrm>
            <a:off x="6824377" y="4471987"/>
            <a:ext cx="1620000" cy="72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5"/>
          <p:cNvSpPr/>
          <p:nvPr/>
        </p:nvSpPr>
        <p:spPr>
          <a:xfrm>
            <a:off x="9157648" y="2412312"/>
            <a:ext cx="1216152" cy="12161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67" name="Google Shape;67;p5"/>
          <p:cNvSpPr>
            <a:spLocks noGrp="1"/>
          </p:cNvSpPr>
          <p:nvPr>
            <p:ph type="pic" idx="17"/>
          </p:nvPr>
        </p:nvSpPr>
        <p:spPr>
          <a:xfrm>
            <a:off x="9454828" y="2709492"/>
            <a:ext cx="621792" cy="621792"/>
          </a:xfrm>
          <a:prstGeom prst="rect">
            <a:avLst/>
          </a:prstGeom>
          <a:noFill/>
          <a:ln>
            <a:noFill/>
          </a:ln>
        </p:spPr>
        <p:txBody>
          <a:bodyPr spcFirstLastPara="1" wrap="square" lIns="180000" tIns="0" rIns="180000" bIns="0" anchor="ctr" anchorCtr="1"/>
          <a:lstStyle>
            <a:lvl1pPr marR="0" lvl="0" algn="l" rtl="0">
              <a:lnSpc>
                <a:spcPct val="90000"/>
              </a:lnSpc>
              <a:spcBef>
                <a:spcPts val="1000"/>
              </a:spcBef>
              <a:spcAft>
                <a:spcPts val="0"/>
              </a:spcAft>
              <a:buClr>
                <a:srgbClr val="7F7F7F"/>
              </a:buClr>
              <a:buSzPts val="500"/>
              <a:buFont typeface="Arial"/>
              <a:buNone/>
              <a:defRPr sz="5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68" name="Google Shape;68;p5"/>
          <p:cNvSpPr txBox="1">
            <a:spLocks noGrp="1"/>
          </p:cNvSpPr>
          <p:nvPr>
            <p:ph type="body" idx="18"/>
          </p:nvPr>
        </p:nvSpPr>
        <p:spPr>
          <a:xfrm>
            <a:off x="8955235" y="3971432"/>
            <a:ext cx="1620000" cy="36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800"/>
              <a:buFont typeface="Arial"/>
              <a:buNone/>
              <a:defRPr sz="18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
          <p:cNvSpPr txBox="1">
            <a:spLocks noGrp="1"/>
          </p:cNvSpPr>
          <p:nvPr>
            <p:ph type="body" idx="19"/>
          </p:nvPr>
        </p:nvSpPr>
        <p:spPr>
          <a:xfrm>
            <a:off x="8955235" y="4471987"/>
            <a:ext cx="1620000" cy="72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Bullets 3X">
  <p:cSld name="Image Bullets 3X">
    <p:bg>
      <p:bgPr>
        <a:solidFill>
          <a:srgbClr val="F2F2F2"/>
        </a:solidFill>
        <a:effectLst/>
      </p:bgPr>
    </p:bg>
    <p:spTree>
      <p:nvGrpSpPr>
        <p:cNvPr id="1" name="Shape 72"/>
        <p:cNvGrpSpPr/>
        <p:nvPr/>
      </p:nvGrpSpPr>
      <p:grpSpPr>
        <a:xfrm>
          <a:off x="0" y="0"/>
          <a:ext cx="0" cy="0"/>
          <a:chOff x="0" y="0"/>
          <a:chExt cx="0" cy="0"/>
        </a:xfrm>
      </p:grpSpPr>
      <p:sp>
        <p:nvSpPr>
          <p:cNvPr id="73" name="Google Shape;73;p6"/>
          <p:cNvSpPr/>
          <p:nvPr/>
        </p:nvSpPr>
        <p:spPr>
          <a:xfrm>
            <a:off x="634213" y="2412312"/>
            <a:ext cx="1216152" cy="12161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74" name="Google Shape;74;p6"/>
          <p:cNvSpPr>
            <a:spLocks noGrp="1"/>
          </p:cNvSpPr>
          <p:nvPr>
            <p:ph type="pic" idx="2"/>
          </p:nvPr>
        </p:nvSpPr>
        <p:spPr>
          <a:xfrm>
            <a:off x="931393" y="2709492"/>
            <a:ext cx="621792" cy="621792"/>
          </a:xfrm>
          <a:prstGeom prst="rect">
            <a:avLst/>
          </a:prstGeom>
          <a:noFill/>
          <a:ln>
            <a:noFill/>
          </a:ln>
        </p:spPr>
        <p:txBody>
          <a:bodyPr spcFirstLastPara="1" wrap="square" lIns="180000" tIns="0" rIns="180000" bIns="0" anchor="ctr" anchorCtr="1"/>
          <a:lstStyle>
            <a:lvl1pPr marR="0" lvl="0" algn="l" rtl="0">
              <a:lnSpc>
                <a:spcPct val="90000"/>
              </a:lnSpc>
              <a:spcBef>
                <a:spcPts val="1000"/>
              </a:spcBef>
              <a:spcAft>
                <a:spcPts val="0"/>
              </a:spcAft>
              <a:buClr>
                <a:srgbClr val="7F7F7F"/>
              </a:buClr>
              <a:buSzPts val="500"/>
              <a:buFont typeface="Arial"/>
              <a:buNone/>
              <a:defRPr sz="5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75" name="Google Shape;75;p6"/>
          <p:cNvSpPr txBox="1">
            <a:spLocks noGrp="1"/>
          </p:cNvSpPr>
          <p:nvPr>
            <p:ph type="body" idx="1"/>
          </p:nvPr>
        </p:nvSpPr>
        <p:spPr>
          <a:xfrm>
            <a:off x="431800" y="3971432"/>
            <a:ext cx="1620000" cy="36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800"/>
              <a:buFont typeface="Arial"/>
              <a:buNone/>
              <a:defRPr sz="18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6"/>
          <p:cNvSpPr txBox="1">
            <a:spLocks noGrp="1"/>
          </p:cNvSpPr>
          <p:nvPr>
            <p:ph type="body" idx="3"/>
          </p:nvPr>
        </p:nvSpPr>
        <p:spPr>
          <a:xfrm>
            <a:off x="431800" y="4471987"/>
            <a:ext cx="1620000" cy="72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6"/>
          <p:cNvSpPr/>
          <p:nvPr/>
        </p:nvSpPr>
        <p:spPr>
          <a:xfrm>
            <a:off x="2765072" y="2412312"/>
            <a:ext cx="1216152" cy="12161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78" name="Google Shape;78;p6"/>
          <p:cNvSpPr>
            <a:spLocks noGrp="1"/>
          </p:cNvSpPr>
          <p:nvPr>
            <p:ph type="pic" idx="4"/>
          </p:nvPr>
        </p:nvSpPr>
        <p:spPr>
          <a:xfrm>
            <a:off x="3062252" y="2709492"/>
            <a:ext cx="621792" cy="621792"/>
          </a:xfrm>
          <a:prstGeom prst="rect">
            <a:avLst/>
          </a:prstGeom>
          <a:noFill/>
          <a:ln>
            <a:noFill/>
          </a:ln>
        </p:spPr>
        <p:txBody>
          <a:bodyPr spcFirstLastPara="1" wrap="square" lIns="180000" tIns="0" rIns="180000" bIns="0" anchor="ctr" anchorCtr="1"/>
          <a:lstStyle>
            <a:lvl1pPr marR="0" lvl="0" algn="l" rtl="0">
              <a:lnSpc>
                <a:spcPct val="90000"/>
              </a:lnSpc>
              <a:spcBef>
                <a:spcPts val="1000"/>
              </a:spcBef>
              <a:spcAft>
                <a:spcPts val="0"/>
              </a:spcAft>
              <a:buClr>
                <a:srgbClr val="7F7F7F"/>
              </a:buClr>
              <a:buSzPts val="500"/>
              <a:buFont typeface="Arial"/>
              <a:buNone/>
              <a:defRPr sz="5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79" name="Google Shape;79;p6"/>
          <p:cNvSpPr txBox="1">
            <a:spLocks noGrp="1"/>
          </p:cNvSpPr>
          <p:nvPr>
            <p:ph type="body" idx="5"/>
          </p:nvPr>
        </p:nvSpPr>
        <p:spPr>
          <a:xfrm>
            <a:off x="2562659" y="3971432"/>
            <a:ext cx="1620000" cy="36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800"/>
              <a:buFont typeface="Arial"/>
              <a:buNone/>
              <a:defRPr sz="18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6"/>
          <p:cNvSpPr txBox="1">
            <a:spLocks noGrp="1"/>
          </p:cNvSpPr>
          <p:nvPr>
            <p:ph type="body" idx="6"/>
          </p:nvPr>
        </p:nvSpPr>
        <p:spPr>
          <a:xfrm>
            <a:off x="2562659" y="4471987"/>
            <a:ext cx="1620000" cy="72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
          <p:cNvSpPr/>
          <p:nvPr/>
        </p:nvSpPr>
        <p:spPr>
          <a:xfrm>
            <a:off x="4895931" y="2412312"/>
            <a:ext cx="1216152" cy="12161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82" name="Google Shape;82;p6"/>
          <p:cNvSpPr>
            <a:spLocks noGrp="1"/>
          </p:cNvSpPr>
          <p:nvPr>
            <p:ph type="pic" idx="7"/>
          </p:nvPr>
        </p:nvSpPr>
        <p:spPr>
          <a:xfrm>
            <a:off x="5193111" y="2709492"/>
            <a:ext cx="621792" cy="621792"/>
          </a:xfrm>
          <a:prstGeom prst="rect">
            <a:avLst/>
          </a:prstGeom>
          <a:noFill/>
          <a:ln>
            <a:noFill/>
          </a:ln>
        </p:spPr>
        <p:txBody>
          <a:bodyPr spcFirstLastPara="1" wrap="square" lIns="180000" tIns="0" rIns="180000" bIns="0" anchor="ctr" anchorCtr="1"/>
          <a:lstStyle>
            <a:lvl1pPr marR="0" lvl="0" algn="l" rtl="0">
              <a:lnSpc>
                <a:spcPct val="90000"/>
              </a:lnSpc>
              <a:spcBef>
                <a:spcPts val="1000"/>
              </a:spcBef>
              <a:spcAft>
                <a:spcPts val="0"/>
              </a:spcAft>
              <a:buClr>
                <a:srgbClr val="7F7F7F"/>
              </a:buClr>
              <a:buSzPts val="500"/>
              <a:buFont typeface="Arial"/>
              <a:buNone/>
              <a:defRPr sz="5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83" name="Google Shape;83;p6"/>
          <p:cNvSpPr txBox="1">
            <a:spLocks noGrp="1"/>
          </p:cNvSpPr>
          <p:nvPr>
            <p:ph type="body" idx="8"/>
          </p:nvPr>
        </p:nvSpPr>
        <p:spPr>
          <a:xfrm>
            <a:off x="4693518" y="3971432"/>
            <a:ext cx="1620000" cy="36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800"/>
              <a:buFont typeface="Arial"/>
              <a:buNone/>
              <a:defRPr sz="18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6"/>
          <p:cNvSpPr txBox="1">
            <a:spLocks noGrp="1"/>
          </p:cNvSpPr>
          <p:nvPr>
            <p:ph type="body" idx="9"/>
          </p:nvPr>
        </p:nvSpPr>
        <p:spPr>
          <a:xfrm>
            <a:off x="4693518" y="4471987"/>
            <a:ext cx="1620000" cy="72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6"/>
          <p:cNvSpPr>
            <a:spLocks noGrp="1"/>
          </p:cNvSpPr>
          <p:nvPr>
            <p:ph type="pic" idx="13"/>
          </p:nvPr>
        </p:nvSpPr>
        <p:spPr>
          <a:xfrm>
            <a:off x="6641052" y="136525"/>
            <a:ext cx="4313008" cy="6584950"/>
          </a:xfrm>
          <a:prstGeom prst="rect">
            <a:avLst/>
          </a:prstGeom>
          <a:solidFill>
            <a:srgbClr val="08343A"/>
          </a:solidFill>
          <a:ln>
            <a:noFill/>
          </a:ln>
        </p:spPr>
        <p:txBody>
          <a:bodyPr spcFirstLastPara="1" wrap="square" lIns="0" tIns="1512000" rIns="0" bIns="0" anchor="t" anchorCtr="0"/>
          <a:lstStyle>
            <a:lvl1pPr marR="0" lvl="0" algn="ctr" rtl="0">
              <a:lnSpc>
                <a:spcPct val="90000"/>
              </a:lnSpc>
              <a:spcBef>
                <a:spcPts val="1000"/>
              </a:spcBef>
              <a:spcAft>
                <a:spcPts val="0"/>
              </a:spcAft>
              <a:buClr>
                <a:schemeClr val="lt1"/>
              </a:buClr>
              <a:buSzPts val="1800"/>
              <a:buFont typeface="Arial"/>
              <a:buNone/>
              <a:defRPr sz="1800" b="0" i="1" u="none" strike="noStrike" cap="none">
                <a:solidFill>
                  <a:schemeClr val="lt1"/>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86" name="Google Shape;86;p6"/>
          <p:cNvSpPr/>
          <p:nvPr/>
        </p:nvSpPr>
        <p:spPr>
          <a:xfrm rot="5400000">
            <a:off x="7151842" y="2919257"/>
            <a:ext cx="3292475" cy="4311960"/>
          </a:xfrm>
          <a:prstGeom prst="rect">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nvGrpSpPr>
          <p:cNvPr id="87" name="Google Shape;87;p6"/>
          <p:cNvGrpSpPr/>
          <p:nvPr/>
        </p:nvGrpSpPr>
        <p:grpSpPr>
          <a:xfrm>
            <a:off x="6641050" y="0"/>
            <a:ext cx="4313009" cy="6858000"/>
            <a:chOff x="0" y="0"/>
            <a:chExt cx="12192000" cy="6858000"/>
          </a:xfrm>
        </p:grpSpPr>
        <p:sp>
          <p:nvSpPr>
            <p:cNvPr id="88" name="Google Shape;88;p6"/>
            <p:cNvSpPr/>
            <p:nvPr/>
          </p:nvSpPr>
          <p:spPr>
            <a:xfrm>
              <a:off x="0" y="0"/>
              <a:ext cx="12192000" cy="1365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89" name="Google Shape;89;p6"/>
            <p:cNvSpPr/>
            <p:nvPr/>
          </p:nvSpPr>
          <p:spPr>
            <a:xfrm>
              <a:off x="0" y="6721475"/>
              <a:ext cx="12192000" cy="1365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sp>
        <p:nvSpPr>
          <p:cNvPr id="90" name="Google Shape;90;p6"/>
          <p:cNvSpPr/>
          <p:nvPr/>
        </p:nvSpPr>
        <p:spPr>
          <a:xfrm rot="5400000">
            <a:off x="7151842" y="-373218"/>
            <a:ext cx="3292475" cy="4311960"/>
          </a:xfrm>
          <a:prstGeom prst="rect">
            <a:avLst/>
          </a:prstGeom>
          <a:solidFill>
            <a:srgbClr val="185860">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91" name="Google Shape;91;p6"/>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6"/>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
        <p:nvSpPr>
          <p:cNvPr id="93" name="Google Shape;93;p6"/>
          <p:cNvSpPr txBox="1">
            <a:spLocks noGrp="1"/>
          </p:cNvSpPr>
          <p:nvPr>
            <p:ph type="ctrTitle"/>
          </p:nvPr>
        </p:nvSpPr>
        <p:spPr>
          <a:xfrm>
            <a:off x="6866469" y="3674372"/>
            <a:ext cx="3863221" cy="720000"/>
          </a:xfrm>
          <a:prstGeom prst="rect">
            <a:avLst/>
          </a:prstGeom>
          <a:noFill/>
          <a:ln>
            <a:noFill/>
          </a:ln>
        </p:spPr>
        <p:txBody>
          <a:bodyPr spcFirstLastPara="1" wrap="square" lIns="0" tIns="0" rIns="0" bIns="0" anchor="b" anchorCtr="0"/>
          <a:lstStyle>
            <a:lvl1pPr lvl="0" algn="r">
              <a:lnSpc>
                <a:spcPct val="90000"/>
              </a:lnSpc>
              <a:spcBef>
                <a:spcPts val="0"/>
              </a:spcBef>
              <a:spcAft>
                <a:spcPts val="0"/>
              </a:spcAft>
              <a:buClr>
                <a:schemeClr val="lt1"/>
              </a:buClr>
              <a:buSzPts val="4500"/>
              <a:buFont typeface="Corbe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6"/>
          <p:cNvSpPr txBox="1">
            <a:spLocks noGrp="1"/>
          </p:cNvSpPr>
          <p:nvPr>
            <p:ph type="subTitle" idx="14"/>
          </p:nvPr>
        </p:nvSpPr>
        <p:spPr>
          <a:xfrm>
            <a:off x="6866469" y="4608000"/>
            <a:ext cx="3863221" cy="1800000"/>
          </a:xfrm>
          <a:prstGeom prst="rect">
            <a:avLst/>
          </a:prstGeom>
          <a:noFill/>
          <a:ln>
            <a:noFill/>
          </a:ln>
        </p:spPr>
        <p:txBody>
          <a:bodyPr spcFirstLastPara="1" wrap="square" lIns="0" tIns="0" rIns="0" bIns="0" anchor="t" anchorCtr="0"/>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Bullets 4X">
  <p:cSld name="Image Bullets 4X">
    <p:bg>
      <p:bgPr>
        <a:solidFill>
          <a:srgbClr val="F2F2F2"/>
        </a:solidFill>
        <a:effectLst/>
      </p:bgPr>
    </p:bg>
    <p:spTree>
      <p:nvGrpSpPr>
        <p:cNvPr id="1" name="Shape 95"/>
        <p:cNvGrpSpPr/>
        <p:nvPr/>
      </p:nvGrpSpPr>
      <p:grpSpPr>
        <a:xfrm>
          <a:off x="0" y="0"/>
          <a:ext cx="0" cy="0"/>
          <a:chOff x="0" y="0"/>
          <a:chExt cx="0" cy="0"/>
        </a:xfrm>
      </p:grpSpPr>
      <p:sp>
        <p:nvSpPr>
          <p:cNvPr id="96" name="Google Shape;96;p7"/>
          <p:cNvSpPr/>
          <p:nvPr/>
        </p:nvSpPr>
        <p:spPr>
          <a:xfrm>
            <a:off x="1729232" y="773488"/>
            <a:ext cx="1216152" cy="12161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97" name="Google Shape;97;p7"/>
          <p:cNvSpPr>
            <a:spLocks noGrp="1"/>
          </p:cNvSpPr>
          <p:nvPr>
            <p:ph type="pic" idx="2"/>
          </p:nvPr>
        </p:nvSpPr>
        <p:spPr>
          <a:xfrm>
            <a:off x="2026412" y="1070668"/>
            <a:ext cx="621792" cy="621792"/>
          </a:xfrm>
          <a:prstGeom prst="rect">
            <a:avLst/>
          </a:prstGeom>
          <a:noFill/>
          <a:ln>
            <a:noFill/>
          </a:ln>
        </p:spPr>
        <p:txBody>
          <a:bodyPr spcFirstLastPara="1" wrap="square" lIns="180000" tIns="0" rIns="180000" bIns="0" anchor="ctr" anchorCtr="1"/>
          <a:lstStyle>
            <a:lvl1pPr marR="0" lvl="0" algn="l" rtl="0">
              <a:lnSpc>
                <a:spcPct val="90000"/>
              </a:lnSpc>
              <a:spcBef>
                <a:spcPts val="1000"/>
              </a:spcBef>
              <a:spcAft>
                <a:spcPts val="0"/>
              </a:spcAft>
              <a:buClr>
                <a:srgbClr val="7F7F7F"/>
              </a:buClr>
              <a:buSzPts val="500"/>
              <a:buFont typeface="Arial"/>
              <a:buNone/>
              <a:defRPr sz="5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98" name="Google Shape;98;p7"/>
          <p:cNvSpPr txBox="1">
            <a:spLocks noGrp="1"/>
          </p:cNvSpPr>
          <p:nvPr>
            <p:ph type="body" idx="1"/>
          </p:nvPr>
        </p:nvSpPr>
        <p:spPr>
          <a:xfrm>
            <a:off x="1526819" y="2310044"/>
            <a:ext cx="1620000" cy="252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800"/>
              <a:buFont typeface="Arial"/>
              <a:buNone/>
              <a:defRPr sz="18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7"/>
          <p:cNvSpPr txBox="1">
            <a:spLocks noGrp="1"/>
          </p:cNvSpPr>
          <p:nvPr>
            <p:ph type="body" idx="3"/>
          </p:nvPr>
        </p:nvSpPr>
        <p:spPr>
          <a:xfrm>
            <a:off x="1526819" y="2702598"/>
            <a:ext cx="1620000" cy="434302"/>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7"/>
          <p:cNvSpPr/>
          <p:nvPr/>
        </p:nvSpPr>
        <p:spPr>
          <a:xfrm>
            <a:off x="3860091" y="773488"/>
            <a:ext cx="1216152" cy="12161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01" name="Google Shape;101;p7"/>
          <p:cNvSpPr>
            <a:spLocks noGrp="1"/>
          </p:cNvSpPr>
          <p:nvPr>
            <p:ph type="pic" idx="4"/>
          </p:nvPr>
        </p:nvSpPr>
        <p:spPr>
          <a:xfrm>
            <a:off x="4157271" y="1070668"/>
            <a:ext cx="621792" cy="621792"/>
          </a:xfrm>
          <a:prstGeom prst="rect">
            <a:avLst/>
          </a:prstGeom>
          <a:noFill/>
          <a:ln>
            <a:noFill/>
          </a:ln>
        </p:spPr>
        <p:txBody>
          <a:bodyPr spcFirstLastPara="1" wrap="square" lIns="180000" tIns="0" rIns="180000" bIns="0" anchor="ctr" anchorCtr="1"/>
          <a:lstStyle>
            <a:lvl1pPr marR="0" lvl="0" algn="l" rtl="0">
              <a:lnSpc>
                <a:spcPct val="90000"/>
              </a:lnSpc>
              <a:spcBef>
                <a:spcPts val="1000"/>
              </a:spcBef>
              <a:spcAft>
                <a:spcPts val="0"/>
              </a:spcAft>
              <a:buClr>
                <a:srgbClr val="7F7F7F"/>
              </a:buClr>
              <a:buSzPts val="500"/>
              <a:buFont typeface="Arial"/>
              <a:buNone/>
              <a:defRPr sz="5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02" name="Google Shape;102;p7"/>
          <p:cNvSpPr txBox="1">
            <a:spLocks noGrp="1"/>
          </p:cNvSpPr>
          <p:nvPr>
            <p:ph type="body" idx="5"/>
          </p:nvPr>
        </p:nvSpPr>
        <p:spPr>
          <a:xfrm>
            <a:off x="3657678" y="2310044"/>
            <a:ext cx="1620000" cy="252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800"/>
              <a:buFont typeface="Arial"/>
              <a:buNone/>
              <a:defRPr sz="18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7"/>
          <p:cNvSpPr txBox="1">
            <a:spLocks noGrp="1"/>
          </p:cNvSpPr>
          <p:nvPr>
            <p:ph type="body" idx="6"/>
          </p:nvPr>
        </p:nvSpPr>
        <p:spPr>
          <a:xfrm>
            <a:off x="3657678" y="2702598"/>
            <a:ext cx="1620000" cy="434302"/>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7"/>
          <p:cNvSpPr/>
          <p:nvPr/>
        </p:nvSpPr>
        <p:spPr>
          <a:xfrm>
            <a:off x="1728254" y="3771131"/>
            <a:ext cx="1216152" cy="12161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05" name="Google Shape;105;p7"/>
          <p:cNvSpPr>
            <a:spLocks noGrp="1"/>
          </p:cNvSpPr>
          <p:nvPr>
            <p:ph type="pic" idx="7"/>
          </p:nvPr>
        </p:nvSpPr>
        <p:spPr>
          <a:xfrm>
            <a:off x="2025434" y="4068311"/>
            <a:ext cx="621792" cy="621792"/>
          </a:xfrm>
          <a:prstGeom prst="rect">
            <a:avLst/>
          </a:prstGeom>
          <a:noFill/>
          <a:ln>
            <a:noFill/>
          </a:ln>
        </p:spPr>
        <p:txBody>
          <a:bodyPr spcFirstLastPara="1" wrap="square" lIns="180000" tIns="0" rIns="180000" bIns="0" anchor="ctr" anchorCtr="1"/>
          <a:lstStyle>
            <a:lvl1pPr marR="0" lvl="0" algn="l" rtl="0">
              <a:lnSpc>
                <a:spcPct val="90000"/>
              </a:lnSpc>
              <a:spcBef>
                <a:spcPts val="1000"/>
              </a:spcBef>
              <a:spcAft>
                <a:spcPts val="0"/>
              </a:spcAft>
              <a:buClr>
                <a:srgbClr val="7F7F7F"/>
              </a:buClr>
              <a:buSzPts val="500"/>
              <a:buFont typeface="Arial"/>
              <a:buNone/>
              <a:defRPr sz="5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06" name="Google Shape;106;p7"/>
          <p:cNvSpPr txBox="1">
            <a:spLocks noGrp="1"/>
          </p:cNvSpPr>
          <p:nvPr>
            <p:ph type="body" idx="8"/>
          </p:nvPr>
        </p:nvSpPr>
        <p:spPr>
          <a:xfrm>
            <a:off x="1526819" y="5329272"/>
            <a:ext cx="1620000" cy="252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800"/>
              <a:buFont typeface="Arial"/>
              <a:buNone/>
              <a:defRPr sz="18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7"/>
          <p:cNvSpPr txBox="1">
            <a:spLocks noGrp="1"/>
          </p:cNvSpPr>
          <p:nvPr>
            <p:ph type="body" idx="9"/>
          </p:nvPr>
        </p:nvSpPr>
        <p:spPr>
          <a:xfrm>
            <a:off x="1526819" y="5721826"/>
            <a:ext cx="1620000" cy="434302"/>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7"/>
          <p:cNvSpPr/>
          <p:nvPr/>
        </p:nvSpPr>
        <p:spPr>
          <a:xfrm>
            <a:off x="3859113" y="3771131"/>
            <a:ext cx="1216152" cy="12161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09" name="Google Shape;109;p7"/>
          <p:cNvSpPr>
            <a:spLocks noGrp="1"/>
          </p:cNvSpPr>
          <p:nvPr>
            <p:ph type="pic" idx="13"/>
          </p:nvPr>
        </p:nvSpPr>
        <p:spPr>
          <a:xfrm>
            <a:off x="4156293" y="4068311"/>
            <a:ext cx="621792" cy="621792"/>
          </a:xfrm>
          <a:prstGeom prst="rect">
            <a:avLst/>
          </a:prstGeom>
          <a:noFill/>
          <a:ln>
            <a:noFill/>
          </a:ln>
        </p:spPr>
        <p:txBody>
          <a:bodyPr spcFirstLastPara="1" wrap="square" lIns="180000" tIns="0" rIns="180000" bIns="0" anchor="ctr" anchorCtr="1"/>
          <a:lstStyle>
            <a:lvl1pPr marR="0" lvl="0" algn="l" rtl="0">
              <a:lnSpc>
                <a:spcPct val="90000"/>
              </a:lnSpc>
              <a:spcBef>
                <a:spcPts val="1000"/>
              </a:spcBef>
              <a:spcAft>
                <a:spcPts val="0"/>
              </a:spcAft>
              <a:buClr>
                <a:srgbClr val="7F7F7F"/>
              </a:buClr>
              <a:buSzPts val="500"/>
              <a:buFont typeface="Arial"/>
              <a:buNone/>
              <a:defRPr sz="5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10" name="Google Shape;110;p7"/>
          <p:cNvSpPr txBox="1">
            <a:spLocks noGrp="1"/>
          </p:cNvSpPr>
          <p:nvPr>
            <p:ph type="body" idx="14"/>
          </p:nvPr>
        </p:nvSpPr>
        <p:spPr>
          <a:xfrm>
            <a:off x="3657678" y="5329272"/>
            <a:ext cx="1620000" cy="252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800"/>
              <a:buFont typeface="Arial"/>
              <a:buNone/>
              <a:defRPr sz="18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7"/>
          <p:cNvSpPr txBox="1">
            <a:spLocks noGrp="1"/>
          </p:cNvSpPr>
          <p:nvPr>
            <p:ph type="body" idx="15"/>
          </p:nvPr>
        </p:nvSpPr>
        <p:spPr>
          <a:xfrm>
            <a:off x="3657678" y="5721826"/>
            <a:ext cx="1620000" cy="434302"/>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7"/>
          <p:cNvSpPr>
            <a:spLocks noGrp="1"/>
          </p:cNvSpPr>
          <p:nvPr>
            <p:ph type="pic" idx="16"/>
          </p:nvPr>
        </p:nvSpPr>
        <p:spPr>
          <a:xfrm>
            <a:off x="6641052" y="136525"/>
            <a:ext cx="4313008" cy="6584950"/>
          </a:xfrm>
          <a:prstGeom prst="rect">
            <a:avLst/>
          </a:prstGeom>
          <a:solidFill>
            <a:srgbClr val="08343A"/>
          </a:solidFill>
          <a:ln>
            <a:noFill/>
          </a:ln>
        </p:spPr>
        <p:txBody>
          <a:bodyPr spcFirstLastPara="1" wrap="square" lIns="0" tIns="1512000" rIns="0" bIns="0" anchor="t" anchorCtr="0"/>
          <a:lstStyle>
            <a:lvl1pPr marR="0" lvl="0" algn="ctr" rtl="0">
              <a:lnSpc>
                <a:spcPct val="90000"/>
              </a:lnSpc>
              <a:spcBef>
                <a:spcPts val="1000"/>
              </a:spcBef>
              <a:spcAft>
                <a:spcPts val="0"/>
              </a:spcAft>
              <a:buClr>
                <a:schemeClr val="lt1"/>
              </a:buClr>
              <a:buSzPts val="1800"/>
              <a:buFont typeface="Arial"/>
              <a:buNone/>
              <a:defRPr sz="1800" b="0" i="1" u="none" strike="noStrike" cap="none">
                <a:solidFill>
                  <a:schemeClr val="lt1"/>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13" name="Google Shape;113;p7"/>
          <p:cNvSpPr/>
          <p:nvPr/>
        </p:nvSpPr>
        <p:spPr>
          <a:xfrm rot="5400000">
            <a:off x="5505605" y="1273020"/>
            <a:ext cx="6584950" cy="4311960"/>
          </a:xfrm>
          <a:prstGeom prst="rect">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nvGrpSpPr>
          <p:cNvPr id="114" name="Google Shape;114;p7"/>
          <p:cNvGrpSpPr/>
          <p:nvPr/>
        </p:nvGrpSpPr>
        <p:grpSpPr>
          <a:xfrm>
            <a:off x="6641050" y="0"/>
            <a:ext cx="4313009" cy="6858000"/>
            <a:chOff x="0" y="0"/>
            <a:chExt cx="12192000" cy="6858000"/>
          </a:xfrm>
        </p:grpSpPr>
        <p:sp>
          <p:nvSpPr>
            <p:cNvPr id="115" name="Google Shape;115;p7"/>
            <p:cNvSpPr/>
            <p:nvPr/>
          </p:nvSpPr>
          <p:spPr>
            <a:xfrm>
              <a:off x="0" y="0"/>
              <a:ext cx="12192000" cy="1365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16" name="Google Shape;116;p7"/>
            <p:cNvSpPr/>
            <p:nvPr/>
          </p:nvSpPr>
          <p:spPr>
            <a:xfrm>
              <a:off x="0" y="6721475"/>
              <a:ext cx="12192000" cy="1365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sp>
        <p:nvSpPr>
          <p:cNvPr id="117" name="Google Shape;117;p7"/>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7"/>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
        <p:nvSpPr>
          <p:cNvPr id="119" name="Google Shape;119;p7"/>
          <p:cNvSpPr txBox="1">
            <a:spLocks noGrp="1"/>
          </p:cNvSpPr>
          <p:nvPr>
            <p:ph type="ctrTitle"/>
          </p:nvPr>
        </p:nvSpPr>
        <p:spPr>
          <a:xfrm>
            <a:off x="6866470" y="3674372"/>
            <a:ext cx="3863221" cy="720000"/>
          </a:xfrm>
          <a:prstGeom prst="rect">
            <a:avLst/>
          </a:prstGeom>
          <a:noFill/>
          <a:ln>
            <a:noFill/>
          </a:ln>
        </p:spPr>
        <p:txBody>
          <a:bodyPr spcFirstLastPara="1" wrap="square" lIns="0" tIns="0" rIns="0" bIns="0" anchor="b" anchorCtr="0"/>
          <a:lstStyle>
            <a:lvl1pPr lvl="0" algn="r">
              <a:lnSpc>
                <a:spcPct val="90000"/>
              </a:lnSpc>
              <a:spcBef>
                <a:spcPts val="0"/>
              </a:spcBef>
              <a:spcAft>
                <a:spcPts val="0"/>
              </a:spcAft>
              <a:buClr>
                <a:schemeClr val="lt1"/>
              </a:buClr>
              <a:buSzPts val="4500"/>
              <a:buFont typeface="Corbe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7"/>
          <p:cNvSpPr txBox="1">
            <a:spLocks noGrp="1"/>
          </p:cNvSpPr>
          <p:nvPr>
            <p:ph type="subTitle" idx="17"/>
          </p:nvPr>
        </p:nvSpPr>
        <p:spPr>
          <a:xfrm>
            <a:off x="6866470" y="4608000"/>
            <a:ext cx="3863221" cy="1800000"/>
          </a:xfrm>
          <a:prstGeom prst="rect">
            <a:avLst/>
          </a:prstGeom>
          <a:noFill/>
          <a:ln>
            <a:noFill/>
          </a:ln>
        </p:spPr>
        <p:txBody>
          <a:bodyPr spcFirstLastPara="1" wrap="square" lIns="0" tIns="0" rIns="0" bIns="0" anchor="t" anchorCtr="0"/>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gital Product">
  <p:cSld name="Digital Product">
    <p:bg>
      <p:bgPr>
        <a:solidFill>
          <a:srgbClr val="F2F2F2"/>
        </a:solidFill>
        <a:effectLst/>
      </p:bgPr>
    </p:bg>
    <p:spTree>
      <p:nvGrpSpPr>
        <p:cNvPr id="1" name="Shape 121"/>
        <p:cNvGrpSpPr/>
        <p:nvPr/>
      </p:nvGrpSpPr>
      <p:grpSpPr>
        <a:xfrm>
          <a:off x="0" y="0"/>
          <a:ext cx="0" cy="0"/>
          <a:chOff x="0" y="0"/>
          <a:chExt cx="0" cy="0"/>
        </a:xfrm>
      </p:grpSpPr>
      <p:sp>
        <p:nvSpPr>
          <p:cNvPr id="122" name="Google Shape;122;p8"/>
          <p:cNvSpPr>
            <a:spLocks noGrp="1"/>
          </p:cNvSpPr>
          <p:nvPr>
            <p:ph type="pic" idx="2"/>
          </p:nvPr>
        </p:nvSpPr>
        <p:spPr>
          <a:xfrm>
            <a:off x="-1" y="947452"/>
            <a:ext cx="5703889" cy="4320000"/>
          </a:xfrm>
          <a:prstGeom prst="rect">
            <a:avLst/>
          </a:prstGeom>
          <a:solidFill>
            <a:srgbClr val="D8D8D8"/>
          </a:solidFill>
          <a:ln>
            <a:noFill/>
          </a:ln>
        </p:spPr>
        <p:txBody>
          <a:bodyPr spcFirstLastPara="1" wrap="square" lIns="180000" tIns="0" rIns="180000" bIns="0" anchor="ctr" anchorCtr="1"/>
          <a:lstStyle>
            <a:lvl1pPr marR="0" lvl="0" algn="l" rtl="0">
              <a:lnSpc>
                <a:spcPct val="90000"/>
              </a:lnSpc>
              <a:spcBef>
                <a:spcPts val="1000"/>
              </a:spcBef>
              <a:spcAft>
                <a:spcPts val="0"/>
              </a:spcAft>
              <a:buClr>
                <a:srgbClr val="7F7F7F"/>
              </a:buClr>
              <a:buSzPts val="1100"/>
              <a:buFont typeface="Arial"/>
              <a:buNone/>
              <a:defRPr sz="11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pic>
        <p:nvPicPr>
          <p:cNvPr id="123" name="Google Shape;123;p8"/>
          <p:cNvPicPr preferRelativeResize="0"/>
          <p:nvPr/>
        </p:nvPicPr>
        <p:blipFill rotWithShape="1">
          <a:blip r:embed="rId2">
            <a:alphaModFix/>
          </a:blip>
          <a:srcRect/>
          <a:stretch/>
        </p:blipFill>
        <p:spPr>
          <a:xfrm flipH="1">
            <a:off x="0" y="457201"/>
            <a:ext cx="10705833" cy="6195852"/>
          </a:xfrm>
          <a:prstGeom prst="rect">
            <a:avLst/>
          </a:prstGeom>
          <a:noFill/>
          <a:ln>
            <a:noFill/>
          </a:ln>
        </p:spPr>
      </p:pic>
      <p:sp>
        <p:nvSpPr>
          <p:cNvPr id="124" name="Google Shape;124;p8"/>
          <p:cNvSpPr>
            <a:spLocks noGrp="1"/>
          </p:cNvSpPr>
          <p:nvPr>
            <p:ph type="pic" idx="3"/>
          </p:nvPr>
        </p:nvSpPr>
        <p:spPr>
          <a:xfrm>
            <a:off x="6641052" y="136525"/>
            <a:ext cx="4313008" cy="6584950"/>
          </a:xfrm>
          <a:prstGeom prst="rect">
            <a:avLst/>
          </a:prstGeom>
          <a:solidFill>
            <a:srgbClr val="08343A"/>
          </a:solidFill>
          <a:ln>
            <a:noFill/>
          </a:ln>
        </p:spPr>
        <p:txBody>
          <a:bodyPr spcFirstLastPara="1" wrap="square" lIns="0" tIns="1512000" rIns="0" bIns="0" anchor="t" anchorCtr="0"/>
          <a:lstStyle>
            <a:lvl1pPr marR="0" lvl="0" algn="ctr" rtl="0">
              <a:lnSpc>
                <a:spcPct val="90000"/>
              </a:lnSpc>
              <a:spcBef>
                <a:spcPts val="1000"/>
              </a:spcBef>
              <a:spcAft>
                <a:spcPts val="0"/>
              </a:spcAft>
              <a:buClr>
                <a:schemeClr val="lt1"/>
              </a:buClr>
              <a:buSzPts val="1800"/>
              <a:buFont typeface="Arial"/>
              <a:buNone/>
              <a:defRPr sz="1800" b="0" i="1" u="none" strike="noStrike" cap="none">
                <a:solidFill>
                  <a:schemeClr val="lt1"/>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25" name="Google Shape;125;p8"/>
          <p:cNvSpPr/>
          <p:nvPr/>
        </p:nvSpPr>
        <p:spPr>
          <a:xfrm rot="5400000">
            <a:off x="5505605" y="1273020"/>
            <a:ext cx="6584950" cy="4311960"/>
          </a:xfrm>
          <a:prstGeom prst="rect">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nvGrpSpPr>
          <p:cNvPr id="126" name="Google Shape;126;p8"/>
          <p:cNvGrpSpPr/>
          <p:nvPr/>
        </p:nvGrpSpPr>
        <p:grpSpPr>
          <a:xfrm>
            <a:off x="6641050" y="0"/>
            <a:ext cx="4313009" cy="6858000"/>
            <a:chOff x="0" y="0"/>
            <a:chExt cx="12192000" cy="6858000"/>
          </a:xfrm>
        </p:grpSpPr>
        <p:sp>
          <p:nvSpPr>
            <p:cNvPr id="127" name="Google Shape;127;p8"/>
            <p:cNvSpPr/>
            <p:nvPr/>
          </p:nvSpPr>
          <p:spPr>
            <a:xfrm>
              <a:off x="0" y="0"/>
              <a:ext cx="12192000" cy="1365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28" name="Google Shape;128;p8"/>
            <p:cNvSpPr/>
            <p:nvPr/>
          </p:nvSpPr>
          <p:spPr>
            <a:xfrm>
              <a:off x="0" y="6721475"/>
              <a:ext cx="12192000" cy="1365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sp>
        <p:nvSpPr>
          <p:cNvPr id="129" name="Google Shape;129;p8"/>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8"/>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
        <p:nvSpPr>
          <p:cNvPr id="131" name="Google Shape;131;p8"/>
          <p:cNvSpPr txBox="1">
            <a:spLocks noGrp="1"/>
          </p:cNvSpPr>
          <p:nvPr>
            <p:ph type="ctrTitle"/>
          </p:nvPr>
        </p:nvSpPr>
        <p:spPr>
          <a:xfrm>
            <a:off x="6866470" y="1767593"/>
            <a:ext cx="3863221" cy="2595353"/>
          </a:xfrm>
          <a:prstGeom prst="rect">
            <a:avLst/>
          </a:prstGeom>
          <a:noFill/>
          <a:ln>
            <a:noFill/>
          </a:ln>
        </p:spPr>
        <p:txBody>
          <a:bodyPr spcFirstLastPara="1" wrap="square" lIns="0" tIns="0" rIns="0" bIns="0" anchor="b" anchorCtr="0"/>
          <a:lstStyle>
            <a:lvl1pPr lvl="0" algn="l">
              <a:lnSpc>
                <a:spcPct val="90000"/>
              </a:lnSpc>
              <a:spcBef>
                <a:spcPts val="0"/>
              </a:spcBef>
              <a:spcAft>
                <a:spcPts val="0"/>
              </a:spcAft>
              <a:buClr>
                <a:schemeClr val="lt1"/>
              </a:buClr>
              <a:buSzPts val="4500"/>
              <a:buFont typeface="Corbe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8"/>
          <p:cNvSpPr txBox="1">
            <a:spLocks noGrp="1"/>
          </p:cNvSpPr>
          <p:nvPr>
            <p:ph type="body" idx="1"/>
          </p:nvPr>
        </p:nvSpPr>
        <p:spPr>
          <a:xfrm>
            <a:off x="6866470" y="4608000"/>
            <a:ext cx="3863221" cy="1800000"/>
          </a:xfrm>
          <a:prstGeom prst="rect">
            <a:avLst/>
          </a:prstGeom>
          <a:noFill/>
          <a:ln>
            <a:noFill/>
          </a:ln>
        </p:spPr>
        <p:txBody>
          <a:bodyPr spcFirstLastPara="1" wrap="square" lIns="0" tIns="0" rIns="0" bIns="0" anchor="t" anchorCtr="0"/>
          <a:lstStyle>
            <a:lvl1pPr marL="457200" lvl="0" indent="-342900" algn="l">
              <a:lnSpc>
                <a:spcPct val="90000"/>
              </a:lnSpc>
              <a:spcBef>
                <a:spcPts val="1000"/>
              </a:spcBef>
              <a:spcAft>
                <a:spcPts val="0"/>
              </a:spcAft>
              <a:buClr>
                <a:schemeClr val="lt1"/>
              </a:buClr>
              <a:buSzPts val="1800"/>
              <a:buChar char="•"/>
              <a:defRPr>
                <a:solidFill>
                  <a:schemeClr val="lt1"/>
                </a:solidFill>
              </a:defRPr>
            </a:lvl1pPr>
            <a:lvl2pPr marL="914400" lvl="1" indent="-330200" algn="l">
              <a:lnSpc>
                <a:spcPct val="90000"/>
              </a:lnSpc>
              <a:spcBef>
                <a:spcPts val="500"/>
              </a:spcBef>
              <a:spcAft>
                <a:spcPts val="0"/>
              </a:spcAft>
              <a:buClr>
                <a:schemeClr val="lt1"/>
              </a:buClr>
              <a:buSzPts val="1600"/>
              <a:buChar char="•"/>
              <a:defRPr>
                <a:solidFill>
                  <a:schemeClr val="lt1"/>
                </a:solidFill>
              </a:defRPr>
            </a:lvl2pPr>
            <a:lvl3pPr marL="1371600" lvl="2" indent="-317500" algn="l">
              <a:lnSpc>
                <a:spcPct val="90000"/>
              </a:lnSpc>
              <a:spcBef>
                <a:spcPts val="500"/>
              </a:spcBef>
              <a:spcAft>
                <a:spcPts val="0"/>
              </a:spcAft>
              <a:buClr>
                <a:schemeClr val="lt1"/>
              </a:buClr>
              <a:buSzPts val="1400"/>
              <a:buChar char="•"/>
              <a:defRPr>
                <a:solidFill>
                  <a:schemeClr val="lt1"/>
                </a:solidFill>
              </a:defRPr>
            </a:lvl3pPr>
            <a:lvl4pPr marL="1828800" lvl="3" indent="-317500" algn="l">
              <a:lnSpc>
                <a:spcPct val="90000"/>
              </a:lnSpc>
              <a:spcBef>
                <a:spcPts val="500"/>
              </a:spcBef>
              <a:spcAft>
                <a:spcPts val="0"/>
              </a:spcAft>
              <a:buClr>
                <a:schemeClr val="lt1"/>
              </a:buClr>
              <a:buSzPts val="1400"/>
              <a:buChar char="•"/>
              <a:defRPr>
                <a:solidFill>
                  <a:schemeClr val="lt1"/>
                </a:solidFill>
              </a:defRPr>
            </a:lvl4pPr>
            <a:lvl5pPr marL="2286000" lvl="4" indent="-317500" algn="l">
              <a:lnSpc>
                <a:spcPct val="9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Slide with Image">
  <p:cSld name="Divider Slide with Image">
    <p:bg>
      <p:bgPr>
        <a:solidFill>
          <a:schemeClr val="accent4"/>
        </a:solidFill>
        <a:effectLst/>
      </p:bgPr>
    </p:bg>
    <p:spTree>
      <p:nvGrpSpPr>
        <p:cNvPr id="1" name="Shape 133"/>
        <p:cNvGrpSpPr/>
        <p:nvPr/>
      </p:nvGrpSpPr>
      <p:grpSpPr>
        <a:xfrm>
          <a:off x="0" y="0"/>
          <a:ext cx="0" cy="0"/>
          <a:chOff x="0" y="0"/>
          <a:chExt cx="0" cy="0"/>
        </a:xfrm>
      </p:grpSpPr>
      <p:sp>
        <p:nvSpPr>
          <p:cNvPr id="134" name="Google Shape;134;p9"/>
          <p:cNvSpPr>
            <a:spLocks noGrp="1"/>
          </p:cNvSpPr>
          <p:nvPr>
            <p:ph type="pic" idx="2"/>
          </p:nvPr>
        </p:nvSpPr>
        <p:spPr>
          <a:xfrm>
            <a:off x="136525" y="136525"/>
            <a:ext cx="10817535" cy="6584950"/>
          </a:xfrm>
          <a:prstGeom prst="rect">
            <a:avLst/>
          </a:prstGeom>
          <a:noFill/>
          <a:ln>
            <a:noFill/>
          </a:ln>
        </p:spPr>
        <p:txBody>
          <a:bodyPr spcFirstLastPara="1" wrap="square" lIns="1080000" tIns="0" rIns="0" bIns="0" anchor="ctr" anchorCtr="0"/>
          <a:lstStyle>
            <a:lvl1pPr marR="0" lvl="0" algn="l" rtl="0">
              <a:lnSpc>
                <a:spcPct val="90000"/>
              </a:lnSpc>
              <a:spcBef>
                <a:spcPts val="1000"/>
              </a:spcBef>
              <a:spcAft>
                <a:spcPts val="0"/>
              </a:spcAft>
              <a:buClr>
                <a:schemeClr val="lt1"/>
              </a:buClr>
              <a:buSzPts val="1800"/>
              <a:buFont typeface="Arial"/>
              <a:buNone/>
              <a:defRPr sz="1800" b="0" i="1" u="none" strike="noStrike" cap="none">
                <a:solidFill>
                  <a:schemeClr val="lt1"/>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35" name="Google Shape;135;p9"/>
          <p:cNvSpPr/>
          <p:nvPr/>
        </p:nvSpPr>
        <p:spPr>
          <a:xfrm rot="5400000">
            <a:off x="4823394" y="590809"/>
            <a:ext cx="6584950" cy="5676382"/>
          </a:xfrm>
          <a:prstGeom prst="rect">
            <a:avLst/>
          </a:pr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36" name="Google Shape;136;p9"/>
          <p:cNvSpPr txBox="1">
            <a:spLocks noGrp="1"/>
          </p:cNvSpPr>
          <p:nvPr>
            <p:ph type="ctrTitle"/>
          </p:nvPr>
        </p:nvSpPr>
        <p:spPr>
          <a:xfrm>
            <a:off x="5573044" y="3674372"/>
            <a:ext cx="5085650" cy="1870007"/>
          </a:xfrm>
          <a:prstGeom prst="rect">
            <a:avLst/>
          </a:prstGeom>
          <a:noFill/>
          <a:ln>
            <a:noFill/>
          </a:ln>
        </p:spPr>
        <p:txBody>
          <a:bodyPr spcFirstLastPara="1" wrap="square" lIns="0" tIns="0" rIns="0" bIns="0" anchor="b" anchorCtr="0"/>
          <a:lstStyle>
            <a:lvl1pPr lvl="0" algn="r">
              <a:lnSpc>
                <a:spcPct val="90000"/>
              </a:lnSpc>
              <a:spcBef>
                <a:spcPts val="0"/>
              </a:spcBef>
              <a:spcAft>
                <a:spcPts val="0"/>
              </a:spcAft>
              <a:buClr>
                <a:schemeClr val="lt1"/>
              </a:buClr>
              <a:buSzPts val="4500"/>
              <a:buFont typeface="Corbe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9"/>
          <p:cNvSpPr txBox="1">
            <a:spLocks noGrp="1"/>
          </p:cNvSpPr>
          <p:nvPr>
            <p:ph type="subTitle" idx="1"/>
          </p:nvPr>
        </p:nvSpPr>
        <p:spPr>
          <a:xfrm>
            <a:off x="5573044" y="5711550"/>
            <a:ext cx="5085650" cy="691666"/>
          </a:xfrm>
          <a:prstGeom prst="rect">
            <a:avLst/>
          </a:prstGeom>
          <a:noFill/>
          <a:ln>
            <a:noFill/>
          </a:ln>
        </p:spPr>
        <p:txBody>
          <a:bodyPr spcFirstLastPara="1" wrap="square" lIns="0" tIns="0" rIns="0" bIns="0" anchor="t" anchorCtr="0"/>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8" name="Google Shape;138;p9"/>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Sections">
  <p:cSld name="Three Sections">
    <p:spTree>
      <p:nvGrpSpPr>
        <p:cNvPr id="1" name="Shape 139"/>
        <p:cNvGrpSpPr/>
        <p:nvPr/>
      </p:nvGrpSpPr>
      <p:grpSpPr>
        <a:xfrm>
          <a:off x="0" y="0"/>
          <a:ext cx="0" cy="0"/>
          <a:chOff x="0" y="0"/>
          <a:chExt cx="0" cy="0"/>
        </a:xfrm>
      </p:grpSpPr>
      <p:sp>
        <p:nvSpPr>
          <p:cNvPr id="140" name="Google Shape;140;p10"/>
          <p:cNvSpPr txBox="1">
            <a:spLocks noGrp="1"/>
          </p:cNvSpPr>
          <p:nvPr>
            <p:ph type="title"/>
          </p:nvPr>
        </p:nvSpPr>
        <p:spPr>
          <a:xfrm>
            <a:off x="432000" y="432000"/>
            <a:ext cx="10143235" cy="43200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rgbClr val="3F3F3F"/>
              </a:buClr>
              <a:buSzPts val="3200"/>
              <a:buFont typeface="Corbel"/>
              <a:buNone/>
              <a:defRPr>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10"/>
          <p:cNvSpPr txBox="1">
            <a:spLocks noGrp="1"/>
          </p:cNvSpPr>
          <p:nvPr>
            <p:ph type="body" idx="1"/>
          </p:nvPr>
        </p:nvSpPr>
        <p:spPr>
          <a:xfrm>
            <a:off x="431800" y="1008000"/>
            <a:ext cx="10144125" cy="252000"/>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rgbClr val="3F3F3F"/>
              </a:buClr>
              <a:buSzPts val="1800"/>
              <a:buNone/>
              <a:defRPr/>
            </a:lvl1pPr>
            <a:lvl2pPr marL="914400" lvl="1" indent="-228600" algn="l">
              <a:lnSpc>
                <a:spcPct val="90000"/>
              </a:lnSpc>
              <a:spcBef>
                <a:spcPts val="500"/>
              </a:spcBef>
              <a:spcAft>
                <a:spcPts val="0"/>
              </a:spcAft>
              <a:buClr>
                <a:srgbClr val="3F3F3F"/>
              </a:buClr>
              <a:buSzPts val="1600"/>
              <a:buNone/>
              <a:defRPr/>
            </a:lvl2pPr>
            <a:lvl3pPr marL="1371600" lvl="2" indent="-228600" algn="l">
              <a:lnSpc>
                <a:spcPct val="90000"/>
              </a:lnSpc>
              <a:spcBef>
                <a:spcPts val="500"/>
              </a:spcBef>
              <a:spcAft>
                <a:spcPts val="0"/>
              </a:spcAft>
              <a:buClr>
                <a:srgbClr val="3F3F3F"/>
              </a:buClr>
              <a:buSzPts val="1400"/>
              <a:buNone/>
              <a:defRPr/>
            </a:lvl3pPr>
            <a:lvl4pPr marL="1828800" lvl="3" indent="-228600" algn="l">
              <a:lnSpc>
                <a:spcPct val="90000"/>
              </a:lnSpc>
              <a:spcBef>
                <a:spcPts val="500"/>
              </a:spcBef>
              <a:spcAft>
                <a:spcPts val="0"/>
              </a:spcAft>
              <a:buClr>
                <a:srgbClr val="3F3F3F"/>
              </a:buClr>
              <a:buSzPts val="1400"/>
              <a:buNone/>
              <a:defRPr/>
            </a:lvl4pPr>
            <a:lvl5pPr marL="2286000" lvl="4" indent="-228600" algn="l">
              <a:lnSpc>
                <a:spcPct val="90000"/>
              </a:lnSpc>
              <a:spcBef>
                <a:spcPts val="500"/>
              </a:spcBef>
              <a:spcAft>
                <a:spcPts val="0"/>
              </a:spcAft>
              <a:buClr>
                <a:srgbClr val="3F3F3F"/>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10"/>
          <p:cNvSpPr/>
          <p:nvPr/>
        </p:nvSpPr>
        <p:spPr>
          <a:xfrm>
            <a:off x="2765072" y="2412312"/>
            <a:ext cx="1216152" cy="12161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43" name="Google Shape;143;p10"/>
          <p:cNvSpPr>
            <a:spLocks noGrp="1"/>
          </p:cNvSpPr>
          <p:nvPr>
            <p:ph type="pic" idx="2"/>
          </p:nvPr>
        </p:nvSpPr>
        <p:spPr>
          <a:xfrm>
            <a:off x="3062252" y="2709492"/>
            <a:ext cx="621792" cy="621792"/>
          </a:xfrm>
          <a:prstGeom prst="rect">
            <a:avLst/>
          </a:prstGeom>
          <a:noFill/>
          <a:ln>
            <a:noFill/>
          </a:ln>
        </p:spPr>
        <p:txBody>
          <a:bodyPr spcFirstLastPara="1" wrap="square" lIns="180000" tIns="0" rIns="180000" bIns="0" anchor="ctr" anchorCtr="1"/>
          <a:lstStyle>
            <a:lvl1pPr marR="0" lvl="0" algn="l" rtl="0">
              <a:lnSpc>
                <a:spcPct val="90000"/>
              </a:lnSpc>
              <a:spcBef>
                <a:spcPts val="1000"/>
              </a:spcBef>
              <a:spcAft>
                <a:spcPts val="0"/>
              </a:spcAft>
              <a:buClr>
                <a:srgbClr val="7F7F7F"/>
              </a:buClr>
              <a:buSzPts val="500"/>
              <a:buFont typeface="Arial"/>
              <a:buNone/>
              <a:defRPr sz="5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44" name="Google Shape;144;p10"/>
          <p:cNvSpPr txBox="1">
            <a:spLocks noGrp="1"/>
          </p:cNvSpPr>
          <p:nvPr>
            <p:ph type="body" idx="3"/>
          </p:nvPr>
        </p:nvSpPr>
        <p:spPr>
          <a:xfrm>
            <a:off x="2565400" y="3971432"/>
            <a:ext cx="1620000" cy="36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800"/>
              <a:buFont typeface="Arial"/>
              <a:buNone/>
              <a:defRPr sz="18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10"/>
          <p:cNvSpPr txBox="1">
            <a:spLocks noGrp="1"/>
          </p:cNvSpPr>
          <p:nvPr>
            <p:ph type="body" idx="4"/>
          </p:nvPr>
        </p:nvSpPr>
        <p:spPr>
          <a:xfrm>
            <a:off x="2565400" y="4471987"/>
            <a:ext cx="1620000" cy="72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10"/>
          <p:cNvSpPr/>
          <p:nvPr/>
        </p:nvSpPr>
        <p:spPr>
          <a:xfrm>
            <a:off x="4895931" y="2412312"/>
            <a:ext cx="1216152" cy="12161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47" name="Google Shape;147;p10"/>
          <p:cNvSpPr>
            <a:spLocks noGrp="1"/>
          </p:cNvSpPr>
          <p:nvPr>
            <p:ph type="pic" idx="5"/>
          </p:nvPr>
        </p:nvSpPr>
        <p:spPr>
          <a:xfrm>
            <a:off x="5193111" y="2709492"/>
            <a:ext cx="621792" cy="621792"/>
          </a:xfrm>
          <a:prstGeom prst="rect">
            <a:avLst/>
          </a:prstGeom>
          <a:noFill/>
          <a:ln>
            <a:noFill/>
          </a:ln>
        </p:spPr>
        <p:txBody>
          <a:bodyPr spcFirstLastPara="1" wrap="square" lIns="180000" tIns="0" rIns="180000" bIns="0" anchor="ctr" anchorCtr="1"/>
          <a:lstStyle>
            <a:lvl1pPr marR="0" lvl="0" algn="l" rtl="0">
              <a:lnSpc>
                <a:spcPct val="90000"/>
              </a:lnSpc>
              <a:spcBef>
                <a:spcPts val="1000"/>
              </a:spcBef>
              <a:spcAft>
                <a:spcPts val="0"/>
              </a:spcAft>
              <a:buClr>
                <a:srgbClr val="7F7F7F"/>
              </a:buClr>
              <a:buSzPts val="500"/>
              <a:buFont typeface="Arial"/>
              <a:buNone/>
              <a:defRPr sz="5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48" name="Google Shape;148;p10"/>
          <p:cNvSpPr txBox="1">
            <a:spLocks noGrp="1"/>
          </p:cNvSpPr>
          <p:nvPr>
            <p:ph type="body" idx="6"/>
          </p:nvPr>
        </p:nvSpPr>
        <p:spPr>
          <a:xfrm>
            <a:off x="4696259" y="3971432"/>
            <a:ext cx="1620000" cy="36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800"/>
              <a:buFont typeface="Arial"/>
              <a:buNone/>
              <a:defRPr sz="18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10"/>
          <p:cNvSpPr txBox="1">
            <a:spLocks noGrp="1"/>
          </p:cNvSpPr>
          <p:nvPr>
            <p:ph type="body" idx="7"/>
          </p:nvPr>
        </p:nvSpPr>
        <p:spPr>
          <a:xfrm>
            <a:off x="4696259" y="4471987"/>
            <a:ext cx="1620000" cy="72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10"/>
          <p:cNvSpPr/>
          <p:nvPr/>
        </p:nvSpPr>
        <p:spPr>
          <a:xfrm>
            <a:off x="7026790" y="2412312"/>
            <a:ext cx="1216152" cy="12161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51" name="Google Shape;151;p10"/>
          <p:cNvSpPr>
            <a:spLocks noGrp="1"/>
          </p:cNvSpPr>
          <p:nvPr>
            <p:ph type="pic" idx="8"/>
          </p:nvPr>
        </p:nvSpPr>
        <p:spPr>
          <a:xfrm>
            <a:off x="7323970" y="2709492"/>
            <a:ext cx="621792" cy="621792"/>
          </a:xfrm>
          <a:prstGeom prst="rect">
            <a:avLst/>
          </a:prstGeom>
          <a:noFill/>
          <a:ln>
            <a:noFill/>
          </a:ln>
        </p:spPr>
        <p:txBody>
          <a:bodyPr spcFirstLastPara="1" wrap="square" lIns="180000" tIns="0" rIns="180000" bIns="0" anchor="ctr" anchorCtr="1"/>
          <a:lstStyle>
            <a:lvl1pPr marR="0" lvl="0" algn="l" rtl="0">
              <a:lnSpc>
                <a:spcPct val="90000"/>
              </a:lnSpc>
              <a:spcBef>
                <a:spcPts val="1000"/>
              </a:spcBef>
              <a:spcAft>
                <a:spcPts val="0"/>
              </a:spcAft>
              <a:buClr>
                <a:srgbClr val="7F7F7F"/>
              </a:buClr>
              <a:buSzPts val="500"/>
              <a:buFont typeface="Arial"/>
              <a:buNone/>
              <a:defRPr sz="500" b="0" i="1" u="none" strike="noStrike" cap="none">
                <a:solidFill>
                  <a:srgbClr val="7F7F7F"/>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R="0" lvl="2"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R="0" lvl="3"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R="0" lvl="4"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52" name="Google Shape;152;p10"/>
          <p:cNvSpPr txBox="1">
            <a:spLocks noGrp="1"/>
          </p:cNvSpPr>
          <p:nvPr>
            <p:ph type="body" idx="9"/>
          </p:nvPr>
        </p:nvSpPr>
        <p:spPr>
          <a:xfrm>
            <a:off x="6827118" y="3971432"/>
            <a:ext cx="1620000" cy="36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800"/>
              <a:buFont typeface="Arial"/>
              <a:buNone/>
              <a:defRPr sz="18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10"/>
          <p:cNvSpPr txBox="1">
            <a:spLocks noGrp="1"/>
          </p:cNvSpPr>
          <p:nvPr>
            <p:ph type="body" idx="13"/>
          </p:nvPr>
        </p:nvSpPr>
        <p:spPr>
          <a:xfrm>
            <a:off x="6827118" y="4471987"/>
            <a:ext cx="1620000" cy="720000"/>
          </a:xfrm>
          <a:prstGeom prst="rect">
            <a:avLst/>
          </a:prstGeom>
          <a:noFill/>
          <a:ln>
            <a:noFill/>
          </a:ln>
        </p:spPr>
        <p:txBody>
          <a:bodyPr spcFirstLastPara="1" wrap="square" lIns="0" tIns="0" rIns="0" bIns="0" anchor="t" anchorCtr="0"/>
          <a:lstStyle>
            <a:lvl1pPr marL="457200" lvl="0" indent="-228600" algn="ctr">
              <a:lnSpc>
                <a:spcPct val="90000"/>
              </a:lnSpc>
              <a:spcBef>
                <a:spcPts val="1000"/>
              </a:spcBef>
              <a:spcAft>
                <a:spcPts val="0"/>
              </a:spcAft>
              <a:buClr>
                <a:srgbClr val="3F3F3F"/>
              </a:buClr>
              <a:buSzPts val="1400"/>
              <a:buNone/>
              <a:defRPr sz="14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10"/>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0"/>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92000" cy="1365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1" name="Google Shape;11;p1"/>
          <p:cNvSpPr/>
          <p:nvPr/>
        </p:nvSpPr>
        <p:spPr>
          <a:xfrm rot="5400000">
            <a:off x="-3360737" y="3360737"/>
            <a:ext cx="6858000" cy="1365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2" name="Google Shape;12;p1"/>
          <p:cNvSpPr/>
          <p:nvPr/>
        </p:nvSpPr>
        <p:spPr>
          <a:xfrm rot="5400000">
            <a:off x="8144030" y="2810031"/>
            <a:ext cx="6858000" cy="12379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3" name="Google Shape;13;p1"/>
          <p:cNvSpPr/>
          <p:nvPr/>
        </p:nvSpPr>
        <p:spPr>
          <a:xfrm>
            <a:off x="0" y="6721475"/>
            <a:ext cx="12192000" cy="1365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4" name="Google Shape;14;p1"/>
          <p:cNvSpPr txBox="1">
            <a:spLocks noGrp="1"/>
          </p:cNvSpPr>
          <p:nvPr>
            <p:ph type="title"/>
          </p:nvPr>
        </p:nvSpPr>
        <p:spPr>
          <a:xfrm>
            <a:off x="432000" y="432000"/>
            <a:ext cx="10143235" cy="432000"/>
          </a:xfrm>
          <a:prstGeom prst="rect">
            <a:avLst/>
          </a:prstGeom>
          <a:noFill/>
          <a:ln>
            <a:noFill/>
          </a:ln>
        </p:spPr>
        <p:txBody>
          <a:bodyPr spcFirstLastPara="1" wrap="square" lIns="0" tIns="0" rIns="0" bIns="0" anchor="ctr" anchorCtr="0"/>
          <a:lstStyle>
            <a:lvl1pPr marR="0" lvl="0" algn="l" rtl="0">
              <a:lnSpc>
                <a:spcPct val="90000"/>
              </a:lnSpc>
              <a:spcBef>
                <a:spcPts val="0"/>
              </a:spcBef>
              <a:spcAft>
                <a:spcPts val="0"/>
              </a:spcAft>
              <a:buClr>
                <a:srgbClr val="3F3F3F"/>
              </a:buClr>
              <a:buSzPts val="3200"/>
              <a:buFont typeface="Corbel"/>
              <a:buNone/>
              <a:defRPr sz="3200" b="0" i="0" u="none" strike="noStrike" cap="none">
                <a:solidFill>
                  <a:srgbClr val="3F3F3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
          <p:cNvSpPr txBox="1">
            <a:spLocks noGrp="1"/>
          </p:cNvSpPr>
          <p:nvPr>
            <p:ph type="body" idx="1"/>
          </p:nvPr>
        </p:nvSpPr>
        <p:spPr>
          <a:xfrm>
            <a:off x="432000" y="1152000"/>
            <a:ext cx="10143235" cy="5039250"/>
          </a:xfrm>
          <a:prstGeom prst="rect">
            <a:avLst/>
          </a:prstGeom>
          <a:noFill/>
          <a:ln>
            <a:noFill/>
          </a:ln>
        </p:spPr>
        <p:txBody>
          <a:bodyPr spcFirstLastPara="1" wrap="square" lIns="0" tIns="0" rIns="0" bIns="0" anchor="t" anchorCtr="0"/>
          <a:lstStyle>
            <a:lvl1pPr marL="457200" marR="0" lvl="0" indent="-342900" algn="l" rtl="0">
              <a:lnSpc>
                <a:spcPct val="90000"/>
              </a:lnSpc>
              <a:spcBef>
                <a:spcPts val="1000"/>
              </a:spcBef>
              <a:spcAft>
                <a:spcPts val="0"/>
              </a:spcAft>
              <a:buClr>
                <a:srgbClr val="3F3F3F"/>
              </a:buClr>
              <a:buSzPts val="1800"/>
              <a:buFont typeface="Arial"/>
              <a:buChar char="•"/>
              <a:defRPr sz="1800" b="0" i="0" u="none" strike="noStrike" cap="none">
                <a:solidFill>
                  <a:srgbClr val="3F3F3F"/>
                </a:solidFill>
                <a:latin typeface="Corbel"/>
                <a:ea typeface="Corbel"/>
                <a:cs typeface="Corbel"/>
                <a:sym typeface="Corbel"/>
              </a:defRPr>
            </a:lvl1pPr>
            <a:lvl2pPr marL="914400" marR="0" lvl="1" indent="-330200"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Corbel"/>
                <a:ea typeface="Corbel"/>
                <a:cs typeface="Corbel"/>
                <a:sym typeface="Corbel"/>
              </a:defRPr>
            </a:lvl2pPr>
            <a:lvl3pPr marL="1371600" marR="0" lvl="2" indent="-317500"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3pPr>
            <a:lvl4pPr marL="1828800" marR="0" lvl="3" indent="-317500"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4pPr>
            <a:lvl5pPr marL="2286000" marR="0" lvl="4" indent="-317500"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Corbel"/>
                <a:ea typeface="Corbel"/>
                <a:cs typeface="Corbel"/>
                <a:sym typeface="Corbe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6" name="Google Shape;16;p1"/>
          <p:cNvSpPr txBox="1">
            <a:spLocks noGrp="1"/>
          </p:cNvSpPr>
          <p:nvPr>
            <p:ph type="ftr" idx="11"/>
          </p:nvPr>
        </p:nvSpPr>
        <p:spPr>
          <a:xfrm>
            <a:off x="260974" y="6365893"/>
            <a:ext cx="4114800" cy="226714"/>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200" b="0" i="0" u="none" strike="noStrike" cap="none">
                <a:solidFill>
                  <a:srgbClr val="3F3F3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7" name="Google Shape;17;p1"/>
          <p:cNvSpPr txBox="1">
            <a:spLocks noGrp="1"/>
          </p:cNvSpPr>
          <p:nvPr>
            <p:ph type="sldNum" idx="12"/>
          </p:nvPr>
        </p:nvSpPr>
        <p:spPr>
          <a:xfrm>
            <a:off x="11091633" y="6456363"/>
            <a:ext cx="962795" cy="264330"/>
          </a:xfrm>
          <a:prstGeom prst="rect">
            <a:avLst/>
          </a:prstGeom>
          <a:noFill/>
          <a:ln w="9525" cap="flat" cmpd="sng">
            <a:solidFill>
              <a:srgbClr val="F2F2F2"/>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400" b="0" i="0" u="none" strike="noStrike" cap="none">
                <a:solidFill>
                  <a:srgbClr val="3F3F3F"/>
                </a:solidFill>
                <a:latin typeface="Corbel"/>
                <a:ea typeface="Corbel"/>
                <a:cs typeface="Corbel"/>
                <a:sym typeface="Corbel"/>
              </a:defRPr>
            </a:lvl1pPr>
            <a:lvl2pPr marL="0" marR="0" lvl="1" indent="0" algn="ctr" rtl="0">
              <a:spcBef>
                <a:spcPts val="0"/>
              </a:spcBef>
              <a:buNone/>
              <a:defRPr sz="1400" b="0" i="0" u="none" strike="noStrike" cap="none">
                <a:solidFill>
                  <a:srgbClr val="3F3F3F"/>
                </a:solidFill>
                <a:latin typeface="Corbel"/>
                <a:ea typeface="Corbel"/>
                <a:cs typeface="Corbel"/>
                <a:sym typeface="Corbel"/>
              </a:defRPr>
            </a:lvl2pPr>
            <a:lvl3pPr marL="0" marR="0" lvl="2" indent="0" algn="ctr" rtl="0">
              <a:spcBef>
                <a:spcPts val="0"/>
              </a:spcBef>
              <a:buNone/>
              <a:defRPr sz="1400" b="0" i="0" u="none" strike="noStrike" cap="none">
                <a:solidFill>
                  <a:srgbClr val="3F3F3F"/>
                </a:solidFill>
                <a:latin typeface="Corbel"/>
                <a:ea typeface="Corbel"/>
                <a:cs typeface="Corbel"/>
                <a:sym typeface="Corbel"/>
              </a:defRPr>
            </a:lvl3pPr>
            <a:lvl4pPr marL="0" marR="0" lvl="3" indent="0" algn="ctr" rtl="0">
              <a:spcBef>
                <a:spcPts val="0"/>
              </a:spcBef>
              <a:buNone/>
              <a:defRPr sz="1400" b="0" i="0" u="none" strike="noStrike" cap="none">
                <a:solidFill>
                  <a:srgbClr val="3F3F3F"/>
                </a:solidFill>
                <a:latin typeface="Corbel"/>
                <a:ea typeface="Corbel"/>
                <a:cs typeface="Corbel"/>
                <a:sym typeface="Corbel"/>
              </a:defRPr>
            </a:lvl4pPr>
            <a:lvl5pPr marL="0" marR="0" lvl="4" indent="0" algn="ctr" rtl="0">
              <a:spcBef>
                <a:spcPts val="0"/>
              </a:spcBef>
              <a:buNone/>
              <a:defRPr sz="1400" b="0" i="0" u="none" strike="noStrike" cap="none">
                <a:solidFill>
                  <a:srgbClr val="3F3F3F"/>
                </a:solidFill>
                <a:latin typeface="Corbel"/>
                <a:ea typeface="Corbel"/>
                <a:cs typeface="Corbel"/>
                <a:sym typeface="Corbel"/>
              </a:defRPr>
            </a:lvl5pPr>
            <a:lvl6pPr marL="0" marR="0" lvl="5" indent="0" algn="ctr" rtl="0">
              <a:spcBef>
                <a:spcPts val="0"/>
              </a:spcBef>
              <a:buNone/>
              <a:defRPr sz="1400" b="0" i="0" u="none" strike="noStrike" cap="none">
                <a:solidFill>
                  <a:srgbClr val="3F3F3F"/>
                </a:solidFill>
                <a:latin typeface="Corbel"/>
                <a:ea typeface="Corbel"/>
                <a:cs typeface="Corbel"/>
                <a:sym typeface="Corbel"/>
              </a:defRPr>
            </a:lvl6pPr>
            <a:lvl7pPr marL="0" marR="0" lvl="6" indent="0" algn="ctr" rtl="0">
              <a:spcBef>
                <a:spcPts val="0"/>
              </a:spcBef>
              <a:buNone/>
              <a:defRPr sz="1400" b="0" i="0" u="none" strike="noStrike" cap="none">
                <a:solidFill>
                  <a:srgbClr val="3F3F3F"/>
                </a:solidFill>
                <a:latin typeface="Corbel"/>
                <a:ea typeface="Corbel"/>
                <a:cs typeface="Corbel"/>
                <a:sym typeface="Corbel"/>
              </a:defRPr>
            </a:lvl7pPr>
            <a:lvl8pPr marL="0" marR="0" lvl="7" indent="0" algn="ctr" rtl="0">
              <a:spcBef>
                <a:spcPts val="0"/>
              </a:spcBef>
              <a:buNone/>
              <a:defRPr sz="1400" b="0" i="0" u="none" strike="noStrike" cap="none">
                <a:solidFill>
                  <a:srgbClr val="3F3F3F"/>
                </a:solidFill>
                <a:latin typeface="Corbel"/>
                <a:ea typeface="Corbel"/>
                <a:cs typeface="Corbel"/>
                <a:sym typeface="Corbel"/>
              </a:defRPr>
            </a:lvl8pPr>
            <a:lvl9pPr marL="0" marR="0" lvl="8" indent="0" algn="ctr" rtl="0">
              <a:spcBef>
                <a:spcPts val="0"/>
              </a:spcBef>
              <a:buNone/>
              <a:defRPr sz="1400" b="0" i="0" u="none" strike="noStrike" cap="none">
                <a:solidFill>
                  <a:srgbClr val="3F3F3F"/>
                </a:solidFill>
                <a:latin typeface="Corbel"/>
                <a:ea typeface="Corbel"/>
                <a:cs typeface="Corbel"/>
                <a:sym typeface="Corbel"/>
              </a:defRPr>
            </a:lvl9pPr>
          </a:lstStyle>
          <a:p>
            <a:pPr marL="0" lvl="0" indent="0" algn="ctr" rtl="0">
              <a:spcBef>
                <a:spcPts val="0"/>
              </a:spcBef>
              <a:spcAft>
                <a:spcPts val="0"/>
              </a:spcAft>
              <a:buNone/>
            </a:pPr>
            <a:r>
              <a:rPr lang="en-ZA"/>
              <a:t>page </a:t>
            </a:r>
            <a:fld id="{00000000-1234-1234-1234-123412341234}" type="slidenum">
              <a:rPr lang="en-ZA" b="1" i="1"/>
              <a:t>‹#›</a:t>
            </a:fld>
            <a:endParaRPr b="1" i="1"/>
          </a:p>
        </p:txBody>
      </p:sp>
      <p:sp>
        <p:nvSpPr>
          <p:cNvPr id="18" name="Google Shape;18;p1"/>
          <p:cNvSpPr txBox="1"/>
          <p:nvPr/>
        </p:nvSpPr>
        <p:spPr>
          <a:xfrm>
            <a:off x="11034141" y="5994000"/>
            <a:ext cx="1077777" cy="359073"/>
          </a:xfrm>
          <a:prstGeom prst="rect">
            <a:avLst/>
          </a:prstGeom>
          <a:noFill/>
          <a:ln>
            <a:noFill/>
          </a:ln>
        </p:spPr>
        <p:txBody>
          <a:bodyPr spcFirstLastPara="1" wrap="square" lIns="0" tIns="0" rIns="0" bIns="0" anchor="t" anchorCtr="0">
            <a:noAutofit/>
          </a:bodyPr>
          <a:lstStyle/>
          <a:p>
            <a:pPr marL="0" marR="0" lvl="0" indent="0" algn="ctr" rtl="0">
              <a:lnSpc>
                <a:spcPct val="58333"/>
              </a:lnSpc>
              <a:spcBef>
                <a:spcPts val="0"/>
              </a:spcBef>
              <a:spcAft>
                <a:spcPts val="0"/>
              </a:spcAft>
              <a:buNone/>
            </a:pPr>
            <a:r>
              <a:rPr lang="en-ZA" sz="2400" b="1" i="0" u="none" strike="noStrike" cap="none">
                <a:solidFill>
                  <a:schemeClr val="accent1"/>
                </a:solidFill>
                <a:latin typeface="Corbel"/>
                <a:ea typeface="Corbel"/>
                <a:cs typeface="Corbel"/>
                <a:sym typeface="Corbel"/>
              </a:rPr>
              <a:t>Contoso</a:t>
            </a:r>
            <a:r>
              <a:rPr lang="en-ZA" sz="2400" b="1" i="0" u="none" strike="noStrike" cap="none">
                <a:solidFill>
                  <a:srgbClr val="7F7F7F"/>
                </a:solidFill>
                <a:latin typeface="Corbel"/>
                <a:ea typeface="Corbel"/>
                <a:cs typeface="Corbel"/>
                <a:sym typeface="Corbel"/>
              </a:rPr>
              <a:t/>
            </a:r>
            <a:br>
              <a:rPr lang="en-ZA" sz="2400" b="1" i="0" u="none" strike="noStrike" cap="none">
                <a:solidFill>
                  <a:srgbClr val="7F7F7F"/>
                </a:solidFill>
                <a:latin typeface="Corbel"/>
                <a:ea typeface="Corbel"/>
                <a:cs typeface="Corbel"/>
                <a:sym typeface="Corbel"/>
              </a:rPr>
            </a:br>
            <a:r>
              <a:rPr lang="en-ZA" sz="1000" b="0" i="0" u="none" strike="noStrike" cap="none">
                <a:solidFill>
                  <a:srgbClr val="7F7F7F"/>
                </a:solidFill>
                <a:latin typeface="Corbel"/>
                <a:ea typeface="Corbel"/>
                <a:cs typeface="Corbel"/>
                <a:sym typeface="Corbel"/>
              </a:rPr>
              <a:t>Pharmaceuticals</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hyperlink" Target="http://www.krishisanskriti.org/acsit.html" TargetMode="External"/><Relationship Id="rId5" Type="http://schemas.openxmlformats.org/officeDocument/2006/relationships/hyperlink" Target="https://nayatihealthcare.com/" TargetMode="External"/><Relationship Id="rId6" Type="http://schemas.openxmlformats.org/officeDocument/2006/relationships/hyperlink" Target="https://www.medscape.com/slideshow/uk-doctors-satisfaction-survey-6009772" TargetMode="External"/><Relationship Id="rId7"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jpg"/><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jpg"/><Relationship Id="rId8" Type="http://schemas.openxmlformats.org/officeDocument/2006/relationships/image" Target="../media/image3.jp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3.jp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4" Type="http://schemas.openxmlformats.org/officeDocument/2006/relationships/image" Target="../media/image31.png"/><Relationship Id="rId15" Type="http://schemas.openxmlformats.org/officeDocument/2006/relationships/image" Target="../media/image32.png"/><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30" descr="Stethescope and arms showing a medical professional taking a patient's blood pressure.  Picture includes blood pressure machine and clipboard."/>
          <p:cNvPicPr preferRelativeResize="0">
            <a:picLocks noGrp="1"/>
          </p:cNvPicPr>
          <p:nvPr>
            <p:ph type="pic" idx="2"/>
          </p:nvPr>
        </p:nvPicPr>
        <p:blipFill rotWithShape="1">
          <a:blip r:embed="rId3">
            <a:alphaModFix/>
          </a:blip>
          <a:srcRect/>
          <a:stretch/>
        </p:blipFill>
        <p:spPr>
          <a:xfrm>
            <a:off x="136525" y="136525"/>
            <a:ext cx="11909425" cy="6584950"/>
          </a:xfrm>
          <a:prstGeom prst="rect">
            <a:avLst/>
          </a:prstGeom>
          <a:noFill/>
          <a:ln>
            <a:noFill/>
          </a:ln>
        </p:spPr>
      </p:pic>
      <p:sp>
        <p:nvSpPr>
          <p:cNvPr id="359" name="Google Shape;359;p30" title="Overlay Graphic"/>
          <p:cNvSpPr/>
          <p:nvPr/>
        </p:nvSpPr>
        <p:spPr>
          <a:xfrm>
            <a:off x="5277678" y="136800"/>
            <a:ext cx="5676382" cy="6584675"/>
          </a:xfrm>
          <a:prstGeom prst="rect">
            <a:avLst/>
          </a:prstGeom>
          <a:solidFill>
            <a:schemeClr val="accent4">
              <a:alpha val="8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360" name="Google Shape;360;p30"/>
          <p:cNvSpPr txBox="1">
            <a:spLocks noGrp="1"/>
          </p:cNvSpPr>
          <p:nvPr>
            <p:ph type="ctrTitle"/>
          </p:nvPr>
        </p:nvSpPr>
        <p:spPr>
          <a:xfrm>
            <a:off x="6676225" y="760175"/>
            <a:ext cx="3833700" cy="4817100"/>
          </a:xfrm>
          <a:prstGeom prst="rect">
            <a:avLst/>
          </a:prstGeom>
          <a:noFill/>
          <a:ln>
            <a:noFill/>
          </a:ln>
        </p:spPr>
        <p:txBody>
          <a:bodyPr spcFirstLastPara="1" wrap="square" lIns="0" tIns="0" rIns="0" bIns="0" anchor="b" anchorCtr="0">
            <a:noAutofit/>
          </a:bodyPr>
          <a:lstStyle/>
          <a:p>
            <a:pPr marL="0" lvl="0" indent="0" algn="ctr" rtl="0">
              <a:lnSpc>
                <a:spcPct val="115000"/>
              </a:lnSpc>
              <a:spcBef>
                <a:spcPts val="0"/>
              </a:spcBef>
              <a:spcAft>
                <a:spcPts val="300"/>
              </a:spcAft>
              <a:buClr>
                <a:schemeClr val="dk1"/>
              </a:buClr>
              <a:buSzPts val="1100"/>
              <a:buFont typeface="Arial"/>
              <a:buNone/>
            </a:pPr>
            <a:r>
              <a:rPr lang="en-ZA" sz="3600" b="1">
                <a:solidFill>
                  <a:srgbClr val="FFFFFF"/>
                </a:solidFill>
              </a:rPr>
              <a:t>Role of mobiHISTree application in better management of healthcare delivery in Hospitals</a:t>
            </a:r>
            <a:endParaRPr sz="3600" b="1">
              <a:solidFill>
                <a:srgbClr val="FFFFFF"/>
              </a:solidFill>
            </a:endParaRPr>
          </a:p>
        </p:txBody>
      </p:sp>
      <p:sp>
        <p:nvSpPr>
          <p:cNvPr id="361" name="Google Shape;361;p30"/>
          <p:cNvSpPr txBox="1">
            <a:spLocks noGrp="1"/>
          </p:cNvSpPr>
          <p:nvPr>
            <p:ph type="subTitle" idx="1"/>
          </p:nvPr>
        </p:nvSpPr>
        <p:spPr>
          <a:xfrm>
            <a:off x="5573044" y="5711550"/>
            <a:ext cx="5085650" cy="691666"/>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chemeClr val="lt1"/>
              </a:buClr>
              <a:buSzPts val="2400"/>
              <a:buNone/>
            </a:pPr>
            <a:r>
              <a:rPr lang="en-ZA" sz="3000" b="1">
                <a:solidFill>
                  <a:srgbClr val="000000"/>
                </a:solidFill>
              </a:rPr>
              <a:t>Shikha Gill</a:t>
            </a:r>
            <a:endParaRPr sz="3000" b="1">
              <a:solidFill>
                <a:srgbClr val="000000"/>
              </a:solidFill>
            </a:endParaRPr>
          </a:p>
        </p:txBody>
      </p:sp>
      <p:pic>
        <p:nvPicPr>
          <p:cNvPr id="362" name="Google Shape;362;p30"/>
          <p:cNvPicPr preferRelativeResize="0"/>
          <p:nvPr/>
        </p:nvPicPr>
        <p:blipFill>
          <a:blip r:embed="rId4">
            <a:alphaModFix/>
          </a:blip>
          <a:stretch>
            <a:fillRect/>
          </a:stretch>
        </p:blipFill>
        <p:spPr>
          <a:xfrm>
            <a:off x="9634250" y="303949"/>
            <a:ext cx="1197150" cy="539775"/>
          </a:xfrm>
          <a:prstGeom prst="rect">
            <a:avLst/>
          </a:prstGeom>
          <a:noFill/>
          <a:ln>
            <a:noFill/>
          </a:ln>
        </p:spPr>
      </p:pic>
      <p:pic>
        <p:nvPicPr>
          <p:cNvPr id="363" name="Google Shape;363;p30"/>
          <p:cNvPicPr preferRelativeResize="0"/>
          <p:nvPr/>
        </p:nvPicPr>
        <p:blipFill>
          <a:blip r:embed="rId5">
            <a:alphaModFix/>
          </a:blip>
          <a:stretch>
            <a:fillRect/>
          </a:stretch>
        </p:blipFill>
        <p:spPr>
          <a:xfrm>
            <a:off x="5710275" y="1463776"/>
            <a:ext cx="1197150" cy="20252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39" descr="Stethescope laying on top of form"/>
          <p:cNvPicPr preferRelativeResize="0">
            <a:picLocks noGrp="1"/>
          </p:cNvPicPr>
          <p:nvPr>
            <p:ph type="pic" idx="2"/>
          </p:nvPr>
        </p:nvPicPr>
        <p:blipFill rotWithShape="1">
          <a:blip r:embed="rId3">
            <a:alphaModFix/>
          </a:blip>
          <a:srcRect/>
          <a:stretch/>
        </p:blipFill>
        <p:spPr>
          <a:xfrm>
            <a:off x="5277678" y="136525"/>
            <a:ext cx="5676300" cy="6585000"/>
          </a:xfrm>
          <a:prstGeom prst="rect">
            <a:avLst/>
          </a:prstGeom>
          <a:solidFill>
            <a:srgbClr val="08343A"/>
          </a:solidFill>
          <a:ln>
            <a:noFill/>
          </a:ln>
        </p:spPr>
      </p:pic>
      <p:sp>
        <p:nvSpPr>
          <p:cNvPr id="527" name="Google Shape;527;p39" title="Overlay Graphic"/>
          <p:cNvSpPr/>
          <p:nvPr/>
        </p:nvSpPr>
        <p:spPr>
          <a:xfrm rot="5400000">
            <a:off x="4823410" y="590875"/>
            <a:ext cx="6585000" cy="5676300"/>
          </a:xfrm>
          <a:prstGeom prst="rect">
            <a:avLst/>
          </a:pr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528" name="Google Shape;528;p39"/>
          <p:cNvSpPr txBox="1">
            <a:spLocks noGrp="1"/>
          </p:cNvSpPr>
          <p:nvPr>
            <p:ph type="body" idx="1"/>
          </p:nvPr>
        </p:nvSpPr>
        <p:spPr>
          <a:xfrm>
            <a:off x="0" y="257425"/>
            <a:ext cx="5277600" cy="6145800"/>
          </a:xfrm>
          <a:prstGeom prst="rect">
            <a:avLst/>
          </a:prstGeom>
          <a:noFill/>
          <a:ln>
            <a:noFill/>
          </a:ln>
        </p:spPr>
        <p:txBody>
          <a:bodyPr spcFirstLastPara="1" wrap="square" lIns="0" tIns="0" rIns="0" bIns="0" anchor="t" anchorCtr="0">
            <a:noAutofit/>
          </a:bodyPr>
          <a:lstStyle/>
          <a:p>
            <a:pPr marL="457200" lvl="0" indent="-292100" algn="l" rtl="0">
              <a:lnSpc>
                <a:spcPct val="200000"/>
              </a:lnSpc>
              <a:spcBef>
                <a:spcPts val="0"/>
              </a:spcBef>
              <a:spcAft>
                <a:spcPts val="0"/>
              </a:spcAft>
              <a:buClr>
                <a:srgbClr val="000000"/>
              </a:buClr>
              <a:buSzPts val="1000"/>
              <a:buFont typeface="Georgia"/>
              <a:buChar char="•"/>
            </a:pPr>
            <a:r>
              <a:rPr lang="en-ZA" sz="1000">
                <a:solidFill>
                  <a:srgbClr val="000000"/>
                </a:solidFill>
                <a:latin typeface="Georgia"/>
                <a:ea typeface="Georgia"/>
                <a:cs typeface="Georgia"/>
                <a:sym typeface="Georgia"/>
              </a:rPr>
              <a:t>Alharthi H, Youssef A, Radwan S, Al-Muallim S, Zainab A. Physician satisfaction with electronic medical records in a major Saudi Government hospital. Journal of Taibah University Medical Sciences. 2014;9(3):213-218.</a:t>
            </a:r>
            <a:endParaRPr sz="1000">
              <a:solidFill>
                <a:srgbClr val="000000"/>
              </a:solidFill>
              <a:latin typeface="Georgia"/>
              <a:ea typeface="Georgia"/>
              <a:cs typeface="Georgia"/>
              <a:sym typeface="Georgia"/>
            </a:endParaRPr>
          </a:p>
          <a:p>
            <a:pPr marL="457200" lvl="0" indent="-292100" algn="l" rtl="0">
              <a:lnSpc>
                <a:spcPct val="200000"/>
              </a:lnSpc>
              <a:spcBef>
                <a:spcPts val="0"/>
              </a:spcBef>
              <a:spcAft>
                <a:spcPts val="0"/>
              </a:spcAft>
              <a:buClr>
                <a:srgbClr val="000000"/>
              </a:buClr>
              <a:buSzPts val="1000"/>
              <a:buFont typeface="Georgia"/>
              <a:buChar char="•"/>
            </a:pPr>
            <a:r>
              <a:rPr lang="en-ZA" sz="1000">
                <a:solidFill>
                  <a:srgbClr val="000000"/>
                </a:solidFill>
                <a:latin typeface="Georgia"/>
                <a:ea typeface="Georgia"/>
                <a:cs typeface="Georgia"/>
                <a:sym typeface="Georgia"/>
              </a:rPr>
              <a:t>Bah S. Annual Survey on the Level and Extent of Usage of Electronic Health Records in Government-related Hospitals in Eastern Province, Saudi Arabia. Perspect Health Inf Manag. 2011;8(1B).</a:t>
            </a:r>
            <a:endParaRPr sz="1000">
              <a:solidFill>
                <a:srgbClr val="000000"/>
              </a:solidFill>
              <a:latin typeface="Georgia"/>
              <a:ea typeface="Georgia"/>
              <a:cs typeface="Georgia"/>
              <a:sym typeface="Georgia"/>
            </a:endParaRPr>
          </a:p>
          <a:p>
            <a:pPr marL="457200" lvl="0" indent="-292100" algn="l" rtl="0">
              <a:lnSpc>
                <a:spcPct val="200000"/>
              </a:lnSpc>
              <a:spcBef>
                <a:spcPts val="0"/>
              </a:spcBef>
              <a:spcAft>
                <a:spcPts val="0"/>
              </a:spcAft>
              <a:buClr>
                <a:srgbClr val="000000"/>
              </a:buClr>
              <a:buSzPts val="1000"/>
              <a:buFont typeface="Georgia"/>
              <a:buChar char="•"/>
            </a:pPr>
            <a:r>
              <a:rPr lang="en-ZA" sz="1000">
                <a:solidFill>
                  <a:srgbClr val="000000"/>
                </a:solidFill>
                <a:latin typeface="Georgia"/>
                <a:ea typeface="Georgia"/>
                <a:cs typeface="Georgia"/>
                <a:sym typeface="Georgia"/>
              </a:rPr>
              <a:t>Demirel D. Hospital Management Information Systems in Health Sector and Development in Turkey. Journal of Current Researches on Health Sector. 2017;7(1).</a:t>
            </a:r>
            <a:endParaRPr sz="1000">
              <a:solidFill>
                <a:srgbClr val="000000"/>
              </a:solidFill>
              <a:latin typeface="Georgia"/>
              <a:ea typeface="Georgia"/>
              <a:cs typeface="Georgia"/>
              <a:sym typeface="Georgia"/>
            </a:endParaRPr>
          </a:p>
          <a:p>
            <a:pPr marL="457200" lvl="0" indent="-292100" algn="l" rtl="0">
              <a:lnSpc>
                <a:spcPct val="200000"/>
              </a:lnSpc>
              <a:spcBef>
                <a:spcPts val="0"/>
              </a:spcBef>
              <a:spcAft>
                <a:spcPts val="0"/>
              </a:spcAft>
              <a:buClr>
                <a:srgbClr val="000000"/>
              </a:buClr>
              <a:buSzPts val="1000"/>
              <a:buFont typeface="Georgia"/>
              <a:buChar char="•"/>
            </a:pPr>
            <a:r>
              <a:rPr lang="en-ZA" sz="1000">
                <a:solidFill>
                  <a:srgbClr val="000000"/>
                </a:solidFill>
                <a:latin typeface="Georgia"/>
                <a:ea typeface="Georgia"/>
                <a:cs typeface="Georgia"/>
                <a:sym typeface="Georgia"/>
              </a:rPr>
              <a:t>Garg R, Garg A. Hospital Management Information System(HMIS) in India. Krishi Sanskriti Publications [Internet]. 2019 [cited 20 April 2015];2(10). Available from: </a:t>
            </a:r>
            <a:r>
              <a:rPr lang="en-ZA" sz="1000" u="sng">
                <a:solidFill>
                  <a:srgbClr val="000000"/>
                </a:solidFill>
                <a:latin typeface="Georgia"/>
                <a:ea typeface="Georgia"/>
                <a:cs typeface="Georgia"/>
                <a:sym typeface="Georgia"/>
                <a:hlinkClick r:id="rId4"/>
              </a:rPr>
              <a:t>http://www.krishisanskriti.org/acsit.html</a:t>
            </a:r>
            <a:endParaRPr sz="1000">
              <a:solidFill>
                <a:srgbClr val="000000"/>
              </a:solidFill>
              <a:latin typeface="Georgia"/>
              <a:ea typeface="Georgia"/>
              <a:cs typeface="Georgia"/>
              <a:sym typeface="Georgia"/>
            </a:endParaRPr>
          </a:p>
          <a:p>
            <a:pPr marL="457200" lvl="0" indent="-292100" algn="l" rtl="0">
              <a:lnSpc>
                <a:spcPct val="200000"/>
              </a:lnSpc>
              <a:spcBef>
                <a:spcPts val="0"/>
              </a:spcBef>
              <a:spcAft>
                <a:spcPts val="0"/>
              </a:spcAft>
              <a:buClr>
                <a:srgbClr val="000000"/>
              </a:buClr>
              <a:buSzPts val="1000"/>
              <a:buFont typeface="Georgia"/>
              <a:buChar char="•"/>
            </a:pPr>
            <a:r>
              <a:rPr lang="en-ZA" sz="1000">
                <a:solidFill>
                  <a:srgbClr val="000000"/>
                </a:solidFill>
                <a:latin typeface="Georgia"/>
                <a:ea typeface="Georgia"/>
                <a:cs typeface="Georgia"/>
                <a:sym typeface="Georgia"/>
              </a:rPr>
              <a:t>Healthcare N. Best Hospital in India - Nayati Healthcare [Internet]. Nayati Medicity. 2019 [cited 20 May 2019]. Available from: </a:t>
            </a:r>
            <a:r>
              <a:rPr lang="en-ZA" sz="1000" u="sng">
                <a:solidFill>
                  <a:srgbClr val="000000"/>
                </a:solidFill>
                <a:latin typeface="Georgia"/>
                <a:ea typeface="Georgia"/>
                <a:cs typeface="Georgia"/>
                <a:sym typeface="Georgia"/>
                <a:hlinkClick r:id="rId5"/>
              </a:rPr>
              <a:t>https://nayatihealthcare.com/</a:t>
            </a:r>
            <a:endParaRPr sz="1000">
              <a:solidFill>
                <a:srgbClr val="000000"/>
              </a:solidFill>
              <a:latin typeface="Georgia"/>
              <a:ea typeface="Georgia"/>
              <a:cs typeface="Georgia"/>
              <a:sym typeface="Georgia"/>
            </a:endParaRPr>
          </a:p>
          <a:p>
            <a:pPr marL="457200" lvl="0" indent="-292100" algn="l" rtl="0">
              <a:lnSpc>
                <a:spcPct val="200000"/>
              </a:lnSpc>
              <a:spcBef>
                <a:spcPts val="0"/>
              </a:spcBef>
              <a:spcAft>
                <a:spcPts val="0"/>
              </a:spcAft>
              <a:buClr>
                <a:srgbClr val="000000"/>
              </a:buClr>
              <a:buSzPts val="1000"/>
              <a:buFont typeface="Georgia"/>
              <a:buChar char="•"/>
            </a:pPr>
            <a:r>
              <a:rPr lang="en-ZA" sz="1000">
                <a:solidFill>
                  <a:srgbClr val="000000"/>
                </a:solidFill>
                <a:latin typeface="Georgia"/>
                <a:ea typeface="Georgia"/>
                <a:cs typeface="Georgia"/>
                <a:sym typeface="Georgia"/>
              </a:rPr>
              <a:t>Khajouei R, Wierenga P, Hasman A, Jaspers M. Clinicians satisfaction with CPOE ease of use and effect on clinicians’ workflow, efficiency and medication safety. International Journal of Medical Informatics. 2011;80(5):297-309.</a:t>
            </a:r>
            <a:endParaRPr sz="1000">
              <a:solidFill>
                <a:srgbClr val="000000"/>
              </a:solidFill>
              <a:latin typeface="Georgia"/>
              <a:ea typeface="Georgia"/>
              <a:cs typeface="Georgia"/>
              <a:sym typeface="Georgia"/>
            </a:endParaRPr>
          </a:p>
          <a:p>
            <a:pPr marL="457200" lvl="0" indent="-292100" algn="l" rtl="0">
              <a:lnSpc>
                <a:spcPct val="200000"/>
              </a:lnSpc>
              <a:spcBef>
                <a:spcPts val="0"/>
              </a:spcBef>
              <a:spcAft>
                <a:spcPts val="0"/>
              </a:spcAft>
              <a:buClr>
                <a:srgbClr val="000000"/>
              </a:buClr>
              <a:buSzPts val="1000"/>
              <a:buFont typeface="Georgia"/>
              <a:buChar char="•"/>
            </a:pPr>
            <a:r>
              <a:rPr lang="en-ZA" sz="1000">
                <a:solidFill>
                  <a:srgbClr val="000000"/>
                </a:solidFill>
                <a:latin typeface="Georgia"/>
                <a:ea typeface="Georgia"/>
                <a:cs typeface="Georgia"/>
                <a:sym typeface="Georgia"/>
              </a:rPr>
              <a:t>Locke T. UK Doctors' Professional Satisfaction Survey [Internet]. Medscape. 2019 [cited 20 May 2019]. Available from: </a:t>
            </a:r>
            <a:r>
              <a:rPr lang="en-ZA" sz="1000" u="sng">
                <a:solidFill>
                  <a:srgbClr val="000000"/>
                </a:solidFill>
                <a:latin typeface="Georgia"/>
                <a:ea typeface="Georgia"/>
                <a:cs typeface="Georgia"/>
                <a:sym typeface="Georgia"/>
                <a:hlinkClick r:id="rId6"/>
              </a:rPr>
              <a:t>https://www.medscape.com/slideshow/uk-doctors-satisfaction-survey-6009772</a:t>
            </a:r>
            <a:endParaRPr sz="1000">
              <a:solidFill>
                <a:srgbClr val="000000"/>
              </a:solidFill>
              <a:latin typeface="Georgia"/>
              <a:ea typeface="Georgia"/>
              <a:cs typeface="Georgia"/>
              <a:sym typeface="Georgia"/>
            </a:endParaRPr>
          </a:p>
          <a:p>
            <a:pPr marL="457200" lvl="0" indent="-292100" algn="l" rtl="0">
              <a:lnSpc>
                <a:spcPct val="200000"/>
              </a:lnSpc>
              <a:spcBef>
                <a:spcPts val="0"/>
              </a:spcBef>
              <a:spcAft>
                <a:spcPts val="0"/>
              </a:spcAft>
              <a:buClr>
                <a:srgbClr val="000000"/>
              </a:buClr>
              <a:buSzPts val="1000"/>
              <a:buFont typeface="Georgia"/>
              <a:buChar char="•"/>
            </a:pPr>
            <a:r>
              <a:rPr lang="en-ZA" sz="1000">
                <a:solidFill>
                  <a:srgbClr val="000000"/>
                </a:solidFill>
                <a:latin typeface="Georgia"/>
                <a:ea typeface="Georgia"/>
                <a:cs typeface="Georgia"/>
                <a:sym typeface="Georgia"/>
              </a:rPr>
              <a:t>Tang P, Lansky D. The Missing Link: Bridging The Patient–Provider Health Information Gap. Health Affairs. 2005;24(5):1290-1295.</a:t>
            </a:r>
            <a:endParaRPr sz="1000">
              <a:solidFill>
                <a:srgbClr val="000000"/>
              </a:solidFill>
              <a:latin typeface="Georgia"/>
              <a:ea typeface="Georgia"/>
              <a:cs typeface="Georgia"/>
              <a:sym typeface="Georgia"/>
            </a:endParaRPr>
          </a:p>
        </p:txBody>
      </p:sp>
      <p:sp>
        <p:nvSpPr>
          <p:cNvPr id="529" name="Google Shape;529;p39"/>
          <p:cNvSpPr txBox="1">
            <a:spLocks noGrp="1"/>
          </p:cNvSpPr>
          <p:nvPr>
            <p:ph type="ctrTitle"/>
          </p:nvPr>
        </p:nvSpPr>
        <p:spPr>
          <a:xfrm>
            <a:off x="8064347" y="4104025"/>
            <a:ext cx="2726400" cy="720000"/>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Clr>
                <a:schemeClr val="lt1"/>
              </a:buClr>
              <a:buSzPts val="4500"/>
              <a:buFont typeface="Corbel"/>
              <a:buNone/>
            </a:pPr>
            <a:r>
              <a:rPr lang="en-ZA"/>
              <a:t>Reference</a:t>
            </a:r>
            <a:endParaRPr/>
          </a:p>
        </p:txBody>
      </p:sp>
      <p:pic>
        <p:nvPicPr>
          <p:cNvPr id="530" name="Google Shape;530;p39"/>
          <p:cNvPicPr preferRelativeResize="0"/>
          <p:nvPr/>
        </p:nvPicPr>
        <p:blipFill>
          <a:blip r:embed="rId7">
            <a:alphaModFix/>
          </a:blip>
          <a:stretch>
            <a:fillRect/>
          </a:stretch>
        </p:blipFill>
        <p:spPr>
          <a:xfrm>
            <a:off x="10974400" y="5944425"/>
            <a:ext cx="1197150" cy="588150"/>
          </a:xfrm>
          <a:prstGeom prst="rect">
            <a:avLst/>
          </a:prstGeom>
          <a:noFill/>
          <a:ln>
            <a:noFill/>
          </a:ln>
        </p:spPr>
      </p:pic>
      <p:sp>
        <p:nvSpPr>
          <p:cNvPr id="531" name="Google Shape;531;p39"/>
          <p:cNvSpPr txBox="1"/>
          <p:nvPr/>
        </p:nvSpPr>
        <p:spPr>
          <a:xfrm>
            <a:off x="8064350" y="4668025"/>
            <a:ext cx="3057000" cy="17352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rgbClr val="FFFFFF"/>
              </a:buClr>
              <a:buSzPts val="3000"/>
              <a:buFont typeface="Corbel"/>
              <a:buChar char="●"/>
            </a:pPr>
            <a:r>
              <a:rPr lang="en-ZA" sz="3000">
                <a:solidFill>
                  <a:srgbClr val="FFFFFF"/>
                </a:solidFill>
                <a:latin typeface="Corbel"/>
                <a:ea typeface="Corbel"/>
                <a:cs typeface="Corbel"/>
                <a:sym typeface="Corbel"/>
              </a:rPr>
              <a:t>Some papers</a:t>
            </a:r>
            <a:endParaRPr sz="3000">
              <a:solidFill>
                <a:srgbClr val="FFFFFF"/>
              </a:solidFill>
              <a:latin typeface="Corbel"/>
              <a:ea typeface="Corbel"/>
              <a:cs typeface="Corbel"/>
              <a:sym typeface="Corbel"/>
            </a:endParaRPr>
          </a:p>
          <a:p>
            <a:pPr marL="457200" lvl="0" indent="-419100" algn="l" rtl="0">
              <a:spcBef>
                <a:spcPts val="0"/>
              </a:spcBef>
              <a:spcAft>
                <a:spcPts val="0"/>
              </a:spcAft>
              <a:buClr>
                <a:srgbClr val="FFFFFF"/>
              </a:buClr>
              <a:buSzPts val="3000"/>
              <a:buFont typeface="Corbel"/>
              <a:buChar char="●"/>
            </a:pPr>
            <a:r>
              <a:rPr lang="en-ZA" sz="3000">
                <a:solidFill>
                  <a:srgbClr val="FFFFFF"/>
                </a:solidFill>
                <a:latin typeface="Corbel"/>
                <a:ea typeface="Corbel"/>
                <a:cs typeface="Corbel"/>
                <a:sym typeface="Corbel"/>
              </a:rPr>
              <a:t>Some articles </a:t>
            </a:r>
            <a:endParaRPr sz="3000">
              <a:solidFill>
                <a:srgbClr val="FFFFFF"/>
              </a:solidFill>
              <a:latin typeface="Corbel"/>
              <a:ea typeface="Corbel"/>
              <a:cs typeface="Corbel"/>
              <a:sym typeface="Corbel"/>
            </a:endParaRPr>
          </a:p>
          <a:p>
            <a:pPr marL="457200" lvl="0" indent="-419100" algn="l" rtl="0">
              <a:spcBef>
                <a:spcPts val="0"/>
              </a:spcBef>
              <a:spcAft>
                <a:spcPts val="0"/>
              </a:spcAft>
              <a:buClr>
                <a:srgbClr val="FFFFFF"/>
              </a:buClr>
              <a:buSzPts val="3000"/>
              <a:buFont typeface="Corbel"/>
              <a:buChar char="●"/>
            </a:pPr>
            <a:r>
              <a:rPr lang="en-ZA" sz="3000">
                <a:solidFill>
                  <a:srgbClr val="FFFFFF"/>
                </a:solidFill>
                <a:latin typeface="Corbel"/>
                <a:ea typeface="Corbel"/>
                <a:cs typeface="Corbel"/>
                <a:sym typeface="Corbel"/>
              </a:rPr>
              <a:t>Websites</a:t>
            </a:r>
            <a:endParaRPr sz="3000">
              <a:solidFill>
                <a:srgbClr val="FFFFFF"/>
              </a:solidFill>
              <a:latin typeface="Corbel"/>
              <a:ea typeface="Corbel"/>
              <a:cs typeface="Corbel"/>
              <a:sym typeface="Corbe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Google Shape;537;p40" descr="Image containing medical tweezers of various sizes, some pills, and a hand holding a pen writing on a piece of paper attached to a clipboard"/>
          <p:cNvPicPr preferRelativeResize="0">
            <a:picLocks noGrp="1"/>
          </p:cNvPicPr>
          <p:nvPr>
            <p:ph type="pic" idx="2"/>
          </p:nvPr>
        </p:nvPicPr>
        <p:blipFill rotWithShape="1">
          <a:blip r:embed="rId3">
            <a:alphaModFix/>
          </a:blip>
          <a:srcRect l="61" r="62"/>
          <a:stretch/>
        </p:blipFill>
        <p:spPr>
          <a:xfrm>
            <a:off x="136525" y="136525"/>
            <a:ext cx="10817535" cy="6584950"/>
          </a:xfrm>
          <a:prstGeom prst="rect">
            <a:avLst/>
          </a:prstGeom>
          <a:noFill/>
          <a:ln>
            <a:noFill/>
          </a:ln>
        </p:spPr>
      </p:pic>
      <p:sp>
        <p:nvSpPr>
          <p:cNvPr id="538" name="Google Shape;538;p40" title="Overlay Graphic"/>
          <p:cNvSpPr/>
          <p:nvPr/>
        </p:nvSpPr>
        <p:spPr>
          <a:xfrm rot="5400000">
            <a:off x="4823394" y="590809"/>
            <a:ext cx="6584950" cy="5676382"/>
          </a:xfrm>
          <a:prstGeom prst="rect">
            <a:avLst/>
          </a:pr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539" name="Google Shape;539;p40"/>
          <p:cNvSpPr txBox="1">
            <a:spLocks noGrp="1"/>
          </p:cNvSpPr>
          <p:nvPr>
            <p:ph type="ctrTitle"/>
          </p:nvPr>
        </p:nvSpPr>
        <p:spPr>
          <a:xfrm>
            <a:off x="5573044" y="2894682"/>
            <a:ext cx="5085650" cy="1870007"/>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Clr>
                <a:schemeClr val="lt1"/>
              </a:buClr>
              <a:buSzPts val="6600"/>
              <a:buFont typeface="Corbel"/>
              <a:buNone/>
            </a:pPr>
            <a:r>
              <a:rPr lang="en-ZA"/>
              <a:t>Thank You</a:t>
            </a:r>
            <a:endParaRPr/>
          </a:p>
        </p:txBody>
      </p:sp>
      <p:sp>
        <p:nvSpPr>
          <p:cNvPr id="540" name="Google Shape;540;p40"/>
          <p:cNvSpPr txBox="1">
            <a:spLocks noGrp="1"/>
          </p:cNvSpPr>
          <p:nvPr>
            <p:ph type="subTitle" idx="1"/>
          </p:nvPr>
        </p:nvSpPr>
        <p:spPr>
          <a:xfrm>
            <a:off x="5573044" y="5025053"/>
            <a:ext cx="4681330" cy="271807"/>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chemeClr val="lt1"/>
              </a:buClr>
              <a:buSzPts val="1600"/>
              <a:buNone/>
            </a:pPr>
            <a:r>
              <a:rPr lang="en-ZA"/>
              <a:t>Shikha Gill</a:t>
            </a:r>
            <a:endParaRPr/>
          </a:p>
        </p:txBody>
      </p:sp>
      <p:sp>
        <p:nvSpPr>
          <p:cNvPr id="541" name="Google Shape;541;p40"/>
          <p:cNvSpPr txBox="1">
            <a:spLocks noGrp="1"/>
          </p:cNvSpPr>
          <p:nvPr>
            <p:ph type="body" idx="3"/>
          </p:nvPr>
        </p:nvSpPr>
        <p:spPr>
          <a:xfrm>
            <a:off x="5573044" y="5431223"/>
            <a:ext cx="4681330" cy="252000"/>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chemeClr val="lt1"/>
              </a:buClr>
              <a:buSzPts val="1600"/>
              <a:buNone/>
            </a:pPr>
            <a:r>
              <a:rPr lang="en-ZA"/>
              <a:t>+91 9560 5966 58</a:t>
            </a:r>
            <a:endParaRPr/>
          </a:p>
        </p:txBody>
      </p:sp>
      <p:sp>
        <p:nvSpPr>
          <p:cNvPr id="542" name="Google Shape;542;p40"/>
          <p:cNvSpPr txBox="1">
            <a:spLocks noGrp="1"/>
          </p:cNvSpPr>
          <p:nvPr>
            <p:ph type="body" idx="4"/>
          </p:nvPr>
        </p:nvSpPr>
        <p:spPr>
          <a:xfrm>
            <a:off x="5573044" y="5817586"/>
            <a:ext cx="4681330" cy="252000"/>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chemeClr val="lt1"/>
              </a:buClr>
              <a:buSzPts val="1600"/>
              <a:buNone/>
            </a:pPr>
            <a:r>
              <a:rPr lang="en-ZA"/>
              <a:t>shikha.gill@triotree.in</a:t>
            </a:r>
            <a:endParaRPr/>
          </a:p>
        </p:txBody>
      </p:sp>
      <p:sp>
        <p:nvSpPr>
          <p:cNvPr id="543" name="Google Shape;543;p40"/>
          <p:cNvSpPr txBox="1">
            <a:spLocks noGrp="1"/>
          </p:cNvSpPr>
          <p:nvPr>
            <p:ph type="body" idx="5"/>
          </p:nvPr>
        </p:nvSpPr>
        <p:spPr>
          <a:xfrm>
            <a:off x="5573044" y="6203950"/>
            <a:ext cx="4683095" cy="252413"/>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chemeClr val="lt1"/>
              </a:buClr>
              <a:buSzPts val="1600"/>
              <a:buNone/>
            </a:pPr>
            <a:r>
              <a:rPr lang="en-ZA"/>
              <a:t>www.triotree.com</a:t>
            </a:r>
            <a:endParaRPr/>
          </a:p>
        </p:txBody>
      </p:sp>
      <p:pic>
        <p:nvPicPr>
          <p:cNvPr id="544" name="Google Shape;544;p40" descr="User icon" title="Icon - Presenter Name"/>
          <p:cNvPicPr preferRelativeResize="0"/>
          <p:nvPr/>
        </p:nvPicPr>
        <p:blipFill rotWithShape="1">
          <a:blip r:embed="rId4">
            <a:alphaModFix/>
          </a:blip>
          <a:srcRect/>
          <a:stretch/>
        </p:blipFill>
        <p:spPr>
          <a:xfrm>
            <a:off x="10387065" y="5059754"/>
            <a:ext cx="218900" cy="218900"/>
          </a:xfrm>
          <a:prstGeom prst="rect">
            <a:avLst/>
          </a:prstGeom>
          <a:noFill/>
          <a:ln>
            <a:noFill/>
          </a:ln>
        </p:spPr>
      </p:pic>
      <p:pic>
        <p:nvPicPr>
          <p:cNvPr id="545" name="Google Shape;545;p40" descr="Smart Phone icon" title="Icon - Presenter Phone Number"/>
          <p:cNvPicPr preferRelativeResize="0"/>
          <p:nvPr/>
        </p:nvPicPr>
        <p:blipFill rotWithShape="1">
          <a:blip r:embed="rId5">
            <a:alphaModFix/>
          </a:blip>
          <a:srcRect/>
          <a:stretch/>
        </p:blipFill>
        <p:spPr>
          <a:xfrm>
            <a:off x="10387065" y="5468514"/>
            <a:ext cx="218900" cy="218900"/>
          </a:xfrm>
          <a:prstGeom prst="rect">
            <a:avLst/>
          </a:prstGeom>
          <a:noFill/>
          <a:ln>
            <a:noFill/>
          </a:ln>
        </p:spPr>
      </p:pic>
      <p:pic>
        <p:nvPicPr>
          <p:cNvPr id="546" name="Google Shape;546;p40" descr="Envelope icon" title="Icon Presenter Email"/>
          <p:cNvPicPr preferRelativeResize="0"/>
          <p:nvPr/>
        </p:nvPicPr>
        <p:blipFill rotWithShape="1">
          <a:blip r:embed="rId6">
            <a:alphaModFix/>
          </a:blip>
          <a:srcRect/>
          <a:stretch/>
        </p:blipFill>
        <p:spPr>
          <a:xfrm>
            <a:off x="10387065" y="5836232"/>
            <a:ext cx="218900" cy="218900"/>
          </a:xfrm>
          <a:prstGeom prst="rect">
            <a:avLst/>
          </a:prstGeom>
          <a:noFill/>
          <a:ln>
            <a:noFill/>
          </a:ln>
        </p:spPr>
      </p:pic>
      <p:pic>
        <p:nvPicPr>
          <p:cNvPr id="547" name="Google Shape;547;p40" descr="Link icon"/>
          <p:cNvPicPr preferRelativeResize="0"/>
          <p:nvPr/>
        </p:nvPicPr>
        <p:blipFill rotWithShape="1">
          <a:blip r:embed="rId7">
            <a:alphaModFix/>
          </a:blip>
          <a:srcRect/>
          <a:stretch/>
        </p:blipFill>
        <p:spPr>
          <a:xfrm>
            <a:off x="10370206" y="6203950"/>
            <a:ext cx="244786" cy="244786"/>
          </a:xfrm>
          <a:prstGeom prst="rect">
            <a:avLst/>
          </a:prstGeom>
          <a:noFill/>
          <a:ln>
            <a:noFill/>
          </a:ln>
        </p:spPr>
      </p:pic>
      <p:pic>
        <p:nvPicPr>
          <p:cNvPr id="548" name="Google Shape;548;p40"/>
          <p:cNvPicPr preferRelativeResize="0"/>
          <p:nvPr/>
        </p:nvPicPr>
        <p:blipFill>
          <a:blip r:embed="rId8">
            <a:alphaModFix/>
          </a:blip>
          <a:stretch>
            <a:fillRect/>
          </a:stretch>
        </p:blipFill>
        <p:spPr>
          <a:xfrm>
            <a:off x="10974400" y="5944425"/>
            <a:ext cx="1197150" cy="5881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31" descr="Arial image of table with medical instruments, medicine, a clipboard, and other medical equipment"/>
          <p:cNvPicPr preferRelativeResize="0">
            <a:picLocks noGrp="1"/>
          </p:cNvPicPr>
          <p:nvPr>
            <p:ph type="pic" idx="2"/>
          </p:nvPr>
        </p:nvPicPr>
        <p:blipFill rotWithShape="1">
          <a:blip r:embed="rId3">
            <a:alphaModFix/>
          </a:blip>
          <a:srcRect/>
          <a:stretch/>
        </p:blipFill>
        <p:spPr>
          <a:xfrm>
            <a:off x="148725" y="136650"/>
            <a:ext cx="11865000" cy="6585000"/>
          </a:xfrm>
          <a:prstGeom prst="rect">
            <a:avLst/>
          </a:prstGeom>
          <a:noFill/>
          <a:ln>
            <a:noFill/>
          </a:ln>
        </p:spPr>
      </p:pic>
      <p:sp>
        <p:nvSpPr>
          <p:cNvPr id="369" name="Google Shape;369;p31" title="Overlay Graphic"/>
          <p:cNvSpPr/>
          <p:nvPr/>
        </p:nvSpPr>
        <p:spPr>
          <a:xfrm rot="5400000">
            <a:off x="4823410" y="590875"/>
            <a:ext cx="6585000" cy="5676300"/>
          </a:xfrm>
          <a:prstGeom prst="rect">
            <a:avLst/>
          </a:pr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370" name="Google Shape;370;p31"/>
          <p:cNvSpPr txBox="1">
            <a:spLocks noGrp="1"/>
          </p:cNvSpPr>
          <p:nvPr>
            <p:ph type="ctrTitle"/>
          </p:nvPr>
        </p:nvSpPr>
        <p:spPr>
          <a:xfrm>
            <a:off x="5573050" y="5023724"/>
            <a:ext cx="5085600" cy="1462500"/>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Clr>
                <a:schemeClr val="lt1"/>
              </a:buClr>
              <a:buSzPts val="4500"/>
              <a:buFont typeface="Corbel"/>
              <a:buNone/>
            </a:pPr>
            <a:r>
              <a:rPr lang="en-ZA"/>
              <a:t>TrioTree Technology Pvt. Ltd.</a:t>
            </a:r>
            <a:endParaRPr/>
          </a:p>
        </p:txBody>
      </p:sp>
      <p:pic>
        <p:nvPicPr>
          <p:cNvPr id="371" name="Google Shape;371;p31"/>
          <p:cNvPicPr preferRelativeResize="0"/>
          <p:nvPr/>
        </p:nvPicPr>
        <p:blipFill>
          <a:blip r:embed="rId4">
            <a:alphaModFix/>
          </a:blip>
          <a:stretch>
            <a:fillRect/>
          </a:stretch>
        </p:blipFill>
        <p:spPr>
          <a:xfrm>
            <a:off x="5963988" y="1652527"/>
            <a:ext cx="4303825" cy="3103100"/>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5205" y="678480"/>
            <a:ext cx="1095732" cy="19479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32" descr="Arial image of computer laptop keyboard and clipboard with form on it.  Also contains hands folded."/>
          <p:cNvPicPr preferRelativeResize="0">
            <a:picLocks noGrp="1"/>
          </p:cNvPicPr>
          <p:nvPr>
            <p:ph type="pic" idx="2"/>
          </p:nvPr>
        </p:nvPicPr>
        <p:blipFill rotWithShape="1">
          <a:blip r:embed="rId3">
            <a:alphaModFix/>
          </a:blip>
          <a:srcRect/>
          <a:stretch/>
        </p:blipFill>
        <p:spPr>
          <a:xfrm>
            <a:off x="5277678" y="136525"/>
            <a:ext cx="5676300" cy="6585000"/>
          </a:xfrm>
          <a:prstGeom prst="rect">
            <a:avLst/>
          </a:prstGeom>
          <a:solidFill>
            <a:srgbClr val="08343A"/>
          </a:solidFill>
          <a:ln>
            <a:noFill/>
          </a:ln>
        </p:spPr>
      </p:pic>
      <p:sp>
        <p:nvSpPr>
          <p:cNvPr id="377" name="Google Shape;377;p32" title="Overlay Graphic"/>
          <p:cNvSpPr/>
          <p:nvPr/>
        </p:nvSpPr>
        <p:spPr>
          <a:xfrm rot="5400000">
            <a:off x="4823410" y="590875"/>
            <a:ext cx="6585000" cy="5676300"/>
          </a:xfrm>
          <a:prstGeom prst="rect">
            <a:avLst/>
          </a:pr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378" name="Google Shape;378;p32"/>
          <p:cNvSpPr txBox="1">
            <a:spLocks noGrp="1"/>
          </p:cNvSpPr>
          <p:nvPr>
            <p:ph type="body" idx="1"/>
          </p:nvPr>
        </p:nvSpPr>
        <p:spPr>
          <a:xfrm>
            <a:off x="400988" y="2145695"/>
            <a:ext cx="4444800" cy="2566659"/>
          </a:xfrm>
          <a:prstGeom prst="rect">
            <a:avLst/>
          </a:prstGeom>
          <a:noFill/>
          <a:ln>
            <a:noFill/>
          </a:ln>
        </p:spPr>
        <p:txBody>
          <a:bodyPr spcFirstLastPara="1" wrap="square" lIns="0" tIns="0" rIns="0" bIns="0" anchor="t" anchorCtr="0">
            <a:noAutofit/>
          </a:bodyPr>
          <a:lstStyle/>
          <a:p>
            <a:pPr marL="457200" lvl="0" indent="-381000" algn="l" rtl="0">
              <a:lnSpc>
                <a:spcPct val="200000"/>
              </a:lnSpc>
              <a:spcBef>
                <a:spcPts val="1000"/>
              </a:spcBef>
              <a:spcAft>
                <a:spcPts val="0"/>
              </a:spcAft>
              <a:buSzPts val="2400"/>
              <a:buChar char="•"/>
            </a:pPr>
            <a:r>
              <a:rPr lang="en-US" sz="2400" b="1" dirty="0" smtClean="0"/>
              <a:t>First Project</a:t>
            </a:r>
            <a:endParaRPr sz="2400" b="1" dirty="0"/>
          </a:p>
          <a:p>
            <a:pPr marL="457200" lvl="0" indent="-381000" algn="l" rtl="0">
              <a:lnSpc>
                <a:spcPct val="200000"/>
              </a:lnSpc>
              <a:spcBef>
                <a:spcPts val="0"/>
              </a:spcBef>
              <a:spcAft>
                <a:spcPts val="0"/>
              </a:spcAft>
              <a:buSzPts val="2400"/>
              <a:buChar char="•"/>
            </a:pPr>
            <a:r>
              <a:rPr lang="en-ZA" sz="2400" b="1" dirty="0"/>
              <a:t>Helps to seek feedback of clients.</a:t>
            </a:r>
            <a:endParaRPr sz="2400" b="1" dirty="0"/>
          </a:p>
        </p:txBody>
      </p:sp>
      <p:sp>
        <p:nvSpPr>
          <p:cNvPr id="379" name="Google Shape;379;p32"/>
          <p:cNvSpPr txBox="1">
            <a:spLocks noGrp="1"/>
          </p:cNvSpPr>
          <p:nvPr>
            <p:ph type="ctrTitle"/>
          </p:nvPr>
        </p:nvSpPr>
        <p:spPr>
          <a:xfrm>
            <a:off x="5573044" y="3674373"/>
            <a:ext cx="5085650" cy="720000"/>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Clr>
                <a:schemeClr val="lt1"/>
              </a:buClr>
              <a:buSzPts val="4500"/>
              <a:buFont typeface="Corbel"/>
              <a:buNone/>
            </a:pPr>
            <a:r>
              <a:rPr lang="en-ZA"/>
              <a:t>Why this topic?</a:t>
            </a:r>
            <a:endParaRPr/>
          </a:p>
        </p:txBody>
      </p:sp>
      <p:sp>
        <p:nvSpPr>
          <p:cNvPr id="380" name="Google Shape;380;p32"/>
          <p:cNvSpPr txBox="1">
            <a:spLocks noGrp="1"/>
          </p:cNvSpPr>
          <p:nvPr>
            <p:ph type="subTitle" idx="3"/>
          </p:nvPr>
        </p:nvSpPr>
        <p:spPr>
          <a:xfrm>
            <a:off x="6415850" y="4603225"/>
            <a:ext cx="4970100" cy="18000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300"/>
              </a:spcAft>
              <a:buClr>
                <a:schemeClr val="dk1"/>
              </a:buClr>
              <a:buSzPts val="1100"/>
              <a:buFont typeface="Arial"/>
              <a:buNone/>
            </a:pPr>
            <a:r>
              <a:rPr lang="en-ZA" b="1">
                <a:solidFill>
                  <a:srgbClr val="FFFFFF"/>
                </a:solidFill>
              </a:rPr>
              <a:t>Role of mobiHISTree, Client Satisfaction Survey</a:t>
            </a:r>
            <a:endParaRPr/>
          </a:p>
        </p:txBody>
      </p:sp>
      <p:pic>
        <p:nvPicPr>
          <p:cNvPr id="381" name="Google Shape;381;p32"/>
          <p:cNvPicPr preferRelativeResize="0"/>
          <p:nvPr/>
        </p:nvPicPr>
        <p:blipFill>
          <a:blip r:embed="rId4">
            <a:alphaModFix/>
          </a:blip>
          <a:stretch>
            <a:fillRect/>
          </a:stretch>
        </p:blipFill>
        <p:spPr>
          <a:xfrm>
            <a:off x="10974400" y="5944425"/>
            <a:ext cx="1197150" cy="588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3"/>
          <p:cNvSpPr txBox="1">
            <a:spLocks noGrp="1"/>
          </p:cNvSpPr>
          <p:nvPr>
            <p:ph type="title"/>
          </p:nvPr>
        </p:nvSpPr>
        <p:spPr>
          <a:xfrm>
            <a:off x="432000" y="432000"/>
            <a:ext cx="10143235"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3F3F3F"/>
              </a:buClr>
              <a:buSzPts val="3200"/>
              <a:buFont typeface="Corbel"/>
              <a:buNone/>
            </a:pPr>
            <a:r>
              <a:rPr lang="en-ZA"/>
              <a:t>The Problem</a:t>
            </a:r>
            <a:endParaRPr/>
          </a:p>
        </p:txBody>
      </p:sp>
      <p:sp>
        <p:nvSpPr>
          <p:cNvPr id="387" name="Google Shape;387;p33"/>
          <p:cNvSpPr txBox="1">
            <a:spLocks noGrp="1"/>
          </p:cNvSpPr>
          <p:nvPr>
            <p:ph type="body" idx="3"/>
          </p:nvPr>
        </p:nvSpPr>
        <p:spPr>
          <a:xfrm>
            <a:off x="431800" y="3971432"/>
            <a:ext cx="1620000" cy="360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3F3F3F"/>
              </a:buClr>
              <a:buSzPts val="1800"/>
              <a:buFont typeface="Arial"/>
              <a:buNone/>
            </a:pPr>
            <a:r>
              <a:rPr lang="en-ZA"/>
              <a:t>Declining Market</a:t>
            </a:r>
            <a:endParaRPr/>
          </a:p>
        </p:txBody>
      </p:sp>
      <p:sp>
        <p:nvSpPr>
          <p:cNvPr id="388" name="Google Shape;388;p33"/>
          <p:cNvSpPr txBox="1">
            <a:spLocks noGrp="1"/>
          </p:cNvSpPr>
          <p:nvPr>
            <p:ph type="body" idx="4"/>
          </p:nvPr>
        </p:nvSpPr>
        <p:spPr>
          <a:xfrm>
            <a:off x="431800" y="4471987"/>
            <a:ext cx="1620000" cy="720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3F3F3F"/>
              </a:buClr>
              <a:buSzPts val="1400"/>
              <a:buNone/>
            </a:pPr>
            <a:r>
              <a:rPr lang="en-ZA"/>
              <a:t>Lorem ipsum dolor sit amet, consectetur adipiscing elit. </a:t>
            </a:r>
            <a:endParaRPr/>
          </a:p>
          <a:p>
            <a:pPr marL="0" lvl="0" indent="0" algn="ctr" rtl="0">
              <a:lnSpc>
                <a:spcPct val="90000"/>
              </a:lnSpc>
              <a:spcBef>
                <a:spcPts val="1000"/>
              </a:spcBef>
              <a:spcAft>
                <a:spcPts val="0"/>
              </a:spcAft>
              <a:buClr>
                <a:srgbClr val="3F3F3F"/>
              </a:buClr>
              <a:buSzPts val="1400"/>
              <a:buNone/>
            </a:pPr>
            <a:endParaRPr/>
          </a:p>
        </p:txBody>
      </p:sp>
      <p:sp>
        <p:nvSpPr>
          <p:cNvPr id="389" name="Google Shape;389;p33"/>
          <p:cNvSpPr txBox="1">
            <a:spLocks noGrp="1"/>
          </p:cNvSpPr>
          <p:nvPr>
            <p:ph type="body" idx="9"/>
          </p:nvPr>
        </p:nvSpPr>
        <p:spPr>
          <a:xfrm>
            <a:off x="4693518" y="3971432"/>
            <a:ext cx="1620000" cy="360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3F3F3F"/>
              </a:buClr>
              <a:buSzPts val="1800"/>
              <a:buFont typeface="Arial"/>
              <a:buNone/>
            </a:pPr>
            <a:r>
              <a:rPr lang="en-ZA"/>
              <a:t>Trust</a:t>
            </a:r>
            <a:endParaRPr/>
          </a:p>
        </p:txBody>
      </p:sp>
      <p:sp>
        <p:nvSpPr>
          <p:cNvPr id="390" name="Google Shape;390;p33"/>
          <p:cNvSpPr txBox="1">
            <a:spLocks noGrp="1"/>
          </p:cNvSpPr>
          <p:nvPr>
            <p:ph type="body" idx="13"/>
          </p:nvPr>
        </p:nvSpPr>
        <p:spPr>
          <a:xfrm>
            <a:off x="4693518" y="4471987"/>
            <a:ext cx="1620000" cy="720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3F3F3F"/>
              </a:buClr>
              <a:buSzPts val="1400"/>
              <a:buNone/>
            </a:pPr>
            <a:r>
              <a:rPr lang="en-ZA"/>
              <a:t>Integer convallis suscipit ante eu varius. Morbi a purus dolor. </a:t>
            </a:r>
            <a:endParaRPr/>
          </a:p>
          <a:p>
            <a:pPr marL="0" lvl="0" indent="0" algn="ctr" rtl="0">
              <a:lnSpc>
                <a:spcPct val="90000"/>
              </a:lnSpc>
              <a:spcBef>
                <a:spcPts val="1000"/>
              </a:spcBef>
              <a:spcAft>
                <a:spcPts val="0"/>
              </a:spcAft>
              <a:buClr>
                <a:srgbClr val="3F3F3F"/>
              </a:buClr>
              <a:buSzPts val="1400"/>
              <a:buNone/>
            </a:pPr>
            <a:endParaRPr/>
          </a:p>
        </p:txBody>
      </p:sp>
      <p:pic>
        <p:nvPicPr>
          <p:cNvPr id="391" name="Google Shape;391;p33" descr="Tag icon"/>
          <p:cNvPicPr preferRelativeResize="0">
            <a:picLocks noGrp="1"/>
          </p:cNvPicPr>
          <p:nvPr>
            <p:ph type="pic" idx="14"/>
          </p:nvPr>
        </p:nvPicPr>
        <p:blipFill rotWithShape="1">
          <a:blip r:embed="rId3">
            <a:alphaModFix/>
          </a:blip>
          <a:srcRect/>
          <a:stretch/>
        </p:blipFill>
        <p:spPr>
          <a:xfrm>
            <a:off x="7323970" y="2709492"/>
            <a:ext cx="621792" cy="621792"/>
          </a:xfrm>
          <a:prstGeom prst="rect">
            <a:avLst/>
          </a:prstGeom>
          <a:noFill/>
          <a:ln>
            <a:noFill/>
          </a:ln>
        </p:spPr>
      </p:pic>
      <p:sp>
        <p:nvSpPr>
          <p:cNvPr id="392" name="Google Shape;392;p33"/>
          <p:cNvSpPr txBox="1">
            <a:spLocks noGrp="1"/>
          </p:cNvSpPr>
          <p:nvPr>
            <p:ph type="body" idx="15"/>
          </p:nvPr>
        </p:nvSpPr>
        <p:spPr>
          <a:xfrm>
            <a:off x="6824377" y="3971432"/>
            <a:ext cx="1620000" cy="360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3F3F3F"/>
              </a:buClr>
              <a:buSzPts val="1800"/>
              <a:buFont typeface="Arial"/>
              <a:buNone/>
            </a:pPr>
            <a:r>
              <a:rPr lang="en-ZA"/>
              <a:t>Cost</a:t>
            </a:r>
            <a:endParaRPr/>
          </a:p>
        </p:txBody>
      </p:sp>
      <p:sp>
        <p:nvSpPr>
          <p:cNvPr id="393" name="Google Shape;393;p33"/>
          <p:cNvSpPr txBox="1">
            <a:spLocks noGrp="1"/>
          </p:cNvSpPr>
          <p:nvPr>
            <p:ph type="body" idx="16"/>
          </p:nvPr>
        </p:nvSpPr>
        <p:spPr>
          <a:xfrm>
            <a:off x="6824377" y="4471987"/>
            <a:ext cx="1620000" cy="720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3F3F3F"/>
              </a:buClr>
              <a:buSzPts val="1400"/>
              <a:buNone/>
            </a:pPr>
            <a:r>
              <a:rPr lang="en-ZA"/>
              <a:t>Suspendisse sit amet ipsum varius finibus justo viverra blandit. </a:t>
            </a:r>
            <a:endParaRPr/>
          </a:p>
          <a:p>
            <a:pPr marL="0" lvl="0" indent="0" algn="ctr" rtl="0">
              <a:lnSpc>
                <a:spcPct val="90000"/>
              </a:lnSpc>
              <a:spcBef>
                <a:spcPts val="1000"/>
              </a:spcBef>
              <a:spcAft>
                <a:spcPts val="0"/>
              </a:spcAft>
              <a:buClr>
                <a:srgbClr val="3F3F3F"/>
              </a:buClr>
              <a:buSzPts val="1400"/>
              <a:buNone/>
            </a:pPr>
            <a:endParaRPr/>
          </a:p>
        </p:txBody>
      </p:sp>
      <p:sp>
        <p:nvSpPr>
          <p:cNvPr id="394" name="Google Shape;394;p33"/>
          <p:cNvSpPr txBox="1">
            <a:spLocks noGrp="1"/>
          </p:cNvSpPr>
          <p:nvPr>
            <p:ph type="body" idx="18"/>
          </p:nvPr>
        </p:nvSpPr>
        <p:spPr>
          <a:xfrm>
            <a:off x="8955235" y="3971432"/>
            <a:ext cx="1620000" cy="360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3F3F3F"/>
              </a:buClr>
              <a:buSzPts val="1800"/>
              <a:buFont typeface="Arial"/>
              <a:buNone/>
            </a:pPr>
            <a:r>
              <a:rPr lang="en-ZA"/>
              <a:t>Margins</a:t>
            </a:r>
            <a:endParaRPr/>
          </a:p>
        </p:txBody>
      </p:sp>
      <p:sp>
        <p:nvSpPr>
          <p:cNvPr id="395" name="Google Shape;395;p33"/>
          <p:cNvSpPr txBox="1">
            <a:spLocks noGrp="1"/>
          </p:cNvSpPr>
          <p:nvPr>
            <p:ph type="body" idx="19"/>
          </p:nvPr>
        </p:nvSpPr>
        <p:spPr>
          <a:xfrm>
            <a:off x="8955235" y="4471987"/>
            <a:ext cx="1620000" cy="720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3F3F3F"/>
              </a:buClr>
              <a:buSzPts val="1400"/>
              <a:buNone/>
            </a:pPr>
            <a:r>
              <a:rPr lang="en-ZA"/>
              <a:t>Ut congue quis tortor varius eget sodales. </a:t>
            </a:r>
            <a:endParaRPr/>
          </a:p>
          <a:p>
            <a:pPr marL="0" lvl="0" indent="0" algn="ctr" rtl="0">
              <a:lnSpc>
                <a:spcPct val="90000"/>
              </a:lnSpc>
              <a:spcBef>
                <a:spcPts val="1000"/>
              </a:spcBef>
              <a:spcAft>
                <a:spcPts val="0"/>
              </a:spcAft>
              <a:buClr>
                <a:srgbClr val="3F3F3F"/>
              </a:buClr>
              <a:buSzPts val="1400"/>
              <a:buNone/>
            </a:pPr>
            <a:endParaRPr/>
          </a:p>
        </p:txBody>
      </p:sp>
      <p:pic>
        <p:nvPicPr>
          <p:cNvPr id="396" name="Google Shape;396;p33"/>
          <p:cNvPicPr preferRelativeResize="0"/>
          <p:nvPr/>
        </p:nvPicPr>
        <p:blipFill>
          <a:blip r:embed="rId4">
            <a:alphaModFix/>
          </a:blip>
          <a:stretch>
            <a:fillRect/>
          </a:stretch>
        </p:blipFill>
        <p:spPr>
          <a:xfrm>
            <a:off x="10974400" y="5944425"/>
            <a:ext cx="1197150" cy="588150"/>
          </a:xfrm>
          <a:prstGeom prst="rect">
            <a:avLst/>
          </a:prstGeom>
          <a:noFill/>
          <a:ln>
            <a:noFill/>
          </a:ln>
        </p:spPr>
      </p:pic>
      <p:sp>
        <p:nvSpPr>
          <p:cNvPr id="397" name="Google Shape;397;p33"/>
          <p:cNvSpPr/>
          <p:nvPr/>
        </p:nvSpPr>
        <p:spPr>
          <a:xfrm>
            <a:off x="165250" y="158275"/>
            <a:ext cx="10741500" cy="656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3"/>
          <p:cNvSpPr/>
          <p:nvPr/>
        </p:nvSpPr>
        <p:spPr>
          <a:xfrm>
            <a:off x="4617325" y="1932988"/>
            <a:ext cx="1586400" cy="1470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3"/>
          <p:cNvSpPr/>
          <p:nvPr/>
        </p:nvSpPr>
        <p:spPr>
          <a:xfrm>
            <a:off x="7945750" y="1942075"/>
            <a:ext cx="1491900" cy="1470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3"/>
          <p:cNvSpPr/>
          <p:nvPr/>
        </p:nvSpPr>
        <p:spPr>
          <a:xfrm>
            <a:off x="1276400" y="1942075"/>
            <a:ext cx="1586400" cy="1470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1" name="Google Shape;401;p33" descr="Downward trend icon"/>
          <p:cNvPicPr preferRelativeResize="0">
            <a:picLocks noGrp="1"/>
          </p:cNvPicPr>
          <p:nvPr>
            <p:ph type="pic" idx="2"/>
          </p:nvPr>
        </p:nvPicPr>
        <p:blipFill rotWithShape="1">
          <a:blip r:embed="rId5">
            <a:alphaModFix/>
          </a:blip>
          <a:srcRect/>
          <a:stretch/>
        </p:blipFill>
        <p:spPr>
          <a:xfrm>
            <a:off x="1758643" y="2357042"/>
            <a:ext cx="621900" cy="621900"/>
          </a:xfrm>
          <a:prstGeom prst="rect">
            <a:avLst/>
          </a:prstGeom>
          <a:noFill/>
          <a:ln>
            <a:noFill/>
          </a:ln>
        </p:spPr>
      </p:pic>
      <p:pic>
        <p:nvPicPr>
          <p:cNvPr id="402" name="Google Shape;402;p33" descr="Handshake icon"/>
          <p:cNvPicPr preferRelativeResize="0">
            <a:picLocks noGrp="1"/>
          </p:cNvPicPr>
          <p:nvPr>
            <p:ph type="pic" idx="8"/>
          </p:nvPr>
        </p:nvPicPr>
        <p:blipFill rotWithShape="1">
          <a:blip r:embed="rId6">
            <a:alphaModFix/>
          </a:blip>
          <a:srcRect/>
          <a:stretch/>
        </p:blipFill>
        <p:spPr>
          <a:xfrm>
            <a:off x="5093336" y="2357029"/>
            <a:ext cx="621900" cy="621900"/>
          </a:xfrm>
          <a:prstGeom prst="rect">
            <a:avLst/>
          </a:prstGeom>
          <a:noFill/>
          <a:ln>
            <a:noFill/>
          </a:ln>
        </p:spPr>
      </p:pic>
      <p:pic>
        <p:nvPicPr>
          <p:cNvPr id="403" name="Google Shape;403;p33" descr="Bar chart icon"/>
          <p:cNvPicPr preferRelativeResize="0">
            <a:picLocks noGrp="1"/>
          </p:cNvPicPr>
          <p:nvPr>
            <p:ph type="pic" idx="17"/>
          </p:nvPr>
        </p:nvPicPr>
        <p:blipFill rotWithShape="1">
          <a:blip r:embed="rId7">
            <a:alphaModFix/>
          </a:blip>
          <a:srcRect/>
          <a:stretch/>
        </p:blipFill>
        <p:spPr>
          <a:xfrm>
            <a:off x="8380753" y="2357029"/>
            <a:ext cx="621900" cy="621900"/>
          </a:xfrm>
          <a:prstGeom prst="rect">
            <a:avLst/>
          </a:prstGeom>
          <a:noFill/>
          <a:ln>
            <a:noFill/>
          </a:ln>
        </p:spPr>
      </p:pic>
      <p:sp>
        <p:nvSpPr>
          <p:cNvPr id="404" name="Google Shape;404;p33"/>
          <p:cNvSpPr txBox="1"/>
          <p:nvPr/>
        </p:nvSpPr>
        <p:spPr>
          <a:xfrm>
            <a:off x="859325" y="3421825"/>
            <a:ext cx="2594400" cy="2363100"/>
          </a:xfrm>
          <a:prstGeom prst="rect">
            <a:avLst/>
          </a:prstGeom>
          <a:noFill/>
          <a:ln>
            <a:noFill/>
          </a:ln>
        </p:spPr>
        <p:txBody>
          <a:bodyPr spcFirstLastPara="1" wrap="square" lIns="91425" tIns="91425" rIns="91425" bIns="91425" anchor="t" anchorCtr="0">
            <a:noAutofit/>
          </a:bodyPr>
          <a:lstStyle/>
          <a:p>
            <a:pPr marL="0" lvl="0" indent="0" algn="ctr" rtl="0">
              <a:lnSpc>
                <a:spcPct val="200000"/>
              </a:lnSpc>
              <a:spcBef>
                <a:spcPts val="1400"/>
              </a:spcBef>
              <a:spcAft>
                <a:spcPts val="0"/>
              </a:spcAft>
              <a:buNone/>
            </a:pPr>
            <a:r>
              <a:rPr lang="en-ZA" b="1">
                <a:solidFill>
                  <a:schemeClr val="dk1"/>
                </a:solidFill>
                <a:latin typeface="Georgia"/>
                <a:ea typeface="Georgia"/>
                <a:cs typeface="Georgia"/>
                <a:sym typeface="Georgia"/>
              </a:rPr>
              <a:t>To study the challenges in management of healthcare delivery pre-installation of mobiHISTree application.</a:t>
            </a:r>
            <a:endParaRPr b="1">
              <a:latin typeface="Georgia"/>
              <a:ea typeface="Georgia"/>
              <a:cs typeface="Georgia"/>
              <a:sym typeface="Georgia"/>
            </a:endParaRPr>
          </a:p>
        </p:txBody>
      </p:sp>
      <p:sp>
        <p:nvSpPr>
          <p:cNvPr id="405" name="Google Shape;405;p33"/>
          <p:cNvSpPr txBox="1"/>
          <p:nvPr/>
        </p:nvSpPr>
        <p:spPr>
          <a:xfrm>
            <a:off x="601325" y="419000"/>
            <a:ext cx="5718600" cy="6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ZA" sz="3000" b="1">
                <a:latin typeface="Georgia"/>
                <a:ea typeface="Georgia"/>
                <a:cs typeface="Georgia"/>
                <a:sym typeface="Georgia"/>
              </a:rPr>
              <a:t>Objectives</a:t>
            </a:r>
            <a:endParaRPr sz="3000" b="1">
              <a:latin typeface="Georgia"/>
              <a:ea typeface="Georgia"/>
              <a:cs typeface="Georgia"/>
              <a:sym typeface="Georgia"/>
            </a:endParaRPr>
          </a:p>
        </p:txBody>
      </p:sp>
      <p:sp>
        <p:nvSpPr>
          <p:cNvPr id="406" name="Google Shape;406;p33"/>
          <p:cNvSpPr txBox="1"/>
          <p:nvPr/>
        </p:nvSpPr>
        <p:spPr>
          <a:xfrm>
            <a:off x="4206300" y="3574225"/>
            <a:ext cx="2594400" cy="2363100"/>
          </a:xfrm>
          <a:prstGeom prst="rect">
            <a:avLst/>
          </a:prstGeom>
          <a:noFill/>
          <a:ln>
            <a:noFill/>
          </a:ln>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ZA" b="1">
                <a:latin typeface="Georgia"/>
                <a:ea typeface="Georgia"/>
                <a:cs typeface="Georgia"/>
                <a:sym typeface="Georgia"/>
              </a:rPr>
              <a:t>To study the impact mobiHISTree application made in better management and automation.</a:t>
            </a:r>
            <a:endParaRPr b="1">
              <a:latin typeface="Georgia"/>
              <a:ea typeface="Georgia"/>
              <a:cs typeface="Georgia"/>
              <a:sym typeface="Georgia"/>
            </a:endParaRPr>
          </a:p>
        </p:txBody>
      </p:sp>
      <p:sp>
        <p:nvSpPr>
          <p:cNvPr id="407" name="Google Shape;407;p33"/>
          <p:cNvSpPr txBox="1"/>
          <p:nvPr/>
        </p:nvSpPr>
        <p:spPr>
          <a:xfrm>
            <a:off x="7394500" y="3505125"/>
            <a:ext cx="2790000" cy="2602200"/>
          </a:xfrm>
          <a:prstGeom prst="rect">
            <a:avLst/>
          </a:prstGeom>
          <a:noFill/>
          <a:ln>
            <a:noFill/>
          </a:ln>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ZA" b="1">
                <a:solidFill>
                  <a:schemeClr val="dk1"/>
                </a:solidFill>
                <a:latin typeface="Georgia"/>
                <a:ea typeface="Georgia"/>
                <a:cs typeface="Georgia"/>
                <a:sym typeface="Georgia"/>
              </a:rPr>
              <a:t>To carry out a client satisfaction survey to include various recommendation to further improve the mobiHISTree application</a:t>
            </a:r>
            <a:endParaRPr b="1">
              <a:solidFill>
                <a:schemeClr val="dk1"/>
              </a:solidFill>
              <a:latin typeface="Georgia"/>
              <a:ea typeface="Georgia"/>
              <a:cs typeface="Georgia"/>
              <a:sym typeface="Georgia"/>
            </a:endParaRPr>
          </a:p>
          <a:p>
            <a:pPr marL="0" lvl="0" indent="0" algn="ctr" rtl="0">
              <a:lnSpc>
                <a:spcPct val="200000"/>
              </a:lnSpc>
              <a:spcBef>
                <a:spcPts val="1400"/>
              </a:spcBef>
              <a:spcAft>
                <a:spcPts val="0"/>
              </a:spcAft>
              <a:buNone/>
            </a:pPr>
            <a:endParaRPr b="1">
              <a:solidFill>
                <a:schemeClr val="dk1"/>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4"/>
          <p:cNvSpPr txBox="1">
            <a:spLocks noGrp="1"/>
          </p:cNvSpPr>
          <p:nvPr>
            <p:ph type="title"/>
          </p:nvPr>
        </p:nvSpPr>
        <p:spPr>
          <a:xfrm>
            <a:off x="432000" y="432000"/>
            <a:ext cx="10143235" cy="43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lt1"/>
              </a:buClr>
              <a:buSzPts val="4500"/>
              <a:buFont typeface="Corbel"/>
              <a:buNone/>
            </a:pPr>
            <a:r>
              <a:rPr lang="en-ZA" sz="4500">
                <a:solidFill>
                  <a:srgbClr val="000000"/>
                </a:solidFill>
              </a:rPr>
              <a:t>Literature Review</a:t>
            </a:r>
            <a:endParaRPr>
              <a:solidFill>
                <a:srgbClr val="000000"/>
              </a:solidFill>
            </a:endParaRPr>
          </a:p>
        </p:txBody>
      </p:sp>
      <p:sp>
        <p:nvSpPr>
          <p:cNvPr id="413" name="Google Shape;413;p34" title="Milestone Arrow"/>
          <p:cNvSpPr/>
          <p:nvPr/>
        </p:nvSpPr>
        <p:spPr>
          <a:xfrm rot="5400000">
            <a:off x="1320941" y="3120827"/>
            <a:ext cx="683400" cy="252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414" name="Google Shape;414;p34"/>
          <p:cNvSpPr txBox="1">
            <a:spLocks noGrp="1"/>
          </p:cNvSpPr>
          <p:nvPr>
            <p:ph type="body" idx="29"/>
          </p:nvPr>
        </p:nvSpPr>
        <p:spPr>
          <a:xfrm>
            <a:off x="812799" y="2343150"/>
            <a:ext cx="1794000" cy="5619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0" tIns="36000" rIns="0" bIns="0" anchor="t" anchorCtr="0">
            <a:noAutofit/>
          </a:bodyPr>
          <a:lstStyle/>
          <a:p>
            <a:pPr marL="0" lvl="0" indent="0" algn="ctr" rtl="0">
              <a:lnSpc>
                <a:spcPct val="90000"/>
              </a:lnSpc>
              <a:spcBef>
                <a:spcPts val="0"/>
              </a:spcBef>
              <a:spcAft>
                <a:spcPts val="0"/>
              </a:spcAft>
              <a:buClr>
                <a:srgbClr val="3F3F3F"/>
              </a:buClr>
              <a:buSzPts val="1600"/>
              <a:buFont typeface="Arial"/>
              <a:buNone/>
            </a:pPr>
            <a:r>
              <a:rPr lang="en-ZA" dirty="0">
                <a:solidFill>
                  <a:srgbClr val="000000"/>
                </a:solidFill>
              </a:rPr>
              <a:t>Adel Youssef, et al</a:t>
            </a:r>
            <a:endParaRPr dirty="0">
              <a:solidFill>
                <a:srgbClr val="000000"/>
              </a:solidFill>
            </a:endParaRPr>
          </a:p>
        </p:txBody>
      </p:sp>
      <p:sp>
        <p:nvSpPr>
          <p:cNvPr id="415" name="Google Shape;415;p34"/>
          <p:cNvSpPr txBox="1">
            <a:spLocks noGrp="1"/>
          </p:cNvSpPr>
          <p:nvPr>
            <p:ph type="body" idx="30"/>
          </p:nvPr>
        </p:nvSpPr>
        <p:spPr>
          <a:xfrm>
            <a:off x="864528" y="2657405"/>
            <a:ext cx="1690500" cy="2247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7F7F7F"/>
              </a:buClr>
              <a:buSzPts val="1200"/>
              <a:buNone/>
            </a:pPr>
            <a:r>
              <a:rPr lang="en-ZA" dirty="0"/>
              <a:t>2014</a:t>
            </a:r>
            <a:endParaRPr dirty="0"/>
          </a:p>
        </p:txBody>
      </p:sp>
      <p:grpSp>
        <p:nvGrpSpPr>
          <p:cNvPr id="416" name="Google Shape;416;p34"/>
          <p:cNvGrpSpPr/>
          <p:nvPr/>
        </p:nvGrpSpPr>
        <p:grpSpPr>
          <a:xfrm>
            <a:off x="312800" y="4394655"/>
            <a:ext cx="1794000" cy="1464892"/>
            <a:chOff x="1151000" y="4242255"/>
            <a:chExt cx="1794000" cy="1464892"/>
          </a:xfrm>
        </p:grpSpPr>
        <p:sp>
          <p:nvSpPr>
            <p:cNvPr id="417" name="Google Shape;417;p34" title="Milestone Arrow"/>
            <p:cNvSpPr/>
            <p:nvPr/>
          </p:nvSpPr>
          <p:spPr>
            <a:xfrm rot="-5400000">
              <a:off x="1706246" y="4457955"/>
              <a:ext cx="683400" cy="252000"/>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latin typeface="Corbel"/>
                <a:ea typeface="Corbel"/>
                <a:cs typeface="Corbel"/>
                <a:sym typeface="Corbel"/>
              </a:endParaRPr>
            </a:p>
          </p:txBody>
        </p:sp>
        <p:sp>
          <p:nvSpPr>
            <p:cNvPr id="418" name="Google Shape;418;p34"/>
            <p:cNvSpPr txBox="1"/>
            <p:nvPr/>
          </p:nvSpPr>
          <p:spPr>
            <a:xfrm>
              <a:off x="1151000" y="4925648"/>
              <a:ext cx="1794000" cy="781500"/>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0" tIns="36000" rIns="0" bIns="0" anchor="t" anchorCtr="0">
              <a:noAutofit/>
            </a:bodyPr>
            <a:lstStyle/>
            <a:p>
              <a:pPr marL="0" marR="0" lvl="0" indent="0" algn="ctr" rtl="0">
                <a:lnSpc>
                  <a:spcPct val="90000"/>
                </a:lnSpc>
                <a:spcBef>
                  <a:spcPts val="0"/>
                </a:spcBef>
                <a:spcAft>
                  <a:spcPts val="0"/>
                </a:spcAft>
                <a:buClr>
                  <a:srgbClr val="3F3F3F"/>
                </a:buClr>
                <a:buSzPts val="1600"/>
                <a:buFont typeface="Arial"/>
                <a:buNone/>
              </a:pPr>
              <a:r>
                <a:rPr lang="en-ZA" sz="1600">
                  <a:latin typeface="Corbel"/>
                  <a:ea typeface="Corbel"/>
                  <a:cs typeface="Corbel"/>
                  <a:sym typeface="Corbel"/>
                </a:rPr>
                <a:t>Parul C. Tang &amp; David Lansky</a:t>
              </a:r>
              <a:endParaRPr/>
            </a:p>
          </p:txBody>
        </p:sp>
      </p:grpSp>
      <p:sp>
        <p:nvSpPr>
          <p:cNvPr id="419" name="Google Shape;419;p34"/>
          <p:cNvSpPr txBox="1"/>
          <p:nvPr/>
        </p:nvSpPr>
        <p:spPr>
          <a:xfrm>
            <a:off x="364562" y="5563836"/>
            <a:ext cx="1690500" cy="2247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7F7F7F"/>
              </a:buClr>
              <a:buSzPts val="1200"/>
              <a:buFont typeface="Arial"/>
              <a:buNone/>
            </a:pPr>
            <a:r>
              <a:rPr lang="en-ZA" sz="1200">
                <a:solidFill>
                  <a:srgbClr val="7F7F7F"/>
                </a:solidFill>
                <a:latin typeface="Corbel"/>
                <a:ea typeface="Corbel"/>
                <a:cs typeface="Corbel"/>
                <a:sym typeface="Corbel"/>
              </a:rPr>
              <a:t>2014</a:t>
            </a:r>
            <a:endParaRPr/>
          </a:p>
        </p:txBody>
      </p:sp>
      <p:grpSp>
        <p:nvGrpSpPr>
          <p:cNvPr id="420" name="Google Shape;420;p34"/>
          <p:cNvGrpSpPr/>
          <p:nvPr/>
        </p:nvGrpSpPr>
        <p:grpSpPr>
          <a:xfrm>
            <a:off x="2926775" y="2343150"/>
            <a:ext cx="1950900" cy="1245252"/>
            <a:chOff x="4374575" y="2190750"/>
            <a:chExt cx="1950900" cy="1245252"/>
          </a:xfrm>
        </p:grpSpPr>
        <p:sp>
          <p:nvSpPr>
            <p:cNvPr id="421" name="Google Shape;421;p34" title="Milestone Arrow"/>
            <p:cNvSpPr/>
            <p:nvPr/>
          </p:nvSpPr>
          <p:spPr>
            <a:xfrm rot="5400000">
              <a:off x="5006078" y="2968364"/>
              <a:ext cx="683275" cy="252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422" name="Google Shape;422;p34"/>
            <p:cNvSpPr txBox="1"/>
            <p:nvPr/>
          </p:nvSpPr>
          <p:spPr>
            <a:xfrm>
              <a:off x="4374575" y="2190750"/>
              <a:ext cx="1950900" cy="561900"/>
            </a:xfrm>
            <a:prstGeom prst="rect">
              <a:avLst/>
            </a:prstGeom>
            <a:solidFill>
              <a:schemeClr val="lt1"/>
            </a:solidFill>
            <a:ln w="9525" cap="flat" cmpd="sng">
              <a:solidFill>
                <a:schemeClr val="accent3"/>
              </a:solidFill>
              <a:prstDash val="solid"/>
              <a:round/>
              <a:headEnd type="none" w="sm" len="sm"/>
              <a:tailEnd type="none" w="sm" len="sm"/>
            </a:ln>
          </p:spPr>
          <p:txBody>
            <a:bodyPr spcFirstLastPara="1" wrap="square" lIns="0" tIns="36000" rIns="0" bIns="0" anchor="t" anchorCtr="0">
              <a:noAutofit/>
            </a:bodyPr>
            <a:lstStyle/>
            <a:p>
              <a:pPr marL="0" marR="0" lvl="0" indent="0" algn="ctr" rtl="0">
                <a:lnSpc>
                  <a:spcPct val="90000"/>
                </a:lnSpc>
                <a:spcBef>
                  <a:spcPts val="0"/>
                </a:spcBef>
                <a:spcAft>
                  <a:spcPts val="0"/>
                </a:spcAft>
                <a:buClr>
                  <a:srgbClr val="3F3F3F"/>
                </a:buClr>
                <a:buSzPts val="1600"/>
                <a:buFont typeface="Arial"/>
                <a:buNone/>
              </a:pPr>
              <a:r>
                <a:rPr lang="en-ZA" sz="1600" dirty="0" err="1">
                  <a:latin typeface="Corbel"/>
                  <a:ea typeface="Corbel"/>
                  <a:cs typeface="Corbel"/>
                  <a:sym typeface="Corbel"/>
                </a:rPr>
                <a:t>Renu</a:t>
              </a:r>
              <a:r>
                <a:rPr lang="en-ZA" sz="1600" dirty="0">
                  <a:latin typeface="Corbel"/>
                  <a:ea typeface="Corbel"/>
                  <a:cs typeface="Corbel"/>
                  <a:sym typeface="Corbel"/>
                </a:rPr>
                <a:t> &amp; </a:t>
              </a:r>
              <a:r>
                <a:rPr lang="en-ZA" sz="1600" dirty="0" err="1">
                  <a:latin typeface="Corbel"/>
                  <a:ea typeface="Corbel"/>
                  <a:cs typeface="Corbel"/>
                  <a:sym typeface="Corbel"/>
                </a:rPr>
                <a:t>Arunesh</a:t>
              </a:r>
              <a:r>
                <a:rPr lang="en-ZA" sz="1600" dirty="0">
                  <a:latin typeface="Corbel"/>
                  <a:ea typeface="Corbel"/>
                  <a:cs typeface="Corbel"/>
                  <a:sym typeface="Corbel"/>
                </a:rPr>
                <a:t> Garg</a:t>
              </a:r>
              <a:endParaRPr dirty="0"/>
            </a:p>
          </p:txBody>
        </p:sp>
        <p:sp>
          <p:nvSpPr>
            <p:cNvPr id="423" name="Google Shape;423;p34"/>
            <p:cNvSpPr txBox="1"/>
            <p:nvPr/>
          </p:nvSpPr>
          <p:spPr>
            <a:xfrm>
              <a:off x="4502507" y="2505006"/>
              <a:ext cx="1690417" cy="22467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7F7F7F"/>
                </a:buClr>
                <a:buSzPts val="1200"/>
                <a:buFont typeface="Arial"/>
                <a:buNone/>
              </a:pPr>
              <a:r>
                <a:rPr lang="en-ZA" sz="1200" dirty="0">
                  <a:solidFill>
                    <a:srgbClr val="7F7F7F"/>
                  </a:solidFill>
                  <a:latin typeface="Corbel"/>
                  <a:ea typeface="Corbel"/>
                  <a:cs typeface="Corbel"/>
                  <a:sym typeface="Corbel"/>
                </a:rPr>
                <a:t>2015</a:t>
              </a:r>
              <a:endParaRPr dirty="0"/>
            </a:p>
          </p:txBody>
        </p:sp>
      </p:grpSp>
      <p:grpSp>
        <p:nvGrpSpPr>
          <p:cNvPr id="424" name="Google Shape;424;p34"/>
          <p:cNvGrpSpPr/>
          <p:nvPr/>
        </p:nvGrpSpPr>
        <p:grpSpPr>
          <a:xfrm>
            <a:off x="3366516" y="4318582"/>
            <a:ext cx="1794000" cy="1245175"/>
            <a:chOff x="5347716" y="4242382"/>
            <a:chExt cx="1794000" cy="1245175"/>
          </a:xfrm>
        </p:grpSpPr>
        <p:sp>
          <p:nvSpPr>
            <p:cNvPr id="425" name="Google Shape;425;p34" title="Milestone Arrow"/>
            <p:cNvSpPr/>
            <p:nvPr/>
          </p:nvSpPr>
          <p:spPr>
            <a:xfrm rot="-5400000">
              <a:off x="5903016" y="4458019"/>
              <a:ext cx="683275" cy="25200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latin typeface="Corbel"/>
                <a:ea typeface="Corbel"/>
                <a:cs typeface="Corbel"/>
                <a:sym typeface="Corbel"/>
              </a:endParaRPr>
            </a:p>
          </p:txBody>
        </p:sp>
        <p:sp>
          <p:nvSpPr>
            <p:cNvPr id="426" name="Google Shape;426;p34"/>
            <p:cNvSpPr txBox="1"/>
            <p:nvPr/>
          </p:nvSpPr>
          <p:spPr>
            <a:xfrm>
              <a:off x="5347716" y="4925657"/>
              <a:ext cx="1794000" cy="561900"/>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0" tIns="36000" rIns="0" bIns="0" anchor="t" anchorCtr="0">
              <a:noAutofit/>
            </a:bodyPr>
            <a:lstStyle/>
            <a:p>
              <a:pPr marL="0" marR="0" lvl="0" indent="0" algn="ctr" rtl="0">
                <a:lnSpc>
                  <a:spcPct val="90000"/>
                </a:lnSpc>
                <a:spcBef>
                  <a:spcPts val="0"/>
                </a:spcBef>
                <a:spcAft>
                  <a:spcPts val="0"/>
                </a:spcAft>
                <a:buClr>
                  <a:srgbClr val="3F3F3F"/>
                </a:buClr>
                <a:buSzPts val="1600"/>
                <a:buFont typeface="Arial"/>
                <a:buNone/>
              </a:pPr>
              <a:r>
                <a:rPr lang="en-ZA" sz="1600">
                  <a:latin typeface="Corbel"/>
                  <a:ea typeface="Corbel"/>
                  <a:cs typeface="Corbel"/>
                  <a:sym typeface="Corbel"/>
                </a:rPr>
                <a:t>Binyam Tilahun et al</a:t>
              </a:r>
              <a:endParaRPr/>
            </a:p>
          </p:txBody>
        </p:sp>
        <p:sp>
          <p:nvSpPr>
            <p:cNvPr id="427" name="Google Shape;427;p34"/>
            <p:cNvSpPr txBox="1"/>
            <p:nvPr/>
          </p:nvSpPr>
          <p:spPr>
            <a:xfrm>
              <a:off x="5399445" y="5239912"/>
              <a:ext cx="1690417" cy="22467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7F7F7F"/>
                </a:buClr>
                <a:buSzPts val="1200"/>
                <a:buFont typeface="Arial"/>
                <a:buNone/>
              </a:pPr>
              <a:r>
                <a:rPr lang="en-ZA" sz="1200">
                  <a:solidFill>
                    <a:srgbClr val="7F7F7F"/>
                  </a:solidFill>
                  <a:latin typeface="Corbel"/>
                  <a:ea typeface="Corbel"/>
                  <a:cs typeface="Corbel"/>
                  <a:sym typeface="Corbel"/>
                </a:rPr>
                <a:t>2015</a:t>
              </a:r>
              <a:endParaRPr/>
            </a:p>
          </p:txBody>
        </p:sp>
      </p:grpSp>
      <p:grpSp>
        <p:nvGrpSpPr>
          <p:cNvPr id="428" name="Google Shape;428;p34"/>
          <p:cNvGrpSpPr/>
          <p:nvPr/>
        </p:nvGrpSpPr>
        <p:grpSpPr>
          <a:xfrm>
            <a:off x="8939151" y="4318582"/>
            <a:ext cx="1793875" cy="1245250"/>
            <a:chOff x="7338951" y="4242382"/>
            <a:chExt cx="1793875" cy="1245250"/>
          </a:xfrm>
        </p:grpSpPr>
        <p:sp>
          <p:nvSpPr>
            <p:cNvPr id="429" name="Google Shape;429;p34" title="Milestone Arrow"/>
            <p:cNvSpPr/>
            <p:nvPr/>
          </p:nvSpPr>
          <p:spPr>
            <a:xfrm rot="-5400000">
              <a:off x="7894251" y="4458020"/>
              <a:ext cx="683275" cy="252000"/>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latin typeface="Corbel"/>
                <a:ea typeface="Corbel"/>
                <a:cs typeface="Corbel"/>
                <a:sym typeface="Corbel"/>
              </a:endParaRPr>
            </a:p>
          </p:txBody>
        </p:sp>
        <p:sp>
          <p:nvSpPr>
            <p:cNvPr id="430" name="Google Shape;430;p34"/>
            <p:cNvSpPr txBox="1"/>
            <p:nvPr/>
          </p:nvSpPr>
          <p:spPr>
            <a:xfrm>
              <a:off x="7338951" y="4925658"/>
              <a:ext cx="1793875" cy="561975"/>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0" tIns="36000" rIns="0" bIns="0" anchor="t" anchorCtr="0">
              <a:noAutofit/>
            </a:bodyPr>
            <a:lstStyle/>
            <a:p>
              <a:pPr marL="0" marR="0" lvl="0" indent="0" algn="ctr" rtl="0">
                <a:lnSpc>
                  <a:spcPct val="90000"/>
                </a:lnSpc>
                <a:spcBef>
                  <a:spcPts val="0"/>
                </a:spcBef>
                <a:spcAft>
                  <a:spcPts val="0"/>
                </a:spcAft>
                <a:buClr>
                  <a:srgbClr val="3F3F3F"/>
                </a:buClr>
                <a:buSzPts val="1600"/>
                <a:buFont typeface="Arial"/>
                <a:buNone/>
              </a:pPr>
              <a:r>
                <a:rPr lang="en-ZA" sz="1600">
                  <a:latin typeface="Corbel"/>
                  <a:ea typeface="Corbel"/>
                  <a:cs typeface="Corbel"/>
                  <a:sym typeface="Corbel"/>
                </a:rPr>
                <a:t>Locke T.</a:t>
              </a:r>
              <a:endParaRPr/>
            </a:p>
          </p:txBody>
        </p:sp>
        <p:sp>
          <p:nvSpPr>
            <p:cNvPr id="431" name="Google Shape;431;p34"/>
            <p:cNvSpPr txBox="1"/>
            <p:nvPr/>
          </p:nvSpPr>
          <p:spPr>
            <a:xfrm>
              <a:off x="7372842" y="5186713"/>
              <a:ext cx="1690500" cy="2247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7F7F7F"/>
                </a:buClr>
                <a:buSzPts val="1200"/>
                <a:buFont typeface="Arial"/>
                <a:buNone/>
              </a:pPr>
              <a:r>
                <a:rPr lang="en-ZA" sz="1200">
                  <a:solidFill>
                    <a:srgbClr val="7F7F7F"/>
                  </a:solidFill>
                  <a:latin typeface="Corbel"/>
                  <a:ea typeface="Corbel"/>
                  <a:cs typeface="Corbel"/>
                  <a:sym typeface="Corbel"/>
                </a:rPr>
                <a:t>2019</a:t>
              </a:r>
              <a:endParaRPr/>
            </a:p>
          </p:txBody>
        </p:sp>
      </p:grpSp>
      <p:sp>
        <p:nvSpPr>
          <p:cNvPr id="432" name="Google Shape;432;p34"/>
          <p:cNvSpPr txBox="1">
            <a:spLocks noGrp="1"/>
          </p:cNvSpPr>
          <p:nvPr>
            <p:ph type="body" idx="7"/>
          </p:nvPr>
        </p:nvSpPr>
        <p:spPr>
          <a:xfrm>
            <a:off x="6590075" y="4015425"/>
            <a:ext cx="415500" cy="2019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7F7F7F"/>
              </a:buClr>
              <a:buSzPts val="1400"/>
              <a:buNone/>
            </a:pPr>
            <a:r>
              <a:rPr lang="en-ZA">
                <a:solidFill>
                  <a:srgbClr val="000000"/>
                </a:solidFill>
              </a:rPr>
              <a:t>2017</a:t>
            </a:r>
            <a:endParaRPr>
              <a:solidFill>
                <a:srgbClr val="000000"/>
              </a:solidFill>
            </a:endParaRPr>
          </a:p>
        </p:txBody>
      </p:sp>
      <p:grpSp>
        <p:nvGrpSpPr>
          <p:cNvPr id="433" name="Google Shape;433;p34"/>
          <p:cNvGrpSpPr/>
          <p:nvPr/>
        </p:nvGrpSpPr>
        <p:grpSpPr>
          <a:xfrm>
            <a:off x="5431413" y="2343151"/>
            <a:ext cx="1793875" cy="1245377"/>
            <a:chOff x="8936613" y="2190751"/>
            <a:chExt cx="1793875" cy="1245377"/>
          </a:xfrm>
        </p:grpSpPr>
        <p:sp>
          <p:nvSpPr>
            <p:cNvPr id="434" name="Google Shape;434;p34" title="Milestone Arrow"/>
            <p:cNvSpPr/>
            <p:nvPr/>
          </p:nvSpPr>
          <p:spPr>
            <a:xfrm rot="5400000">
              <a:off x="9505559" y="2968428"/>
              <a:ext cx="683400" cy="252000"/>
            </a:xfrm>
            <a:prstGeom prst="homePlat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435" name="Google Shape;435;p34"/>
            <p:cNvSpPr txBox="1"/>
            <p:nvPr/>
          </p:nvSpPr>
          <p:spPr>
            <a:xfrm>
              <a:off x="8936613" y="2190751"/>
              <a:ext cx="1793875" cy="561975"/>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0" tIns="36000" rIns="0" bIns="0" anchor="t" anchorCtr="0">
              <a:noAutofit/>
            </a:bodyPr>
            <a:lstStyle/>
            <a:p>
              <a:pPr marL="0" marR="0" lvl="0" indent="0" algn="ctr" rtl="0">
                <a:lnSpc>
                  <a:spcPct val="90000"/>
                </a:lnSpc>
                <a:spcBef>
                  <a:spcPts val="0"/>
                </a:spcBef>
                <a:spcAft>
                  <a:spcPts val="0"/>
                </a:spcAft>
                <a:buClr>
                  <a:srgbClr val="3F3F3F"/>
                </a:buClr>
                <a:buSzPts val="1600"/>
                <a:buFont typeface="Arial"/>
                <a:buNone/>
              </a:pPr>
              <a:r>
                <a:rPr lang="en-ZA" sz="1600" dirty="0" err="1">
                  <a:latin typeface="Corbel"/>
                  <a:ea typeface="Corbel"/>
                  <a:cs typeface="Corbel"/>
                  <a:sym typeface="Corbel"/>
                </a:rPr>
                <a:t>Demokaan</a:t>
              </a:r>
              <a:r>
                <a:rPr lang="en-ZA" sz="1600" dirty="0">
                  <a:latin typeface="Corbel"/>
                  <a:ea typeface="Corbel"/>
                  <a:cs typeface="Corbel"/>
                  <a:sym typeface="Corbel"/>
                </a:rPr>
                <a:t> </a:t>
              </a:r>
              <a:r>
                <a:rPr lang="en-ZA" sz="1600" dirty="0" err="1">
                  <a:latin typeface="Corbel"/>
                  <a:ea typeface="Corbel"/>
                  <a:cs typeface="Corbel"/>
                  <a:sym typeface="Corbel"/>
                </a:rPr>
                <a:t>Demirel</a:t>
              </a:r>
              <a:endParaRPr dirty="0"/>
            </a:p>
          </p:txBody>
        </p:sp>
        <p:sp>
          <p:nvSpPr>
            <p:cNvPr id="436" name="Google Shape;436;p34"/>
            <p:cNvSpPr txBox="1"/>
            <p:nvPr/>
          </p:nvSpPr>
          <p:spPr>
            <a:xfrm>
              <a:off x="8988342" y="2505006"/>
              <a:ext cx="1690417" cy="22467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7F7F7F"/>
                </a:buClr>
                <a:buSzPts val="1200"/>
                <a:buFont typeface="Arial"/>
                <a:buNone/>
              </a:pPr>
              <a:r>
                <a:rPr lang="en-ZA" sz="1200">
                  <a:solidFill>
                    <a:srgbClr val="7F7F7F"/>
                  </a:solidFill>
                  <a:latin typeface="Corbel"/>
                  <a:ea typeface="Corbel"/>
                  <a:cs typeface="Corbel"/>
                  <a:sym typeface="Corbel"/>
                </a:rPr>
                <a:t>2016</a:t>
              </a:r>
              <a:endParaRPr/>
            </a:p>
          </p:txBody>
        </p:sp>
      </p:grpSp>
      <p:pic>
        <p:nvPicPr>
          <p:cNvPr id="437" name="Google Shape;437;p34"/>
          <p:cNvPicPr preferRelativeResize="0"/>
          <p:nvPr/>
        </p:nvPicPr>
        <p:blipFill>
          <a:blip r:embed="rId3">
            <a:alphaModFix/>
          </a:blip>
          <a:stretch>
            <a:fillRect/>
          </a:stretch>
        </p:blipFill>
        <p:spPr>
          <a:xfrm>
            <a:off x="10974400" y="5944425"/>
            <a:ext cx="1197150" cy="588150"/>
          </a:xfrm>
          <a:prstGeom prst="rect">
            <a:avLst/>
          </a:prstGeom>
          <a:noFill/>
          <a:ln>
            <a:noFill/>
          </a:ln>
        </p:spPr>
      </p:pic>
      <p:sp>
        <p:nvSpPr>
          <p:cNvPr id="438" name="Google Shape;438;p34"/>
          <p:cNvSpPr txBox="1">
            <a:spLocks noGrp="1"/>
          </p:cNvSpPr>
          <p:nvPr>
            <p:ph type="body" idx="2"/>
          </p:nvPr>
        </p:nvSpPr>
        <p:spPr>
          <a:xfrm>
            <a:off x="992159" y="4050875"/>
            <a:ext cx="415500" cy="2019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7F7F7F"/>
              </a:buClr>
              <a:buSzPts val="1400"/>
              <a:buNone/>
            </a:pPr>
            <a:r>
              <a:rPr lang="en-ZA">
                <a:solidFill>
                  <a:srgbClr val="000000"/>
                </a:solidFill>
              </a:rPr>
              <a:t>2014</a:t>
            </a:r>
            <a:endParaRPr>
              <a:solidFill>
                <a:srgbClr val="000000"/>
              </a:solidFill>
            </a:endParaRPr>
          </a:p>
        </p:txBody>
      </p:sp>
      <p:sp>
        <p:nvSpPr>
          <p:cNvPr id="439" name="Google Shape;439;p34"/>
          <p:cNvSpPr txBox="1">
            <a:spLocks noGrp="1"/>
          </p:cNvSpPr>
          <p:nvPr>
            <p:ph type="body" idx="2"/>
          </p:nvPr>
        </p:nvSpPr>
        <p:spPr>
          <a:xfrm>
            <a:off x="2858134" y="4015425"/>
            <a:ext cx="415500" cy="2019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7F7F7F"/>
              </a:buClr>
              <a:buSzPts val="1400"/>
              <a:buNone/>
            </a:pPr>
            <a:r>
              <a:rPr lang="en-ZA">
                <a:solidFill>
                  <a:srgbClr val="000000"/>
                </a:solidFill>
              </a:rPr>
              <a:t>2015</a:t>
            </a:r>
            <a:endParaRPr>
              <a:solidFill>
                <a:srgbClr val="000000"/>
              </a:solidFill>
            </a:endParaRPr>
          </a:p>
        </p:txBody>
      </p:sp>
      <p:sp>
        <p:nvSpPr>
          <p:cNvPr id="440" name="Google Shape;440;p34"/>
          <p:cNvSpPr txBox="1">
            <a:spLocks noGrp="1"/>
          </p:cNvSpPr>
          <p:nvPr>
            <p:ph type="body" idx="2"/>
          </p:nvPr>
        </p:nvSpPr>
        <p:spPr>
          <a:xfrm>
            <a:off x="4724109" y="4050875"/>
            <a:ext cx="415500" cy="2019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7F7F7F"/>
              </a:buClr>
              <a:buSzPts val="1400"/>
              <a:buNone/>
            </a:pPr>
            <a:r>
              <a:rPr lang="en-ZA">
                <a:solidFill>
                  <a:srgbClr val="000000"/>
                </a:solidFill>
              </a:rPr>
              <a:t>2016</a:t>
            </a:r>
            <a:endParaRPr>
              <a:solidFill>
                <a:srgbClr val="000000"/>
              </a:solidFill>
            </a:endParaRPr>
          </a:p>
        </p:txBody>
      </p:sp>
      <p:sp>
        <p:nvSpPr>
          <p:cNvPr id="441" name="Google Shape;441;p34"/>
          <p:cNvSpPr txBox="1">
            <a:spLocks noGrp="1"/>
          </p:cNvSpPr>
          <p:nvPr>
            <p:ph type="body" idx="2"/>
          </p:nvPr>
        </p:nvSpPr>
        <p:spPr>
          <a:xfrm>
            <a:off x="8151250" y="4013325"/>
            <a:ext cx="415500" cy="252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7F7F7F"/>
              </a:buClr>
              <a:buSzPts val="1400"/>
              <a:buNone/>
            </a:pPr>
            <a:r>
              <a:rPr lang="en-ZA">
                <a:solidFill>
                  <a:srgbClr val="000000"/>
                </a:solidFill>
              </a:rPr>
              <a:t>2018</a:t>
            </a:r>
            <a:endParaRPr>
              <a:solidFill>
                <a:srgbClr val="000000"/>
              </a:solidFill>
            </a:endParaRPr>
          </a:p>
        </p:txBody>
      </p:sp>
      <p:sp>
        <p:nvSpPr>
          <p:cNvPr id="442" name="Google Shape;442;p34"/>
          <p:cNvSpPr txBox="1">
            <a:spLocks noGrp="1"/>
          </p:cNvSpPr>
          <p:nvPr>
            <p:ph type="body" idx="2"/>
          </p:nvPr>
        </p:nvSpPr>
        <p:spPr>
          <a:xfrm>
            <a:off x="9610550" y="4003275"/>
            <a:ext cx="415500" cy="252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7F7F7F"/>
              </a:buClr>
              <a:buSzPts val="1400"/>
              <a:buNone/>
            </a:pPr>
            <a:r>
              <a:rPr lang="en-ZA">
                <a:solidFill>
                  <a:srgbClr val="000000"/>
                </a:solidFill>
              </a:rPr>
              <a:t>2019</a:t>
            </a:r>
            <a:endParaRPr>
              <a:solidFill>
                <a:srgbClr val="000000"/>
              </a:solidFill>
            </a:endParaRPr>
          </a:p>
        </p:txBody>
      </p:sp>
      <p:sp>
        <p:nvSpPr>
          <p:cNvPr id="443" name="Google Shape;443;p34"/>
          <p:cNvSpPr/>
          <p:nvPr/>
        </p:nvSpPr>
        <p:spPr>
          <a:xfrm>
            <a:off x="2055062" y="1222925"/>
            <a:ext cx="6775800" cy="4114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200000"/>
              </a:lnSpc>
              <a:spcBef>
                <a:spcPts val="0"/>
              </a:spcBef>
              <a:spcAft>
                <a:spcPts val="0"/>
              </a:spcAft>
              <a:buClr>
                <a:schemeClr val="dk1"/>
              </a:buClr>
              <a:buSzPts val="1100"/>
              <a:buFont typeface="Arial"/>
              <a:buNone/>
            </a:pPr>
            <a:r>
              <a:rPr lang="en-ZA" sz="1800" b="1" dirty="0">
                <a:solidFill>
                  <a:schemeClr val="dk1"/>
                </a:solidFill>
                <a:latin typeface="Georgia"/>
                <a:ea typeface="Georgia"/>
                <a:cs typeface="Georgia"/>
                <a:sym typeface="Georgia"/>
              </a:rPr>
              <a:t>“Physician satisfaction with electronic medical records in a major Saudi Government hospital” </a:t>
            </a:r>
            <a:endParaRPr sz="1800" b="1" dirty="0">
              <a:solidFill>
                <a:schemeClr val="dk1"/>
              </a:solidFill>
              <a:latin typeface="Georgia"/>
              <a:ea typeface="Georgia"/>
              <a:cs typeface="Georgia"/>
              <a:sym typeface="Georgia"/>
            </a:endParaRPr>
          </a:p>
          <a:p>
            <a:pPr marL="0" lvl="0" indent="0" algn="ctr" rtl="0">
              <a:lnSpc>
                <a:spcPct val="200000"/>
              </a:lnSpc>
              <a:spcBef>
                <a:spcPts val="0"/>
              </a:spcBef>
              <a:spcAft>
                <a:spcPts val="0"/>
              </a:spcAft>
              <a:buClr>
                <a:schemeClr val="dk1"/>
              </a:buClr>
              <a:buSzPts val="1100"/>
              <a:buFont typeface="Arial"/>
              <a:buNone/>
            </a:pPr>
            <a:r>
              <a:rPr lang="en-ZA" sz="1800" dirty="0">
                <a:solidFill>
                  <a:schemeClr val="dk1"/>
                </a:solidFill>
                <a:latin typeface="Georgia"/>
                <a:ea typeface="Georgia"/>
                <a:cs typeface="Georgia"/>
                <a:sym typeface="Georgia"/>
              </a:rPr>
              <a:t>The best predictors of overall satisfaction were performance in the form of speed, integration with workﬂow, and patient information, such as accuracy, completeness and timeliness. Physicians were generally not satisﬁed with the system. 1</a:t>
            </a:r>
            <a:endParaRPr dirty="0"/>
          </a:p>
        </p:txBody>
      </p:sp>
      <p:sp>
        <p:nvSpPr>
          <p:cNvPr id="444" name="Google Shape;444;p34"/>
          <p:cNvSpPr/>
          <p:nvPr/>
        </p:nvSpPr>
        <p:spPr>
          <a:xfrm>
            <a:off x="1858745" y="1003574"/>
            <a:ext cx="7321800" cy="4754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200000"/>
              </a:lnSpc>
              <a:spcBef>
                <a:spcPts val="0"/>
              </a:spcBef>
              <a:spcAft>
                <a:spcPts val="0"/>
              </a:spcAft>
              <a:buNone/>
            </a:pPr>
            <a:r>
              <a:rPr lang="en-ZA" sz="1800" b="1" dirty="0">
                <a:latin typeface="Georgia"/>
                <a:ea typeface="Georgia"/>
                <a:cs typeface="Georgia"/>
                <a:sym typeface="Georgia"/>
              </a:rPr>
              <a:t>“The Missing Link: Bridging The Patient– Provider Health Information Gap” </a:t>
            </a:r>
            <a:endParaRPr sz="1800" b="1" dirty="0">
              <a:latin typeface="Georgia"/>
              <a:ea typeface="Georgia"/>
              <a:cs typeface="Georgia"/>
              <a:sym typeface="Georgia"/>
            </a:endParaRPr>
          </a:p>
          <a:p>
            <a:pPr marL="0" lvl="0" indent="0" algn="ctr" rtl="0">
              <a:lnSpc>
                <a:spcPct val="200000"/>
              </a:lnSpc>
              <a:spcBef>
                <a:spcPts val="0"/>
              </a:spcBef>
              <a:spcAft>
                <a:spcPts val="0"/>
              </a:spcAft>
              <a:buNone/>
            </a:pPr>
            <a:r>
              <a:rPr lang="en-ZA" sz="1800" dirty="0">
                <a:latin typeface="Georgia"/>
                <a:ea typeface="Georgia"/>
                <a:cs typeface="Georgia"/>
                <a:sym typeface="Georgia"/>
              </a:rPr>
              <a:t>Electronic personal health records could transform the patient provider relationship in the twenty-first century. The study concluded that Personal health records (PHRs) might allow patients and providers to develop new ways of collaborating and provide the basis for broader transformation of the healthcare system. 2</a:t>
            </a:r>
            <a:endParaRPr sz="1800" dirty="0">
              <a:latin typeface="Georgia"/>
              <a:ea typeface="Georgia"/>
              <a:cs typeface="Georgia"/>
              <a:sym typeface="Georgia"/>
            </a:endParaRPr>
          </a:p>
        </p:txBody>
      </p:sp>
      <p:sp>
        <p:nvSpPr>
          <p:cNvPr id="445" name="Google Shape;445;p34"/>
          <p:cNvSpPr/>
          <p:nvPr/>
        </p:nvSpPr>
        <p:spPr>
          <a:xfrm>
            <a:off x="1351975" y="1889132"/>
            <a:ext cx="7918500" cy="2685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200000"/>
              </a:lnSpc>
              <a:spcBef>
                <a:spcPts val="0"/>
              </a:spcBef>
              <a:spcAft>
                <a:spcPts val="0"/>
              </a:spcAft>
              <a:buNone/>
            </a:pPr>
            <a:r>
              <a:rPr lang="en-ZA" sz="1800" b="1">
                <a:latin typeface="Georgia"/>
                <a:ea typeface="Georgia"/>
                <a:cs typeface="Georgia"/>
                <a:sym typeface="Georgia"/>
              </a:rPr>
              <a:t>“Hospital Management Information System(HMIS) in India”</a:t>
            </a:r>
            <a:r>
              <a:rPr lang="en-ZA" sz="1800">
                <a:latin typeface="Georgia"/>
                <a:ea typeface="Georgia"/>
                <a:cs typeface="Georgia"/>
                <a:sym typeface="Georgia"/>
              </a:rPr>
              <a:t> </a:t>
            </a:r>
            <a:endParaRPr sz="1800">
              <a:latin typeface="Georgia"/>
              <a:ea typeface="Georgia"/>
              <a:cs typeface="Georgia"/>
              <a:sym typeface="Georgia"/>
            </a:endParaRPr>
          </a:p>
          <a:p>
            <a:pPr marL="0" lvl="0" indent="0" algn="ctr" rtl="0">
              <a:lnSpc>
                <a:spcPct val="200000"/>
              </a:lnSpc>
              <a:spcBef>
                <a:spcPts val="0"/>
              </a:spcBef>
              <a:spcAft>
                <a:spcPts val="0"/>
              </a:spcAft>
              <a:buClr>
                <a:schemeClr val="dk1"/>
              </a:buClr>
              <a:buSzPts val="1100"/>
              <a:buFont typeface="Arial"/>
              <a:buNone/>
            </a:pPr>
            <a:r>
              <a:rPr lang="en-ZA" sz="1800">
                <a:latin typeface="Georgia"/>
                <a:ea typeface="Georgia"/>
                <a:cs typeface="Georgia"/>
                <a:sym typeface="Georgia"/>
              </a:rPr>
              <a:t>The use of information system in the public health sector is limited. Information system in public healthcare is a relatively novel concept in India. 3</a:t>
            </a:r>
            <a:endParaRPr sz="1800">
              <a:latin typeface="Georgia"/>
              <a:ea typeface="Georgia"/>
              <a:cs typeface="Georgia"/>
              <a:sym typeface="Georgia"/>
            </a:endParaRPr>
          </a:p>
        </p:txBody>
      </p:sp>
      <p:sp>
        <p:nvSpPr>
          <p:cNvPr id="446" name="Google Shape;446;p34"/>
          <p:cNvSpPr/>
          <p:nvPr/>
        </p:nvSpPr>
        <p:spPr>
          <a:xfrm>
            <a:off x="1046645" y="1210162"/>
            <a:ext cx="8946000" cy="4214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200000"/>
              </a:lnSpc>
              <a:spcBef>
                <a:spcPts val="0"/>
              </a:spcBef>
              <a:spcAft>
                <a:spcPts val="0"/>
              </a:spcAft>
              <a:buNone/>
            </a:pPr>
            <a:r>
              <a:rPr lang="en-ZA" sz="1800" b="1" dirty="0">
                <a:latin typeface="Georgia"/>
                <a:ea typeface="Georgia"/>
                <a:cs typeface="Georgia"/>
                <a:sym typeface="Georgia"/>
              </a:rPr>
              <a:t>“Comprehensive Evaluation of Electronic Medical Record System Use and User Satisfaction at Five Low-Resource Setting Hospitals in Ethiopia” </a:t>
            </a:r>
            <a:endParaRPr sz="1800" b="1" dirty="0">
              <a:latin typeface="Georgia"/>
              <a:ea typeface="Georgia"/>
              <a:cs typeface="Georgia"/>
              <a:sym typeface="Georgia"/>
            </a:endParaRPr>
          </a:p>
          <a:p>
            <a:pPr marL="0" lvl="0" indent="0" algn="ctr" rtl="0">
              <a:lnSpc>
                <a:spcPct val="200000"/>
              </a:lnSpc>
              <a:spcBef>
                <a:spcPts val="0"/>
              </a:spcBef>
              <a:spcAft>
                <a:spcPts val="0"/>
              </a:spcAft>
              <a:buClr>
                <a:schemeClr val="dk1"/>
              </a:buClr>
              <a:buSzPts val="1100"/>
              <a:buFont typeface="Arial"/>
              <a:buNone/>
            </a:pPr>
            <a:r>
              <a:rPr lang="en-ZA" sz="1800" dirty="0">
                <a:latin typeface="Georgia"/>
                <a:ea typeface="Georgia"/>
                <a:cs typeface="Georgia"/>
                <a:sym typeface="Georgia"/>
              </a:rPr>
              <a:t>Health professionals’ use of the EMR is low and they are generally dissatisfied with the service of the implemented system. The results of this study show that this dissatisfaction is caused mainly and strongly by the poor service quality, the current practice of double documentation (EMR and paper-based), and partial departmental use of the system in the hospitals. 4</a:t>
            </a:r>
            <a:endParaRPr sz="1800" dirty="0">
              <a:latin typeface="Georgia"/>
              <a:ea typeface="Georgia"/>
              <a:cs typeface="Georgia"/>
              <a:sym typeface="Georgia"/>
            </a:endParaRPr>
          </a:p>
        </p:txBody>
      </p:sp>
      <p:sp>
        <p:nvSpPr>
          <p:cNvPr id="447" name="Google Shape;447;p34"/>
          <p:cNvSpPr/>
          <p:nvPr/>
        </p:nvSpPr>
        <p:spPr>
          <a:xfrm>
            <a:off x="1375562" y="1307383"/>
            <a:ext cx="8134800" cy="4214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200000"/>
              </a:lnSpc>
              <a:spcBef>
                <a:spcPts val="0"/>
              </a:spcBef>
              <a:spcAft>
                <a:spcPts val="0"/>
              </a:spcAft>
              <a:buNone/>
            </a:pPr>
            <a:r>
              <a:rPr lang="en-ZA" sz="1800" b="1" dirty="0">
                <a:latin typeface="Georgia"/>
                <a:ea typeface="Georgia"/>
                <a:cs typeface="Georgia"/>
                <a:sym typeface="Georgia"/>
              </a:rPr>
              <a:t>“Hospital Management Information Systems in Health Sector and Development in Turkey”</a:t>
            </a:r>
            <a:r>
              <a:rPr lang="en-ZA" sz="1800" dirty="0">
                <a:latin typeface="Georgia"/>
                <a:ea typeface="Georgia"/>
                <a:cs typeface="Georgia"/>
                <a:sym typeface="Georgia"/>
              </a:rPr>
              <a:t> </a:t>
            </a:r>
            <a:endParaRPr sz="1800" dirty="0">
              <a:latin typeface="Georgia"/>
              <a:ea typeface="Georgia"/>
              <a:cs typeface="Georgia"/>
              <a:sym typeface="Georgia"/>
            </a:endParaRPr>
          </a:p>
          <a:p>
            <a:pPr marL="0" lvl="0" indent="0" algn="ctr" rtl="0">
              <a:lnSpc>
                <a:spcPct val="200000"/>
              </a:lnSpc>
              <a:spcBef>
                <a:spcPts val="0"/>
              </a:spcBef>
              <a:spcAft>
                <a:spcPts val="0"/>
              </a:spcAft>
              <a:buNone/>
            </a:pPr>
            <a:r>
              <a:rPr lang="en-ZA" sz="1800" dirty="0">
                <a:latin typeface="Georgia"/>
                <a:ea typeface="Georgia"/>
                <a:cs typeface="Georgia"/>
                <a:sym typeface="Georgia"/>
              </a:rPr>
              <a:t>Hospital  information management systems used in the health sector actively meet the needs of physicians, administrators, and patients in institutional processes. Hospital management information  systems  are seen  to include  resource utilization  and  programming, financial  management,  materials  and  facility  management  and  staff  management systems. 5</a:t>
            </a:r>
            <a:endParaRPr dirty="0">
              <a:latin typeface="Georgia"/>
              <a:ea typeface="Georgia"/>
              <a:cs typeface="Georgia"/>
              <a:sym typeface="Georgia"/>
            </a:endParaRPr>
          </a:p>
        </p:txBody>
      </p:sp>
      <p:sp>
        <p:nvSpPr>
          <p:cNvPr id="448" name="Google Shape;448;p34"/>
          <p:cNvSpPr/>
          <p:nvPr/>
        </p:nvSpPr>
        <p:spPr>
          <a:xfrm>
            <a:off x="1352257" y="2015142"/>
            <a:ext cx="8279100" cy="259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200000"/>
              </a:lnSpc>
              <a:spcBef>
                <a:spcPts val="0"/>
              </a:spcBef>
              <a:spcAft>
                <a:spcPts val="0"/>
              </a:spcAft>
              <a:buNone/>
            </a:pPr>
            <a:endParaRPr sz="1800" dirty="0">
              <a:latin typeface="Georgia"/>
              <a:ea typeface="Georgia"/>
              <a:cs typeface="Georgia"/>
              <a:sym typeface="Georgia"/>
            </a:endParaRPr>
          </a:p>
          <a:p>
            <a:pPr marL="0" lvl="0" indent="0" algn="ctr" rtl="0">
              <a:lnSpc>
                <a:spcPct val="200000"/>
              </a:lnSpc>
              <a:spcBef>
                <a:spcPts val="0"/>
              </a:spcBef>
              <a:spcAft>
                <a:spcPts val="0"/>
              </a:spcAft>
              <a:buNone/>
            </a:pPr>
            <a:r>
              <a:rPr lang="en-ZA" sz="1800" b="1" dirty="0">
                <a:latin typeface="Georgia"/>
                <a:ea typeface="Georgia"/>
                <a:cs typeface="Georgia"/>
                <a:sym typeface="Georgia"/>
              </a:rPr>
              <a:t>UK Doctors' Professional Satisfaction Survey (Medscape)</a:t>
            </a:r>
            <a:endParaRPr sz="1800" b="1" dirty="0">
              <a:latin typeface="Georgia"/>
              <a:ea typeface="Georgia"/>
              <a:cs typeface="Georgia"/>
              <a:sym typeface="Georgia"/>
            </a:endParaRPr>
          </a:p>
          <a:p>
            <a:pPr marL="0" lvl="0" indent="0" algn="ctr" rtl="0">
              <a:lnSpc>
                <a:spcPct val="200000"/>
              </a:lnSpc>
              <a:spcBef>
                <a:spcPts val="0"/>
              </a:spcBef>
              <a:spcAft>
                <a:spcPts val="0"/>
              </a:spcAft>
              <a:buNone/>
            </a:pPr>
            <a:r>
              <a:rPr lang="en-ZA" sz="1800" dirty="0">
                <a:latin typeface="Georgia"/>
                <a:ea typeface="Georgia"/>
                <a:cs typeface="Georgia"/>
                <a:sym typeface="Georgia"/>
              </a:rPr>
              <a:t>More than 800 doctors took part in this survey.</a:t>
            </a:r>
            <a:endParaRPr sz="1800" dirty="0">
              <a:latin typeface="Georgia"/>
              <a:ea typeface="Georgia"/>
              <a:cs typeface="Georgia"/>
              <a:sym typeface="Georgia"/>
            </a:endParaRPr>
          </a:p>
          <a:p>
            <a:pPr marL="0" lvl="0" indent="0" algn="ctr" rtl="0">
              <a:lnSpc>
                <a:spcPct val="200000"/>
              </a:lnSpc>
              <a:spcBef>
                <a:spcPts val="0"/>
              </a:spcBef>
              <a:spcAft>
                <a:spcPts val="0"/>
              </a:spcAft>
              <a:buNone/>
            </a:pPr>
            <a:r>
              <a:rPr lang="en-ZA" sz="1800" dirty="0">
                <a:latin typeface="Georgia"/>
                <a:ea typeface="Georgia"/>
                <a:cs typeface="Georgia"/>
                <a:sym typeface="Georgia"/>
              </a:rPr>
              <a:t>Overall, doctors in the UK derive satisfaction from their job</a:t>
            </a:r>
            <a:r>
              <a:rPr lang="en-ZA" sz="1800" dirty="0" smtClean="0">
                <a:latin typeface="Georgia"/>
                <a:ea typeface="Georgia"/>
                <a:cs typeface="Georgia"/>
                <a:sym typeface="Georgia"/>
              </a:rPr>
              <a:t>. 6</a:t>
            </a:r>
            <a:endParaRPr sz="1800" dirty="0">
              <a:latin typeface="Georgia"/>
              <a:ea typeface="Georgia"/>
              <a:cs typeface="Georgia"/>
              <a:sym typeface="Georgia"/>
            </a:endParaRPr>
          </a:p>
          <a:p>
            <a:pPr marL="0" lvl="0" indent="0" algn="ctr" rtl="0">
              <a:lnSpc>
                <a:spcPct val="200000"/>
              </a:lnSpc>
              <a:spcBef>
                <a:spcPts val="0"/>
              </a:spcBef>
              <a:spcAft>
                <a:spcPts val="0"/>
              </a:spcAft>
              <a:buClr>
                <a:schemeClr val="dk1"/>
              </a:buClr>
              <a:buSzPts val="1100"/>
              <a:buFont typeface="Arial"/>
              <a:buNone/>
            </a:pPr>
            <a:endParaRPr sz="1800" dirty="0">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14">
                                            <p:bg/>
                                          </p:spTgt>
                                        </p:tgtEl>
                                      </p:cBhvr>
                                    </p:animEffect>
                                    <p:animScale>
                                      <p:cBhvr>
                                        <p:cTn id="7" dur="250" autoRev="1" fill="hold"/>
                                        <p:tgtEl>
                                          <p:spTgt spid="414">
                                            <p:bg/>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14">
                                            <p:txEl>
                                              <p:pRg st="0" end="0"/>
                                            </p:txEl>
                                          </p:spTgt>
                                        </p:tgtEl>
                                      </p:cBhvr>
                                    </p:animEffect>
                                    <p:animScale>
                                      <p:cBhvr>
                                        <p:cTn id="12" dur="250" autoRev="1" fill="hold"/>
                                        <p:tgtEl>
                                          <p:spTgt spid="414">
                                            <p:txEl>
                                              <p:pRg st="0" end="0"/>
                                            </p:txEl>
                                          </p:spTgt>
                                        </p:tgtEl>
                                      </p:cBhvr>
                                      <p:by x="105000" y="105000"/>
                                    </p:animScale>
                                  </p:childTnLst>
                                </p:cTn>
                              </p:par>
                              <p:par>
                                <p:cTn id="13" presetID="26" presetClass="emph" presetSubtype="0" fill="hold" grpId="0" nodeType="withEffect">
                                  <p:stCondLst>
                                    <p:cond delay="0"/>
                                  </p:stCondLst>
                                  <p:childTnLst>
                                    <p:animEffect transition="out" filter="fade">
                                      <p:cBhvr>
                                        <p:cTn id="14" dur="500" tmFilter="0, 0; .2, .5; .8, .5; 1, 0"/>
                                        <p:tgtEl>
                                          <p:spTgt spid="415">
                                            <p:txEl>
                                              <p:pRg st="0" end="0"/>
                                            </p:txEl>
                                          </p:spTgt>
                                        </p:tgtEl>
                                      </p:cBhvr>
                                    </p:animEffect>
                                    <p:animScale>
                                      <p:cBhvr>
                                        <p:cTn id="15" dur="250" autoRev="1" fill="hold"/>
                                        <p:tgtEl>
                                          <p:spTgt spid="415">
                                            <p:txEl>
                                              <p:pRg st="0" end="0"/>
                                            </p:txEl>
                                          </p:spTgt>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413"/>
                                        </p:tgtEl>
                                      </p:cBhvr>
                                    </p:animEffect>
                                    <p:animScale>
                                      <p:cBhvr>
                                        <p:cTn id="18" dur="250" autoRev="1" fill="hold"/>
                                        <p:tgtEl>
                                          <p:spTgt spid="413"/>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4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416"/>
                                        </p:tgtEl>
                                      </p:cBhvr>
                                    </p:animEffect>
                                    <p:animScale>
                                      <p:cBhvr>
                                        <p:cTn id="31" dur="250" autoRev="1" fill="hold"/>
                                        <p:tgtEl>
                                          <p:spTgt spid="416"/>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4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4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420"/>
                                        </p:tgtEl>
                                      </p:cBhvr>
                                    </p:animEffect>
                                    <p:animScale>
                                      <p:cBhvr>
                                        <p:cTn id="44" dur="250" autoRev="1" fill="hold"/>
                                        <p:tgtEl>
                                          <p:spTgt spid="420"/>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4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424"/>
                                        </p:tgtEl>
                                      </p:cBhvr>
                                    </p:animEffect>
                                    <p:animScale>
                                      <p:cBhvr>
                                        <p:cTn id="57" dur="250" autoRev="1" fill="hold"/>
                                        <p:tgtEl>
                                          <p:spTgt spid="424"/>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4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44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6" presetClass="emph" presetSubtype="0" fill="hold" nodeType="clickEffect">
                                  <p:stCondLst>
                                    <p:cond delay="0"/>
                                  </p:stCondLst>
                                  <p:childTnLst>
                                    <p:animEffect transition="out" filter="fade">
                                      <p:cBhvr>
                                        <p:cTn id="69" dur="500" tmFilter="0, 0; .2, .5; .8, .5; 1, 0"/>
                                        <p:tgtEl>
                                          <p:spTgt spid="433"/>
                                        </p:tgtEl>
                                      </p:cBhvr>
                                    </p:animEffect>
                                    <p:animScale>
                                      <p:cBhvr>
                                        <p:cTn id="70" dur="250" autoRev="1" fill="hold"/>
                                        <p:tgtEl>
                                          <p:spTgt spid="433"/>
                                        </p:tgtEl>
                                      </p:cBhvr>
                                      <p:by x="105000" y="105000"/>
                                    </p:animScale>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4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44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6" presetClass="emph" presetSubtype="0" fill="hold" nodeType="clickEffect">
                                  <p:stCondLst>
                                    <p:cond delay="0"/>
                                  </p:stCondLst>
                                  <p:childTnLst>
                                    <p:animEffect transition="out" filter="fade">
                                      <p:cBhvr>
                                        <p:cTn id="82" dur="500" tmFilter="0, 0; .2, .5; .8, .5; 1, 0"/>
                                        <p:tgtEl>
                                          <p:spTgt spid="428"/>
                                        </p:tgtEl>
                                      </p:cBhvr>
                                    </p:animEffect>
                                    <p:animScale>
                                      <p:cBhvr>
                                        <p:cTn id="83" dur="250" autoRev="1" fill="hold"/>
                                        <p:tgtEl>
                                          <p:spTgt spid="428"/>
                                        </p:tgtEl>
                                      </p:cBhvr>
                                      <p:by x="105000" y="105000"/>
                                    </p:animScale>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4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4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 grpId="0" animBg="1"/>
      <p:bldP spid="414" grpId="0" build="p" animBg="1"/>
      <p:bldP spid="415" grpId="0" build="p"/>
      <p:bldP spid="443" grpId="0" animBg="1"/>
      <p:bldP spid="443" grpId="1" animBg="1"/>
      <p:bldP spid="444" grpId="0" animBg="1"/>
      <p:bldP spid="444" grpId="1" animBg="1"/>
      <p:bldP spid="445" grpId="0" animBg="1"/>
      <p:bldP spid="445" grpId="1" animBg="1"/>
      <p:bldP spid="446" grpId="0" animBg="1"/>
      <p:bldP spid="446" grpId="1" animBg="1"/>
      <p:bldP spid="447" grpId="0" animBg="1"/>
      <p:bldP spid="447" grpId="1" animBg="1"/>
      <p:bldP spid="448" grpId="0" animBg="1"/>
      <p:bldP spid="44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35" descr="Bullseye icon"/>
          <p:cNvPicPr preferRelativeResize="0">
            <a:picLocks noGrp="1"/>
          </p:cNvPicPr>
          <p:nvPr>
            <p:ph type="pic" idx="2"/>
          </p:nvPr>
        </p:nvPicPr>
        <p:blipFill rotWithShape="1">
          <a:blip r:embed="rId3">
            <a:alphaModFix/>
          </a:blip>
          <a:srcRect/>
          <a:stretch/>
        </p:blipFill>
        <p:spPr>
          <a:xfrm>
            <a:off x="2025887" y="4068243"/>
            <a:ext cx="621900" cy="621900"/>
          </a:xfrm>
          <a:prstGeom prst="rect">
            <a:avLst/>
          </a:prstGeom>
          <a:noFill/>
          <a:ln>
            <a:noFill/>
          </a:ln>
        </p:spPr>
      </p:pic>
      <p:sp>
        <p:nvSpPr>
          <p:cNvPr id="454" name="Google Shape;454;p35"/>
          <p:cNvSpPr txBox="1">
            <a:spLocks noGrp="1"/>
          </p:cNvSpPr>
          <p:nvPr>
            <p:ph type="body" idx="1"/>
          </p:nvPr>
        </p:nvSpPr>
        <p:spPr>
          <a:xfrm>
            <a:off x="1526819" y="2310044"/>
            <a:ext cx="1620000" cy="252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3F3F3F"/>
              </a:buClr>
              <a:buSzPts val="1800"/>
              <a:buFont typeface="Arial"/>
              <a:buNone/>
            </a:pPr>
            <a:r>
              <a:rPr lang="en-ZA" b="1">
                <a:solidFill>
                  <a:srgbClr val="000000"/>
                </a:solidFill>
              </a:rPr>
              <a:t>Study Design</a:t>
            </a:r>
            <a:endParaRPr b="1">
              <a:solidFill>
                <a:srgbClr val="000000"/>
              </a:solidFill>
            </a:endParaRPr>
          </a:p>
        </p:txBody>
      </p:sp>
      <p:sp>
        <p:nvSpPr>
          <p:cNvPr id="455" name="Google Shape;455;p35"/>
          <p:cNvSpPr txBox="1">
            <a:spLocks noGrp="1"/>
          </p:cNvSpPr>
          <p:nvPr>
            <p:ph type="body" idx="3"/>
          </p:nvPr>
        </p:nvSpPr>
        <p:spPr>
          <a:xfrm>
            <a:off x="1526825" y="2702599"/>
            <a:ext cx="1620000" cy="9717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ZA" sz="1800">
                <a:solidFill>
                  <a:schemeClr val="dk1"/>
                </a:solidFill>
                <a:latin typeface="Georgia"/>
                <a:ea typeface="Georgia"/>
                <a:cs typeface="Georgia"/>
                <a:sym typeface="Georgia"/>
              </a:rPr>
              <a:t>Cross sectional descriptive study</a:t>
            </a:r>
            <a:endParaRPr sz="1800">
              <a:latin typeface="Georgia"/>
              <a:ea typeface="Georgia"/>
              <a:cs typeface="Georgia"/>
              <a:sym typeface="Georgia"/>
            </a:endParaRPr>
          </a:p>
          <a:p>
            <a:pPr marL="0" lvl="0" indent="0" algn="ctr" rtl="0">
              <a:lnSpc>
                <a:spcPct val="90000"/>
              </a:lnSpc>
              <a:spcBef>
                <a:spcPts val="1000"/>
              </a:spcBef>
              <a:spcAft>
                <a:spcPts val="0"/>
              </a:spcAft>
              <a:buClr>
                <a:srgbClr val="3F3F3F"/>
              </a:buClr>
              <a:buSzPts val="1400"/>
              <a:buNone/>
            </a:pPr>
            <a:endParaRPr/>
          </a:p>
          <a:p>
            <a:pPr marL="0" lvl="0" indent="0" algn="ctr" rtl="0">
              <a:lnSpc>
                <a:spcPct val="90000"/>
              </a:lnSpc>
              <a:spcBef>
                <a:spcPts val="1000"/>
              </a:spcBef>
              <a:spcAft>
                <a:spcPts val="0"/>
              </a:spcAft>
              <a:buClr>
                <a:srgbClr val="3F3F3F"/>
              </a:buClr>
              <a:buSzPts val="1400"/>
              <a:buNone/>
            </a:pPr>
            <a:endParaRPr/>
          </a:p>
        </p:txBody>
      </p:sp>
      <p:pic>
        <p:nvPicPr>
          <p:cNvPr id="456" name="Google Shape;456;p35" descr="Lecturer at podium icon"/>
          <p:cNvPicPr preferRelativeResize="0">
            <a:picLocks noGrp="1"/>
          </p:cNvPicPr>
          <p:nvPr>
            <p:ph type="pic" idx="4"/>
          </p:nvPr>
        </p:nvPicPr>
        <p:blipFill rotWithShape="1">
          <a:blip r:embed="rId4">
            <a:alphaModFix/>
          </a:blip>
          <a:srcRect/>
          <a:stretch/>
        </p:blipFill>
        <p:spPr>
          <a:xfrm>
            <a:off x="4157271" y="1070668"/>
            <a:ext cx="621792" cy="621792"/>
          </a:xfrm>
          <a:prstGeom prst="rect">
            <a:avLst/>
          </a:prstGeom>
          <a:noFill/>
          <a:ln>
            <a:noFill/>
          </a:ln>
        </p:spPr>
      </p:pic>
      <p:sp>
        <p:nvSpPr>
          <p:cNvPr id="457" name="Google Shape;457;p35"/>
          <p:cNvSpPr txBox="1">
            <a:spLocks noGrp="1"/>
          </p:cNvSpPr>
          <p:nvPr>
            <p:ph type="body" idx="5"/>
          </p:nvPr>
        </p:nvSpPr>
        <p:spPr>
          <a:xfrm>
            <a:off x="3505274" y="2310050"/>
            <a:ext cx="1977300" cy="252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3F3F3F"/>
              </a:buClr>
              <a:buSzPts val="1800"/>
              <a:buFont typeface="Arial"/>
              <a:buNone/>
            </a:pPr>
            <a:r>
              <a:rPr lang="en-ZA" b="1">
                <a:solidFill>
                  <a:srgbClr val="000000"/>
                </a:solidFill>
              </a:rPr>
              <a:t>Study Population</a:t>
            </a:r>
            <a:endParaRPr b="1">
              <a:solidFill>
                <a:srgbClr val="000000"/>
              </a:solidFill>
            </a:endParaRPr>
          </a:p>
        </p:txBody>
      </p:sp>
      <p:sp>
        <p:nvSpPr>
          <p:cNvPr id="458" name="Google Shape;458;p35"/>
          <p:cNvSpPr txBox="1">
            <a:spLocks noGrp="1"/>
          </p:cNvSpPr>
          <p:nvPr>
            <p:ph type="body" idx="6"/>
          </p:nvPr>
        </p:nvSpPr>
        <p:spPr>
          <a:xfrm>
            <a:off x="3657191" y="2638248"/>
            <a:ext cx="1620000" cy="4344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1000"/>
              </a:spcBef>
              <a:spcAft>
                <a:spcPts val="0"/>
              </a:spcAft>
              <a:buClr>
                <a:srgbClr val="3F3F3F"/>
              </a:buClr>
              <a:buSzPts val="1400"/>
              <a:buNone/>
            </a:pPr>
            <a:r>
              <a:rPr lang="en-ZA" sz="1800">
                <a:solidFill>
                  <a:srgbClr val="000000"/>
                </a:solidFill>
                <a:latin typeface="Georgia"/>
                <a:ea typeface="Georgia"/>
                <a:cs typeface="Georgia"/>
                <a:sym typeface="Georgia"/>
              </a:rPr>
              <a:t>Doctors (50)</a:t>
            </a:r>
            <a:endParaRPr sz="1800">
              <a:solidFill>
                <a:srgbClr val="000000"/>
              </a:solidFill>
              <a:latin typeface="Georgia"/>
              <a:ea typeface="Georgia"/>
              <a:cs typeface="Georgia"/>
              <a:sym typeface="Georgia"/>
            </a:endParaRPr>
          </a:p>
          <a:p>
            <a:pPr marL="0" lvl="0" indent="0" algn="ctr" rtl="0">
              <a:lnSpc>
                <a:spcPct val="90000"/>
              </a:lnSpc>
              <a:spcBef>
                <a:spcPts val="1000"/>
              </a:spcBef>
              <a:spcAft>
                <a:spcPts val="0"/>
              </a:spcAft>
              <a:buClr>
                <a:srgbClr val="3F3F3F"/>
              </a:buClr>
              <a:buSzPts val="1400"/>
              <a:buNone/>
            </a:pPr>
            <a:endParaRPr/>
          </a:p>
        </p:txBody>
      </p:sp>
      <p:pic>
        <p:nvPicPr>
          <p:cNvPr id="459" name="Google Shape;459;p35" descr="Network icon"/>
          <p:cNvPicPr preferRelativeResize="0">
            <a:picLocks noGrp="1"/>
          </p:cNvPicPr>
          <p:nvPr>
            <p:ph type="pic" idx="7"/>
          </p:nvPr>
        </p:nvPicPr>
        <p:blipFill rotWithShape="1">
          <a:blip r:embed="rId5">
            <a:alphaModFix/>
          </a:blip>
          <a:srcRect/>
          <a:stretch/>
        </p:blipFill>
        <p:spPr>
          <a:xfrm>
            <a:off x="2025934" y="1070673"/>
            <a:ext cx="621900" cy="621900"/>
          </a:xfrm>
          <a:prstGeom prst="rect">
            <a:avLst/>
          </a:prstGeom>
          <a:noFill/>
          <a:ln>
            <a:noFill/>
          </a:ln>
        </p:spPr>
      </p:pic>
      <p:sp>
        <p:nvSpPr>
          <p:cNvPr id="460" name="Google Shape;460;p35"/>
          <p:cNvSpPr txBox="1">
            <a:spLocks noGrp="1"/>
          </p:cNvSpPr>
          <p:nvPr>
            <p:ph type="body" idx="8"/>
          </p:nvPr>
        </p:nvSpPr>
        <p:spPr>
          <a:xfrm>
            <a:off x="1526819" y="5329272"/>
            <a:ext cx="1620000" cy="252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3F3F3F"/>
              </a:buClr>
              <a:buSzPts val="1800"/>
              <a:buFont typeface="Arial"/>
              <a:buNone/>
            </a:pPr>
            <a:r>
              <a:rPr lang="en-ZA" b="1">
                <a:solidFill>
                  <a:srgbClr val="000000"/>
                </a:solidFill>
              </a:rPr>
              <a:t>Study Area</a:t>
            </a:r>
            <a:endParaRPr b="1">
              <a:solidFill>
                <a:srgbClr val="000000"/>
              </a:solidFill>
            </a:endParaRPr>
          </a:p>
        </p:txBody>
      </p:sp>
      <p:sp>
        <p:nvSpPr>
          <p:cNvPr id="461" name="Google Shape;461;p35"/>
          <p:cNvSpPr txBox="1">
            <a:spLocks noGrp="1"/>
          </p:cNvSpPr>
          <p:nvPr>
            <p:ph type="body" idx="9"/>
          </p:nvPr>
        </p:nvSpPr>
        <p:spPr>
          <a:xfrm>
            <a:off x="1620325" y="5721825"/>
            <a:ext cx="1433100" cy="720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1"/>
              </a:buClr>
              <a:buSzPts val="1100"/>
              <a:buFont typeface="Arial"/>
              <a:buNone/>
            </a:pPr>
            <a:r>
              <a:rPr lang="en-ZA" sz="1800" b="1">
                <a:solidFill>
                  <a:schemeClr val="dk1"/>
                </a:solidFill>
                <a:latin typeface="Georgia"/>
                <a:ea typeface="Georgia"/>
                <a:cs typeface="Georgia"/>
                <a:sym typeface="Georgia"/>
              </a:rPr>
              <a:t>N</a:t>
            </a:r>
            <a:r>
              <a:rPr lang="en-ZA" sz="1800">
                <a:solidFill>
                  <a:schemeClr val="dk1"/>
                </a:solidFill>
                <a:latin typeface="Georgia"/>
                <a:ea typeface="Georgia"/>
                <a:cs typeface="Georgia"/>
                <a:sym typeface="Georgia"/>
              </a:rPr>
              <a:t>ayati Group of Hospitals</a:t>
            </a:r>
            <a:endParaRPr sz="1800">
              <a:latin typeface="Georgia"/>
              <a:ea typeface="Georgia"/>
              <a:cs typeface="Georgia"/>
              <a:sym typeface="Georgia"/>
            </a:endParaRPr>
          </a:p>
          <a:p>
            <a:pPr marL="0" lvl="0" indent="0" algn="ctr" rtl="0">
              <a:lnSpc>
                <a:spcPct val="90000"/>
              </a:lnSpc>
              <a:spcBef>
                <a:spcPts val="1000"/>
              </a:spcBef>
              <a:spcAft>
                <a:spcPts val="0"/>
              </a:spcAft>
              <a:buClr>
                <a:srgbClr val="3F3F3F"/>
              </a:buClr>
              <a:buSzPts val="1400"/>
              <a:buNone/>
            </a:pPr>
            <a:endParaRPr/>
          </a:p>
        </p:txBody>
      </p:sp>
      <p:pic>
        <p:nvPicPr>
          <p:cNvPr id="462" name="Google Shape;462;p35" descr="Megaphone icon"/>
          <p:cNvPicPr preferRelativeResize="0">
            <a:picLocks noGrp="1"/>
          </p:cNvPicPr>
          <p:nvPr>
            <p:ph type="pic" idx="13"/>
          </p:nvPr>
        </p:nvPicPr>
        <p:blipFill rotWithShape="1">
          <a:blip r:embed="rId6">
            <a:alphaModFix/>
          </a:blip>
          <a:srcRect/>
          <a:stretch/>
        </p:blipFill>
        <p:spPr>
          <a:xfrm>
            <a:off x="4156293" y="4068311"/>
            <a:ext cx="621792" cy="621792"/>
          </a:xfrm>
          <a:prstGeom prst="rect">
            <a:avLst/>
          </a:prstGeom>
          <a:noFill/>
          <a:ln>
            <a:noFill/>
          </a:ln>
        </p:spPr>
      </p:pic>
      <p:sp>
        <p:nvSpPr>
          <p:cNvPr id="463" name="Google Shape;463;p35"/>
          <p:cNvSpPr txBox="1">
            <a:spLocks noGrp="1"/>
          </p:cNvSpPr>
          <p:nvPr>
            <p:ph type="body" idx="14"/>
          </p:nvPr>
        </p:nvSpPr>
        <p:spPr>
          <a:xfrm>
            <a:off x="3657678" y="5329272"/>
            <a:ext cx="1620000" cy="252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3F3F3F"/>
              </a:buClr>
              <a:buSzPts val="1800"/>
              <a:buFont typeface="Arial"/>
              <a:buNone/>
            </a:pPr>
            <a:r>
              <a:rPr lang="en-ZA" b="1">
                <a:solidFill>
                  <a:srgbClr val="000000"/>
                </a:solidFill>
              </a:rPr>
              <a:t>Study Tool</a:t>
            </a:r>
            <a:endParaRPr b="1">
              <a:solidFill>
                <a:srgbClr val="000000"/>
              </a:solidFill>
            </a:endParaRPr>
          </a:p>
        </p:txBody>
      </p:sp>
      <p:sp>
        <p:nvSpPr>
          <p:cNvPr id="464" name="Google Shape;464;p35"/>
          <p:cNvSpPr txBox="1">
            <a:spLocks noGrp="1"/>
          </p:cNvSpPr>
          <p:nvPr>
            <p:ph type="body" idx="15"/>
          </p:nvPr>
        </p:nvSpPr>
        <p:spPr>
          <a:xfrm>
            <a:off x="3657678" y="5721826"/>
            <a:ext cx="1620000" cy="434302"/>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1"/>
              </a:buClr>
              <a:buSzPts val="1100"/>
              <a:buFont typeface="Arial"/>
              <a:buNone/>
            </a:pPr>
            <a:r>
              <a:rPr lang="en-ZA" sz="1800">
                <a:solidFill>
                  <a:srgbClr val="000000"/>
                </a:solidFill>
                <a:latin typeface="Georgia"/>
                <a:ea typeface="Georgia"/>
                <a:cs typeface="Georgia"/>
                <a:sym typeface="Georgia"/>
              </a:rPr>
              <a:t>Online questionnaire</a:t>
            </a:r>
            <a:endParaRPr sz="1800">
              <a:solidFill>
                <a:srgbClr val="000000"/>
              </a:solidFill>
              <a:latin typeface="Georgia"/>
              <a:ea typeface="Georgia"/>
              <a:cs typeface="Georgia"/>
              <a:sym typeface="Georgia"/>
            </a:endParaRPr>
          </a:p>
          <a:p>
            <a:pPr marL="0" lvl="0" indent="0" algn="ctr" rtl="0">
              <a:lnSpc>
                <a:spcPct val="90000"/>
              </a:lnSpc>
              <a:spcBef>
                <a:spcPts val="1000"/>
              </a:spcBef>
              <a:spcAft>
                <a:spcPts val="0"/>
              </a:spcAft>
              <a:buClr>
                <a:srgbClr val="3F3F3F"/>
              </a:buClr>
              <a:buSzPts val="1400"/>
              <a:buNone/>
            </a:pPr>
            <a:endParaRPr/>
          </a:p>
          <a:p>
            <a:pPr marL="0" lvl="0" indent="0" algn="ctr" rtl="0">
              <a:lnSpc>
                <a:spcPct val="90000"/>
              </a:lnSpc>
              <a:spcBef>
                <a:spcPts val="1000"/>
              </a:spcBef>
              <a:spcAft>
                <a:spcPts val="0"/>
              </a:spcAft>
              <a:buClr>
                <a:srgbClr val="3F3F3F"/>
              </a:buClr>
              <a:buSzPts val="1400"/>
              <a:buNone/>
            </a:pPr>
            <a:endParaRPr/>
          </a:p>
        </p:txBody>
      </p:sp>
      <p:pic>
        <p:nvPicPr>
          <p:cNvPr id="465" name="Google Shape;465;p35" descr="Arm and blood pressure machine reading scale"/>
          <p:cNvPicPr preferRelativeResize="0">
            <a:picLocks noGrp="1"/>
          </p:cNvPicPr>
          <p:nvPr>
            <p:ph type="pic" idx="16"/>
          </p:nvPr>
        </p:nvPicPr>
        <p:blipFill rotWithShape="1">
          <a:blip r:embed="rId7">
            <a:alphaModFix/>
          </a:blip>
          <a:srcRect/>
          <a:stretch/>
        </p:blipFill>
        <p:spPr>
          <a:xfrm>
            <a:off x="6641052" y="136525"/>
            <a:ext cx="4313008" cy="6584950"/>
          </a:xfrm>
          <a:prstGeom prst="rect">
            <a:avLst/>
          </a:prstGeom>
          <a:solidFill>
            <a:srgbClr val="08343A"/>
          </a:solidFill>
          <a:ln>
            <a:noFill/>
          </a:ln>
        </p:spPr>
      </p:pic>
      <p:sp>
        <p:nvSpPr>
          <p:cNvPr id="466" name="Google Shape;466;p35" title="Overlay Graphic"/>
          <p:cNvSpPr/>
          <p:nvPr/>
        </p:nvSpPr>
        <p:spPr>
          <a:xfrm rot="5400000">
            <a:off x="7846650" y="3613925"/>
            <a:ext cx="1902900" cy="4311900"/>
          </a:xfrm>
          <a:prstGeom prst="rect">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467" name="Google Shape;467;p35"/>
          <p:cNvSpPr txBox="1">
            <a:spLocks noGrp="1"/>
          </p:cNvSpPr>
          <p:nvPr>
            <p:ph type="ctrTitle"/>
          </p:nvPr>
        </p:nvSpPr>
        <p:spPr>
          <a:xfrm>
            <a:off x="6942745" y="5486072"/>
            <a:ext cx="3863100" cy="720000"/>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Clr>
                <a:schemeClr val="lt1"/>
              </a:buClr>
              <a:buSzPts val="4500"/>
              <a:buFont typeface="Corbel"/>
              <a:buNone/>
            </a:pPr>
            <a:r>
              <a:rPr lang="en-ZA"/>
              <a:t>Methodology</a:t>
            </a:r>
            <a:endParaRPr/>
          </a:p>
        </p:txBody>
      </p:sp>
      <p:pic>
        <p:nvPicPr>
          <p:cNvPr id="468" name="Google Shape;468;p35"/>
          <p:cNvPicPr preferRelativeResize="0"/>
          <p:nvPr/>
        </p:nvPicPr>
        <p:blipFill>
          <a:blip r:embed="rId8">
            <a:alphaModFix/>
          </a:blip>
          <a:stretch>
            <a:fillRect/>
          </a:stretch>
        </p:blipFill>
        <p:spPr>
          <a:xfrm>
            <a:off x="10974400" y="5944425"/>
            <a:ext cx="1197150" cy="58815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36" descr="Arial image of laptop computer keyboard and an arm resting on the table"/>
          <p:cNvPicPr preferRelativeResize="0">
            <a:picLocks noGrp="1"/>
          </p:cNvPicPr>
          <p:nvPr>
            <p:ph type="pic" idx="3"/>
          </p:nvPr>
        </p:nvPicPr>
        <p:blipFill rotWithShape="1">
          <a:blip r:embed="rId3">
            <a:alphaModFix/>
          </a:blip>
          <a:srcRect/>
          <a:stretch/>
        </p:blipFill>
        <p:spPr>
          <a:xfrm rot="10800000">
            <a:off x="6641052" y="136525"/>
            <a:ext cx="4313008" cy="6584950"/>
          </a:xfrm>
          <a:prstGeom prst="rect">
            <a:avLst/>
          </a:prstGeom>
          <a:solidFill>
            <a:srgbClr val="08343A"/>
          </a:solidFill>
          <a:ln>
            <a:noFill/>
          </a:ln>
        </p:spPr>
      </p:pic>
      <p:sp>
        <p:nvSpPr>
          <p:cNvPr id="474" name="Google Shape;474;p36" title="Overlay Graphic"/>
          <p:cNvSpPr/>
          <p:nvPr/>
        </p:nvSpPr>
        <p:spPr>
          <a:xfrm rot="5400000">
            <a:off x="5505605" y="1273020"/>
            <a:ext cx="6584950" cy="4311960"/>
          </a:xfrm>
          <a:prstGeom prst="rect">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475" name="Google Shape;475;p36"/>
          <p:cNvSpPr txBox="1">
            <a:spLocks noGrp="1"/>
          </p:cNvSpPr>
          <p:nvPr>
            <p:ph type="ctrTitle"/>
          </p:nvPr>
        </p:nvSpPr>
        <p:spPr>
          <a:xfrm>
            <a:off x="6866525" y="3437172"/>
            <a:ext cx="3863100" cy="843000"/>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Clr>
                <a:schemeClr val="lt1"/>
              </a:buClr>
              <a:buSzPts val="4500"/>
              <a:buFont typeface="Corbel"/>
              <a:buNone/>
            </a:pPr>
            <a:r>
              <a:rPr lang="en-ZA"/>
              <a:t>Results</a:t>
            </a:r>
            <a:endParaRPr/>
          </a:p>
        </p:txBody>
      </p:sp>
      <p:sp>
        <p:nvSpPr>
          <p:cNvPr id="476" name="Google Shape;476;p36"/>
          <p:cNvSpPr txBox="1">
            <a:spLocks noGrp="1"/>
          </p:cNvSpPr>
          <p:nvPr>
            <p:ph type="body" idx="1"/>
          </p:nvPr>
        </p:nvSpPr>
        <p:spPr>
          <a:xfrm>
            <a:off x="6866525" y="4504425"/>
            <a:ext cx="3863100" cy="1672200"/>
          </a:xfrm>
          <a:prstGeom prst="rect">
            <a:avLst/>
          </a:prstGeom>
          <a:noFill/>
          <a:ln>
            <a:noFill/>
          </a:ln>
        </p:spPr>
        <p:txBody>
          <a:bodyPr spcFirstLastPara="1" wrap="square" lIns="0" tIns="0" rIns="0" bIns="0" anchor="t" anchorCtr="0">
            <a:noAutofit/>
          </a:bodyPr>
          <a:lstStyle/>
          <a:p>
            <a:pPr marL="914400" lvl="0" indent="-457200" algn="ctr" rtl="0">
              <a:lnSpc>
                <a:spcPct val="100000"/>
              </a:lnSpc>
              <a:spcBef>
                <a:spcPts val="0"/>
              </a:spcBef>
              <a:spcAft>
                <a:spcPts val="0"/>
              </a:spcAft>
              <a:buClr>
                <a:schemeClr val="dk1"/>
              </a:buClr>
              <a:buSzPts val="1100"/>
              <a:buFont typeface="Arial"/>
              <a:buNone/>
            </a:pPr>
            <a:r>
              <a:rPr lang="en-ZA" sz="2400">
                <a:solidFill>
                  <a:srgbClr val="FFFFFF"/>
                </a:solidFill>
                <a:latin typeface="Georgia"/>
                <a:ea typeface="Georgia"/>
                <a:cs typeface="Georgia"/>
                <a:sym typeface="Georgia"/>
              </a:rPr>
              <a:t>An  online questionnaire was developed for doctors who were using mobiHISTree.</a:t>
            </a:r>
            <a:endParaRPr sz="2400">
              <a:solidFill>
                <a:srgbClr val="FFFFFF"/>
              </a:solidFill>
              <a:latin typeface="Georgia"/>
              <a:ea typeface="Georgia"/>
              <a:cs typeface="Georgia"/>
              <a:sym typeface="Georgia"/>
            </a:endParaRPr>
          </a:p>
        </p:txBody>
      </p:sp>
      <p:pic>
        <p:nvPicPr>
          <p:cNvPr id="477" name="Google Shape;477;p36"/>
          <p:cNvPicPr preferRelativeResize="0"/>
          <p:nvPr/>
        </p:nvPicPr>
        <p:blipFill>
          <a:blip r:embed="rId4">
            <a:alphaModFix/>
          </a:blip>
          <a:stretch>
            <a:fillRect/>
          </a:stretch>
        </p:blipFill>
        <p:spPr>
          <a:xfrm>
            <a:off x="10974400" y="5944425"/>
            <a:ext cx="1197150" cy="588150"/>
          </a:xfrm>
          <a:prstGeom prst="rect">
            <a:avLst/>
          </a:prstGeom>
          <a:noFill/>
          <a:ln>
            <a:noFill/>
          </a:ln>
        </p:spPr>
      </p:pic>
      <p:pic>
        <p:nvPicPr>
          <p:cNvPr id="478" name="Google Shape;478;p36"/>
          <p:cNvPicPr preferRelativeResize="0"/>
          <p:nvPr/>
        </p:nvPicPr>
        <p:blipFill>
          <a:blip r:embed="rId5">
            <a:alphaModFix/>
          </a:blip>
          <a:stretch>
            <a:fillRect/>
          </a:stretch>
        </p:blipFill>
        <p:spPr>
          <a:xfrm>
            <a:off x="0" y="929075"/>
            <a:ext cx="5701224" cy="4325976"/>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37" descr="Image containing medical tweezers of various sizes, some pills, and a hand holding a pen writing on a piece of paper attached to a clipboard"/>
          <p:cNvPicPr preferRelativeResize="0">
            <a:picLocks noGrp="1"/>
          </p:cNvPicPr>
          <p:nvPr>
            <p:ph type="pic" idx="2"/>
          </p:nvPr>
        </p:nvPicPr>
        <p:blipFill rotWithShape="1">
          <a:blip r:embed="rId3">
            <a:alphaModFix/>
          </a:blip>
          <a:srcRect/>
          <a:stretch/>
        </p:blipFill>
        <p:spPr>
          <a:xfrm>
            <a:off x="136525" y="136525"/>
            <a:ext cx="11893800" cy="6585000"/>
          </a:xfrm>
          <a:prstGeom prst="rect">
            <a:avLst/>
          </a:prstGeom>
          <a:noFill/>
          <a:ln>
            <a:noFill/>
          </a:ln>
        </p:spPr>
      </p:pic>
      <p:sp>
        <p:nvSpPr>
          <p:cNvPr id="484" name="Google Shape;484;p37" title="Overlay Graphic"/>
          <p:cNvSpPr/>
          <p:nvPr/>
        </p:nvSpPr>
        <p:spPr>
          <a:xfrm rot="5400000">
            <a:off x="6515103" y="1520575"/>
            <a:ext cx="6585000" cy="3816900"/>
          </a:xfrm>
          <a:prstGeom prst="rect">
            <a:avLst/>
          </a:prstGeom>
          <a:solidFill>
            <a:schemeClr val="dk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485" name="Google Shape;485;p37"/>
          <p:cNvSpPr txBox="1"/>
          <p:nvPr/>
        </p:nvSpPr>
        <p:spPr>
          <a:xfrm rot="5400000">
            <a:off x="8926025" y="3083075"/>
            <a:ext cx="5230200" cy="62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ZA" sz="3000">
                <a:solidFill>
                  <a:srgbClr val="FFFFFF"/>
                </a:solidFill>
                <a:latin typeface="Georgia"/>
                <a:ea typeface="Georgia"/>
                <a:cs typeface="Georgia"/>
                <a:sym typeface="Georgia"/>
              </a:rPr>
              <a:t>Pre Installation Assessment</a:t>
            </a:r>
            <a:endParaRPr sz="3000">
              <a:solidFill>
                <a:srgbClr val="FFFFFF"/>
              </a:solidFill>
              <a:latin typeface="Georgia"/>
              <a:ea typeface="Georgia"/>
              <a:cs typeface="Georgia"/>
              <a:sym typeface="Georgia"/>
            </a:endParaRPr>
          </a:p>
        </p:txBody>
      </p:sp>
      <p:sp>
        <p:nvSpPr>
          <p:cNvPr id="486" name="Google Shape;486;p37"/>
          <p:cNvSpPr txBox="1"/>
          <p:nvPr/>
        </p:nvSpPr>
        <p:spPr>
          <a:xfrm>
            <a:off x="8153025" y="1645550"/>
            <a:ext cx="2869500" cy="315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ZA" sz="3000">
                <a:solidFill>
                  <a:srgbClr val="FFFFFF"/>
                </a:solidFill>
                <a:latin typeface="Georgia"/>
                <a:ea typeface="Georgia"/>
                <a:cs typeface="Georgia"/>
                <a:sym typeface="Georgia"/>
              </a:rPr>
              <a:t>Question:</a:t>
            </a:r>
            <a:endParaRPr sz="3000">
              <a:solidFill>
                <a:srgbClr val="FFFFFF"/>
              </a:solidFill>
              <a:latin typeface="Georgia"/>
              <a:ea typeface="Georgia"/>
              <a:cs typeface="Georgia"/>
              <a:sym typeface="Georgia"/>
            </a:endParaRPr>
          </a:p>
          <a:p>
            <a:pPr marL="0" lvl="0" indent="0" algn="ctr" rtl="0">
              <a:spcBef>
                <a:spcPts val="0"/>
              </a:spcBef>
              <a:spcAft>
                <a:spcPts val="0"/>
              </a:spcAft>
              <a:buNone/>
            </a:pPr>
            <a:r>
              <a:rPr lang="en-ZA" sz="3000">
                <a:solidFill>
                  <a:srgbClr val="FFFFFF"/>
                </a:solidFill>
                <a:latin typeface="Georgia"/>
                <a:ea typeface="Georgia"/>
                <a:cs typeface="Georgia"/>
                <a:sym typeface="Georgia"/>
              </a:rPr>
              <a:t>What is the method doctors were using Pre Installation of mobiHISTree?</a:t>
            </a:r>
            <a:endParaRPr sz="3000">
              <a:solidFill>
                <a:srgbClr val="FFFFFF"/>
              </a:solidFill>
              <a:latin typeface="Georgia"/>
              <a:ea typeface="Georgia"/>
              <a:cs typeface="Georgia"/>
              <a:sym typeface="Georgia"/>
            </a:endParaRPr>
          </a:p>
        </p:txBody>
      </p:sp>
      <p:pic>
        <p:nvPicPr>
          <p:cNvPr id="487" name="Google Shape;487;p37"/>
          <p:cNvPicPr preferRelativeResize="0"/>
          <p:nvPr/>
        </p:nvPicPr>
        <p:blipFill>
          <a:blip r:embed="rId4">
            <a:alphaModFix/>
          </a:blip>
          <a:stretch>
            <a:fillRect/>
          </a:stretch>
        </p:blipFill>
        <p:spPr>
          <a:xfrm>
            <a:off x="136525" y="136525"/>
            <a:ext cx="8016500" cy="6585000"/>
          </a:xfrm>
          <a:prstGeom prst="rect">
            <a:avLst/>
          </a:prstGeom>
          <a:noFill/>
          <a:ln>
            <a:noFill/>
          </a:ln>
        </p:spPr>
      </p:pic>
      <p:sp>
        <p:nvSpPr>
          <p:cNvPr id="488" name="Google Shape;488;p37"/>
          <p:cNvSpPr txBox="1"/>
          <p:nvPr/>
        </p:nvSpPr>
        <p:spPr>
          <a:xfrm>
            <a:off x="8191275" y="1604150"/>
            <a:ext cx="2793000" cy="323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ZA" sz="3000">
                <a:solidFill>
                  <a:srgbClr val="FFFFFF"/>
                </a:solidFill>
                <a:latin typeface="Georgia"/>
                <a:ea typeface="Georgia"/>
                <a:cs typeface="Georgia"/>
                <a:sym typeface="Georgia"/>
              </a:rPr>
              <a:t>Question:</a:t>
            </a:r>
            <a:endParaRPr sz="3000">
              <a:solidFill>
                <a:srgbClr val="FFFFFF"/>
              </a:solidFill>
              <a:latin typeface="Georgia"/>
              <a:ea typeface="Georgia"/>
              <a:cs typeface="Georgia"/>
              <a:sym typeface="Georgia"/>
            </a:endParaRPr>
          </a:p>
          <a:p>
            <a:pPr marL="0" lvl="0" indent="0" algn="ctr" rtl="0">
              <a:spcBef>
                <a:spcPts val="0"/>
              </a:spcBef>
              <a:spcAft>
                <a:spcPts val="0"/>
              </a:spcAft>
              <a:buClr>
                <a:schemeClr val="dk1"/>
              </a:buClr>
              <a:buSzPts val="1100"/>
              <a:buFont typeface="Arial"/>
              <a:buNone/>
            </a:pPr>
            <a:r>
              <a:rPr lang="en-ZA" sz="3000">
                <a:solidFill>
                  <a:srgbClr val="FFFFFF"/>
                </a:solidFill>
                <a:latin typeface="Georgia"/>
                <a:ea typeface="Georgia"/>
                <a:cs typeface="Georgia"/>
                <a:sym typeface="Georgia"/>
              </a:rPr>
              <a:t>What were the major issues they were facing before mobiHISTree application</a:t>
            </a:r>
            <a:endParaRPr sz="3000">
              <a:solidFill>
                <a:srgbClr val="FFFFFF"/>
              </a:solidFill>
              <a:latin typeface="Georgia"/>
              <a:ea typeface="Georgia"/>
              <a:cs typeface="Georgia"/>
              <a:sym typeface="Georgia"/>
            </a:endParaRPr>
          </a:p>
          <a:p>
            <a:pPr marL="0" lvl="0" indent="0" algn="l" rtl="0">
              <a:spcBef>
                <a:spcPts val="0"/>
              </a:spcBef>
              <a:spcAft>
                <a:spcPts val="0"/>
              </a:spcAft>
              <a:buNone/>
            </a:pPr>
            <a:endParaRPr>
              <a:latin typeface="Corbel"/>
              <a:ea typeface="Corbel"/>
              <a:cs typeface="Corbel"/>
              <a:sym typeface="Corbel"/>
            </a:endParaRPr>
          </a:p>
        </p:txBody>
      </p:sp>
      <p:pic>
        <p:nvPicPr>
          <p:cNvPr id="489" name="Google Shape;489;p37"/>
          <p:cNvPicPr preferRelativeResize="0"/>
          <p:nvPr/>
        </p:nvPicPr>
        <p:blipFill>
          <a:blip r:embed="rId5">
            <a:alphaModFix/>
          </a:blip>
          <a:stretch>
            <a:fillRect/>
          </a:stretch>
        </p:blipFill>
        <p:spPr>
          <a:xfrm>
            <a:off x="94125" y="136525"/>
            <a:ext cx="8016500" cy="6585000"/>
          </a:xfrm>
          <a:prstGeom prst="rect">
            <a:avLst/>
          </a:prstGeom>
          <a:noFill/>
          <a:ln>
            <a:noFill/>
          </a:ln>
        </p:spPr>
      </p:pic>
      <p:sp>
        <p:nvSpPr>
          <p:cNvPr id="490" name="Google Shape;490;p37"/>
          <p:cNvSpPr txBox="1"/>
          <p:nvPr/>
        </p:nvSpPr>
        <p:spPr>
          <a:xfrm>
            <a:off x="8295325" y="1604150"/>
            <a:ext cx="2793000" cy="323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ZA" sz="3000">
                <a:solidFill>
                  <a:srgbClr val="FFFFFF"/>
                </a:solidFill>
                <a:latin typeface="Georgia"/>
                <a:ea typeface="Georgia"/>
                <a:cs typeface="Georgia"/>
                <a:sym typeface="Georgia"/>
              </a:rPr>
              <a:t>Question:</a:t>
            </a:r>
            <a:endParaRPr sz="3000">
              <a:solidFill>
                <a:srgbClr val="FFFFFF"/>
              </a:solidFill>
              <a:latin typeface="Georgia"/>
              <a:ea typeface="Georgia"/>
              <a:cs typeface="Georgia"/>
              <a:sym typeface="Georgia"/>
            </a:endParaRPr>
          </a:p>
          <a:p>
            <a:pPr marL="0" lvl="0" indent="0" algn="ctr" rtl="0">
              <a:spcBef>
                <a:spcPts val="0"/>
              </a:spcBef>
              <a:spcAft>
                <a:spcPts val="0"/>
              </a:spcAft>
              <a:buNone/>
            </a:pPr>
            <a:r>
              <a:rPr lang="en-ZA" sz="3000">
                <a:solidFill>
                  <a:srgbClr val="FFFFFF"/>
                </a:solidFill>
                <a:latin typeface="Georgia"/>
                <a:ea typeface="Georgia"/>
                <a:cs typeface="Georgia"/>
                <a:sym typeface="Georgia"/>
              </a:rPr>
              <a:t>Does the application helped in time saving and error reduction? </a:t>
            </a:r>
            <a:endParaRPr sz="3000">
              <a:solidFill>
                <a:srgbClr val="FFFFFF"/>
              </a:solidFill>
              <a:latin typeface="Georgia"/>
              <a:ea typeface="Georgia"/>
              <a:cs typeface="Georgia"/>
              <a:sym typeface="Georgia"/>
            </a:endParaRPr>
          </a:p>
          <a:p>
            <a:pPr marL="0" lvl="0" indent="0" algn="l" rtl="0">
              <a:spcBef>
                <a:spcPts val="0"/>
              </a:spcBef>
              <a:spcAft>
                <a:spcPts val="0"/>
              </a:spcAft>
              <a:buNone/>
            </a:pPr>
            <a:endParaRPr>
              <a:latin typeface="Corbel"/>
              <a:ea typeface="Corbel"/>
              <a:cs typeface="Corbel"/>
              <a:sym typeface="Corbel"/>
            </a:endParaRPr>
          </a:p>
        </p:txBody>
      </p:sp>
      <p:sp>
        <p:nvSpPr>
          <p:cNvPr id="491" name="Google Shape;491;p37"/>
          <p:cNvSpPr txBox="1"/>
          <p:nvPr/>
        </p:nvSpPr>
        <p:spPr>
          <a:xfrm rot="5400000">
            <a:off x="8926025" y="3118525"/>
            <a:ext cx="5230200" cy="62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ZA" sz="3000">
                <a:solidFill>
                  <a:srgbClr val="FFFFFF"/>
                </a:solidFill>
                <a:latin typeface="Georgia"/>
                <a:ea typeface="Georgia"/>
                <a:cs typeface="Georgia"/>
                <a:sym typeface="Georgia"/>
              </a:rPr>
              <a:t>Post Installation Satisfaction</a:t>
            </a:r>
            <a:endParaRPr sz="3000">
              <a:solidFill>
                <a:srgbClr val="FFFFFF"/>
              </a:solidFill>
              <a:latin typeface="Georgia"/>
              <a:ea typeface="Georgia"/>
              <a:cs typeface="Georgia"/>
              <a:sym typeface="Georgia"/>
            </a:endParaRPr>
          </a:p>
        </p:txBody>
      </p:sp>
      <p:pic>
        <p:nvPicPr>
          <p:cNvPr id="492" name="Google Shape;492;p37"/>
          <p:cNvPicPr preferRelativeResize="0"/>
          <p:nvPr/>
        </p:nvPicPr>
        <p:blipFill>
          <a:blip r:embed="rId6">
            <a:alphaModFix/>
          </a:blip>
          <a:stretch>
            <a:fillRect/>
          </a:stretch>
        </p:blipFill>
        <p:spPr>
          <a:xfrm>
            <a:off x="94125" y="136525"/>
            <a:ext cx="8016500" cy="6585000"/>
          </a:xfrm>
          <a:prstGeom prst="rect">
            <a:avLst/>
          </a:prstGeom>
          <a:noFill/>
          <a:ln>
            <a:noFill/>
          </a:ln>
        </p:spPr>
      </p:pic>
      <p:sp>
        <p:nvSpPr>
          <p:cNvPr id="493" name="Google Shape;493;p37"/>
          <p:cNvSpPr txBox="1"/>
          <p:nvPr/>
        </p:nvSpPr>
        <p:spPr>
          <a:xfrm>
            <a:off x="8295325" y="2037475"/>
            <a:ext cx="2793000" cy="22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ZA" sz="3000">
                <a:solidFill>
                  <a:srgbClr val="FFFFFF"/>
                </a:solidFill>
                <a:latin typeface="Georgia"/>
                <a:ea typeface="Georgia"/>
                <a:cs typeface="Georgia"/>
                <a:sym typeface="Georgia"/>
              </a:rPr>
              <a:t>Question:</a:t>
            </a:r>
            <a:endParaRPr sz="3000">
              <a:solidFill>
                <a:srgbClr val="FFFFFF"/>
              </a:solidFill>
              <a:latin typeface="Georgia"/>
              <a:ea typeface="Georgia"/>
              <a:cs typeface="Georgia"/>
              <a:sym typeface="Georgia"/>
            </a:endParaRPr>
          </a:p>
          <a:p>
            <a:pPr marL="0" lvl="0" indent="0" algn="ctr" rtl="0">
              <a:spcBef>
                <a:spcPts val="0"/>
              </a:spcBef>
              <a:spcAft>
                <a:spcPts val="0"/>
              </a:spcAft>
              <a:buNone/>
            </a:pPr>
            <a:r>
              <a:rPr lang="en-ZA" sz="3000">
                <a:solidFill>
                  <a:srgbClr val="FFFFFF"/>
                </a:solidFill>
                <a:latin typeface="Georgia"/>
                <a:ea typeface="Georgia"/>
                <a:cs typeface="Georgia"/>
                <a:sym typeface="Georgia"/>
              </a:rPr>
              <a:t>Is the application user friendly?</a:t>
            </a:r>
            <a:r>
              <a:rPr lang="en-ZA" sz="3000">
                <a:latin typeface="Georgia"/>
                <a:ea typeface="Georgia"/>
                <a:cs typeface="Georgia"/>
                <a:sym typeface="Georgia"/>
              </a:rPr>
              <a:t> </a:t>
            </a:r>
            <a:endParaRPr sz="3000">
              <a:latin typeface="Georgia"/>
              <a:ea typeface="Georgia"/>
              <a:cs typeface="Georgia"/>
              <a:sym typeface="Georgia"/>
            </a:endParaRPr>
          </a:p>
          <a:p>
            <a:pPr marL="0" lvl="0" indent="0" algn="l" rtl="0">
              <a:spcBef>
                <a:spcPts val="0"/>
              </a:spcBef>
              <a:spcAft>
                <a:spcPts val="0"/>
              </a:spcAft>
              <a:buNone/>
            </a:pPr>
            <a:endParaRPr>
              <a:latin typeface="Corbel"/>
              <a:ea typeface="Corbel"/>
              <a:cs typeface="Corbel"/>
              <a:sym typeface="Corbel"/>
            </a:endParaRPr>
          </a:p>
        </p:txBody>
      </p:sp>
      <p:pic>
        <p:nvPicPr>
          <p:cNvPr id="494" name="Google Shape;494;p37"/>
          <p:cNvPicPr preferRelativeResize="0"/>
          <p:nvPr/>
        </p:nvPicPr>
        <p:blipFill>
          <a:blip r:embed="rId7">
            <a:alphaModFix/>
          </a:blip>
          <a:stretch>
            <a:fillRect/>
          </a:stretch>
        </p:blipFill>
        <p:spPr>
          <a:xfrm>
            <a:off x="0" y="49425"/>
            <a:ext cx="8110624" cy="6672100"/>
          </a:xfrm>
          <a:prstGeom prst="rect">
            <a:avLst/>
          </a:prstGeom>
          <a:noFill/>
          <a:ln>
            <a:noFill/>
          </a:ln>
        </p:spPr>
      </p:pic>
      <p:sp>
        <p:nvSpPr>
          <p:cNvPr id="495" name="Google Shape;495;p37"/>
          <p:cNvSpPr txBox="1"/>
          <p:nvPr/>
        </p:nvSpPr>
        <p:spPr>
          <a:xfrm>
            <a:off x="8411100" y="1809475"/>
            <a:ext cx="2793000" cy="323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ZA" sz="3000">
                <a:solidFill>
                  <a:srgbClr val="FFFFFF"/>
                </a:solidFill>
                <a:latin typeface="Georgia"/>
                <a:ea typeface="Georgia"/>
                <a:cs typeface="Georgia"/>
                <a:sym typeface="Georgia"/>
              </a:rPr>
              <a:t>Question:</a:t>
            </a:r>
            <a:endParaRPr sz="3000">
              <a:solidFill>
                <a:srgbClr val="FFFFFF"/>
              </a:solidFill>
              <a:latin typeface="Georgia"/>
              <a:ea typeface="Georgia"/>
              <a:cs typeface="Georgia"/>
              <a:sym typeface="Georgia"/>
            </a:endParaRPr>
          </a:p>
          <a:p>
            <a:pPr marL="0" lvl="0" indent="0" algn="ctr" rtl="0">
              <a:spcBef>
                <a:spcPts val="0"/>
              </a:spcBef>
              <a:spcAft>
                <a:spcPts val="0"/>
              </a:spcAft>
              <a:buNone/>
            </a:pPr>
            <a:r>
              <a:rPr lang="en-ZA" sz="3000">
                <a:solidFill>
                  <a:srgbClr val="FFFFFF"/>
                </a:solidFill>
                <a:latin typeface="Georgia"/>
                <a:ea typeface="Georgia"/>
                <a:cs typeface="Georgia"/>
                <a:sym typeface="Georgia"/>
              </a:rPr>
              <a:t>Is the application responsive? </a:t>
            </a:r>
            <a:endParaRPr sz="3000">
              <a:solidFill>
                <a:srgbClr val="FFFFFF"/>
              </a:solidFill>
              <a:latin typeface="Georgia"/>
              <a:ea typeface="Georgia"/>
              <a:cs typeface="Georgia"/>
              <a:sym typeface="Georgia"/>
            </a:endParaRPr>
          </a:p>
          <a:p>
            <a:pPr marL="0" lvl="0" indent="0" algn="l" rtl="0">
              <a:spcBef>
                <a:spcPts val="0"/>
              </a:spcBef>
              <a:spcAft>
                <a:spcPts val="0"/>
              </a:spcAft>
              <a:buNone/>
            </a:pPr>
            <a:endParaRPr>
              <a:latin typeface="Corbel"/>
              <a:ea typeface="Corbel"/>
              <a:cs typeface="Corbel"/>
              <a:sym typeface="Corbel"/>
            </a:endParaRPr>
          </a:p>
        </p:txBody>
      </p:sp>
      <p:pic>
        <p:nvPicPr>
          <p:cNvPr id="496" name="Google Shape;496;p37"/>
          <p:cNvPicPr preferRelativeResize="0"/>
          <p:nvPr/>
        </p:nvPicPr>
        <p:blipFill>
          <a:blip r:embed="rId8">
            <a:alphaModFix/>
          </a:blip>
          <a:stretch>
            <a:fillRect/>
          </a:stretch>
        </p:blipFill>
        <p:spPr>
          <a:xfrm>
            <a:off x="85441" y="-6125"/>
            <a:ext cx="7935684" cy="6858000"/>
          </a:xfrm>
          <a:prstGeom prst="rect">
            <a:avLst/>
          </a:prstGeom>
          <a:noFill/>
          <a:ln>
            <a:noFill/>
          </a:ln>
        </p:spPr>
      </p:pic>
      <p:sp>
        <p:nvSpPr>
          <p:cNvPr id="497" name="Google Shape;497;p37"/>
          <p:cNvSpPr txBox="1"/>
          <p:nvPr/>
        </p:nvSpPr>
        <p:spPr>
          <a:xfrm>
            <a:off x="8411100" y="1809475"/>
            <a:ext cx="2793000" cy="323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ZA" sz="3000">
                <a:solidFill>
                  <a:srgbClr val="FFFFFF"/>
                </a:solidFill>
                <a:latin typeface="Georgia"/>
                <a:ea typeface="Georgia"/>
                <a:cs typeface="Georgia"/>
                <a:sym typeface="Georgia"/>
              </a:rPr>
              <a:t>Question:</a:t>
            </a:r>
            <a:endParaRPr sz="3000">
              <a:solidFill>
                <a:srgbClr val="FFFFFF"/>
              </a:solidFill>
              <a:latin typeface="Georgia"/>
              <a:ea typeface="Georgia"/>
              <a:cs typeface="Georgia"/>
              <a:sym typeface="Georgia"/>
            </a:endParaRPr>
          </a:p>
          <a:p>
            <a:pPr marL="0" lvl="0" indent="0" algn="ctr" rtl="0">
              <a:spcBef>
                <a:spcPts val="0"/>
              </a:spcBef>
              <a:spcAft>
                <a:spcPts val="0"/>
              </a:spcAft>
              <a:buNone/>
            </a:pPr>
            <a:r>
              <a:rPr lang="en-ZA" sz="3000">
                <a:solidFill>
                  <a:srgbClr val="FFFFFF"/>
                </a:solidFill>
                <a:latin typeface="Georgia"/>
                <a:ea typeface="Georgia"/>
                <a:cs typeface="Georgia"/>
                <a:sym typeface="Georgia"/>
              </a:rPr>
              <a:t>Does the application helps in CDSS?</a:t>
            </a:r>
            <a:endParaRPr>
              <a:solidFill>
                <a:srgbClr val="FFFFFF"/>
              </a:solidFill>
              <a:latin typeface="Corbel"/>
              <a:ea typeface="Corbel"/>
              <a:cs typeface="Corbel"/>
              <a:sym typeface="Corbel"/>
            </a:endParaRPr>
          </a:p>
        </p:txBody>
      </p:sp>
      <p:pic>
        <p:nvPicPr>
          <p:cNvPr id="498" name="Google Shape;498;p37"/>
          <p:cNvPicPr preferRelativeResize="0"/>
          <p:nvPr/>
        </p:nvPicPr>
        <p:blipFill>
          <a:blip r:embed="rId9">
            <a:alphaModFix/>
          </a:blip>
          <a:stretch>
            <a:fillRect/>
          </a:stretch>
        </p:blipFill>
        <p:spPr>
          <a:xfrm>
            <a:off x="0" y="0"/>
            <a:ext cx="8110625" cy="6858000"/>
          </a:xfrm>
          <a:prstGeom prst="rect">
            <a:avLst/>
          </a:prstGeom>
          <a:noFill/>
          <a:ln>
            <a:noFill/>
          </a:ln>
        </p:spPr>
      </p:pic>
      <p:sp>
        <p:nvSpPr>
          <p:cNvPr id="499" name="Google Shape;499;p37"/>
          <p:cNvSpPr txBox="1"/>
          <p:nvPr/>
        </p:nvSpPr>
        <p:spPr>
          <a:xfrm>
            <a:off x="8411100" y="1256900"/>
            <a:ext cx="2793000" cy="393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ZA" sz="3000">
                <a:solidFill>
                  <a:srgbClr val="FFFFFF"/>
                </a:solidFill>
                <a:latin typeface="Georgia"/>
                <a:ea typeface="Georgia"/>
                <a:cs typeface="Georgia"/>
                <a:sym typeface="Georgia"/>
              </a:rPr>
              <a:t>Question:</a:t>
            </a:r>
            <a:endParaRPr sz="3000">
              <a:solidFill>
                <a:srgbClr val="FFFFFF"/>
              </a:solidFill>
              <a:latin typeface="Georgia"/>
              <a:ea typeface="Georgia"/>
              <a:cs typeface="Georgia"/>
              <a:sym typeface="Georgia"/>
            </a:endParaRPr>
          </a:p>
          <a:p>
            <a:pPr marL="0" lvl="0" indent="0" algn="ctr" rtl="0">
              <a:spcBef>
                <a:spcPts val="0"/>
              </a:spcBef>
              <a:spcAft>
                <a:spcPts val="0"/>
              </a:spcAft>
              <a:buNone/>
            </a:pPr>
            <a:r>
              <a:rPr lang="en-ZA" sz="3000">
                <a:solidFill>
                  <a:srgbClr val="FFFFFF"/>
                </a:solidFill>
                <a:latin typeface="Georgia"/>
                <a:ea typeface="Georgia"/>
                <a:cs typeface="Georgia"/>
                <a:sym typeface="Georgia"/>
              </a:rPr>
              <a:t>Are you agree with the statement “company made it easier to handle their daily issues”? </a:t>
            </a:r>
            <a:endParaRPr>
              <a:solidFill>
                <a:srgbClr val="FFFFFF"/>
              </a:solidFill>
              <a:latin typeface="Corbel"/>
              <a:ea typeface="Corbel"/>
              <a:cs typeface="Corbel"/>
              <a:sym typeface="Corbel"/>
            </a:endParaRPr>
          </a:p>
        </p:txBody>
      </p:sp>
      <p:pic>
        <p:nvPicPr>
          <p:cNvPr id="500" name="Google Shape;500;p37"/>
          <p:cNvPicPr preferRelativeResize="0"/>
          <p:nvPr/>
        </p:nvPicPr>
        <p:blipFill>
          <a:blip r:embed="rId10">
            <a:alphaModFix/>
          </a:blip>
          <a:stretch>
            <a:fillRect/>
          </a:stretch>
        </p:blipFill>
        <p:spPr>
          <a:xfrm>
            <a:off x="94125" y="86662"/>
            <a:ext cx="8016500" cy="6739238"/>
          </a:xfrm>
          <a:prstGeom prst="rect">
            <a:avLst/>
          </a:prstGeom>
          <a:noFill/>
          <a:ln>
            <a:noFill/>
          </a:ln>
        </p:spPr>
      </p:pic>
      <p:sp>
        <p:nvSpPr>
          <p:cNvPr id="501" name="Google Shape;501;p37"/>
          <p:cNvSpPr txBox="1"/>
          <p:nvPr/>
        </p:nvSpPr>
        <p:spPr>
          <a:xfrm>
            <a:off x="8609525" y="2010575"/>
            <a:ext cx="2793000" cy="274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ZA" sz="3000">
                <a:solidFill>
                  <a:srgbClr val="FFFFFF"/>
                </a:solidFill>
                <a:latin typeface="Georgia"/>
                <a:ea typeface="Georgia"/>
                <a:cs typeface="Georgia"/>
                <a:sym typeface="Georgia"/>
              </a:rPr>
              <a:t>Question:</a:t>
            </a:r>
            <a:endParaRPr sz="3000">
              <a:solidFill>
                <a:srgbClr val="FFFFFF"/>
              </a:solidFill>
              <a:latin typeface="Georgia"/>
              <a:ea typeface="Georgia"/>
              <a:cs typeface="Georgia"/>
              <a:sym typeface="Georgia"/>
            </a:endParaRPr>
          </a:p>
          <a:p>
            <a:pPr marL="0" lvl="0" indent="0" algn="ctr" rtl="0">
              <a:spcBef>
                <a:spcPts val="0"/>
              </a:spcBef>
              <a:spcAft>
                <a:spcPts val="0"/>
              </a:spcAft>
              <a:buNone/>
            </a:pPr>
            <a:r>
              <a:rPr lang="en-ZA" sz="3000">
                <a:solidFill>
                  <a:srgbClr val="FFFFFF"/>
                </a:solidFill>
                <a:latin typeface="Georgia"/>
                <a:ea typeface="Georgia"/>
                <a:cs typeface="Georgia"/>
                <a:sym typeface="Georgia"/>
              </a:rPr>
              <a:t>Which words describes the application better? </a:t>
            </a:r>
            <a:endParaRPr>
              <a:solidFill>
                <a:srgbClr val="FFFFFF"/>
              </a:solidFill>
              <a:latin typeface="Corbel"/>
              <a:ea typeface="Corbel"/>
              <a:cs typeface="Corbel"/>
              <a:sym typeface="Corbel"/>
            </a:endParaRPr>
          </a:p>
        </p:txBody>
      </p:sp>
      <p:pic>
        <p:nvPicPr>
          <p:cNvPr id="502" name="Google Shape;502;p37"/>
          <p:cNvPicPr preferRelativeResize="0"/>
          <p:nvPr/>
        </p:nvPicPr>
        <p:blipFill>
          <a:blip r:embed="rId11">
            <a:alphaModFix/>
          </a:blip>
          <a:stretch>
            <a:fillRect/>
          </a:stretch>
        </p:blipFill>
        <p:spPr>
          <a:xfrm>
            <a:off x="4450" y="151411"/>
            <a:ext cx="8110625" cy="6586489"/>
          </a:xfrm>
          <a:prstGeom prst="rect">
            <a:avLst/>
          </a:prstGeom>
          <a:noFill/>
          <a:ln>
            <a:noFill/>
          </a:ln>
        </p:spPr>
      </p:pic>
      <p:pic>
        <p:nvPicPr>
          <p:cNvPr id="503" name="Google Shape;503;p37"/>
          <p:cNvPicPr preferRelativeResize="0"/>
          <p:nvPr/>
        </p:nvPicPr>
        <p:blipFill>
          <a:blip r:embed="rId12">
            <a:alphaModFix/>
          </a:blip>
          <a:stretch>
            <a:fillRect/>
          </a:stretch>
        </p:blipFill>
        <p:spPr>
          <a:xfrm>
            <a:off x="51525" y="247874"/>
            <a:ext cx="8016475" cy="6329200"/>
          </a:xfrm>
          <a:prstGeom prst="rect">
            <a:avLst/>
          </a:prstGeom>
          <a:noFill/>
          <a:ln>
            <a:noFill/>
          </a:ln>
        </p:spPr>
      </p:pic>
      <p:sp>
        <p:nvSpPr>
          <p:cNvPr id="504" name="Google Shape;504;p37"/>
          <p:cNvSpPr txBox="1"/>
          <p:nvPr/>
        </p:nvSpPr>
        <p:spPr>
          <a:xfrm>
            <a:off x="8411100" y="2162975"/>
            <a:ext cx="2793000" cy="244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ZA" sz="3000">
                <a:solidFill>
                  <a:srgbClr val="FFFFFF"/>
                </a:solidFill>
                <a:latin typeface="Georgia"/>
                <a:ea typeface="Georgia"/>
                <a:cs typeface="Georgia"/>
                <a:sym typeface="Georgia"/>
              </a:rPr>
              <a:t>Question:</a:t>
            </a:r>
            <a:endParaRPr sz="3000">
              <a:solidFill>
                <a:srgbClr val="FFFFFF"/>
              </a:solidFill>
              <a:latin typeface="Georgia"/>
              <a:ea typeface="Georgia"/>
              <a:cs typeface="Georgia"/>
              <a:sym typeface="Georgia"/>
            </a:endParaRPr>
          </a:p>
          <a:p>
            <a:pPr marL="0" lvl="0" indent="0" algn="ctr" rtl="0">
              <a:spcBef>
                <a:spcPts val="0"/>
              </a:spcBef>
              <a:spcAft>
                <a:spcPts val="0"/>
              </a:spcAft>
              <a:buNone/>
            </a:pPr>
            <a:r>
              <a:rPr lang="en-ZA" sz="3000">
                <a:solidFill>
                  <a:srgbClr val="FFFFFF"/>
                </a:solidFill>
                <a:latin typeface="Georgia"/>
                <a:ea typeface="Georgia"/>
                <a:cs typeface="Georgia"/>
                <a:sym typeface="Georgia"/>
              </a:rPr>
              <a:t>Is the application meets your need?</a:t>
            </a:r>
            <a:endParaRPr>
              <a:solidFill>
                <a:srgbClr val="FFFFFF"/>
              </a:solidFill>
              <a:latin typeface="Corbel"/>
              <a:ea typeface="Corbel"/>
              <a:cs typeface="Corbel"/>
              <a:sym typeface="Corbel"/>
            </a:endParaRPr>
          </a:p>
        </p:txBody>
      </p:sp>
      <p:pic>
        <p:nvPicPr>
          <p:cNvPr id="505" name="Google Shape;505;p37"/>
          <p:cNvPicPr preferRelativeResize="0"/>
          <p:nvPr/>
        </p:nvPicPr>
        <p:blipFill>
          <a:blip r:embed="rId13">
            <a:alphaModFix/>
          </a:blip>
          <a:stretch>
            <a:fillRect/>
          </a:stretch>
        </p:blipFill>
        <p:spPr>
          <a:xfrm>
            <a:off x="85450" y="-4025"/>
            <a:ext cx="8016475" cy="6858000"/>
          </a:xfrm>
          <a:prstGeom prst="rect">
            <a:avLst/>
          </a:prstGeom>
          <a:noFill/>
          <a:ln>
            <a:noFill/>
          </a:ln>
        </p:spPr>
      </p:pic>
      <p:sp>
        <p:nvSpPr>
          <p:cNvPr id="506" name="Google Shape;506;p37"/>
          <p:cNvSpPr txBox="1"/>
          <p:nvPr/>
        </p:nvSpPr>
        <p:spPr>
          <a:xfrm>
            <a:off x="8411100" y="1677275"/>
            <a:ext cx="2793000" cy="343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ZA" sz="3000">
                <a:solidFill>
                  <a:srgbClr val="FFFFFF"/>
                </a:solidFill>
                <a:latin typeface="Georgia"/>
                <a:ea typeface="Georgia"/>
                <a:cs typeface="Georgia"/>
                <a:sym typeface="Georgia"/>
              </a:rPr>
              <a:t>Question:</a:t>
            </a:r>
            <a:endParaRPr sz="3000">
              <a:solidFill>
                <a:srgbClr val="FFFFFF"/>
              </a:solidFill>
              <a:latin typeface="Georgia"/>
              <a:ea typeface="Georgia"/>
              <a:cs typeface="Georgia"/>
              <a:sym typeface="Georgia"/>
            </a:endParaRPr>
          </a:p>
          <a:p>
            <a:pPr marL="0" lvl="0" indent="0" algn="ctr" rtl="0">
              <a:spcBef>
                <a:spcPts val="0"/>
              </a:spcBef>
              <a:spcAft>
                <a:spcPts val="0"/>
              </a:spcAft>
              <a:buNone/>
            </a:pPr>
            <a:r>
              <a:rPr lang="en-ZA" sz="3000">
                <a:solidFill>
                  <a:srgbClr val="FFFFFF"/>
                </a:solidFill>
                <a:latin typeface="Georgia"/>
                <a:ea typeface="Georgia"/>
                <a:cs typeface="Georgia"/>
                <a:sym typeface="Georgia"/>
              </a:rPr>
              <a:t>Does the application enable you to completely stop the use of pen and paper?</a:t>
            </a:r>
            <a:endParaRPr>
              <a:solidFill>
                <a:srgbClr val="FFFFFF"/>
              </a:solidFill>
              <a:latin typeface="Corbel"/>
              <a:ea typeface="Corbel"/>
              <a:cs typeface="Corbel"/>
              <a:sym typeface="Corbel"/>
            </a:endParaRPr>
          </a:p>
        </p:txBody>
      </p:sp>
      <p:pic>
        <p:nvPicPr>
          <p:cNvPr id="507" name="Google Shape;507;p37"/>
          <p:cNvPicPr preferRelativeResize="0"/>
          <p:nvPr/>
        </p:nvPicPr>
        <p:blipFill>
          <a:blip r:embed="rId14">
            <a:alphaModFix/>
          </a:blip>
          <a:stretch>
            <a:fillRect/>
          </a:stretch>
        </p:blipFill>
        <p:spPr>
          <a:xfrm>
            <a:off x="15700" y="35475"/>
            <a:ext cx="8110625" cy="6787550"/>
          </a:xfrm>
          <a:prstGeom prst="rect">
            <a:avLst/>
          </a:prstGeom>
          <a:noFill/>
          <a:ln>
            <a:noFill/>
          </a:ln>
        </p:spPr>
      </p:pic>
      <p:sp>
        <p:nvSpPr>
          <p:cNvPr id="508" name="Google Shape;508;p37"/>
          <p:cNvSpPr txBox="1"/>
          <p:nvPr/>
        </p:nvSpPr>
        <p:spPr>
          <a:xfrm>
            <a:off x="8411100" y="1732250"/>
            <a:ext cx="2793000" cy="298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ZA" sz="3000">
                <a:solidFill>
                  <a:srgbClr val="FFFFFF"/>
                </a:solidFill>
                <a:latin typeface="Georgia"/>
                <a:ea typeface="Georgia"/>
                <a:cs typeface="Georgia"/>
                <a:sym typeface="Georgia"/>
              </a:rPr>
              <a:t>Question:</a:t>
            </a:r>
            <a:endParaRPr sz="3000">
              <a:solidFill>
                <a:srgbClr val="FFFFFF"/>
              </a:solidFill>
              <a:latin typeface="Georgia"/>
              <a:ea typeface="Georgia"/>
              <a:cs typeface="Georgia"/>
              <a:sym typeface="Georgia"/>
            </a:endParaRPr>
          </a:p>
          <a:p>
            <a:pPr marL="0" lvl="0" indent="0" algn="ctr" rtl="0">
              <a:spcBef>
                <a:spcPts val="0"/>
              </a:spcBef>
              <a:spcAft>
                <a:spcPts val="0"/>
              </a:spcAft>
              <a:buNone/>
            </a:pPr>
            <a:r>
              <a:rPr lang="en-ZA" sz="3000">
                <a:solidFill>
                  <a:srgbClr val="FFFFFF"/>
                </a:solidFill>
                <a:latin typeface="Georgia"/>
                <a:ea typeface="Georgia"/>
                <a:cs typeface="Georgia"/>
                <a:sym typeface="Georgia"/>
              </a:rPr>
              <a:t>Will you recommend the application to your doctor friends?</a:t>
            </a:r>
            <a:endParaRPr>
              <a:solidFill>
                <a:srgbClr val="FFFFFF"/>
              </a:solidFill>
              <a:latin typeface="Corbel"/>
              <a:ea typeface="Corbel"/>
              <a:cs typeface="Corbel"/>
              <a:sym typeface="Corbel"/>
            </a:endParaRPr>
          </a:p>
        </p:txBody>
      </p:sp>
      <p:pic>
        <p:nvPicPr>
          <p:cNvPr id="509" name="Google Shape;509;p37"/>
          <p:cNvPicPr preferRelativeResize="0"/>
          <p:nvPr/>
        </p:nvPicPr>
        <p:blipFill>
          <a:blip r:embed="rId15">
            <a:alphaModFix/>
          </a:blip>
          <a:stretch>
            <a:fillRect/>
          </a:stretch>
        </p:blipFill>
        <p:spPr>
          <a:xfrm>
            <a:off x="60350" y="27275"/>
            <a:ext cx="8016475" cy="6858000"/>
          </a:xfrm>
          <a:prstGeom prst="rect">
            <a:avLst/>
          </a:prstGeom>
          <a:noFill/>
          <a:ln>
            <a:noFill/>
          </a:ln>
        </p:spPr>
      </p:pic>
      <p:sp>
        <p:nvSpPr>
          <p:cNvPr id="510" name="Google Shape;510;p37"/>
          <p:cNvSpPr txBox="1"/>
          <p:nvPr/>
        </p:nvSpPr>
        <p:spPr>
          <a:xfrm>
            <a:off x="8411100" y="2524775"/>
            <a:ext cx="2793000" cy="22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ZA" sz="3000">
                <a:solidFill>
                  <a:srgbClr val="FFFFFF"/>
                </a:solidFill>
                <a:latin typeface="Georgia"/>
                <a:ea typeface="Georgia"/>
                <a:cs typeface="Georgia"/>
                <a:sym typeface="Georgia"/>
              </a:rPr>
              <a:t>Question:</a:t>
            </a:r>
            <a:endParaRPr sz="3000">
              <a:solidFill>
                <a:srgbClr val="FFFFFF"/>
              </a:solidFill>
              <a:latin typeface="Georgia"/>
              <a:ea typeface="Georgia"/>
              <a:cs typeface="Georgia"/>
              <a:sym typeface="Georgia"/>
            </a:endParaRPr>
          </a:p>
          <a:p>
            <a:pPr marL="0" lvl="0" indent="0" algn="ctr" rtl="0">
              <a:spcBef>
                <a:spcPts val="0"/>
              </a:spcBef>
              <a:spcAft>
                <a:spcPts val="0"/>
              </a:spcAft>
              <a:buNone/>
            </a:pPr>
            <a:r>
              <a:rPr lang="en-ZA" sz="3000">
                <a:solidFill>
                  <a:srgbClr val="FFFFFF"/>
                </a:solidFill>
                <a:latin typeface="Georgia"/>
                <a:ea typeface="Georgia"/>
                <a:cs typeface="Georgia"/>
                <a:sym typeface="Georgia"/>
              </a:rPr>
              <a:t>What are the most liked features?</a:t>
            </a:r>
            <a:endParaRPr>
              <a:solidFill>
                <a:srgbClr val="FFFFFF"/>
              </a:solidFill>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animEffect transition="in" filter="fade">
                                      <p:cBhvr>
                                        <p:cTn id="7" dur="1"/>
                                        <p:tgtEl>
                                          <p:spTgt spid="4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6"/>
                                        </p:tgtEl>
                                        <p:attrNameLst>
                                          <p:attrName>style.visibility</p:attrName>
                                        </p:attrNameLst>
                                      </p:cBhvr>
                                      <p:to>
                                        <p:strVal val="visible"/>
                                      </p:to>
                                    </p:set>
                                    <p:animEffect transition="in" filter="fade">
                                      <p:cBhvr>
                                        <p:cTn id="12" dur="1"/>
                                        <p:tgtEl>
                                          <p:spTgt spid="4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7"/>
                                        </p:tgtEl>
                                        <p:attrNameLst>
                                          <p:attrName>style.visibility</p:attrName>
                                        </p:attrNameLst>
                                      </p:cBhvr>
                                      <p:to>
                                        <p:strVal val="visible"/>
                                      </p:to>
                                    </p:set>
                                    <p:animEffect transition="in" filter="fade">
                                      <p:cBhvr>
                                        <p:cTn id="17" dur="1"/>
                                        <p:tgtEl>
                                          <p:spTgt spid="4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
                                        <p:tgtEl>
                                          <p:spTgt spid="487"/>
                                        </p:tgtEl>
                                      </p:cBhvr>
                                    </p:animEffect>
                                    <p:set>
                                      <p:cBhvr>
                                        <p:cTn id="22" dur="1" fill="hold">
                                          <p:stCondLst>
                                            <p:cond delay="0"/>
                                          </p:stCondLst>
                                        </p:cTn>
                                        <p:tgtEl>
                                          <p:spTgt spid="48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
                                        <p:tgtEl>
                                          <p:spTgt spid="486"/>
                                        </p:tgtEl>
                                      </p:cBhvr>
                                    </p:animEffect>
                                    <p:set>
                                      <p:cBhvr>
                                        <p:cTn id="27" dur="1" fill="hold">
                                          <p:stCondLst>
                                            <p:cond delay="0"/>
                                          </p:stCondLst>
                                        </p:cTn>
                                        <p:tgtEl>
                                          <p:spTgt spid="48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8"/>
                                        </p:tgtEl>
                                        <p:attrNameLst>
                                          <p:attrName>style.visibility</p:attrName>
                                        </p:attrNameLst>
                                      </p:cBhvr>
                                      <p:to>
                                        <p:strVal val="visible"/>
                                      </p:to>
                                    </p:set>
                                    <p:animEffect transition="in" filter="fade">
                                      <p:cBhvr>
                                        <p:cTn id="32" dur="1"/>
                                        <p:tgtEl>
                                          <p:spTgt spid="48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9"/>
                                        </p:tgtEl>
                                        <p:attrNameLst>
                                          <p:attrName>style.visibility</p:attrName>
                                        </p:attrNameLst>
                                      </p:cBhvr>
                                      <p:to>
                                        <p:strVal val="visible"/>
                                      </p:to>
                                    </p:set>
                                    <p:animEffect transition="in" filter="fade">
                                      <p:cBhvr>
                                        <p:cTn id="37" dur="1"/>
                                        <p:tgtEl>
                                          <p:spTgt spid="48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
                                        <p:tgtEl>
                                          <p:spTgt spid="489"/>
                                        </p:tgtEl>
                                      </p:cBhvr>
                                    </p:animEffect>
                                    <p:set>
                                      <p:cBhvr>
                                        <p:cTn id="42" dur="1" fill="hold">
                                          <p:stCondLst>
                                            <p:cond delay="0"/>
                                          </p:stCondLst>
                                        </p:cTn>
                                        <p:tgtEl>
                                          <p:spTgt spid="48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1"/>
                                        <p:tgtEl>
                                          <p:spTgt spid="488"/>
                                        </p:tgtEl>
                                      </p:cBhvr>
                                    </p:animEffect>
                                    <p:set>
                                      <p:cBhvr>
                                        <p:cTn id="47" dur="1" fill="hold">
                                          <p:stCondLst>
                                            <p:cond delay="0"/>
                                          </p:stCondLst>
                                        </p:cTn>
                                        <p:tgtEl>
                                          <p:spTgt spid="48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
                                        <p:tgtEl>
                                          <p:spTgt spid="485"/>
                                        </p:tgtEl>
                                      </p:cBhvr>
                                    </p:animEffect>
                                    <p:set>
                                      <p:cBhvr>
                                        <p:cTn id="52" dur="1" fill="hold">
                                          <p:stCondLst>
                                            <p:cond delay="0"/>
                                          </p:stCondLst>
                                        </p:cTn>
                                        <p:tgtEl>
                                          <p:spTgt spid="48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91"/>
                                        </p:tgtEl>
                                        <p:attrNameLst>
                                          <p:attrName>style.visibility</p:attrName>
                                        </p:attrNameLst>
                                      </p:cBhvr>
                                      <p:to>
                                        <p:strVal val="visible"/>
                                      </p:to>
                                    </p:set>
                                    <p:animEffect transition="in" filter="fade">
                                      <p:cBhvr>
                                        <p:cTn id="57" dur="1"/>
                                        <p:tgtEl>
                                          <p:spTgt spid="49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90"/>
                                        </p:tgtEl>
                                        <p:attrNameLst>
                                          <p:attrName>style.visibility</p:attrName>
                                        </p:attrNameLst>
                                      </p:cBhvr>
                                      <p:to>
                                        <p:strVal val="visible"/>
                                      </p:to>
                                    </p:set>
                                    <p:animEffect transition="in" filter="fade">
                                      <p:cBhvr>
                                        <p:cTn id="62" dur="1"/>
                                        <p:tgtEl>
                                          <p:spTgt spid="49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92"/>
                                        </p:tgtEl>
                                        <p:attrNameLst>
                                          <p:attrName>style.visibility</p:attrName>
                                        </p:attrNameLst>
                                      </p:cBhvr>
                                      <p:to>
                                        <p:strVal val="visible"/>
                                      </p:to>
                                    </p:set>
                                    <p:animEffect transition="in" filter="fade">
                                      <p:cBhvr>
                                        <p:cTn id="67" dur="1"/>
                                        <p:tgtEl>
                                          <p:spTgt spid="49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1"/>
                                        <p:tgtEl>
                                          <p:spTgt spid="492"/>
                                        </p:tgtEl>
                                      </p:cBhvr>
                                    </p:animEffect>
                                    <p:set>
                                      <p:cBhvr>
                                        <p:cTn id="72" dur="1" fill="hold">
                                          <p:stCondLst>
                                            <p:cond delay="0"/>
                                          </p:stCondLst>
                                        </p:cTn>
                                        <p:tgtEl>
                                          <p:spTgt spid="49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1"/>
                                        <p:tgtEl>
                                          <p:spTgt spid="490"/>
                                        </p:tgtEl>
                                      </p:cBhvr>
                                    </p:animEffect>
                                    <p:set>
                                      <p:cBhvr>
                                        <p:cTn id="77" dur="1" fill="hold">
                                          <p:stCondLst>
                                            <p:cond delay="0"/>
                                          </p:stCondLst>
                                        </p:cTn>
                                        <p:tgtEl>
                                          <p:spTgt spid="49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93"/>
                                        </p:tgtEl>
                                        <p:attrNameLst>
                                          <p:attrName>style.visibility</p:attrName>
                                        </p:attrNameLst>
                                      </p:cBhvr>
                                      <p:to>
                                        <p:strVal val="visible"/>
                                      </p:to>
                                    </p:set>
                                    <p:animEffect transition="in" filter="fade">
                                      <p:cBhvr>
                                        <p:cTn id="82" dur="1"/>
                                        <p:tgtEl>
                                          <p:spTgt spid="49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94"/>
                                        </p:tgtEl>
                                        <p:attrNameLst>
                                          <p:attrName>style.visibility</p:attrName>
                                        </p:attrNameLst>
                                      </p:cBhvr>
                                      <p:to>
                                        <p:strVal val="visible"/>
                                      </p:to>
                                    </p:set>
                                    <p:animEffect transition="in" filter="fade">
                                      <p:cBhvr>
                                        <p:cTn id="87" dur="1"/>
                                        <p:tgtEl>
                                          <p:spTgt spid="49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1"/>
                                        <p:tgtEl>
                                          <p:spTgt spid="494"/>
                                        </p:tgtEl>
                                      </p:cBhvr>
                                    </p:animEffect>
                                    <p:set>
                                      <p:cBhvr>
                                        <p:cTn id="92" dur="1" fill="hold">
                                          <p:stCondLst>
                                            <p:cond delay="0"/>
                                          </p:stCondLst>
                                        </p:cTn>
                                        <p:tgtEl>
                                          <p:spTgt spid="49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1"/>
                                        <p:tgtEl>
                                          <p:spTgt spid="493"/>
                                        </p:tgtEl>
                                      </p:cBhvr>
                                    </p:animEffect>
                                    <p:set>
                                      <p:cBhvr>
                                        <p:cTn id="97" dur="1" fill="hold">
                                          <p:stCondLst>
                                            <p:cond delay="0"/>
                                          </p:stCondLst>
                                        </p:cTn>
                                        <p:tgtEl>
                                          <p:spTgt spid="49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95"/>
                                        </p:tgtEl>
                                        <p:attrNameLst>
                                          <p:attrName>style.visibility</p:attrName>
                                        </p:attrNameLst>
                                      </p:cBhvr>
                                      <p:to>
                                        <p:strVal val="visible"/>
                                      </p:to>
                                    </p:set>
                                    <p:animEffect transition="in" filter="fade">
                                      <p:cBhvr>
                                        <p:cTn id="102" dur="1"/>
                                        <p:tgtEl>
                                          <p:spTgt spid="49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96"/>
                                        </p:tgtEl>
                                        <p:attrNameLst>
                                          <p:attrName>style.visibility</p:attrName>
                                        </p:attrNameLst>
                                      </p:cBhvr>
                                      <p:to>
                                        <p:strVal val="visible"/>
                                      </p:to>
                                    </p:set>
                                    <p:animEffect transition="in" filter="fade">
                                      <p:cBhvr>
                                        <p:cTn id="107" dur="1"/>
                                        <p:tgtEl>
                                          <p:spTgt spid="49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1"/>
                                        <p:tgtEl>
                                          <p:spTgt spid="496"/>
                                        </p:tgtEl>
                                      </p:cBhvr>
                                    </p:animEffect>
                                    <p:set>
                                      <p:cBhvr>
                                        <p:cTn id="112" dur="1" fill="hold">
                                          <p:stCondLst>
                                            <p:cond delay="0"/>
                                          </p:stCondLst>
                                        </p:cTn>
                                        <p:tgtEl>
                                          <p:spTgt spid="496"/>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1"/>
                                        <p:tgtEl>
                                          <p:spTgt spid="495"/>
                                        </p:tgtEl>
                                      </p:cBhvr>
                                    </p:animEffect>
                                    <p:set>
                                      <p:cBhvr>
                                        <p:cTn id="117" dur="1" fill="hold">
                                          <p:stCondLst>
                                            <p:cond delay="0"/>
                                          </p:stCondLst>
                                        </p:cTn>
                                        <p:tgtEl>
                                          <p:spTgt spid="495"/>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497"/>
                                        </p:tgtEl>
                                        <p:attrNameLst>
                                          <p:attrName>style.visibility</p:attrName>
                                        </p:attrNameLst>
                                      </p:cBhvr>
                                      <p:to>
                                        <p:strVal val="visible"/>
                                      </p:to>
                                    </p:set>
                                    <p:animEffect transition="in" filter="fade">
                                      <p:cBhvr>
                                        <p:cTn id="122" dur="1"/>
                                        <p:tgtEl>
                                          <p:spTgt spid="49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498"/>
                                        </p:tgtEl>
                                        <p:attrNameLst>
                                          <p:attrName>style.visibility</p:attrName>
                                        </p:attrNameLst>
                                      </p:cBhvr>
                                      <p:to>
                                        <p:strVal val="visible"/>
                                      </p:to>
                                    </p:set>
                                    <p:animEffect transition="in" filter="fade">
                                      <p:cBhvr>
                                        <p:cTn id="127" dur="1"/>
                                        <p:tgtEl>
                                          <p:spTgt spid="498"/>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nodeType="clickEffect">
                                  <p:stCondLst>
                                    <p:cond delay="0"/>
                                  </p:stCondLst>
                                  <p:childTnLst>
                                    <p:animEffect transition="out" filter="fade">
                                      <p:cBhvr>
                                        <p:cTn id="131" dur="1"/>
                                        <p:tgtEl>
                                          <p:spTgt spid="498"/>
                                        </p:tgtEl>
                                      </p:cBhvr>
                                    </p:animEffect>
                                    <p:set>
                                      <p:cBhvr>
                                        <p:cTn id="132" dur="1" fill="hold">
                                          <p:stCondLst>
                                            <p:cond delay="0"/>
                                          </p:stCondLst>
                                        </p:cTn>
                                        <p:tgtEl>
                                          <p:spTgt spid="498"/>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1"/>
                                        <p:tgtEl>
                                          <p:spTgt spid="497"/>
                                        </p:tgtEl>
                                      </p:cBhvr>
                                    </p:animEffect>
                                    <p:set>
                                      <p:cBhvr>
                                        <p:cTn id="137" dur="1" fill="hold">
                                          <p:stCondLst>
                                            <p:cond delay="0"/>
                                          </p:stCondLst>
                                        </p:cTn>
                                        <p:tgtEl>
                                          <p:spTgt spid="497"/>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499"/>
                                        </p:tgtEl>
                                        <p:attrNameLst>
                                          <p:attrName>style.visibility</p:attrName>
                                        </p:attrNameLst>
                                      </p:cBhvr>
                                      <p:to>
                                        <p:strVal val="visible"/>
                                      </p:to>
                                    </p:set>
                                    <p:animEffect transition="in" filter="fade">
                                      <p:cBhvr>
                                        <p:cTn id="142" dur="1"/>
                                        <p:tgtEl>
                                          <p:spTgt spid="499"/>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500"/>
                                        </p:tgtEl>
                                        <p:attrNameLst>
                                          <p:attrName>style.visibility</p:attrName>
                                        </p:attrNameLst>
                                      </p:cBhvr>
                                      <p:to>
                                        <p:strVal val="visible"/>
                                      </p:to>
                                    </p:set>
                                    <p:animEffect transition="in" filter="fade">
                                      <p:cBhvr>
                                        <p:cTn id="147" dur="1"/>
                                        <p:tgtEl>
                                          <p:spTgt spid="500"/>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nodeType="clickEffect">
                                  <p:stCondLst>
                                    <p:cond delay="0"/>
                                  </p:stCondLst>
                                  <p:childTnLst>
                                    <p:animEffect transition="out" filter="fade">
                                      <p:cBhvr>
                                        <p:cTn id="151" dur="1"/>
                                        <p:tgtEl>
                                          <p:spTgt spid="500"/>
                                        </p:tgtEl>
                                      </p:cBhvr>
                                    </p:animEffect>
                                    <p:set>
                                      <p:cBhvr>
                                        <p:cTn id="152" dur="1" fill="hold">
                                          <p:stCondLst>
                                            <p:cond delay="0"/>
                                          </p:stCondLst>
                                        </p:cTn>
                                        <p:tgtEl>
                                          <p:spTgt spid="500"/>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nodeType="clickEffect">
                                  <p:stCondLst>
                                    <p:cond delay="0"/>
                                  </p:stCondLst>
                                  <p:childTnLst>
                                    <p:animEffect transition="out" filter="fade">
                                      <p:cBhvr>
                                        <p:cTn id="156" dur="1"/>
                                        <p:tgtEl>
                                          <p:spTgt spid="499"/>
                                        </p:tgtEl>
                                      </p:cBhvr>
                                    </p:animEffect>
                                    <p:set>
                                      <p:cBhvr>
                                        <p:cTn id="157" dur="1" fill="hold">
                                          <p:stCondLst>
                                            <p:cond delay="0"/>
                                          </p:stCondLst>
                                        </p:cTn>
                                        <p:tgtEl>
                                          <p:spTgt spid="499"/>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501"/>
                                        </p:tgtEl>
                                        <p:attrNameLst>
                                          <p:attrName>style.visibility</p:attrName>
                                        </p:attrNameLst>
                                      </p:cBhvr>
                                      <p:to>
                                        <p:strVal val="visible"/>
                                      </p:to>
                                    </p:set>
                                    <p:animEffect transition="in" filter="fade">
                                      <p:cBhvr>
                                        <p:cTn id="162" dur="1"/>
                                        <p:tgtEl>
                                          <p:spTgt spid="501"/>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502"/>
                                        </p:tgtEl>
                                        <p:attrNameLst>
                                          <p:attrName>style.visibility</p:attrName>
                                        </p:attrNameLst>
                                      </p:cBhvr>
                                      <p:to>
                                        <p:strVal val="visible"/>
                                      </p:to>
                                    </p:set>
                                    <p:animEffect transition="in" filter="fade">
                                      <p:cBhvr>
                                        <p:cTn id="167" dur="1"/>
                                        <p:tgtEl>
                                          <p:spTgt spid="502"/>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xit" presetSubtype="0" fill="hold" nodeType="clickEffect">
                                  <p:stCondLst>
                                    <p:cond delay="0"/>
                                  </p:stCondLst>
                                  <p:childTnLst>
                                    <p:animEffect transition="out" filter="fade">
                                      <p:cBhvr>
                                        <p:cTn id="171" dur="1"/>
                                        <p:tgtEl>
                                          <p:spTgt spid="502"/>
                                        </p:tgtEl>
                                      </p:cBhvr>
                                    </p:animEffect>
                                    <p:set>
                                      <p:cBhvr>
                                        <p:cTn id="172" dur="1" fill="hold">
                                          <p:stCondLst>
                                            <p:cond delay="0"/>
                                          </p:stCondLst>
                                        </p:cTn>
                                        <p:tgtEl>
                                          <p:spTgt spid="502"/>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10" presetClass="exit" presetSubtype="0" fill="hold" nodeType="clickEffect">
                                  <p:stCondLst>
                                    <p:cond delay="0"/>
                                  </p:stCondLst>
                                  <p:childTnLst>
                                    <p:animEffect transition="out" filter="fade">
                                      <p:cBhvr>
                                        <p:cTn id="176" dur="1"/>
                                        <p:tgtEl>
                                          <p:spTgt spid="501"/>
                                        </p:tgtEl>
                                      </p:cBhvr>
                                    </p:animEffect>
                                    <p:set>
                                      <p:cBhvr>
                                        <p:cTn id="177" dur="1" fill="hold">
                                          <p:stCondLst>
                                            <p:cond delay="0"/>
                                          </p:stCondLst>
                                        </p:cTn>
                                        <p:tgtEl>
                                          <p:spTgt spid="501"/>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510"/>
                                        </p:tgtEl>
                                        <p:attrNameLst>
                                          <p:attrName>style.visibility</p:attrName>
                                        </p:attrNameLst>
                                      </p:cBhvr>
                                      <p:to>
                                        <p:strVal val="visible"/>
                                      </p:to>
                                    </p:set>
                                    <p:animEffect transition="in" filter="fade">
                                      <p:cBhvr>
                                        <p:cTn id="182" dur="1"/>
                                        <p:tgtEl>
                                          <p:spTgt spid="510"/>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nodeType="clickEffect">
                                  <p:stCondLst>
                                    <p:cond delay="0"/>
                                  </p:stCondLst>
                                  <p:childTnLst>
                                    <p:set>
                                      <p:cBhvr>
                                        <p:cTn id="186" dur="1" fill="hold">
                                          <p:stCondLst>
                                            <p:cond delay="0"/>
                                          </p:stCondLst>
                                        </p:cTn>
                                        <p:tgtEl>
                                          <p:spTgt spid="503"/>
                                        </p:tgtEl>
                                        <p:attrNameLst>
                                          <p:attrName>style.visibility</p:attrName>
                                        </p:attrNameLst>
                                      </p:cBhvr>
                                      <p:to>
                                        <p:strVal val="visible"/>
                                      </p:to>
                                    </p:set>
                                    <p:animEffect transition="in" filter="fade">
                                      <p:cBhvr>
                                        <p:cTn id="187" dur="1"/>
                                        <p:tgtEl>
                                          <p:spTgt spid="503"/>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xit" presetSubtype="0" fill="hold" nodeType="clickEffect">
                                  <p:stCondLst>
                                    <p:cond delay="0"/>
                                  </p:stCondLst>
                                  <p:childTnLst>
                                    <p:animEffect transition="out" filter="fade">
                                      <p:cBhvr>
                                        <p:cTn id="191" dur="1"/>
                                        <p:tgtEl>
                                          <p:spTgt spid="503"/>
                                        </p:tgtEl>
                                      </p:cBhvr>
                                    </p:animEffect>
                                    <p:set>
                                      <p:cBhvr>
                                        <p:cTn id="192" dur="1" fill="hold">
                                          <p:stCondLst>
                                            <p:cond delay="0"/>
                                          </p:stCondLst>
                                        </p:cTn>
                                        <p:tgtEl>
                                          <p:spTgt spid="503"/>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nodeType="clickEffect">
                                  <p:stCondLst>
                                    <p:cond delay="0"/>
                                  </p:stCondLst>
                                  <p:childTnLst>
                                    <p:animEffect transition="out" filter="fade">
                                      <p:cBhvr>
                                        <p:cTn id="196" dur="1"/>
                                        <p:tgtEl>
                                          <p:spTgt spid="510"/>
                                        </p:tgtEl>
                                      </p:cBhvr>
                                    </p:animEffect>
                                    <p:set>
                                      <p:cBhvr>
                                        <p:cTn id="197" dur="1" fill="hold">
                                          <p:stCondLst>
                                            <p:cond delay="0"/>
                                          </p:stCondLst>
                                        </p:cTn>
                                        <p:tgtEl>
                                          <p:spTgt spid="510"/>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504"/>
                                        </p:tgtEl>
                                        <p:attrNameLst>
                                          <p:attrName>style.visibility</p:attrName>
                                        </p:attrNameLst>
                                      </p:cBhvr>
                                      <p:to>
                                        <p:strVal val="visible"/>
                                      </p:to>
                                    </p:set>
                                    <p:animEffect transition="in" filter="fade">
                                      <p:cBhvr>
                                        <p:cTn id="202" dur="1"/>
                                        <p:tgtEl>
                                          <p:spTgt spid="504"/>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nodeType="clickEffect">
                                  <p:stCondLst>
                                    <p:cond delay="0"/>
                                  </p:stCondLst>
                                  <p:childTnLst>
                                    <p:set>
                                      <p:cBhvr>
                                        <p:cTn id="206" dur="1" fill="hold">
                                          <p:stCondLst>
                                            <p:cond delay="0"/>
                                          </p:stCondLst>
                                        </p:cTn>
                                        <p:tgtEl>
                                          <p:spTgt spid="505"/>
                                        </p:tgtEl>
                                        <p:attrNameLst>
                                          <p:attrName>style.visibility</p:attrName>
                                        </p:attrNameLst>
                                      </p:cBhvr>
                                      <p:to>
                                        <p:strVal val="visible"/>
                                      </p:to>
                                    </p:set>
                                    <p:animEffect transition="in" filter="fade">
                                      <p:cBhvr>
                                        <p:cTn id="207" dur="1"/>
                                        <p:tgtEl>
                                          <p:spTgt spid="505"/>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xit" presetSubtype="0" fill="hold" nodeType="clickEffect">
                                  <p:stCondLst>
                                    <p:cond delay="0"/>
                                  </p:stCondLst>
                                  <p:childTnLst>
                                    <p:animEffect transition="out" filter="fade">
                                      <p:cBhvr>
                                        <p:cTn id="211" dur="1"/>
                                        <p:tgtEl>
                                          <p:spTgt spid="505"/>
                                        </p:tgtEl>
                                      </p:cBhvr>
                                    </p:animEffect>
                                    <p:set>
                                      <p:cBhvr>
                                        <p:cTn id="212" dur="1" fill="hold">
                                          <p:stCondLst>
                                            <p:cond delay="0"/>
                                          </p:stCondLst>
                                        </p:cTn>
                                        <p:tgtEl>
                                          <p:spTgt spid="505"/>
                                        </p:tgtEl>
                                        <p:attrNameLst>
                                          <p:attrName>style.visibility</p:attrName>
                                        </p:attrNameLst>
                                      </p:cBhvr>
                                      <p:to>
                                        <p:strVal val="hidden"/>
                                      </p:to>
                                    </p:set>
                                  </p:childTnLst>
                                </p:cTn>
                              </p:par>
                            </p:childTnLst>
                          </p:cTn>
                        </p:par>
                      </p:childTnLst>
                    </p:cTn>
                  </p:par>
                  <p:par>
                    <p:cTn id="213" fill="hold">
                      <p:stCondLst>
                        <p:cond delay="indefinite"/>
                      </p:stCondLst>
                      <p:childTnLst>
                        <p:par>
                          <p:cTn id="214" fill="hold">
                            <p:stCondLst>
                              <p:cond delay="0"/>
                            </p:stCondLst>
                            <p:childTnLst>
                              <p:par>
                                <p:cTn id="215" presetID="10" presetClass="exit" presetSubtype="0" fill="hold" nodeType="clickEffect">
                                  <p:stCondLst>
                                    <p:cond delay="0"/>
                                  </p:stCondLst>
                                  <p:childTnLst>
                                    <p:animEffect transition="out" filter="fade">
                                      <p:cBhvr>
                                        <p:cTn id="216" dur="1"/>
                                        <p:tgtEl>
                                          <p:spTgt spid="504"/>
                                        </p:tgtEl>
                                      </p:cBhvr>
                                    </p:animEffect>
                                    <p:set>
                                      <p:cBhvr>
                                        <p:cTn id="217" dur="1" fill="hold">
                                          <p:stCondLst>
                                            <p:cond delay="0"/>
                                          </p:stCondLst>
                                        </p:cTn>
                                        <p:tgtEl>
                                          <p:spTgt spid="504"/>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506"/>
                                        </p:tgtEl>
                                        <p:attrNameLst>
                                          <p:attrName>style.visibility</p:attrName>
                                        </p:attrNameLst>
                                      </p:cBhvr>
                                      <p:to>
                                        <p:strVal val="visible"/>
                                      </p:to>
                                    </p:set>
                                    <p:animEffect transition="in" filter="fade">
                                      <p:cBhvr>
                                        <p:cTn id="222" dur="1"/>
                                        <p:tgtEl>
                                          <p:spTgt spid="506"/>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507"/>
                                        </p:tgtEl>
                                        <p:attrNameLst>
                                          <p:attrName>style.visibility</p:attrName>
                                        </p:attrNameLst>
                                      </p:cBhvr>
                                      <p:to>
                                        <p:strVal val="visible"/>
                                      </p:to>
                                    </p:set>
                                    <p:animEffect transition="in" filter="fade">
                                      <p:cBhvr>
                                        <p:cTn id="227" dur="1"/>
                                        <p:tgtEl>
                                          <p:spTgt spid="507"/>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xit" presetSubtype="0" fill="hold" nodeType="clickEffect">
                                  <p:stCondLst>
                                    <p:cond delay="0"/>
                                  </p:stCondLst>
                                  <p:childTnLst>
                                    <p:animEffect transition="out" filter="fade">
                                      <p:cBhvr>
                                        <p:cTn id="231" dur="1"/>
                                        <p:tgtEl>
                                          <p:spTgt spid="507"/>
                                        </p:tgtEl>
                                      </p:cBhvr>
                                    </p:animEffect>
                                    <p:set>
                                      <p:cBhvr>
                                        <p:cTn id="232" dur="1" fill="hold">
                                          <p:stCondLst>
                                            <p:cond delay="0"/>
                                          </p:stCondLst>
                                        </p:cTn>
                                        <p:tgtEl>
                                          <p:spTgt spid="507"/>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10" presetClass="exit" presetSubtype="0" fill="hold" nodeType="clickEffect">
                                  <p:stCondLst>
                                    <p:cond delay="0"/>
                                  </p:stCondLst>
                                  <p:childTnLst>
                                    <p:animEffect transition="out" filter="fade">
                                      <p:cBhvr>
                                        <p:cTn id="236" dur="1"/>
                                        <p:tgtEl>
                                          <p:spTgt spid="506"/>
                                        </p:tgtEl>
                                      </p:cBhvr>
                                    </p:animEffect>
                                    <p:set>
                                      <p:cBhvr>
                                        <p:cTn id="237" dur="1" fill="hold">
                                          <p:stCondLst>
                                            <p:cond delay="0"/>
                                          </p:stCondLst>
                                        </p:cTn>
                                        <p:tgtEl>
                                          <p:spTgt spid="506"/>
                                        </p:tgtEl>
                                        <p:attrNameLst>
                                          <p:attrName>style.visibility</p:attrName>
                                        </p:attrNameLst>
                                      </p:cBhvr>
                                      <p:to>
                                        <p:strVal val="hidden"/>
                                      </p:to>
                                    </p:se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nodeType="clickEffect">
                                  <p:stCondLst>
                                    <p:cond delay="0"/>
                                  </p:stCondLst>
                                  <p:childTnLst>
                                    <p:set>
                                      <p:cBhvr>
                                        <p:cTn id="241" dur="1" fill="hold">
                                          <p:stCondLst>
                                            <p:cond delay="0"/>
                                          </p:stCondLst>
                                        </p:cTn>
                                        <p:tgtEl>
                                          <p:spTgt spid="508"/>
                                        </p:tgtEl>
                                        <p:attrNameLst>
                                          <p:attrName>style.visibility</p:attrName>
                                        </p:attrNameLst>
                                      </p:cBhvr>
                                      <p:to>
                                        <p:strVal val="visible"/>
                                      </p:to>
                                    </p:set>
                                    <p:animEffect transition="in" filter="fade">
                                      <p:cBhvr>
                                        <p:cTn id="242" dur="1"/>
                                        <p:tgtEl>
                                          <p:spTgt spid="508"/>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509"/>
                                        </p:tgtEl>
                                        <p:attrNameLst>
                                          <p:attrName>style.visibility</p:attrName>
                                        </p:attrNameLst>
                                      </p:cBhvr>
                                      <p:to>
                                        <p:strVal val="visible"/>
                                      </p:to>
                                    </p:set>
                                    <p:animEffect transition="in" filter="fade">
                                      <p:cBhvr>
                                        <p:cTn id="247" dur="1"/>
                                        <p:tgtEl>
                                          <p:spTgt spid="509"/>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xit" presetSubtype="0" fill="hold" nodeType="clickEffect">
                                  <p:stCondLst>
                                    <p:cond delay="0"/>
                                  </p:stCondLst>
                                  <p:childTnLst>
                                    <p:animEffect transition="out" filter="fade">
                                      <p:cBhvr>
                                        <p:cTn id="251" dur="1"/>
                                        <p:tgtEl>
                                          <p:spTgt spid="509"/>
                                        </p:tgtEl>
                                      </p:cBhvr>
                                    </p:animEffect>
                                    <p:set>
                                      <p:cBhvr>
                                        <p:cTn id="252" dur="1" fill="hold">
                                          <p:stCondLst>
                                            <p:cond delay="0"/>
                                          </p:stCondLst>
                                        </p:cTn>
                                        <p:tgtEl>
                                          <p:spTgt spid="509"/>
                                        </p:tgtEl>
                                        <p:attrNameLst>
                                          <p:attrName>style.visibility</p:attrName>
                                        </p:attrNameLst>
                                      </p:cBhvr>
                                      <p:to>
                                        <p:strVal val="hidden"/>
                                      </p:to>
                                    </p:set>
                                  </p:childTnLst>
                                </p:cTn>
                              </p:par>
                            </p:childTnLst>
                          </p:cTn>
                        </p:par>
                      </p:childTnLst>
                    </p:cTn>
                  </p:par>
                  <p:par>
                    <p:cTn id="253" fill="hold">
                      <p:stCondLst>
                        <p:cond delay="indefinite"/>
                      </p:stCondLst>
                      <p:childTnLst>
                        <p:par>
                          <p:cTn id="254" fill="hold">
                            <p:stCondLst>
                              <p:cond delay="0"/>
                            </p:stCondLst>
                            <p:childTnLst>
                              <p:par>
                                <p:cTn id="255" presetID="10" presetClass="exit" presetSubtype="0" fill="hold" nodeType="clickEffect">
                                  <p:stCondLst>
                                    <p:cond delay="0"/>
                                  </p:stCondLst>
                                  <p:childTnLst>
                                    <p:animEffect transition="out" filter="fade">
                                      <p:cBhvr>
                                        <p:cTn id="256" dur="1"/>
                                        <p:tgtEl>
                                          <p:spTgt spid="508"/>
                                        </p:tgtEl>
                                      </p:cBhvr>
                                    </p:animEffect>
                                    <p:set>
                                      <p:cBhvr>
                                        <p:cTn id="257" dur="1" fill="hold">
                                          <p:stCondLst>
                                            <p:cond delay="0"/>
                                          </p:stCondLst>
                                        </p:cTn>
                                        <p:tgtEl>
                                          <p:spTgt spid="5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8"/>
          <p:cNvSpPr txBox="1">
            <a:spLocks noGrp="1"/>
          </p:cNvSpPr>
          <p:nvPr>
            <p:ph type="title"/>
          </p:nvPr>
        </p:nvSpPr>
        <p:spPr>
          <a:xfrm>
            <a:off x="431800" y="349350"/>
            <a:ext cx="10143300" cy="5883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3F3F3F"/>
              </a:buClr>
              <a:buSzPts val="3200"/>
              <a:buFont typeface="Corbel"/>
              <a:buNone/>
            </a:pPr>
            <a:r>
              <a:rPr lang="en-ZA" sz="4500"/>
              <a:t>Conclusion</a:t>
            </a:r>
            <a:endParaRPr sz="4500"/>
          </a:p>
        </p:txBody>
      </p:sp>
      <p:sp>
        <p:nvSpPr>
          <p:cNvPr id="516" name="Google Shape;516;p38"/>
          <p:cNvSpPr>
            <a:spLocks noGrp="1"/>
          </p:cNvSpPr>
          <p:nvPr>
            <p:ph type="body" idx="2"/>
          </p:nvPr>
        </p:nvSpPr>
        <p:spPr>
          <a:xfrm>
            <a:off x="431800" y="1404000"/>
            <a:ext cx="4691100" cy="4537200"/>
          </a:xfrm>
          <a:prstGeom prst="ellipse">
            <a:avLst/>
          </a:prstGeom>
          <a:solidFill>
            <a:schemeClr val="accent1">
              <a:alpha val="9803"/>
            </a:schemeClr>
          </a:solid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150000"/>
              </a:lnSpc>
              <a:spcBef>
                <a:spcPts val="0"/>
              </a:spcBef>
              <a:spcAft>
                <a:spcPts val="0"/>
              </a:spcAft>
              <a:buClr>
                <a:schemeClr val="dk1"/>
              </a:buClr>
              <a:buSzPts val="1100"/>
              <a:buNone/>
            </a:pPr>
            <a:endParaRPr>
              <a:solidFill>
                <a:schemeClr val="dk1"/>
              </a:solidFill>
              <a:latin typeface="Georgia"/>
              <a:ea typeface="Georgia"/>
              <a:cs typeface="Georgia"/>
              <a:sym typeface="Georgia"/>
            </a:endParaRPr>
          </a:p>
          <a:p>
            <a:pPr marL="0" lvl="0" indent="0" algn="ctr" rtl="0">
              <a:lnSpc>
                <a:spcPct val="150000"/>
              </a:lnSpc>
              <a:spcBef>
                <a:spcPts val="0"/>
              </a:spcBef>
              <a:spcAft>
                <a:spcPts val="0"/>
              </a:spcAft>
              <a:buClr>
                <a:schemeClr val="dk1"/>
              </a:buClr>
              <a:buSzPts val="1100"/>
              <a:buFont typeface="Arial"/>
              <a:buNone/>
            </a:pPr>
            <a:r>
              <a:rPr lang="en-ZA">
                <a:solidFill>
                  <a:schemeClr val="dk1"/>
                </a:solidFill>
                <a:latin typeface="Georgia"/>
                <a:ea typeface="Georgia"/>
                <a:cs typeface="Georgia"/>
                <a:sym typeface="Georgia"/>
              </a:rPr>
              <a:t>Use of the MobiHISTree is high in Nayati Group of Hospitals</a:t>
            </a:r>
            <a:endParaRPr b="1">
              <a:solidFill>
                <a:schemeClr val="dk1"/>
              </a:solidFill>
              <a:latin typeface="Georgia"/>
              <a:ea typeface="Georgia"/>
              <a:cs typeface="Georgia"/>
              <a:sym typeface="Georgia"/>
            </a:endParaRPr>
          </a:p>
          <a:p>
            <a:pPr marL="0" lvl="0" indent="0" algn="ctr" rtl="0">
              <a:lnSpc>
                <a:spcPct val="90000"/>
              </a:lnSpc>
              <a:spcBef>
                <a:spcPts val="0"/>
              </a:spcBef>
              <a:spcAft>
                <a:spcPts val="0"/>
              </a:spcAft>
              <a:buClr>
                <a:srgbClr val="3F3F3F"/>
              </a:buClr>
              <a:buSzPts val="1800"/>
              <a:buNone/>
            </a:pPr>
            <a:endParaRPr/>
          </a:p>
        </p:txBody>
      </p:sp>
      <p:sp>
        <p:nvSpPr>
          <p:cNvPr id="517" name="Google Shape;517;p38"/>
          <p:cNvSpPr txBox="1">
            <a:spLocks noGrp="1"/>
          </p:cNvSpPr>
          <p:nvPr>
            <p:ph type="body" idx="3"/>
          </p:nvPr>
        </p:nvSpPr>
        <p:spPr>
          <a:xfrm>
            <a:off x="1096438" y="1798241"/>
            <a:ext cx="3361800" cy="1312500"/>
          </a:xfrm>
          <a:prstGeom prst="rect">
            <a:avLst/>
          </a:prstGeom>
          <a:noFill/>
          <a:ln>
            <a:noFill/>
          </a:ln>
        </p:spPr>
        <p:txBody>
          <a:bodyPr spcFirstLastPara="1" wrap="square" lIns="0" tIns="0" rIns="0" bIns="0" anchor="b" anchorCtr="0">
            <a:noAutofit/>
          </a:bodyPr>
          <a:lstStyle/>
          <a:p>
            <a:pPr marL="0" lvl="0" indent="0" algn="ctr" rtl="0">
              <a:lnSpc>
                <a:spcPct val="150000"/>
              </a:lnSpc>
              <a:spcBef>
                <a:spcPts val="0"/>
              </a:spcBef>
              <a:spcAft>
                <a:spcPts val="0"/>
              </a:spcAft>
              <a:buClr>
                <a:schemeClr val="dk1"/>
              </a:buClr>
              <a:buSzPts val="1100"/>
              <a:buFont typeface="Arial"/>
              <a:buNone/>
            </a:pPr>
            <a:r>
              <a:rPr lang="en-ZA" sz="1800" b="0">
                <a:solidFill>
                  <a:srgbClr val="000000"/>
                </a:solidFill>
                <a:latin typeface="Georgia"/>
                <a:ea typeface="Georgia"/>
                <a:cs typeface="Georgia"/>
                <a:sym typeface="Georgia"/>
              </a:rPr>
              <a:t>Satisfaction mainly due to the reduction in usage of pen &amp; paper and system on the go. </a:t>
            </a:r>
            <a:endParaRPr sz="1800">
              <a:solidFill>
                <a:srgbClr val="000000"/>
              </a:solidFill>
              <a:latin typeface="Georgia"/>
              <a:ea typeface="Georgia"/>
              <a:cs typeface="Georgia"/>
              <a:sym typeface="Georgia"/>
            </a:endParaRPr>
          </a:p>
        </p:txBody>
      </p:sp>
      <p:sp>
        <p:nvSpPr>
          <p:cNvPr id="518" name="Google Shape;518;p38"/>
          <p:cNvSpPr txBox="1">
            <a:spLocks noGrp="1"/>
          </p:cNvSpPr>
          <p:nvPr>
            <p:ph type="body" idx="4"/>
          </p:nvPr>
        </p:nvSpPr>
        <p:spPr>
          <a:xfrm>
            <a:off x="1678438" y="4243325"/>
            <a:ext cx="2197800" cy="1312500"/>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Clr>
                <a:schemeClr val="dk1"/>
              </a:buClr>
              <a:buSzPts val="1100"/>
              <a:buFont typeface="Arial"/>
              <a:buNone/>
            </a:pPr>
            <a:r>
              <a:rPr lang="en-ZA" sz="1800">
                <a:solidFill>
                  <a:srgbClr val="000000"/>
                </a:solidFill>
                <a:latin typeface="Georgia"/>
                <a:ea typeface="Georgia"/>
                <a:cs typeface="Georgia"/>
                <a:sym typeface="Georgia"/>
              </a:rPr>
              <a:t>Generally satisfied with the services of the application.</a:t>
            </a:r>
            <a:endParaRPr sz="1800">
              <a:solidFill>
                <a:srgbClr val="000000"/>
              </a:solidFill>
              <a:latin typeface="Georgia"/>
              <a:ea typeface="Georgia"/>
              <a:cs typeface="Georgia"/>
              <a:sym typeface="Georgia"/>
            </a:endParaRPr>
          </a:p>
        </p:txBody>
      </p:sp>
      <p:sp>
        <p:nvSpPr>
          <p:cNvPr id="519" name="Google Shape;519;p38"/>
          <p:cNvSpPr>
            <a:spLocks noGrp="1"/>
          </p:cNvSpPr>
          <p:nvPr>
            <p:ph type="body" idx="5"/>
          </p:nvPr>
        </p:nvSpPr>
        <p:spPr>
          <a:xfrm>
            <a:off x="4123559" y="1864921"/>
            <a:ext cx="3804600" cy="3804600"/>
          </a:xfrm>
          <a:prstGeom prst="ellipse">
            <a:avLst/>
          </a:prstGeom>
          <a:solidFill>
            <a:schemeClr val="accent2">
              <a:alpha val="9803"/>
            </a:schemeClr>
          </a:solid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150000"/>
              </a:lnSpc>
              <a:spcBef>
                <a:spcPts val="0"/>
              </a:spcBef>
              <a:spcAft>
                <a:spcPts val="0"/>
              </a:spcAft>
              <a:buClr>
                <a:schemeClr val="dk1"/>
              </a:buClr>
              <a:buSzPts val="1100"/>
              <a:buFont typeface="Arial"/>
              <a:buNone/>
            </a:pPr>
            <a:r>
              <a:rPr lang="en-ZA">
                <a:solidFill>
                  <a:srgbClr val="000000"/>
                </a:solidFill>
                <a:latin typeface="Georgia"/>
                <a:ea typeface="Georgia"/>
                <a:cs typeface="Georgia"/>
                <a:sym typeface="Georgia"/>
              </a:rPr>
              <a:t>Future deployment projects should focus on improving the responsiveness and regularly update with latest technology.</a:t>
            </a:r>
            <a:endParaRPr>
              <a:solidFill>
                <a:srgbClr val="000000"/>
              </a:solidFill>
              <a:latin typeface="Georgia"/>
              <a:ea typeface="Georgia"/>
              <a:cs typeface="Georgia"/>
              <a:sym typeface="Georgia"/>
            </a:endParaRPr>
          </a:p>
        </p:txBody>
      </p:sp>
      <p:sp>
        <p:nvSpPr>
          <p:cNvPr id="520" name="Google Shape;520;p38"/>
          <p:cNvSpPr>
            <a:spLocks noGrp="1"/>
          </p:cNvSpPr>
          <p:nvPr>
            <p:ph type="body" idx="8"/>
          </p:nvPr>
        </p:nvSpPr>
        <p:spPr>
          <a:xfrm>
            <a:off x="7455622" y="2112438"/>
            <a:ext cx="3120300" cy="3120300"/>
          </a:xfrm>
          <a:prstGeom prst="ellipse">
            <a:avLst/>
          </a:prstGeom>
          <a:solidFill>
            <a:schemeClr val="accent3">
              <a:alpha val="9803"/>
            </a:schemeClr>
          </a:solidFill>
          <a:ln w="9525"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ZA">
                <a:solidFill>
                  <a:schemeClr val="dk1"/>
                </a:solidFill>
              </a:rPr>
              <a:t>Widespread adoption of mobile applications is critical for the modernization of Indian health care.</a:t>
            </a:r>
            <a:endParaRPr>
              <a:solidFill>
                <a:srgbClr val="000000"/>
              </a:solidFill>
            </a:endParaRPr>
          </a:p>
        </p:txBody>
      </p:sp>
      <p:pic>
        <p:nvPicPr>
          <p:cNvPr id="521" name="Google Shape;521;p38"/>
          <p:cNvPicPr preferRelativeResize="0"/>
          <p:nvPr/>
        </p:nvPicPr>
        <p:blipFill>
          <a:blip r:embed="rId3">
            <a:alphaModFix/>
          </a:blip>
          <a:stretch>
            <a:fillRect/>
          </a:stretch>
        </p:blipFill>
        <p:spPr>
          <a:xfrm>
            <a:off x="10974400" y="5944425"/>
            <a:ext cx="1197150" cy="588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fade">
                                      <p:cBhvr>
                                        <p:cTn id="7" dur="1"/>
                                        <p:tgtEl>
                                          <p:spTgt spid="5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8"/>
                                        </p:tgtEl>
                                        <p:attrNameLst>
                                          <p:attrName>style.visibility</p:attrName>
                                        </p:attrNameLst>
                                      </p:cBhvr>
                                      <p:to>
                                        <p:strVal val="visible"/>
                                      </p:to>
                                    </p:set>
                                    <p:animEffect transition="in" filter="fade">
                                      <p:cBhvr>
                                        <p:cTn id="12" dur="1"/>
                                        <p:tgtEl>
                                          <p:spTgt spid="5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7"/>
                                        </p:tgtEl>
                                        <p:attrNameLst>
                                          <p:attrName>style.visibility</p:attrName>
                                        </p:attrNameLst>
                                      </p:cBhvr>
                                      <p:to>
                                        <p:strVal val="visible"/>
                                      </p:to>
                                    </p:set>
                                    <p:animEffect transition="in" filter="fade">
                                      <p:cBhvr>
                                        <p:cTn id="17" dur="1"/>
                                        <p:tgtEl>
                                          <p:spTgt spid="5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9"/>
                                        </p:tgtEl>
                                        <p:attrNameLst>
                                          <p:attrName>style.visibility</p:attrName>
                                        </p:attrNameLst>
                                      </p:cBhvr>
                                      <p:to>
                                        <p:strVal val="visible"/>
                                      </p:to>
                                    </p:set>
                                    <p:animEffect transition="in" filter="fade">
                                      <p:cBhvr>
                                        <p:cTn id="22" dur="1"/>
                                        <p:tgtEl>
                                          <p:spTgt spid="5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0"/>
                                        </p:tgtEl>
                                        <p:attrNameLst>
                                          <p:attrName>style.visibility</p:attrName>
                                        </p:attrNameLst>
                                      </p:cBhvr>
                                      <p:to>
                                        <p:strVal val="visible"/>
                                      </p:to>
                                    </p:set>
                                    <p:animEffect transition="in" filter="fade">
                                      <p:cBhvr>
                                        <p:cTn id="27" dur="1"/>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28">
      <a:dk1>
        <a:srgbClr val="000000"/>
      </a:dk1>
      <a:lt1>
        <a:srgbClr val="FFFFFF"/>
      </a:lt1>
      <a:dk2>
        <a:srgbClr val="3F3F3F"/>
      </a:dk2>
      <a:lt2>
        <a:srgbClr val="F2F2F2"/>
      </a:lt2>
      <a:accent1>
        <a:srgbClr val="31B0C1"/>
      </a:accent1>
      <a:accent2>
        <a:srgbClr val="CB488B"/>
      </a:accent2>
      <a:accent3>
        <a:srgbClr val="BC9230"/>
      </a:accent3>
      <a:accent4>
        <a:srgbClr val="126974"/>
      </a:accent4>
      <a:accent5>
        <a:srgbClr val="C13131"/>
      </a:accent5>
      <a:accent6>
        <a:srgbClr val="8E8016"/>
      </a:accent6>
      <a:hlink>
        <a:srgbClr val="31B0C1"/>
      </a:hlink>
      <a:folHlink>
        <a:srgbClr val="31B0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1027</Words>
  <Application>Microsoft Macintosh PowerPoint</Application>
  <PresentationFormat>Widescreen</PresentationFormat>
  <Paragraphs>115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Georgia</vt:lpstr>
      <vt:lpstr>Times New Roman</vt:lpstr>
      <vt:lpstr>Calibri</vt:lpstr>
      <vt:lpstr>Corbel</vt:lpstr>
      <vt:lpstr>Office Theme</vt:lpstr>
      <vt:lpstr>Role of mobiHISTree application in better management of healthcare delivery in Hospitals</vt:lpstr>
      <vt:lpstr>TrioTree Technology Pvt. Ltd.</vt:lpstr>
      <vt:lpstr>Why this topic?</vt:lpstr>
      <vt:lpstr>The Problem</vt:lpstr>
      <vt:lpstr>Literature Review</vt:lpstr>
      <vt:lpstr>Methodology</vt:lpstr>
      <vt:lpstr>Results</vt:lpstr>
      <vt:lpstr>PowerPoint Presentation</vt:lpstr>
      <vt:lpstr>Conclusion</vt:lpstr>
      <vt:lpstr>Reference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mobiHISTree application in better management of healthcare delivery in Hospitals</dc:title>
  <cp:lastModifiedBy>Microsoft Office User</cp:lastModifiedBy>
  <cp:revision>4</cp:revision>
  <dcterms:modified xsi:type="dcterms:W3CDTF">2019-06-01T05:01:02Z</dcterms:modified>
</cp:coreProperties>
</file>