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6FD88-B93D-4FF1-8D57-608EB375821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1F0755-78C9-440E-B3D8-612456B113BA}">
      <dgm:prSet phldrT="[Text]" custT="1"/>
      <dgm:spPr>
        <a:solidFill>
          <a:srgbClr val="993300"/>
        </a:solidFill>
      </dgm:spPr>
      <dgm:t>
        <a:bodyPr/>
        <a:lstStyle/>
        <a:p>
          <a:r>
            <a:rPr lang="en-US" sz="1400" dirty="0" err="1" smtClean="0">
              <a:solidFill>
                <a:schemeClr val="bg1"/>
              </a:solidFill>
              <a:latin typeface="Arial Black" panose="020B0A04020102020204" pitchFamily="34" charset="0"/>
            </a:rPr>
            <a:t>Uttarakhand</a:t>
          </a:r>
          <a:r>
            <a:rPr lang="en-US" sz="1400" dirty="0" smtClean="0">
              <a:solidFill>
                <a:schemeClr val="bg1"/>
              </a:solidFill>
              <a:latin typeface="Arial Black" panose="020B0A04020102020204" pitchFamily="34" charset="0"/>
            </a:rPr>
            <a:t> - poorest -  fastest growing state.</a:t>
          </a:r>
          <a:endParaRPr lang="en-US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51363DC0-6F00-4B07-8DAB-6D320C1CDB7B}" type="parTrans" cxnId="{96952314-1828-4495-97EA-4023EFAE08E4}">
      <dgm:prSet/>
      <dgm:spPr/>
      <dgm:t>
        <a:bodyPr/>
        <a:lstStyle/>
        <a:p>
          <a:endParaRPr lang="en-US"/>
        </a:p>
      </dgm:t>
    </dgm:pt>
    <dgm:pt modelId="{80F1F5C3-7993-40DB-9117-C5F4804C09E3}" type="sibTrans" cxnId="{96952314-1828-4495-97EA-4023EFAE08E4}">
      <dgm:prSet/>
      <dgm:spPr/>
      <dgm:t>
        <a:bodyPr/>
        <a:lstStyle/>
        <a:p>
          <a:endParaRPr lang="en-US"/>
        </a:p>
      </dgm:t>
    </dgm:pt>
    <dgm:pt modelId="{3787AFDB-E3ED-4D7B-876C-081F77DF99A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Arial Black" panose="020B0A04020102020204" pitchFamily="34" charset="0"/>
            </a:rPr>
            <a:t>‘</a:t>
          </a:r>
          <a:r>
            <a:rPr lang="en-US" sz="1400" dirty="0" err="1" smtClean="0">
              <a:solidFill>
                <a:schemeClr val="bg1"/>
              </a:solidFill>
              <a:latin typeface="Arial Black" panose="020B0A04020102020204" pitchFamily="34" charset="0"/>
            </a:rPr>
            <a:t>Aarohi</a:t>
          </a:r>
          <a:r>
            <a:rPr lang="en-US" sz="1400" dirty="0" smtClean="0">
              <a:solidFill>
                <a:schemeClr val="bg1"/>
              </a:solidFill>
              <a:latin typeface="Arial Black" panose="020B0A04020102020204" pitchFamily="34" charset="0"/>
            </a:rPr>
            <a:t>’ -not-for-profit grassroots </a:t>
          </a:r>
          <a:r>
            <a:rPr lang="en-US" sz="1400" dirty="0" err="1" smtClean="0">
              <a:solidFill>
                <a:schemeClr val="bg1"/>
              </a:solidFill>
              <a:latin typeface="Arial Black" panose="020B0A04020102020204" pitchFamily="34" charset="0"/>
            </a:rPr>
            <a:t>organisation</a:t>
          </a:r>
          <a:r>
            <a:rPr lang="en-US" sz="1400" dirty="0" smtClean="0">
              <a:solidFill>
                <a:schemeClr val="bg1"/>
              </a:solidFill>
              <a:latin typeface="Arial Black" panose="020B0A04020102020204" pitchFamily="34" charset="0"/>
            </a:rPr>
            <a:t>.</a:t>
          </a:r>
          <a:endParaRPr lang="en-US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9E0C59A0-4986-47F1-92F6-67FB936B4F6A}" type="parTrans" cxnId="{CC5E9637-2FE4-4434-8821-5440FB876FC9}">
      <dgm:prSet/>
      <dgm:spPr/>
      <dgm:t>
        <a:bodyPr/>
        <a:lstStyle/>
        <a:p>
          <a:endParaRPr lang="en-US"/>
        </a:p>
      </dgm:t>
    </dgm:pt>
    <dgm:pt modelId="{7CC04D8C-5655-4266-8425-17987AA9A1B0}" type="sibTrans" cxnId="{CC5E9637-2FE4-4434-8821-5440FB876FC9}">
      <dgm:prSet/>
      <dgm:spPr/>
      <dgm:t>
        <a:bodyPr/>
        <a:lstStyle/>
        <a:p>
          <a:endParaRPr lang="en-US"/>
        </a:p>
      </dgm:t>
    </dgm:pt>
    <dgm:pt modelId="{6AC85378-EFFF-4C12-B345-8670E3D74FB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Arial Black" panose="020B0A04020102020204" pitchFamily="34" charset="0"/>
            </a:rPr>
            <a:t>Mission.</a:t>
          </a:r>
          <a:endParaRPr lang="en-US" sz="500" dirty="0">
            <a:solidFill>
              <a:schemeClr val="bg1"/>
            </a:solidFill>
          </a:endParaRPr>
        </a:p>
      </dgm:t>
    </dgm:pt>
    <dgm:pt modelId="{9CDC46E5-3367-44C9-8048-8FEA16045761}" type="parTrans" cxnId="{8E7ECA0F-2A49-48F3-AC24-1E489128192E}">
      <dgm:prSet/>
      <dgm:spPr/>
      <dgm:t>
        <a:bodyPr/>
        <a:lstStyle/>
        <a:p>
          <a:endParaRPr lang="en-US"/>
        </a:p>
      </dgm:t>
    </dgm:pt>
    <dgm:pt modelId="{2E51F2E6-7239-499A-9D5A-29549325E32E}" type="sibTrans" cxnId="{8E7ECA0F-2A49-48F3-AC24-1E489128192E}">
      <dgm:prSet/>
      <dgm:spPr/>
      <dgm:t>
        <a:bodyPr/>
        <a:lstStyle/>
        <a:p>
          <a:endParaRPr lang="en-US"/>
        </a:p>
      </dgm:t>
    </dgm:pt>
    <dgm:pt modelId="{7D9C1FD3-714D-47BC-91C9-E6A524DEDC6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Arial Black" panose="020B0A04020102020204" pitchFamily="34" charset="0"/>
            </a:rPr>
            <a:t>Mobile Medical Unit (MMU) -2014.</a:t>
          </a:r>
          <a:endParaRPr lang="en-US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A7E6545C-C578-4D9C-B1F6-3265FFF6407E}" type="parTrans" cxnId="{6A8A927D-E9EC-442E-9A9A-687692731ED8}">
      <dgm:prSet/>
      <dgm:spPr/>
      <dgm:t>
        <a:bodyPr/>
        <a:lstStyle/>
        <a:p>
          <a:endParaRPr lang="en-US"/>
        </a:p>
      </dgm:t>
    </dgm:pt>
    <dgm:pt modelId="{45D56087-4820-4628-B6EE-3C9FD0F4F508}" type="sibTrans" cxnId="{6A8A927D-E9EC-442E-9A9A-687692731ED8}">
      <dgm:prSet/>
      <dgm:spPr/>
      <dgm:t>
        <a:bodyPr/>
        <a:lstStyle/>
        <a:p>
          <a:endParaRPr lang="en-US"/>
        </a:p>
      </dgm:t>
    </dgm:pt>
    <dgm:pt modelId="{FC112929-A8E2-4EFC-877F-7DA71B6733C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Arial Black" panose="020B0A04020102020204" pitchFamily="34" charset="0"/>
            </a:rPr>
            <a:t>All tests and medicines - free of cost for BPL. </a:t>
          </a:r>
          <a:endParaRPr lang="en-US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1ACC4BCB-BEDE-48EB-8191-82ADDB237979}" type="parTrans" cxnId="{F8C33414-D0C1-42EB-B479-E68E6F5F9921}">
      <dgm:prSet/>
      <dgm:spPr/>
      <dgm:t>
        <a:bodyPr/>
        <a:lstStyle/>
        <a:p>
          <a:endParaRPr lang="en-US"/>
        </a:p>
      </dgm:t>
    </dgm:pt>
    <dgm:pt modelId="{D0771ABF-AEC6-4A2F-84A5-C6F72A988F73}" type="sibTrans" cxnId="{F8C33414-D0C1-42EB-B479-E68E6F5F9921}">
      <dgm:prSet/>
      <dgm:spPr/>
      <dgm:t>
        <a:bodyPr/>
        <a:lstStyle/>
        <a:p>
          <a:endParaRPr lang="en-US"/>
        </a:p>
      </dgm:t>
    </dgm:pt>
    <dgm:pt modelId="{CB73D6E3-4038-45B7-BD0E-4EFD48220E8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Arial Black" panose="020B0A04020102020204" pitchFamily="34" charset="0"/>
            </a:rPr>
            <a:t>Fully equipped medical bus.</a:t>
          </a:r>
          <a:endParaRPr lang="en-US" sz="14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0ABA2E94-507B-421C-B5BD-48EDDD00DBB1}" type="parTrans" cxnId="{0F5E9911-7D10-4F92-949E-B6912A81A840}">
      <dgm:prSet/>
      <dgm:spPr/>
      <dgm:t>
        <a:bodyPr/>
        <a:lstStyle/>
        <a:p>
          <a:endParaRPr lang="en-US"/>
        </a:p>
      </dgm:t>
    </dgm:pt>
    <dgm:pt modelId="{AEE6FB53-E734-4494-9602-5ABE5F79456A}" type="sibTrans" cxnId="{0F5E9911-7D10-4F92-949E-B6912A81A840}">
      <dgm:prSet/>
      <dgm:spPr/>
      <dgm:t>
        <a:bodyPr/>
        <a:lstStyle/>
        <a:p>
          <a:endParaRPr lang="en-US"/>
        </a:p>
      </dgm:t>
    </dgm:pt>
    <dgm:pt modelId="{038D6993-D53C-4738-A959-31ABC09EE8D7}" type="pres">
      <dgm:prSet presAssocID="{92C6FD88-B93D-4FF1-8D57-608EB37582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9DEF9-A929-4CF2-8B6C-C9DB024A8F30}" type="pres">
      <dgm:prSet presAssocID="{E91F0755-78C9-440E-B3D8-612456B113BA}" presName="parentLin" presStyleCnt="0"/>
      <dgm:spPr/>
    </dgm:pt>
    <dgm:pt modelId="{73C41752-1375-4084-B025-833492182194}" type="pres">
      <dgm:prSet presAssocID="{E91F0755-78C9-440E-B3D8-612456B113B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E63524F-949D-4291-BFD2-624A8FF7F07B}" type="pres">
      <dgm:prSet presAssocID="{E91F0755-78C9-440E-B3D8-612456B113BA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E039E-FC5D-4FCF-BE3E-A2E4430B90EC}" type="pres">
      <dgm:prSet presAssocID="{E91F0755-78C9-440E-B3D8-612456B113BA}" presName="negativeSpace" presStyleCnt="0"/>
      <dgm:spPr/>
    </dgm:pt>
    <dgm:pt modelId="{67ED481A-ABC2-4AA1-BC46-8D5530EE5534}" type="pres">
      <dgm:prSet presAssocID="{E91F0755-78C9-440E-B3D8-612456B113BA}" presName="childText" presStyleLbl="conFgAcc1" presStyleIdx="0" presStyleCnt="6">
        <dgm:presLayoutVars>
          <dgm:bulletEnabled val="1"/>
        </dgm:presLayoutVars>
      </dgm:prSet>
      <dgm:spPr/>
    </dgm:pt>
    <dgm:pt modelId="{97CF4027-1E9C-44C1-91F4-CBB181799338}" type="pres">
      <dgm:prSet presAssocID="{80F1F5C3-7993-40DB-9117-C5F4804C09E3}" presName="spaceBetweenRectangles" presStyleCnt="0"/>
      <dgm:spPr/>
    </dgm:pt>
    <dgm:pt modelId="{A51A0A70-0FB0-4F63-AAC1-F3D8165989DA}" type="pres">
      <dgm:prSet presAssocID="{3787AFDB-E3ED-4D7B-876C-081F77DF99A3}" presName="parentLin" presStyleCnt="0"/>
      <dgm:spPr/>
    </dgm:pt>
    <dgm:pt modelId="{91DFE9D1-4F32-4A0B-91F7-55E733B59C90}" type="pres">
      <dgm:prSet presAssocID="{3787AFDB-E3ED-4D7B-876C-081F77DF99A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967E8543-C61B-463C-BE37-F3FF550111AB}" type="pres">
      <dgm:prSet presAssocID="{3787AFDB-E3ED-4D7B-876C-081F77DF99A3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5B284-FFB0-4042-A776-543980A03323}" type="pres">
      <dgm:prSet presAssocID="{3787AFDB-E3ED-4D7B-876C-081F77DF99A3}" presName="negativeSpace" presStyleCnt="0"/>
      <dgm:spPr/>
    </dgm:pt>
    <dgm:pt modelId="{1442235D-55A7-4271-8399-7ABDEE10CECE}" type="pres">
      <dgm:prSet presAssocID="{3787AFDB-E3ED-4D7B-876C-081F77DF99A3}" presName="childText" presStyleLbl="conFgAcc1" presStyleIdx="1" presStyleCnt="6">
        <dgm:presLayoutVars>
          <dgm:bulletEnabled val="1"/>
        </dgm:presLayoutVars>
      </dgm:prSet>
      <dgm:spPr/>
    </dgm:pt>
    <dgm:pt modelId="{FEA8660C-7901-418E-BA36-55FB881129D5}" type="pres">
      <dgm:prSet presAssocID="{7CC04D8C-5655-4266-8425-17987AA9A1B0}" presName="spaceBetweenRectangles" presStyleCnt="0"/>
      <dgm:spPr/>
    </dgm:pt>
    <dgm:pt modelId="{5B3203BD-7692-40A0-94C1-9D9672F7168A}" type="pres">
      <dgm:prSet presAssocID="{6AC85378-EFFF-4C12-B345-8670E3D74FBF}" presName="parentLin" presStyleCnt="0"/>
      <dgm:spPr/>
    </dgm:pt>
    <dgm:pt modelId="{74BD8A82-E997-43C0-BF54-FB5D1F6F4F54}" type="pres">
      <dgm:prSet presAssocID="{6AC85378-EFFF-4C12-B345-8670E3D74FBF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27CC3D15-CE2D-4C12-95C8-DEC9159D9162}" type="pres">
      <dgm:prSet presAssocID="{6AC85378-EFFF-4C12-B345-8670E3D74FBF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20F45-2AA2-46A0-9829-C00EF9CF8096}" type="pres">
      <dgm:prSet presAssocID="{6AC85378-EFFF-4C12-B345-8670E3D74FBF}" presName="negativeSpace" presStyleCnt="0"/>
      <dgm:spPr/>
    </dgm:pt>
    <dgm:pt modelId="{0053FF7C-3586-45CB-8C0C-25929DC89901}" type="pres">
      <dgm:prSet presAssocID="{6AC85378-EFFF-4C12-B345-8670E3D74FBF}" presName="childText" presStyleLbl="conFgAcc1" presStyleIdx="2" presStyleCnt="6">
        <dgm:presLayoutVars>
          <dgm:bulletEnabled val="1"/>
        </dgm:presLayoutVars>
      </dgm:prSet>
      <dgm:spPr/>
    </dgm:pt>
    <dgm:pt modelId="{4C56CB11-6430-4984-8E30-5DACC60933CE}" type="pres">
      <dgm:prSet presAssocID="{2E51F2E6-7239-499A-9D5A-29549325E32E}" presName="spaceBetweenRectangles" presStyleCnt="0"/>
      <dgm:spPr/>
    </dgm:pt>
    <dgm:pt modelId="{AF9733C1-673C-49AD-86DE-88599CEB1513}" type="pres">
      <dgm:prSet presAssocID="{7D9C1FD3-714D-47BC-91C9-E6A524DEDC6F}" presName="parentLin" presStyleCnt="0"/>
      <dgm:spPr/>
    </dgm:pt>
    <dgm:pt modelId="{4F40B96B-F000-4085-AD3A-344A274089BD}" type="pres">
      <dgm:prSet presAssocID="{7D9C1FD3-714D-47BC-91C9-E6A524DEDC6F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E565917E-D3A0-4E59-858A-C2FFE117039B}" type="pres">
      <dgm:prSet presAssocID="{7D9C1FD3-714D-47BC-91C9-E6A524DEDC6F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06BAC-706E-4AE3-88DC-E795255A7995}" type="pres">
      <dgm:prSet presAssocID="{7D9C1FD3-714D-47BC-91C9-E6A524DEDC6F}" presName="negativeSpace" presStyleCnt="0"/>
      <dgm:spPr/>
    </dgm:pt>
    <dgm:pt modelId="{38DFDD43-0E9C-46CC-ACE8-3E008349EAA8}" type="pres">
      <dgm:prSet presAssocID="{7D9C1FD3-714D-47BC-91C9-E6A524DEDC6F}" presName="childText" presStyleLbl="conFgAcc1" presStyleIdx="3" presStyleCnt="6">
        <dgm:presLayoutVars>
          <dgm:bulletEnabled val="1"/>
        </dgm:presLayoutVars>
      </dgm:prSet>
      <dgm:spPr/>
    </dgm:pt>
    <dgm:pt modelId="{19FC0F9E-B2CE-4F93-8837-C2F9A9BB951E}" type="pres">
      <dgm:prSet presAssocID="{45D56087-4820-4628-B6EE-3C9FD0F4F508}" presName="spaceBetweenRectangles" presStyleCnt="0"/>
      <dgm:spPr/>
    </dgm:pt>
    <dgm:pt modelId="{1A8BC63C-F0F6-4534-AB06-9AFA48D6DDE3}" type="pres">
      <dgm:prSet presAssocID="{FC112929-A8E2-4EFC-877F-7DA71B6733C1}" presName="parentLin" presStyleCnt="0"/>
      <dgm:spPr/>
    </dgm:pt>
    <dgm:pt modelId="{655A93EB-C525-4E4D-8A43-F84DB957F951}" type="pres">
      <dgm:prSet presAssocID="{FC112929-A8E2-4EFC-877F-7DA71B6733C1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DA4015EA-B681-49DC-AD87-4AE50E55864F}" type="pres">
      <dgm:prSet presAssocID="{FC112929-A8E2-4EFC-877F-7DA71B6733C1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2E07B-300B-4864-9571-2F055980B482}" type="pres">
      <dgm:prSet presAssocID="{FC112929-A8E2-4EFC-877F-7DA71B6733C1}" presName="negativeSpace" presStyleCnt="0"/>
      <dgm:spPr/>
    </dgm:pt>
    <dgm:pt modelId="{D0059908-2692-4B74-BEC7-B66D5FD1DC89}" type="pres">
      <dgm:prSet presAssocID="{FC112929-A8E2-4EFC-877F-7DA71B6733C1}" presName="childText" presStyleLbl="conFgAcc1" presStyleIdx="4" presStyleCnt="6">
        <dgm:presLayoutVars>
          <dgm:bulletEnabled val="1"/>
        </dgm:presLayoutVars>
      </dgm:prSet>
      <dgm:spPr/>
    </dgm:pt>
    <dgm:pt modelId="{ED3456FB-804A-4F9B-98F5-A4D38C8D1F40}" type="pres">
      <dgm:prSet presAssocID="{D0771ABF-AEC6-4A2F-84A5-C6F72A988F73}" presName="spaceBetweenRectangles" presStyleCnt="0"/>
      <dgm:spPr/>
    </dgm:pt>
    <dgm:pt modelId="{DAD89FA7-F019-4F18-B285-B1D1153EE7B1}" type="pres">
      <dgm:prSet presAssocID="{CB73D6E3-4038-45B7-BD0E-4EFD48220E81}" presName="parentLin" presStyleCnt="0"/>
      <dgm:spPr/>
    </dgm:pt>
    <dgm:pt modelId="{15CF371C-CF89-4FED-A4E5-7C5017083D52}" type="pres">
      <dgm:prSet presAssocID="{CB73D6E3-4038-45B7-BD0E-4EFD48220E81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D248C633-CFFB-4631-B19F-2D1764B3E7D2}" type="pres">
      <dgm:prSet presAssocID="{CB73D6E3-4038-45B7-BD0E-4EFD48220E81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534CA-2119-4641-8347-E398AF4E87CF}" type="pres">
      <dgm:prSet presAssocID="{CB73D6E3-4038-45B7-BD0E-4EFD48220E81}" presName="negativeSpace" presStyleCnt="0"/>
      <dgm:spPr/>
    </dgm:pt>
    <dgm:pt modelId="{1B96307D-0D9C-4130-8105-A0237235994E}" type="pres">
      <dgm:prSet presAssocID="{CB73D6E3-4038-45B7-BD0E-4EFD48220E8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367AAB5-F0C3-4D32-A62F-A17384410AE5}" type="presOf" srcId="{92C6FD88-B93D-4FF1-8D57-608EB3758215}" destId="{038D6993-D53C-4738-A959-31ABC09EE8D7}" srcOrd="0" destOrd="0" presId="urn:microsoft.com/office/officeart/2005/8/layout/list1"/>
    <dgm:cxn modelId="{2FEFE46A-7810-4F44-8333-117E427A30AC}" type="presOf" srcId="{6AC85378-EFFF-4C12-B345-8670E3D74FBF}" destId="{74BD8A82-E997-43C0-BF54-FB5D1F6F4F54}" srcOrd="0" destOrd="0" presId="urn:microsoft.com/office/officeart/2005/8/layout/list1"/>
    <dgm:cxn modelId="{0F5E9911-7D10-4F92-949E-B6912A81A840}" srcId="{92C6FD88-B93D-4FF1-8D57-608EB3758215}" destId="{CB73D6E3-4038-45B7-BD0E-4EFD48220E81}" srcOrd="5" destOrd="0" parTransId="{0ABA2E94-507B-421C-B5BD-48EDDD00DBB1}" sibTransId="{AEE6FB53-E734-4494-9602-5ABE5F79456A}"/>
    <dgm:cxn modelId="{8F91A05C-A19F-48FB-8A3D-90C30233EFAA}" type="presOf" srcId="{3787AFDB-E3ED-4D7B-876C-081F77DF99A3}" destId="{967E8543-C61B-463C-BE37-F3FF550111AB}" srcOrd="1" destOrd="0" presId="urn:microsoft.com/office/officeart/2005/8/layout/list1"/>
    <dgm:cxn modelId="{CC5E9637-2FE4-4434-8821-5440FB876FC9}" srcId="{92C6FD88-B93D-4FF1-8D57-608EB3758215}" destId="{3787AFDB-E3ED-4D7B-876C-081F77DF99A3}" srcOrd="1" destOrd="0" parTransId="{9E0C59A0-4986-47F1-92F6-67FB936B4F6A}" sibTransId="{7CC04D8C-5655-4266-8425-17987AA9A1B0}"/>
    <dgm:cxn modelId="{B270EED7-DA97-4FF6-8CC8-1D47B630CFAC}" type="presOf" srcId="{FC112929-A8E2-4EFC-877F-7DA71B6733C1}" destId="{655A93EB-C525-4E4D-8A43-F84DB957F951}" srcOrd="0" destOrd="0" presId="urn:microsoft.com/office/officeart/2005/8/layout/list1"/>
    <dgm:cxn modelId="{96952314-1828-4495-97EA-4023EFAE08E4}" srcId="{92C6FD88-B93D-4FF1-8D57-608EB3758215}" destId="{E91F0755-78C9-440E-B3D8-612456B113BA}" srcOrd="0" destOrd="0" parTransId="{51363DC0-6F00-4B07-8DAB-6D320C1CDB7B}" sibTransId="{80F1F5C3-7993-40DB-9117-C5F4804C09E3}"/>
    <dgm:cxn modelId="{42347443-3E55-43AF-8C76-C63BD4F4876F}" type="presOf" srcId="{E91F0755-78C9-440E-B3D8-612456B113BA}" destId="{73C41752-1375-4084-B025-833492182194}" srcOrd="0" destOrd="0" presId="urn:microsoft.com/office/officeart/2005/8/layout/list1"/>
    <dgm:cxn modelId="{62C531A6-AFF5-4A86-A542-7A71E5E506B4}" type="presOf" srcId="{CB73D6E3-4038-45B7-BD0E-4EFD48220E81}" destId="{15CF371C-CF89-4FED-A4E5-7C5017083D52}" srcOrd="0" destOrd="0" presId="urn:microsoft.com/office/officeart/2005/8/layout/list1"/>
    <dgm:cxn modelId="{710F59B7-E132-421A-B44E-845A13937B19}" type="presOf" srcId="{CB73D6E3-4038-45B7-BD0E-4EFD48220E81}" destId="{D248C633-CFFB-4631-B19F-2D1764B3E7D2}" srcOrd="1" destOrd="0" presId="urn:microsoft.com/office/officeart/2005/8/layout/list1"/>
    <dgm:cxn modelId="{A05260DF-968F-42A7-A35A-13CC17C10CB7}" type="presOf" srcId="{FC112929-A8E2-4EFC-877F-7DA71B6733C1}" destId="{DA4015EA-B681-49DC-AD87-4AE50E55864F}" srcOrd="1" destOrd="0" presId="urn:microsoft.com/office/officeart/2005/8/layout/list1"/>
    <dgm:cxn modelId="{F8C33414-D0C1-42EB-B479-E68E6F5F9921}" srcId="{92C6FD88-B93D-4FF1-8D57-608EB3758215}" destId="{FC112929-A8E2-4EFC-877F-7DA71B6733C1}" srcOrd="4" destOrd="0" parTransId="{1ACC4BCB-BEDE-48EB-8191-82ADDB237979}" sibTransId="{D0771ABF-AEC6-4A2F-84A5-C6F72A988F73}"/>
    <dgm:cxn modelId="{6A8A927D-E9EC-442E-9A9A-687692731ED8}" srcId="{92C6FD88-B93D-4FF1-8D57-608EB3758215}" destId="{7D9C1FD3-714D-47BC-91C9-E6A524DEDC6F}" srcOrd="3" destOrd="0" parTransId="{A7E6545C-C578-4D9C-B1F6-3265FFF6407E}" sibTransId="{45D56087-4820-4628-B6EE-3C9FD0F4F508}"/>
    <dgm:cxn modelId="{D9B4DBDD-B080-4368-82A3-571F778AA882}" type="presOf" srcId="{7D9C1FD3-714D-47BC-91C9-E6A524DEDC6F}" destId="{E565917E-D3A0-4E59-858A-C2FFE117039B}" srcOrd="1" destOrd="0" presId="urn:microsoft.com/office/officeart/2005/8/layout/list1"/>
    <dgm:cxn modelId="{4ADBC575-9417-4781-A1F6-284983FE658D}" type="presOf" srcId="{7D9C1FD3-714D-47BC-91C9-E6A524DEDC6F}" destId="{4F40B96B-F000-4085-AD3A-344A274089BD}" srcOrd="0" destOrd="0" presId="urn:microsoft.com/office/officeart/2005/8/layout/list1"/>
    <dgm:cxn modelId="{E755A404-D0C5-4720-AE97-CC85CEFE2076}" type="presOf" srcId="{3787AFDB-E3ED-4D7B-876C-081F77DF99A3}" destId="{91DFE9D1-4F32-4A0B-91F7-55E733B59C90}" srcOrd="0" destOrd="0" presId="urn:microsoft.com/office/officeart/2005/8/layout/list1"/>
    <dgm:cxn modelId="{93E9F4D3-2F68-48F3-9B13-AAB8A79A6716}" type="presOf" srcId="{6AC85378-EFFF-4C12-B345-8670E3D74FBF}" destId="{27CC3D15-CE2D-4C12-95C8-DEC9159D9162}" srcOrd="1" destOrd="0" presId="urn:microsoft.com/office/officeart/2005/8/layout/list1"/>
    <dgm:cxn modelId="{C8A5AC16-D932-4807-9EF8-4B042B1A0B5A}" type="presOf" srcId="{E91F0755-78C9-440E-B3D8-612456B113BA}" destId="{FE63524F-949D-4291-BFD2-624A8FF7F07B}" srcOrd="1" destOrd="0" presId="urn:microsoft.com/office/officeart/2005/8/layout/list1"/>
    <dgm:cxn modelId="{8E7ECA0F-2A49-48F3-AC24-1E489128192E}" srcId="{92C6FD88-B93D-4FF1-8D57-608EB3758215}" destId="{6AC85378-EFFF-4C12-B345-8670E3D74FBF}" srcOrd="2" destOrd="0" parTransId="{9CDC46E5-3367-44C9-8048-8FEA16045761}" sibTransId="{2E51F2E6-7239-499A-9D5A-29549325E32E}"/>
    <dgm:cxn modelId="{63DA9607-9E7A-45F9-8D0F-D51B79E4DC06}" type="presParOf" srcId="{038D6993-D53C-4738-A959-31ABC09EE8D7}" destId="{EE99DEF9-A929-4CF2-8B6C-C9DB024A8F30}" srcOrd="0" destOrd="0" presId="urn:microsoft.com/office/officeart/2005/8/layout/list1"/>
    <dgm:cxn modelId="{9F463EE4-CD1F-41DB-808A-4C4F32650D9D}" type="presParOf" srcId="{EE99DEF9-A929-4CF2-8B6C-C9DB024A8F30}" destId="{73C41752-1375-4084-B025-833492182194}" srcOrd="0" destOrd="0" presId="urn:microsoft.com/office/officeart/2005/8/layout/list1"/>
    <dgm:cxn modelId="{C351F549-BF76-4D55-9997-1D2C4D8CDEA3}" type="presParOf" srcId="{EE99DEF9-A929-4CF2-8B6C-C9DB024A8F30}" destId="{FE63524F-949D-4291-BFD2-624A8FF7F07B}" srcOrd="1" destOrd="0" presId="urn:microsoft.com/office/officeart/2005/8/layout/list1"/>
    <dgm:cxn modelId="{E1D20318-CA90-4AE2-BAD2-89E5DAA36938}" type="presParOf" srcId="{038D6993-D53C-4738-A959-31ABC09EE8D7}" destId="{AD4E039E-FC5D-4FCF-BE3E-A2E4430B90EC}" srcOrd="1" destOrd="0" presId="urn:microsoft.com/office/officeart/2005/8/layout/list1"/>
    <dgm:cxn modelId="{C734FE88-ED40-4C18-81B8-3BDC2225175A}" type="presParOf" srcId="{038D6993-D53C-4738-A959-31ABC09EE8D7}" destId="{67ED481A-ABC2-4AA1-BC46-8D5530EE5534}" srcOrd="2" destOrd="0" presId="urn:microsoft.com/office/officeart/2005/8/layout/list1"/>
    <dgm:cxn modelId="{48EC61F4-CE61-4575-BF35-B35E9752652A}" type="presParOf" srcId="{038D6993-D53C-4738-A959-31ABC09EE8D7}" destId="{97CF4027-1E9C-44C1-91F4-CBB181799338}" srcOrd="3" destOrd="0" presId="urn:microsoft.com/office/officeart/2005/8/layout/list1"/>
    <dgm:cxn modelId="{D0CED131-8331-4419-AF78-16A4E38E0E13}" type="presParOf" srcId="{038D6993-D53C-4738-A959-31ABC09EE8D7}" destId="{A51A0A70-0FB0-4F63-AAC1-F3D8165989DA}" srcOrd="4" destOrd="0" presId="urn:microsoft.com/office/officeart/2005/8/layout/list1"/>
    <dgm:cxn modelId="{30C92AF2-3BC0-401A-A934-0A0E31ACDC88}" type="presParOf" srcId="{A51A0A70-0FB0-4F63-AAC1-F3D8165989DA}" destId="{91DFE9D1-4F32-4A0B-91F7-55E733B59C90}" srcOrd="0" destOrd="0" presId="urn:microsoft.com/office/officeart/2005/8/layout/list1"/>
    <dgm:cxn modelId="{DC86DE8C-6CD6-48A4-B692-C09151D14DA0}" type="presParOf" srcId="{A51A0A70-0FB0-4F63-AAC1-F3D8165989DA}" destId="{967E8543-C61B-463C-BE37-F3FF550111AB}" srcOrd="1" destOrd="0" presId="urn:microsoft.com/office/officeart/2005/8/layout/list1"/>
    <dgm:cxn modelId="{668F19BD-2A15-4D72-80FC-953CEC8DD187}" type="presParOf" srcId="{038D6993-D53C-4738-A959-31ABC09EE8D7}" destId="{ABF5B284-FFB0-4042-A776-543980A03323}" srcOrd="5" destOrd="0" presId="urn:microsoft.com/office/officeart/2005/8/layout/list1"/>
    <dgm:cxn modelId="{38CAE40C-664C-41B5-88E1-0C8EA45BEE21}" type="presParOf" srcId="{038D6993-D53C-4738-A959-31ABC09EE8D7}" destId="{1442235D-55A7-4271-8399-7ABDEE10CECE}" srcOrd="6" destOrd="0" presId="urn:microsoft.com/office/officeart/2005/8/layout/list1"/>
    <dgm:cxn modelId="{18F87EF2-9955-451D-AFCE-951D943349AA}" type="presParOf" srcId="{038D6993-D53C-4738-A959-31ABC09EE8D7}" destId="{FEA8660C-7901-418E-BA36-55FB881129D5}" srcOrd="7" destOrd="0" presId="urn:microsoft.com/office/officeart/2005/8/layout/list1"/>
    <dgm:cxn modelId="{30FF688B-93F7-449A-801B-054C9B02474C}" type="presParOf" srcId="{038D6993-D53C-4738-A959-31ABC09EE8D7}" destId="{5B3203BD-7692-40A0-94C1-9D9672F7168A}" srcOrd="8" destOrd="0" presId="urn:microsoft.com/office/officeart/2005/8/layout/list1"/>
    <dgm:cxn modelId="{110168F0-9E31-456D-8F56-4B8993B28A7A}" type="presParOf" srcId="{5B3203BD-7692-40A0-94C1-9D9672F7168A}" destId="{74BD8A82-E997-43C0-BF54-FB5D1F6F4F54}" srcOrd="0" destOrd="0" presId="urn:microsoft.com/office/officeart/2005/8/layout/list1"/>
    <dgm:cxn modelId="{73032A92-B330-4482-A1AD-9F19504F1067}" type="presParOf" srcId="{5B3203BD-7692-40A0-94C1-9D9672F7168A}" destId="{27CC3D15-CE2D-4C12-95C8-DEC9159D9162}" srcOrd="1" destOrd="0" presId="urn:microsoft.com/office/officeart/2005/8/layout/list1"/>
    <dgm:cxn modelId="{24D12DBD-B30C-497B-950C-448A4FA52EC8}" type="presParOf" srcId="{038D6993-D53C-4738-A959-31ABC09EE8D7}" destId="{D7C20F45-2AA2-46A0-9829-C00EF9CF8096}" srcOrd="9" destOrd="0" presId="urn:microsoft.com/office/officeart/2005/8/layout/list1"/>
    <dgm:cxn modelId="{9DD2AC89-D1B1-4F64-BCDE-4D739D9D16FB}" type="presParOf" srcId="{038D6993-D53C-4738-A959-31ABC09EE8D7}" destId="{0053FF7C-3586-45CB-8C0C-25929DC89901}" srcOrd="10" destOrd="0" presId="urn:microsoft.com/office/officeart/2005/8/layout/list1"/>
    <dgm:cxn modelId="{688E5DE8-2EF3-460F-AD79-F742A32D0FF0}" type="presParOf" srcId="{038D6993-D53C-4738-A959-31ABC09EE8D7}" destId="{4C56CB11-6430-4984-8E30-5DACC60933CE}" srcOrd="11" destOrd="0" presId="urn:microsoft.com/office/officeart/2005/8/layout/list1"/>
    <dgm:cxn modelId="{5918D092-1EB8-4A4A-99B8-C6A85989B6A5}" type="presParOf" srcId="{038D6993-D53C-4738-A959-31ABC09EE8D7}" destId="{AF9733C1-673C-49AD-86DE-88599CEB1513}" srcOrd="12" destOrd="0" presId="urn:microsoft.com/office/officeart/2005/8/layout/list1"/>
    <dgm:cxn modelId="{0C1BFE65-F932-4FAD-BD49-BE53CEC65089}" type="presParOf" srcId="{AF9733C1-673C-49AD-86DE-88599CEB1513}" destId="{4F40B96B-F000-4085-AD3A-344A274089BD}" srcOrd="0" destOrd="0" presId="urn:microsoft.com/office/officeart/2005/8/layout/list1"/>
    <dgm:cxn modelId="{B71A539D-AB63-4367-846E-85AF5D735614}" type="presParOf" srcId="{AF9733C1-673C-49AD-86DE-88599CEB1513}" destId="{E565917E-D3A0-4E59-858A-C2FFE117039B}" srcOrd="1" destOrd="0" presId="urn:microsoft.com/office/officeart/2005/8/layout/list1"/>
    <dgm:cxn modelId="{1B93EBD5-97D4-42F1-B03E-04E2BFA37E23}" type="presParOf" srcId="{038D6993-D53C-4738-A959-31ABC09EE8D7}" destId="{C5806BAC-706E-4AE3-88DC-E795255A7995}" srcOrd="13" destOrd="0" presId="urn:microsoft.com/office/officeart/2005/8/layout/list1"/>
    <dgm:cxn modelId="{C9E6A079-1DE6-4AF3-9EFE-E4B8D46AC418}" type="presParOf" srcId="{038D6993-D53C-4738-A959-31ABC09EE8D7}" destId="{38DFDD43-0E9C-46CC-ACE8-3E008349EAA8}" srcOrd="14" destOrd="0" presId="urn:microsoft.com/office/officeart/2005/8/layout/list1"/>
    <dgm:cxn modelId="{0D3B66A6-0F3D-4D86-A99C-645DBD2449DE}" type="presParOf" srcId="{038D6993-D53C-4738-A959-31ABC09EE8D7}" destId="{19FC0F9E-B2CE-4F93-8837-C2F9A9BB951E}" srcOrd="15" destOrd="0" presId="urn:microsoft.com/office/officeart/2005/8/layout/list1"/>
    <dgm:cxn modelId="{5A69731F-05C1-4C52-ABEC-D9F89359A155}" type="presParOf" srcId="{038D6993-D53C-4738-A959-31ABC09EE8D7}" destId="{1A8BC63C-F0F6-4534-AB06-9AFA48D6DDE3}" srcOrd="16" destOrd="0" presId="urn:microsoft.com/office/officeart/2005/8/layout/list1"/>
    <dgm:cxn modelId="{B6A89B97-D956-4CAE-AF97-7C872587A730}" type="presParOf" srcId="{1A8BC63C-F0F6-4534-AB06-9AFA48D6DDE3}" destId="{655A93EB-C525-4E4D-8A43-F84DB957F951}" srcOrd="0" destOrd="0" presId="urn:microsoft.com/office/officeart/2005/8/layout/list1"/>
    <dgm:cxn modelId="{32788924-D492-4A18-9225-C750DC429F45}" type="presParOf" srcId="{1A8BC63C-F0F6-4534-AB06-9AFA48D6DDE3}" destId="{DA4015EA-B681-49DC-AD87-4AE50E55864F}" srcOrd="1" destOrd="0" presId="urn:microsoft.com/office/officeart/2005/8/layout/list1"/>
    <dgm:cxn modelId="{F93181AE-8EF0-431E-AAD8-8C2962C930B4}" type="presParOf" srcId="{038D6993-D53C-4738-A959-31ABC09EE8D7}" destId="{1852E07B-300B-4864-9571-2F055980B482}" srcOrd="17" destOrd="0" presId="urn:microsoft.com/office/officeart/2005/8/layout/list1"/>
    <dgm:cxn modelId="{9273386D-1946-4A1C-8CAD-71721A9CE175}" type="presParOf" srcId="{038D6993-D53C-4738-A959-31ABC09EE8D7}" destId="{D0059908-2692-4B74-BEC7-B66D5FD1DC89}" srcOrd="18" destOrd="0" presId="urn:microsoft.com/office/officeart/2005/8/layout/list1"/>
    <dgm:cxn modelId="{6F3C3A05-6758-48AB-A9E5-415E16FA7DC1}" type="presParOf" srcId="{038D6993-D53C-4738-A959-31ABC09EE8D7}" destId="{ED3456FB-804A-4F9B-98F5-A4D38C8D1F40}" srcOrd="19" destOrd="0" presId="urn:microsoft.com/office/officeart/2005/8/layout/list1"/>
    <dgm:cxn modelId="{8BD210AC-B75A-402D-AD77-4C125BEC74C5}" type="presParOf" srcId="{038D6993-D53C-4738-A959-31ABC09EE8D7}" destId="{DAD89FA7-F019-4F18-B285-B1D1153EE7B1}" srcOrd="20" destOrd="0" presId="urn:microsoft.com/office/officeart/2005/8/layout/list1"/>
    <dgm:cxn modelId="{E8079B8C-69DF-4EA4-9337-F48DE608B808}" type="presParOf" srcId="{DAD89FA7-F019-4F18-B285-B1D1153EE7B1}" destId="{15CF371C-CF89-4FED-A4E5-7C5017083D52}" srcOrd="0" destOrd="0" presId="urn:microsoft.com/office/officeart/2005/8/layout/list1"/>
    <dgm:cxn modelId="{D7ED684A-A26C-42D6-870E-01DF4C84144D}" type="presParOf" srcId="{DAD89FA7-F019-4F18-B285-B1D1153EE7B1}" destId="{D248C633-CFFB-4631-B19F-2D1764B3E7D2}" srcOrd="1" destOrd="0" presId="urn:microsoft.com/office/officeart/2005/8/layout/list1"/>
    <dgm:cxn modelId="{587CE98D-B5BC-457B-A933-EAD2ECABE6FE}" type="presParOf" srcId="{038D6993-D53C-4738-A959-31ABC09EE8D7}" destId="{A28534CA-2119-4641-8347-E398AF4E87CF}" srcOrd="21" destOrd="0" presId="urn:microsoft.com/office/officeart/2005/8/layout/list1"/>
    <dgm:cxn modelId="{A58F342A-609A-4480-AD23-2930FC0494FC}" type="presParOf" srcId="{038D6993-D53C-4738-A959-31ABC09EE8D7}" destId="{1B96307D-0D9C-4130-8105-A0237235994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C6FD88-B93D-4FF1-8D57-608EB375821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1F0755-78C9-440E-B3D8-612456B113BA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PGIMER (2011), overall satisfaction - doctor‐-patient professional and behavioral communication was more than 80 %</a:t>
          </a:r>
          <a:endParaRPr lang="en-US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1363DC0-6F00-4B07-8DAB-6D320C1CDB7B}" type="parTrans" cxnId="{96952314-1828-4495-97EA-4023EFAE08E4}">
      <dgm:prSet/>
      <dgm:spPr/>
      <dgm:t>
        <a:bodyPr/>
        <a:lstStyle/>
        <a:p>
          <a:endParaRPr lang="en-US"/>
        </a:p>
      </dgm:t>
    </dgm:pt>
    <dgm:pt modelId="{80F1F5C3-7993-40DB-9117-C5F4804C09E3}" type="sibTrans" cxnId="{96952314-1828-4495-97EA-4023EFAE08E4}">
      <dgm:prSet/>
      <dgm:spPr/>
      <dgm:t>
        <a:bodyPr/>
        <a:lstStyle/>
        <a:p>
          <a:endParaRPr lang="en-US"/>
        </a:p>
      </dgm:t>
    </dgm:pt>
    <dgm:pt modelId="{3787AFDB-E3ED-4D7B-876C-081F77DF99A3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Prof. </a:t>
          </a:r>
          <a:r>
            <a:rPr lang="en-US" sz="1400" dirty="0" err="1" smtClean="0">
              <a:solidFill>
                <a:schemeClr val="tx1"/>
              </a:solidFill>
              <a:latin typeface="Arial Black" panose="020B0A04020102020204" pitchFamily="34" charset="0"/>
            </a:rPr>
            <a:t>Deoki</a:t>
          </a: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 Black" panose="020B0A04020102020204" pitchFamily="34" charset="0"/>
            </a:rPr>
            <a:t>Nandan</a:t>
          </a: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 (2009) et al. -assessment of functioning of Mobile Health Units in Jharkhand - MMUs have provided an opportunity to provide services to the hard to reach areas</a:t>
          </a:r>
          <a:endParaRPr lang="en-US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9E0C59A0-4986-47F1-92F6-67FB936B4F6A}" type="parTrans" cxnId="{CC5E9637-2FE4-4434-8821-5440FB876FC9}">
      <dgm:prSet/>
      <dgm:spPr/>
      <dgm:t>
        <a:bodyPr/>
        <a:lstStyle/>
        <a:p>
          <a:endParaRPr lang="en-US"/>
        </a:p>
      </dgm:t>
    </dgm:pt>
    <dgm:pt modelId="{7CC04D8C-5655-4266-8425-17987AA9A1B0}" type="sibTrans" cxnId="{CC5E9637-2FE4-4434-8821-5440FB876FC9}">
      <dgm:prSet/>
      <dgm:spPr/>
      <dgm:t>
        <a:bodyPr/>
        <a:lstStyle/>
        <a:p>
          <a:endParaRPr lang="en-US"/>
        </a:p>
      </dgm:t>
    </dgm:pt>
    <dgm:pt modelId="{6AC85378-EFFF-4C12-B345-8670E3D74FBF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Arial Black" panose="020B0A04020102020204" pitchFamily="34" charset="0"/>
            </a:rPr>
            <a:t>Achla</a:t>
          </a: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Arial Black" panose="020B0A04020102020204" pitchFamily="34" charset="0"/>
            </a:rPr>
            <a:t>Behl</a:t>
          </a: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 Khanna &amp; </a:t>
          </a:r>
          <a:r>
            <a:rPr lang="en-US" sz="1400" dirty="0" err="1" smtClean="0">
              <a:solidFill>
                <a:schemeClr val="tx1"/>
              </a:solidFill>
              <a:latin typeface="Arial Black" panose="020B0A04020102020204" pitchFamily="34" charset="0"/>
            </a:rPr>
            <a:t>Sapna</a:t>
          </a: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 Arora </a:t>
          </a:r>
          <a:r>
            <a:rPr lang="en-US" sz="1400" dirty="0" err="1" smtClean="0">
              <a:solidFill>
                <a:schemeClr val="tx1"/>
              </a:solidFill>
              <a:latin typeface="Arial Black" panose="020B0A04020102020204" pitchFamily="34" charset="0"/>
            </a:rPr>
            <a:t>Narula</a:t>
          </a: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 (2017) stated that Mobile Medical Units is still a nascent strategy to deliver health care</a:t>
          </a:r>
          <a:r>
            <a:rPr lang="en-US" sz="500" dirty="0" smtClean="0">
              <a:solidFill>
                <a:schemeClr val="tx1"/>
              </a:solidFill>
            </a:rPr>
            <a:t>.</a:t>
          </a:r>
          <a:endParaRPr lang="en-US" sz="500" dirty="0">
            <a:solidFill>
              <a:schemeClr val="tx1"/>
            </a:solidFill>
          </a:endParaRPr>
        </a:p>
      </dgm:t>
    </dgm:pt>
    <dgm:pt modelId="{9CDC46E5-3367-44C9-8048-8FEA16045761}" type="parTrans" cxnId="{8E7ECA0F-2A49-48F3-AC24-1E489128192E}">
      <dgm:prSet/>
      <dgm:spPr/>
      <dgm:t>
        <a:bodyPr/>
        <a:lstStyle/>
        <a:p>
          <a:endParaRPr lang="en-US"/>
        </a:p>
      </dgm:t>
    </dgm:pt>
    <dgm:pt modelId="{2E51F2E6-7239-499A-9D5A-29549325E32E}" type="sibTrans" cxnId="{8E7ECA0F-2A49-48F3-AC24-1E489128192E}">
      <dgm:prSet/>
      <dgm:spPr/>
      <dgm:t>
        <a:bodyPr/>
        <a:lstStyle/>
        <a:p>
          <a:endParaRPr lang="en-US"/>
        </a:p>
      </dgm:t>
    </dgm:pt>
    <dgm:pt modelId="{7D9C1FD3-714D-47BC-91C9-E6A524DEDC6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Luke </a:t>
          </a:r>
          <a:r>
            <a:rPr lang="en-US" sz="1400" dirty="0" err="1" smtClean="0">
              <a:solidFill>
                <a:schemeClr val="tx1"/>
              </a:solidFill>
              <a:latin typeface="Arial Black" panose="020B0A04020102020204" pitchFamily="34" charset="0"/>
            </a:rPr>
            <a:t>Rothermel</a:t>
          </a: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 Wright (2012) State University stated that the goals of the MHC are  to  achieve  positive interaction  with  regional  villagers</a:t>
          </a:r>
          <a:endParaRPr lang="en-US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7E6545C-C578-4D9C-B1F6-3265FFF6407E}" type="parTrans" cxnId="{6A8A927D-E9EC-442E-9A9A-687692731ED8}">
      <dgm:prSet/>
      <dgm:spPr/>
      <dgm:t>
        <a:bodyPr/>
        <a:lstStyle/>
        <a:p>
          <a:endParaRPr lang="en-US"/>
        </a:p>
      </dgm:t>
    </dgm:pt>
    <dgm:pt modelId="{45D56087-4820-4628-B6EE-3C9FD0F4F508}" type="sibTrans" cxnId="{6A8A927D-E9EC-442E-9A9A-687692731ED8}">
      <dgm:prSet/>
      <dgm:spPr/>
      <dgm:t>
        <a:bodyPr/>
        <a:lstStyle/>
        <a:p>
          <a:endParaRPr lang="en-US"/>
        </a:p>
      </dgm:t>
    </dgm:pt>
    <dgm:pt modelId="{FC112929-A8E2-4EFC-877F-7DA71B6733C1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Arial Black" panose="020B0A04020102020204" pitchFamily="34" charset="0"/>
            </a:rPr>
            <a:t>Mithilesh</a:t>
          </a: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 Kumar et.al(2016) found that  easy accessibility and free services were the main factors that influence the MMU utilization</a:t>
          </a:r>
          <a:endParaRPr lang="en-US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1ACC4BCB-BEDE-48EB-8191-82ADDB237979}" type="parTrans" cxnId="{F8C33414-D0C1-42EB-B479-E68E6F5F9921}">
      <dgm:prSet/>
      <dgm:spPr/>
      <dgm:t>
        <a:bodyPr/>
        <a:lstStyle/>
        <a:p>
          <a:endParaRPr lang="en-US"/>
        </a:p>
      </dgm:t>
    </dgm:pt>
    <dgm:pt modelId="{D0771ABF-AEC6-4A2F-84A5-C6F72A988F73}" type="sibTrans" cxnId="{F8C33414-D0C1-42EB-B479-E68E6F5F9921}">
      <dgm:prSet/>
      <dgm:spPr/>
      <dgm:t>
        <a:bodyPr/>
        <a:lstStyle/>
        <a:p>
          <a:endParaRPr lang="en-US"/>
        </a:p>
      </dgm:t>
    </dgm:pt>
    <dgm:pt modelId="{CB73D6E3-4038-45B7-BD0E-4EFD48220E81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Literature Review by Stephanie W. Y. Yu, Caterina Hill et al. (2017) stated that  MHCs are able to provide target-specific interventions that extend beyond the doctor’s office</a:t>
          </a:r>
          <a:endParaRPr lang="en-US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0ABA2E94-507B-421C-B5BD-48EDDD00DBB1}" type="parTrans" cxnId="{0F5E9911-7D10-4F92-949E-B6912A81A840}">
      <dgm:prSet/>
      <dgm:spPr/>
      <dgm:t>
        <a:bodyPr/>
        <a:lstStyle/>
        <a:p>
          <a:endParaRPr lang="en-US"/>
        </a:p>
      </dgm:t>
    </dgm:pt>
    <dgm:pt modelId="{AEE6FB53-E734-4494-9602-5ABE5F79456A}" type="sibTrans" cxnId="{0F5E9911-7D10-4F92-949E-B6912A81A840}">
      <dgm:prSet/>
      <dgm:spPr/>
      <dgm:t>
        <a:bodyPr/>
        <a:lstStyle/>
        <a:p>
          <a:endParaRPr lang="en-US"/>
        </a:p>
      </dgm:t>
    </dgm:pt>
    <dgm:pt modelId="{038D6993-D53C-4738-A959-31ABC09EE8D7}" type="pres">
      <dgm:prSet presAssocID="{92C6FD88-B93D-4FF1-8D57-608EB37582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9DEF9-A929-4CF2-8B6C-C9DB024A8F30}" type="pres">
      <dgm:prSet presAssocID="{E91F0755-78C9-440E-B3D8-612456B113BA}" presName="parentLin" presStyleCnt="0"/>
      <dgm:spPr/>
    </dgm:pt>
    <dgm:pt modelId="{73C41752-1375-4084-B025-833492182194}" type="pres">
      <dgm:prSet presAssocID="{E91F0755-78C9-440E-B3D8-612456B113BA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E63524F-949D-4291-BFD2-624A8FF7F07B}" type="pres">
      <dgm:prSet presAssocID="{E91F0755-78C9-440E-B3D8-612456B113BA}" presName="parentText" presStyleLbl="node1" presStyleIdx="0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E039E-FC5D-4FCF-BE3E-A2E4430B90EC}" type="pres">
      <dgm:prSet presAssocID="{E91F0755-78C9-440E-B3D8-612456B113BA}" presName="negativeSpace" presStyleCnt="0"/>
      <dgm:spPr/>
    </dgm:pt>
    <dgm:pt modelId="{67ED481A-ABC2-4AA1-BC46-8D5530EE5534}" type="pres">
      <dgm:prSet presAssocID="{E91F0755-78C9-440E-B3D8-612456B113BA}" presName="childText" presStyleLbl="conFgAcc1" presStyleIdx="0" presStyleCnt="6">
        <dgm:presLayoutVars>
          <dgm:bulletEnabled val="1"/>
        </dgm:presLayoutVars>
      </dgm:prSet>
      <dgm:spPr/>
    </dgm:pt>
    <dgm:pt modelId="{97CF4027-1E9C-44C1-91F4-CBB181799338}" type="pres">
      <dgm:prSet presAssocID="{80F1F5C3-7993-40DB-9117-C5F4804C09E3}" presName="spaceBetweenRectangles" presStyleCnt="0"/>
      <dgm:spPr/>
    </dgm:pt>
    <dgm:pt modelId="{A51A0A70-0FB0-4F63-AAC1-F3D8165989DA}" type="pres">
      <dgm:prSet presAssocID="{3787AFDB-E3ED-4D7B-876C-081F77DF99A3}" presName="parentLin" presStyleCnt="0"/>
      <dgm:spPr/>
    </dgm:pt>
    <dgm:pt modelId="{91DFE9D1-4F32-4A0B-91F7-55E733B59C90}" type="pres">
      <dgm:prSet presAssocID="{3787AFDB-E3ED-4D7B-876C-081F77DF99A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967E8543-C61B-463C-BE37-F3FF550111AB}" type="pres">
      <dgm:prSet presAssocID="{3787AFDB-E3ED-4D7B-876C-081F77DF99A3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5B284-FFB0-4042-A776-543980A03323}" type="pres">
      <dgm:prSet presAssocID="{3787AFDB-E3ED-4D7B-876C-081F77DF99A3}" presName="negativeSpace" presStyleCnt="0"/>
      <dgm:spPr/>
    </dgm:pt>
    <dgm:pt modelId="{1442235D-55A7-4271-8399-7ABDEE10CECE}" type="pres">
      <dgm:prSet presAssocID="{3787AFDB-E3ED-4D7B-876C-081F77DF99A3}" presName="childText" presStyleLbl="conFgAcc1" presStyleIdx="1" presStyleCnt="6">
        <dgm:presLayoutVars>
          <dgm:bulletEnabled val="1"/>
        </dgm:presLayoutVars>
      </dgm:prSet>
      <dgm:spPr/>
    </dgm:pt>
    <dgm:pt modelId="{FEA8660C-7901-418E-BA36-55FB881129D5}" type="pres">
      <dgm:prSet presAssocID="{7CC04D8C-5655-4266-8425-17987AA9A1B0}" presName="spaceBetweenRectangles" presStyleCnt="0"/>
      <dgm:spPr/>
    </dgm:pt>
    <dgm:pt modelId="{5B3203BD-7692-40A0-94C1-9D9672F7168A}" type="pres">
      <dgm:prSet presAssocID="{6AC85378-EFFF-4C12-B345-8670E3D74FBF}" presName="parentLin" presStyleCnt="0"/>
      <dgm:spPr/>
    </dgm:pt>
    <dgm:pt modelId="{74BD8A82-E997-43C0-BF54-FB5D1F6F4F54}" type="pres">
      <dgm:prSet presAssocID="{6AC85378-EFFF-4C12-B345-8670E3D74FBF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27CC3D15-CE2D-4C12-95C8-DEC9159D9162}" type="pres">
      <dgm:prSet presAssocID="{6AC85378-EFFF-4C12-B345-8670E3D74FBF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20F45-2AA2-46A0-9829-C00EF9CF8096}" type="pres">
      <dgm:prSet presAssocID="{6AC85378-EFFF-4C12-B345-8670E3D74FBF}" presName="negativeSpace" presStyleCnt="0"/>
      <dgm:spPr/>
    </dgm:pt>
    <dgm:pt modelId="{0053FF7C-3586-45CB-8C0C-25929DC89901}" type="pres">
      <dgm:prSet presAssocID="{6AC85378-EFFF-4C12-B345-8670E3D74FBF}" presName="childText" presStyleLbl="conFgAcc1" presStyleIdx="2" presStyleCnt="6">
        <dgm:presLayoutVars>
          <dgm:bulletEnabled val="1"/>
        </dgm:presLayoutVars>
      </dgm:prSet>
      <dgm:spPr/>
    </dgm:pt>
    <dgm:pt modelId="{4C56CB11-6430-4984-8E30-5DACC60933CE}" type="pres">
      <dgm:prSet presAssocID="{2E51F2E6-7239-499A-9D5A-29549325E32E}" presName="spaceBetweenRectangles" presStyleCnt="0"/>
      <dgm:spPr/>
    </dgm:pt>
    <dgm:pt modelId="{AF9733C1-673C-49AD-86DE-88599CEB1513}" type="pres">
      <dgm:prSet presAssocID="{7D9C1FD3-714D-47BC-91C9-E6A524DEDC6F}" presName="parentLin" presStyleCnt="0"/>
      <dgm:spPr/>
    </dgm:pt>
    <dgm:pt modelId="{4F40B96B-F000-4085-AD3A-344A274089BD}" type="pres">
      <dgm:prSet presAssocID="{7D9C1FD3-714D-47BC-91C9-E6A524DEDC6F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E565917E-D3A0-4E59-858A-C2FFE117039B}" type="pres">
      <dgm:prSet presAssocID="{7D9C1FD3-714D-47BC-91C9-E6A524DEDC6F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06BAC-706E-4AE3-88DC-E795255A7995}" type="pres">
      <dgm:prSet presAssocID="{7D9C1FD3-714D-47BC-91C9-E6A524DEDC6F}" presName="negativeSpace" presStyleCnt="0"/>
      <dgm:spPr/>
    </dgm:pt>
    <dgm:pt modelId="{38DFDD43-0E9C-46CC-ACE8-3E008349EAA8}" type="pres">
      <dgm:prSet presAssocID="{7D9C1FD3-714D-47BC-91C9-E6A524DEDC6F}" presName="childText" presStyleLbl="conFgAcc1" presStyleIdx="3" presStyleCnt="6">
        <dgm:presLayoutVars>
          <dgm:bulletEnabled val="1"/>
        </dgm:presLayoutVars>
      </dgm:prSet>
      <dgm:spPr/>
    </dgm:pt>
    <dgm:pt modelId="{19FC0F9E-B2CE-4F93-8837-C2F9A9BB951E}" type="pres">
      <dgm:prSet presAssocID="{45D56087-4820-4628-B6EE-3C9FD0F4F508}" presName="spaceBetweenRectangles" presStyleCnt="0"/>
      <dgm:spPr/>
    </dgm:pt>
    <dgm:pt modelId="{1A8BC63C-F0F6-4534-AB06-9AFA48D6DDE3}" type="pres">
      <dgm:prSet presAssocID="{FC112929-A8E2-4EFC-877F-7DA71B6733C1}" presName="parentLin" presStyleCnt="0"/>
      <dgm:spPr/>
    </dgm:pt>
    <dgm:pt modelId="{655A93EB-C525-4E4D-8A43-F84DB957F951}" type="pres">
      <dgm:prSet presAssocID="{FC112929-A8E2-4EFC-877F-7DA71B6733C1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DA4015EA-B681-49DC-AD87-4AE50E55864F}" type="pres">
      <dgm:prSet presAssocID="{FC112929-A8E2-4EFC-877F-7DA71B6733C1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2E07B-300B-4864-9571-2F055980B482}" type="pres">
      <dgm:prSet presAssocID="{FC112929-A8E2-4EFC-877F-7DA71B6733C1}" presName="negativeSpace" presStyleCnt="0"/>
      <dgm:spPr/>
    </dgm:pt>
    <dgm:pt modelId="{D0059908-2692-4B74-BEC7-B66D5FD1DC89}" type="pres">
      <dgm:prSet presAssocID="{FC112929-A8E2-4EFC-877F-7DA71B6733C1}" presName="childText" presStyleLbl="conFgAcc1" presStyleIdx="4" presStyleCnt="6">
        <dgm:presLayoutVars>
          <dgm:bulletEnabled val="1"/>
        </dgm:presLayoutVars>
      </dgm:prSet>
      <dgm:spPr/>
    </dgm:pt>
    <dgm:pt modelId="{ED3456FB-804A-4F9B-98F5-A4D38C8D1F40}" type="pres">
      <dgm:prSet presAssocID="{D0771ABF-AEC6-4A2F-84A5-C6F72A988F73}" presName="spaceBetweenRectangles" presStyleCnt="0"/>
      <dgm:spPr/>
    </dgm:pt>
    <dgm:pt modelId="{DAD89FA7-F019-4F18-B285-B1D1153EE7B1}" type="pres">
      <dgm:prSet presAssocID="{CB73D6E3-4038-45B7-BD0E-4EFD48220E81}" presName="parentLin" presStyleCnt="0"/>
      <dgm:spPr/>
    </dgm:pt>
    <dgm:pt modelId="{15CF371C-CF89-4FED-A4E5-7C5017083D52}" type="pres">
      <dgm:prSet presAssocID="{CB73D6E3-4038-45B7-BD0E-4EFD48220E81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D248C633-CFFB-4631-B19F-2D1764B3E7D2}" type="pres">
      <dgm:prSet presAssocID="{CB73D6E3-4038-45B7-BD0E-4EFD48220E81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534CA-2119-4641-8347-E398AF4E87CF}" type="pres">
      <dgm:prSet presAssocID="{CB73D6E3-4038-45B7-BD0E-4EFD48220E81}" presName="negativeSpace" presStyleCnt="0"/>
      <dgm:spPr/>
    </dgm:pt>
    <dgm:pt modelId="{1B96307D-0D9C-4130-8105-A0237235994E}" type="pres">
      <dgm:prSet presAssocID="{CB73D6E3-4038-45B7-BD0E-4EFD48220E8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7F0CADB-225C-4660-96C7-98D7168AC26D}" type="presOf" srcId="{6AC85378-EFFF-4C12-B345-8670E3D74FBF}" destId="{74BD8A82-E997-43C0-BF54-FB5D1F6F4F54}" srcOrd="0" destOrd="0" presId="urn:microsoft.com/office/officeart/2005/8/layout/list1"/>
    <dgm:cxn modelId="{0F5E9911-7D10-4F92-949E-B6912A81A840}" srcId="{92C6FD88-B93D-4FF1-8D57-608EB3758215}" destId="{CB73D6E3-4038-45B7-BD0E-4EFD48220E81}" srcOrd="5" destOrd="0" parTransId="{0ABA2E94-507B-421C-B5BD-48EDDD00DBB1}" sibTransId="{AEE6FB53-E734-4494-9602-5ABE5F79456A}"/>
    <dgm:cxn modelId="{34B55B89-9A8A-4B8E-A751-DC20441D1D77}" type="presOf" srcId="{6AC85378-EFFF-4C12-B345-8670E3D74FBF}" destId="{27CC3D15-CE2D-4C12-95C8-DEC9159D9162}" srcOrd="1" destOrd="0" presId="urn:microsoft.com/office/officeart/2005/8/layout/list1"/>
    <dgm:cxn modelId="{E8C1115A-47FF-484F-A547-595098147969}" type="presOf" srcId="{7D9C1FD3-714D-47BC-91C9-E6A524DEDC6F}" destId="{E565917E-D3A0-4E59-858A-C2FFE117039B}" srcOrd="1" destOrd="0" presId="urn:microsoft.com/office/officeart/2005/8/layout/list1"/>
    <dgm:cxn modelId="{CC5E9637-2FE4-4434-8821-5440FB876FC9}" srcId="{92C6FD88-B93D-4FF1-8D57-608EB3758215}" destId="{3787AFDB-E3ED-4D7B-876C-081F77DF99A3}" srcOrd="1" destOrd="0" parTransId="{9E0C59A0-4986-47F1-92F6-67FB936B4F6A}" sibTransId="{7CC04D8C-5655-4266-8425-17987AA9A1B0}"/>
    <dgm:cxn modelId="{7D13CC80-A5C0-4B81-B7BF-D01CCB4D1950}" type="presOf" srcId="{CB73D6E3-4038-45B7-BD0E-4EFD48220E81}" destId="{D248C633-CFFB-4631-B19F-2D1764B3E7D2}" srcOrd="1" destOrd="0" presId="urn:microsoft.com/office/officeart/2005/8/layout/list1"/>
    <dgm:cxn modelId="{791D182F-A247-4556-AEB1-F519328F5731}" type="presOf" srcId="{E91F0755-78C9-440E-B3D8-612456B113BA}" destId="{FE63524F-949D-4291-BFD2-624A8FF7F07B}" srcOrd="1" destOrd="0" presId="urn:microsoft.com/office/officeart/2005/8/layout/list1"/>
    <dgm:cxn modelId="{11774E09-0CDD-42ED-A8D8-C8815685FABB}" type="presOf" srcId="{3787AFDB-E3ED-4D7B-876C-081F77DF99A3}" destId="{967E8543-C61B-463C-BE37-F3FF550111AB}" srcOrd="1" destOrd="0" presId="urn:microsoft.com/office/officeart/2005/8/layout/list1"/>
    <dgm:cxn modelId="{96952314-1828-4495-97EA-4023EFAE08E4}" srcId="{92C6FD88-B93D-4FF1-8D57-608EB3758215}" destId="{E91F0755-78C9-440E-B3D8-612456B113BA}" srcOrd="0" destOrd="0" parTransId="{51363DC0-6F00-4B07-8DAB-6D320C1CDB7B}" sibTransId="{80F1F5C3-7993-40DB-9117-C5F4804C09E3}"/>
    <dgm:cxn modelId="{ECB31295-65D5-43EC-B1FD-FDDF395A0A05}" type="presOf" srcId="{E91F0755-78C9-440E-B3D8-612456B113BA}" destId="{73C41752-1375-4084-B025-833492182194}" srcOrd="0" destOrd="0" presId="urn:microsoft.com/office/officeart/2005/8/layout/list1"/>
    <dgm:cxn modelId="{F8C33414-D0C1-42EB-B479-E68E6F5F9921}" srcId="{92C6FD88-B93D-4FF1-8D57-608EB3758215}" destId="{FC112929-A8E2-4EFC-877F-7DA71B6733C1}" srcOrd="4" destOrd="0" parTransId="{1ACC4BCB-BEDE-48EB-8191-82ADDB237979}" sibTransId="{D0771ABF-AEC6-4A2F-84A5-C6F72A988F73}"/>
    <dgm:cxn modelId="{6A8A927D-E9EC-442E-9A9A-687692731ED8}" srcId="{92C6FD88-B93D-4FF1-8D57-608EB3758215}" destId="{7D9C1FD3-714D-47BC-91C9-E6A524DEDC6F}" srcOrd="3" destOrd="0" parTransId="{A7E6545C-C578-4D9C-B1F6-3265FFF6407E}" sibTransId="{45D56087-4820-4628-B6EE-3C9FD0F4F508}"/>
    <dgm:cxn modelId="{D794FC97-B1CE-4361-AF47-CC4101932F6B}" type="presOf" srcId="{FC112929-A8E2-4EFC-877F-7DA71B6733C1}" destId="{DA4015EA-B681-49DC-AD87-4AE50E55864F}" srcOrd="1" destOrd="0" presId="urn:microsoft.com/office/officeart/2005/8/layout/list1"/>
    <dgm:cxn modelId="{E574B2CE-C3DA-4550-8AC6-4A3F61AE57BB}" type="presOf" srcId="{92C6FD88-B93D-4FF1-8D57-608EB3758215}" destId="{038D6993-D53C-4738-A959-31ABC09EE8D7}" srcOrd="0" destOrd="0" presId="urn:microsoft.com/office/officeart/2005/8/layout/list1"/>
    <dgm:cxn modelId="{9D5B021D-7697-4A75-A26D-7F6EF8902F54}" type="presOf" srcId="{FC112929-A8E2-4EFC-877F-7DA71B6733C1}" destId="{655A93EB-C525-4E4D-8A43-F84DB957F951}" srcOrd="0" destOrd="0" presId="urn:microsoft.com/office/officeart/2005/8/layout/list1"/>
    <dgm:cxn modelId="{9070C6AF-98DB-4CB2-9C15-601D8F878B38}" type="presOf" srcId="{7D9C1FD3-714D-47BC-91C9-E6A524DEDC6F}" destId="{4F40B96B-F000-4085-AD3A-344A274089BD}" srcOrd="0" destOrd="0" presId="urn:microsoft.com/office/officeart/2005/8/layout/list1"/>
    <dgm:cxn modelId="{9D96C9F9-050A-43DF-8172-2588BFEE47AD}" type="presOf" srcId="{3787AFDB-E3ED-4D7B-876C-081F77DF99A3}" destId="{91DFE9D1-4F32-4A0B-91F7-55E733B59C90}" srcOrd="0" destOrd="0" presId="urn:microsoft.com/office/officeart/2005/8/layout/list1"/>
    <dgm:cxn modelId="{8E7ECA0F-2A49-48F3-AC24-1E489128192E}" srcId="{92C6FD88-B93D-4FF1-8D57-608EB3758215}" destId="{6AC85378-EFFF-4C12-B345-8670E3D74FBF}" srcOrd="2" destOrd="0" parTransId="{9CDC46E5-3367-44C9-8048-8FEA16045761}" sibTransId="{2E51F2E6-7239-499A-9D5A-29549325E32E}"/>
    <dgm:cxn modelId="{9780F19D-8512-4920-B3A8-23C182815DE1}" type="presOf" srcId="{CB73D6E3-4038-45B7-BD0E-4EFD48220E81}" destId="{15CF371C-CF89-4FED-A4E5-7C5017083D52}" srcOrd="0" destOrd="0" presId="urn:microsoft.com/office/officeart/2005/8/layout/list1"/>
    <dgm:cxn modelId="{D9A32051-F2F7-4D3E-8F6C-A1DB7AF6FACE}" type="presParOf" srcId="{038D6993-D53C-4738-A959-31ABC09EE8D7}" destId="{EE99DEF9-A929-4CF2-8B6C-C9DB024A8F30}" srcOrd="0" destOrd="0" presId="urn:microsoft.com/office/officeart/2005/8/layout/list1"/>
    <dgm:cxn modelId="{B9F6687E-B453-421E-A099-73075330CFC0}" type="presParOf" srcId="{EE99DEF9-A929-4CF2-8B6C-C9DB024A8F30}" destId="{73C41752-1375-4084-B025-833492182194}" srcOrd="0" destOrd="0" presId="urn:microsoft.com/office/officeart/2005/8/layout/list1"/>
    <dgm:cxn modelId="{6215680D-35F2-46BD-AF41-9E357E8D90BC}" type="presParOf" srcId="{EE99DEF9-A929-4CF2-8B6C-C9DB024A8F30}" destId="{FE63524F-949D-4291-BFD2-624A8FF7F07B}" srcOrd="1" destOrd="0" presId="urn:microsoft.com/office/officeart/2005/8/layout/list1"/>
    <dgm:cxn modelId="{3A1F4A9D-F767-4E20-BD0D-2FAF288EA328}" type="presParOf" srcId="{038D6993-D53C-4738-A959-31ABC09EE8D7}" destId="{AD4E039E-FC5D-4FCF-BE3E-A2E4430B90EC}" srcOrd="1" destOrd="0" presId="urn:microsoft.com/office/officeart/2005/8/layout/list1"/>
    <dgm:cxn modelId="{B7C53EBD-84E6-4552-BBDE-8679FFF64298}" type="presParOf" srcId="{038D6993-D53C-4738-A959-31ABC09EE8D7}" destId="{67ED481A-ABC2-4AA1-BC46-8D5530EE5534}" srcOrd="2" destOrd="0" presId="urn:microsoft.com/office/officeart/2005/8/layout/list1"/>
    <dgm:cxn modelId="{9D468AD0-0446-4223-80D4-4DB6D741D3FA}" type="presParOf" srcId="{038D6993-D53C-4738-A959-31ABC09EE8D7}" destId="{97CF4027-1E9C-44C1-91F4-CBB181799338}" srcOrd="3" destOrd="0" presId="urn:microsoft.com/office/officeart/2005/8/layout/list1"/>
    <dgm:cxn modelId="{DF266E18-4851-40BC-A1F6-DF0F4E8A186A}" type="presParOf" srcId="{038D6993-D53C-4738-A959-31ABC09EE8D7}" destId="{A51A0A70-0FB0-4F63-AAC1-F3D8165989DA}" srcOrd="4" destOrd="0" presId="urn:microsoft.com/office/officeart/2005/8/layout/list1"/>
    <dgm:cxn modelId="{5D8A4056-D6AB-4873-BEEF-E6A6BC191813}" type="presParOf" srcId="{A51A0A70-0FB0-4F63-AAC1-F3D8165989DA}" destId="{91DFE9D1-4F32-4A0B-91F7-55E733B59C90}" srcOrd="0" destOrd="0" presId="urn:microsoft.com/office/officeart/2005/8/layout/list1"/>
    <dgm:cxn modelId="{C9427055-C1F8-4C91-90E9-7B262508AA62}" type="presParOf" srcId="{A51A0A70-0FB0-4F63-AAC1-F3D8165989DA}" destId="{967E8543-C61B-463C-BE37-F3FF550111AB}" srcOrd="1" destOrd="0" presId="urn:microsoft.com/office/officeart/2005/8/layout/list1"/>
    <dgm:cxn modelId="{6A8652B8-594E-4BAD-8585-04A58D80444C}" type="presParOf" srcId="{038D6993-D53C-4738-A959-31ABC09EE8D7}" destId="{ABF5B284-FFB0-4042-A776-543980A03323}" srcOrd="5" destOrd="0" presId="urn:microsoft.com/office/officeart/2005/8/layout/list1"/>
    <dgm:cxn modelId="{C85DCBA0-CE2C-4276-BAC4-B2311A113F79}" type="presParOf" srcId="{038D6993-D53C-4738-A959-31ABC09EE8D7}" destId="{1442235D-55A7-4271-8399-7ABDEE10CECE}" srcOrd="6" destOrd="0" presId="urn:microsoft.com/office/officeart/2005/8/layout/list1"/>
    <dgm:cxn modelId="{C691E06C-86FA-4945-8CF9-52A79B97F252}" type="presParOf" srcId="{038D6993-D53C-4738-A959-31ABC09EE8D7}" destId="{FEA8660C-7901-418E-BA36-55FB881129D5}" srcOrd="7" destOrd="0" presId="urn:microsoft.com/office/officeart/2005/8/layout/list1"/>
    <dgm:cxn modelId="{400DB0EB-6391-4C65-BA04-2EC0952BFD1C}" type="presParOf" srcId="{038D6993-D53C-4738-A959-31ABC09EE8D7}" destId="{5B3203BD-7692-40A0-94C1-9D9672F7168A}" srcOrd="8" destOrd="0" presId="urn:microsoft.com/office/officeart/2005/8/layout/list1"/>
    <dgm:cxn modelId="{73B54D69-6BAC-4708-B646-6C37EC0640A1}" type="presParOf" srcId="{5B3203BD-7692-40A0-94C1-9D9672F7168A}" destId="{74BD8A82-E997-43C0-BF54-FB5D1F6F4F54}" srcOrd="0" destOrd="0" presId="urn:microsoft.com/office/officeart/2005/8/layout/list1"/>
    <dgm:cxn modelId="{1362A684-C016-4194-AB95-C3EBBC20EC2B}" type="presParOf" srcId="{5B3203BD-7692-40A0-94C1-9D9672F7168A}" destId="{27CC3D15-CE2D-4C12-95C8-DEC9159D9162}" srcOrd="1" destOrd="0" presId="urn:microsoft.com/office/officeart/2005/8/layout/list1"/>
    <dgm:cxn modelId="{41357C92-9B74-4016-BF5C-0A5729C81C7A}" type="presParOf" srcId="{038D6993-D53C-4738-A959-31ABC09EE8D7}" destId="{D7C20F45-2AA2-46A0-9829-C00EF9CF8096}" srcOrd="9" destOrd="0" presId="urn:microsoft.com/office/officeart/2005/8/layout/list1"/>
    <dgm:cxn modelId="{67BC459F-C736-4093-A248-4C74A08AEF7F}" type="presParOf" srcId="{038D6993-D53C-4738-A959-31ABC09EE8D7}" destId="{0053FF7C-3586-45CB-8C0C-25929DC89901}" srcOrd="10" destOrd="0" presId="urn:microsoft.com/office/officeart/2005/8/layout/list1"/>
    <dgm:cxn modelId="{F392CFCB-40D3-44D8-B1F9-1AC674202C6C}" type="presParOf" srcId="{038D6993-D53C-4738-A959-31ABC09EE8D7}" destId="{4C56CB11-6430-4984-8E30-5DACC60933CE}" srcOrd="11" destOrd="0" presId="urn:microsoft.com/office/officeart/2005/8/layout/list1"/>
    <dgm:cxn modelId="{B547C765-A01A-400A-B33E-8055E2AB1208}" type="presParOf" srcId="{038D6993-D53C-4738-A959-31ABC09EE8D7}" destId="{AF9733C1-673C-49AD-86DE-88599CEB1513}" srcOrd="12" destOrd="0" presId="urn:microsoft.com/office/officeart/2005/8/layout/list1"/>
    <dgm:cxn modelId="{4E6F0DD1-D152-4862-974B-56DF8577941D}" type="presParOf" srcId="{AF9733C1-673C-49AD-86DE-88599CEB1513}" destId="{4F40B96B-F000-4085-AD3A-344A274089BD}" srcOrd="0" destOrd="0" presId="urn:microsoft.com/office/officeart/2005/8/layout/list1"/>
    <dgm:cxn modelId="{B0EDAA25-97B9-4B6D-80AA-2BFFFDCB314B}" type="presParOf" srcId="{AF9733C1-673C-49AD-86DE-88599CEB1513}" destId="{E565917E-D3A0-4E59-858A-C2FFE117039B}" srcOrd="1" destOrd="0" presId="urn:microsoft.com/office/officeart/2005/8/layout/list1"/>
    <dgm:cxn modelId="{BB55D203-378D-48DB-A6D7-3AAF434A711A}" type="presParOf" srcId="{038D6993-D53C-4738-A959-31ABC09EE8D7}" destId="{C5806BAC-706E-4AE3-88DC-E795255A7995}" srcOrd="13" destOrd="0" presId="urn:microsoft.com/office/officeart/2005/8/layout/list1"/>
    <dgm:cxn modelId="{1EFCAC10-BEDC-4286-914C-BA9B61C01332}" type="presParOf" srcId="{038D6993-D53C-4738-A959-31ABC09EE8D7}" destId="{38DFDD43-0E9C-46CC-ACE8-3E008349EAA8}" srcOrd="14" destOrd="0" presId="urn:microsoft.com/office/officeart/2005/8/layout/list1"/>
    <dgm:cxn modelId="{385DA1F9-3B84-4379-B40B-AEA3560CD2B8}" type="presParOf" srcId="{038D6993-D53C-4738-A959-31ABC09EE8D7}" destId="{19FC0F9E-B2CE-4F93-8837-C2F9A9BB951E}" srcOrd="15" destOrd="0" presId="urn:microsoft.com/office/officeart/2005/8/layout/list1"/>
    <dgm:cxn modelId="{F513DC90-668A-4FA1-BF0D-E9FD947D98CE}" type="presParOf" srcId="{038D6993-D53C-4738-A959-31ABC09EE8D7}" destId="{1A8BC63C-F0F6-4534-AB06-9AFA48D6DDE3}" srcOrd="16" destOrd="0" presId="urn:microsoft.com/office/officeart/2005/8/layout/list1"/>
    <dgm:cxn modelId="{41940728-0255-4B8E-B0CE-F76F64D0B8A4}" type="presParOf" srcId="{1A8BC63C-F0F6-4534-AB06-9AFA48D6DDE3}" destId="{655A93EB-C525-4E4D-8A43-F84DB957F951}" srcOrd="0" destOrd="0" presId="urn:microsoft.com/office/officeart/2005/8/layout/list1"/>
    <dgm:cxn modelId="{7EC20739-7124-4768-898A-A4E7A77F4D96}" type="presParOf" srcId="{1A8BC63C-F0F6-4534-AB06-9AFA48D6DDE3}" destId="{DA4015EA-B681-49DC-AD87-4AE50E55864F}" srcOrd="1" destOrd="0" presId="urn:microsoft.com/office/officeart/2005/8/layout/list1"/>
    <dgm:cxn modelId="{34A2E047-93B8-489E-B1DF-71D6EF85EFBE}" type="presParOf" srcId="{038D6993-D53C-4738-A959-31ABC09EE8D7}" destId="{1852E07B-300B-4864-9571-2F055980B482}" srcOrd="17" destOrd="0" presId="urn:microsoft.com/office/officeart/2005/8/layout/list1"/>
    <dgm:cxn modelId="{D3143C7E-DFFE-4033-9933-8193ED2D361B}" type="presParOf" srcId="{038D6993-D53C-4738-A959-31ABC09EE8D7}" destId="{D0059908-2692-4B74-BEC7-B66D5FD1DC89}" srcOrd="18" destOrd="0" presId="urn:microsoft.com/office/officeart/2005/8/layout/list1"/>
    <dgm:cxn modelId="{0F834039-42A9-4DAD-86CD-09FE7A36DE12}" type="presParOf" srcId="{038D6993-D53C-4738-A959-31ABC09EE8D7}" destId="{ED3456FB-804A-4F9B-98F5-A4D38C8D1F40}" srcOrd="19" destOrd="0" presId="urn:microsoft.com/office/officeart/2005/8/layout/list1"/>
    <dgm:cxn modelId="{E31F259A-D748-4154-ADAB-C03DEBFB578C}" type="presParOf" srcId="{038D6993-D53C-4738-A959-31ABC09EE8D7}" destId="{DAD89FA7-F019-4F18-B285-B1D1153EE7B1}" srcOrd="20" destOrd="0" presId="urn:microsoft.com/office/officeart/2005/8/layout/list1"/>
    <dgm:cxn modelId="{59E68BF5-405E-414F-AC87-1CE865077695}" type="presParOf" srcId="{DAD89FA7-F019-4F18-B285-B1D1153EE7B1}" destId="{15CF371C-CF89-4FED-A4E5-7C5017083D52}" srcOrd="0" destOrd="0" presId="urn:microsoft.com/office/officeart/2005/8/layout/list1"/>
    <dgm:cxn modelId="{4F4C0E17-8D22-44D2-AF18-180999F059BB}" type="presParOf" srcId="{DAD89FA7-F019-4F18-B285-B1D1153EE7B1}" destId="{D248C633-CFFB-4631-B19F-2D1764B3E7D2}" srcOrd="1" destOrd="0" presId="urn:microsoft.com/office/officeart/2005/8/layout/list1"/>
    <dgm:cxn modelId="{14B13565-76F7-43D7-95B0-DCDD0BAAF0DA}" type="presParOf" srcId="{038D6993-D53C-4738-A959-31ABC09EE8D7}" destId="{A28534CA-2119-4641-8347-E398AF4E87CF}" srcOrd="21" destOrd="0" presId="urn:microsoft.com/office/officeart/2005/8/layout/list1"/>
    <dgm:cxn modelId="{DA3917A7-4BF6-4CA3-9380-91C3A788DF28}" type="presParOf" srcId="{038D6993-D53C-4738-A959-31ABC09EE8D7}" destId="{1B96307D-0D9C-4130-8105-A0237235994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2888DE-6050-4142-AE4F-D25AD5199F6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FC46243-7BEA-45A0-8E7B-CB1C877DAE40}">
      <dgm:prSet phldrT="[Text]"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  <a:latin typeface="Arial Black" panose="020B0A04020102020204" pitchFamily="34" charset="0"/>
            </a:rPr>
            <a:t>Objectives</a:t>
          </a:r>
          <a:endParaRPr lang="en-US" sz="36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8CCCF830-A2F3-49EA-A13F-7D1D5427FA60}" type="parTrans" cxnId="{75F4716C-4B80-48AB-9365-8B9414BED40D}">
      <dgm:prSet/>
      <dgm:spPr/>
      <dgm:t>
        <a:bodyPr/>
        <a:lstStyle/>
        <a:p>
          <a:endParaRPr lang="en-US"/>
        </a:p>
      </dgm:t>
    </dgm:pt>
    <dgm:pt modelId="{4D2A7BCA-5442-4A5F-91FD-25F9AC670802}" type="sibTrans" cxnId="{75F4716C-4B80-48AB-9365-8B9414BED40D}">
      <dgm:prSet/>
      <dgm:spPr/>
      <dgm:t>
        <a:bodyPr/>
        <a:lstStyle/>
        <a:p>
          <a:endParaRPr lang="en-US"/>
        </a:p>
      </dgm:t>
    </dgm:pt>
    <dgm:pt modelId="{E34AF2E5-CE98-4288-9849-E57AE4A23E4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rial Black" panose="020B0A04020102020204" pitchFamily="34" charset="0"/>
            </a:rPr>
            <a:t>To study the rationale and implementation structure of the MMU.</a:t>
          </a:r>
          <a:endParaRPr lang="en-US" sz="16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4C6FAF6E-B9BE-4B09-964E-EE41A5E7D9C1}" type="parTrans" cxnId="{E1324208-E6A0-4B69-8890-4A6BB46DFE0D}">
      <dgm:prSet/>
      <dgm:spPr/>
      <dgm:t>
        <a:bodyPr/>
        <a:lstStyle/>
        <a:p>
          <a:endParaRPr lang="en-US"/>
        </a:p>
      </dgm:t>
    </dgm:pt>
    <dgm:pt modelId="{256F35C0-9876-4C03-B63E-32DEF0B6458B}" type="sibTrans" cxnId="{E1324208-E6A0-4B69-8890-4A6BB46DFE0D}">
      <dgm:prSet/>
      <dgm:spPr/>
      <dgm:t>
        <a:bodyPr/>
        <a:lstStyle/>
        <a:p>
          <a:endParaRPr lang="en-US"/>
        </a:p>
      </dgm:t>
    </dgm:pt>
    <dgm:pt modelId="{5F7AA0DB-9212-4A96-B464-3E86DFCF305C}">
      <dgm:prSet phldrT="[Text]" custT="1"/>
      <dgm:spPr>
        <a:solidFill>
          <a:srgbClr val="993300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rial Black" panose="020B0A04020102020204" pitchFamily="34" charset="0"/>
            </a:rPr>
            <a:t>To assess the type of services provided and the availability of infrastructure, manpower, drugs, equipment to provide these services.</a:t>
          </a:r>
          <a:endParaRPr lang="en-US" sz="16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32524B8F-D0EC-4411-A34F-55864B26DBE3}" type="parTrans" cxnId="{BFFB0CBD-41B7-4B0B-A37F-E4F3F729B782}">
      <dgm:prSet/>
      <dgm:spPr/>
      <dgm:t>
        <a:bodyPr/>
        <a:lstStyle/>
        <a:p>
          <a:endParaRPr lang="en-US"/>
        </a:p>
      </dgm:t>
    </dgm:pt>
    <dgm:pt modelId="{CF99E384-0B12-48AA-993E-3CB3BFB470D1}" type="sibTrans" cxnId="{BFFB0CBD-41B7-4B0B-A37F-E4F3F729B782}">
      <dgm:prSet/>
      <dgm:spPr/>
      <dgm:t>
        <a:bodyPr/>
        <a:lstStyle/>
        <a:p>
          <a:endParaRPr lang="en-US"/>
        </a:p>
      </dgm:t>
    </dgm:pt>
    <dgm:pt modelId="{D863633A-A105-4E9F-946B-78FF0F53FBF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rial Black" panose="020B0A04020102020204" pitchFamily="34" charset="0"/>
            </a:rPr>
            <a:t>To identify and </a:t>
          </a:r>
          <a:r>
            <a:rPr lang="en-US" sz="1600" dirty="0" err="1" smtClean="0">
              <a:solidFill>
                <a:schemeClr val="bg1"/>
              </a:solidFill>
              <a:latin typeface="Arial Black" panose="020B0A04020102020204" pitchFamily="34" charset="0"/>
            </a:rPr>
            <a:t>analyse</a:t>
          </a:r>
          <a:r>
            <a:rPr lang="en-US" sz="1600" dirty="0" smtClean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en-US" sz="1600" dirty="0" smtClean="0">
              <a:solidFill>
                <a:schemeClr val="bg1"/>
              </a:solidFill>
              <a:latin typeface="Arial Black" panose="020B0A04020102020204" pitchFamily="34" charset="0"/>
            </a:rPr>
            <a:t>factors which hinder or enable the better implementation of MMU.</a:t>
          </a:r>
          <a:endParaRPr lang="en-US" sz="16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C477F46F-F963-4E03-8A37-B7E9BC8D09C6}" type="parTrans" cxnId="{BD66CAD6-4EB0-4102-8544-B3B2F6312358}">
      <dgm:prSet/>
      <dgm:spPr/>
      <dgm:t>
        <a:bodyPr/>
        <a:lstStyle/>
        <a:p>
          <a:endParaRPr lang="en-US"/>
        </a:p>
      </dgm:t>
    </dgm:pt>
    <dgm:pt modelId="{1982BA43-B286-40A4-971D-FD470F48FB23}" type="sibTrans" cxnId="{BD66CAD6-4EB0-4102-8544-B3B2F6312358}">
      <dgm:prSet/>
      <dgm:spPr/>
      <dgm:t>
        <a:bodyPr/>
        <a:lstStyle/>
        <a:p>
          <a:endParaRPr lang="en-US"/>
        </a:p>
      </dgm:t>
    </dgm:pt>
    <dgm:pt modelId="{3B83ED4D-563C-4C3A-8426-9845BD3992D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rial Black" panose="020B0A04020102020204" pitchFamily="34" charset="0"/>
            </a:rPr>
            <a:t>To assess the patient</a:t>
          </a:r>
          <a:r>
            <a:rPr lang="en-US" sz="1600" dirty="0" smtClean="0">
              <a:solidFill>
                <a:schemeClr val="bg1"/>
              </a:solidFill>
              <a:latin typeface="Arial Black" panose="020B0A04020102020204" pitchFamily="34" charset="0"/>
            </a:rPr>
            <a:t>/ client </a:t>
          </a:r>
          <a:r>
            <a:rPr lang="en-US" sz="1600" dirty="0" smtClean="0">
              <a:solidFill>
                <a:schemeClr val="bg1"/>
              </a:solidFill>
              <a:latin typeface="Arial Black" panose="020B0A04020102020204" pitchFamily="34" charset="0"/>
            </a:rPr>
            <a:t>satisfaction seeking the services of MMU.</a:t>
          </a:r>
          <a:endParaRPr lang="en-US" sz="16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EBA0AAA2-FB73-4E0D-A669-B72CA7067F93}" type="parTrans" cxnId="{906F5233-B8EC-4ED9-8A0B-7701872B7113}">
      <dgm:prSet/>
      <dgm:spPr/>
      <dgm:t>
        <a:bodyPr/>
        <a:lstStyle/>
        <a:p>
          <a:endParaRPr lang="en-US"/>
        </a:p>
      </dgm:t>
    </dgm:pt>
    <dgm:pt modelId="{F723A623-DBD5-497F-9899-A7E953ECE380}" type="sibTrans" cxnId="{906F5233-B8EC-4ED9-8A0B-7701872B7113}">
      <dgm:prSet/>
      <dgm:spPr/>
      <dgm:t>
        <a:bodyPr/>
        <a:lstStyle/>
        <a:p>
          <a:endParaRPr lang="en-US"/>
        </a:p>
      </dgm:t>
    </dgm:pt>
    <dgm:pt modelId="{C84F45D1-CA93-44BA-80B3-06D4A6EC3C89}" type="pres">
      <dgm:prSet presAssocID="{E32888DE-6050-4142-AE4F-D25AD5199F6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1964F4-1BC8-46CA-B2D9-4893F724E915}" type="pres">
      <dgm:prSet presAssocID="{DFC46243-7BEA-45A0-8E7B-CB1C877DAE40}" presName="root1" presStyleCnt="0"/>
      <dgm:spPr/>
    </dgm:pt>
    <dgm:pt modelId="{02149491-20D7-41D3-BE6A-258EA8553A8C}" type="pres">
      <dgm:prSet presAssocID="{DFC46243-7BEA-45A0-8E7B-CB1C877DAE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CDA389-510E-4278-BD5C-A53993BAD8F6}" type="pres">
      <dgm:prSet presAssocID="{DFC46243-7BEA-45A0-8E7B-CB1C877DAE40}" presName="level2hierChild" presStyleCnt="0"/>
      <dgm:spPr/>
    </dgm:pt>
    <dgm:pt modelId="{753A8F70-9707-4196-A82D-A899739BA2B2}" type="pres">
      <dgm:prSet presAssocID="{4C6FAF6E-B9BE-4B09-964E-EE41A5E7D9C1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B05BF2C4-A87B-42C5-BAD1-C20D4785CC57}" type="pres">
      <dgm:prSet presAssocID="{4C6FAF6E-B9BE-4B09-964E-EE41A5E7D9C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614C0D5-1C7F-47FC-8D5C-37E69FFB1FD3}" type="pres">
      <dgm:prSet presAssocID="{E34AF2E5-CE98-4288-9849-E57AE4A23E42}" presName="root2" presStyleCnt="0"/>
      <dgm:spPr/>
    </dgm:pt>
    <dgm:pt modelId="{902163F7-32CB-4884-89F9-84788C5ABBFA}" type="pres">
      <dgm:prSet presAssocID="{E34AF2E5-CE98-4288-9849-E57AE4A23E42}" presName="LevelTwoTextNode" presStyleLbl="node2" presStyleIdx="0" presStyleCnt="4" custScaleX="263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7AE0D4-E9C9-4363-A824-63F9B1755EE2}" type="pres">
      <dgm:prSet presAssocID="{E34AF2E5-CE98-4288-9849-E57AE4A23E42}" presName="level3hierChild" presStyleCnt="0"/>
      <dgm:spPr/>
    </dgm:pt>
    <dgm:pt modelId="{315C91B3-14AE-4189-8EF1-1BD415556CAD}" type="pres">
      <dgm:prSet presAssocID="{32524B8F-D0EC-4411-A34F-55864B26DBE3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32973730-984E-4DCB-A057-DB5175CA1A8A}" type="pres">
      <dgm:prSet presAssocID="{32524B8F-D0EC-4411-A34F-55864B26DBE3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0637D5D-DB93-45E7-A9FF-755A4B78F8E7}" type="pres">
      <dgm:prSet presAssocID="{5F7AA0DB-9212-4A96-B464-3E86DFCF305C}" presName="root2" presStyleCnt="0"/>
      <dgm:spPr/>
    </dgm:pt>
    <dgm:pt modelId="{E4C488DD-0D68-4381-A8D8-875A82FCBA6B}" type="pres">
      <dgm:prSet presAssocID="{5F7AA0DB-9212-4A96-B464-3E86DFCF305C}" presName="LevelTwoTextNode" presStyleLbl="node2" presStyleIdx="1" presStyleCnt="4" custScaleX="263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75126-7B4C-404F-B2E3-6C319C406897}" type="pres">
      <dgm:prSet presAssocID="{5F7AA0DB-9212-4A96-B464-3E86DFCF305C}" presName="level3hierChild" presStyleCnt="0"/>
      <dgm:spPr/>
    </dgm:pt>
    <dgm:pt modelId="{270FAA72-DB98-4E82-B2BE-AB18D96EFFFD}" type="pres">
      <dgm:prSet presAssocID="{C477F46F-F963-4E03-8A37-B7E9BC8D09C6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DA381B39-0A3B-4575-97A8-83C758C6A46D}" type="pres">
      <dgm:prSet presAssocID="{C477F46F-F963-4E03-8A37-B7E9BC8D09C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C12E0C7-49F3-4FF4-9797-D2E94E61D82C}" type="pres">
      <dgm:prSet presAssocID="{D863633A-A105-4E9F-946B-78FF0F53FBF8}" presName="root2" presStyleCnt="0"/>
      <dgm:spPr/>
    </dgm:pt>
    <dgm:pt modelId="{1F6B435F-4766-41FA-BAC1-346639C134C4}" type="pres">
      <dgm:prSet presAssocID="{D863633A-A105-4E9F-946B-78FF0F53FBF8}" presName="LevelTwoTextNode" presStyleLbl="node2" presStyleIdx="2" presStyleCnt="4" custScaleX="263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B13E25-6BEC-48B9-8D56-0C9F73D1B948}" type="pres">
      <dgm:prSet presAssocID="{D863633A-A105-4E9F-946B-78FF0F53FBF8}" presName="level3hierChild" presStyleCnt="0"/>
      <dgm:spPr/>
    </dgm:pt>
    <dgm:pt modelId="{C8FC749D-2A8A-44F4-96CC-4F3C7C8C1DC0}" type="pres">
      <dgm:prSet presAssocID="{EBA0AAA2-FB73-4E0D-A669-B72CA7067F93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CC3B660A-9C17-4EF2-AEB5-13892A051EDC}" type="pres">
      <dgm:prSet presAssocID="{EBA0AAA2-FB73-4E0D-A669-B72CA7067F9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0B4BF42-2903-4A02-9198-82ECCD1E197F}" type="pres">
      <dgm:prSet presAssocID="{3B83ED4D-563C-4C3A-8426-9845BD3992D2}" presName="root2" presStyleCnt="0"/>
      <dgm:spPr/>
    </dgm:pt>
    <dgm:pt modelId="{34235F7B-C0C9-4EA2-A17E-69A242EE47F6}" type="pres">
      <dgm:prSet presAssocID="{3B83ED4D-563C-4C3A-8426-9845BD3992D2}" presName="LevelTwoTextNode" presStyleLbl="node2" presStyleIdx="3" presStyleCnt="4" custScaleX="263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2F72D3-4C53-4405-969C-55ECB1B3E64B}" type="pres">
      <dgm:prSet presAssocID="{3B83ED4D-563C-4C3A-8426-9845BD3992D2}" presName="level3hierChild" presStyleCnt="0"/>
      <dgm:spPr/>
    </dgm:pt>
  </dgm:ptLst>
  <dgm:cxnLst>
    <dgm:cxn modelId="{906F5233-B8EC-4ED9-8A0B-7701872B7113}" srcId="{DFC46243-7BEA-45A0-8E7B-CB1C877DAE40}" destId="{3B83ED4D-563C-4C3A-8426-9845BD3992D2}" srcOrd="3" destOrd="0" parTransId="{EBA0AAA2-FB73-4E0D-A669-B72CA7067F93}" sibTransId="{F723A623-DBD5-497F-9899-A7E953ECE380}"/>
    <dgm:cxn modelId="{5579A78B-AD7D-4B87-B1EB-1E53993B3CE9}" type="presOf" srcId="{4C6FAF6E-B9BE-4B09-964E-EE41A5E7D9C1}" destId="{753A8F70-9707-4196-A82D-A899739BA2B2}" srcOrd="0" destOrd="0" presId="urn:microsoft.com/office/officeart/2008/layout/HorizontalMultiLevelHierarchy"/>
    <dgm:cxn modelId="{E05BED13-F818-4177-A0BB-CC0B8E52E9D5}" type="presOf" srcId="{5F7AA0DB-9212-4A96-B464-3E86DFCF305C}" destId="{E4C488DD-0D68-4381-A8D8-875A82FCBA6B}" srcOrd="0" destOrd="0" presId="urn:microsoft.com/office/officeart/2008/layout/HorizontalMultiLevelHierarchy"/>
    <dgm:cxn modelId="{E14AFC8D-0E8A-4A9C-AFA1-82CABA000EBF}" type="presOf" srcId="{EBA0AAA2-FB73-4E0D-A669-B72CA7067F93}" destId="{CC3B660A-9C17-4EF2-AEB5-13892A051EDC}" srcOrd="1" destOrd="0" presId="urn:microsoft.com/office/officeart/2008/layout/HorizontalMultiLevelHierarchy"/>
    <dgm:cxn modelId="{BFFEB1AA-1B5E-4C47-AED1-D1763219BFDE}" type="presOf" srcId="{E34AF2E5-CE98-4288-9849-E57AE4A23E42}" destId="{902163F7-32CB-4884-89F9-84788C5ABBFA}" srcOrd="0" destOrd="0" presId="urn:microsoft.com/office/officeart/2008/layout/HorizontalMultiLevelHierarchy"/>
    <dgm:cxn modelId="{5205F390-C248-4E94-9A6C-385303754F2E}" type="presOf" srcId="{32524B8F-D0EC-4411-A34F-55864B26DBE3}" destId="{32973730-984E-4DCB-A057-DB5175CA1A8A}" srcOrd="1" destOrd="0" presId="urn:microsoft.com/office/officeart/2008/layout/HorizontalMultiLevelHierarchy"/>
    <dgm:cxn modelId="{766C9B56-DF1F-4EFC-8B80-4445CF47BEAA}" type="presOf" srcId="{C477F46F-F963-4E03-8A37-B7E9BC8D09C6}" destId="{DA381B39-0A3B-4575-97A8-83C758C6A46D}" srcOrd="1" destOrd="0" presId="urn:microsoft.com/office/officeart/2008/layout/HorizontalMultiLevelHierarchy"/>
    <dgm:cxn modelId="{00FB7E0B-5811-426A-B1D9-E5D1FFAE57E2}" type="presOf" srcId="{4C6FAF6E-B9BE-4B09-964E-EE41A5E7D9C1}" destId="{B05BF2C4-A87B-42C5-BAD1-C20D4785CC57}" srcOrd="1" destOrd="0" presId="urn:microsoft.com/office/officeart/2008/layout/HorizontalMultiLevelHierarchy"/>
    <dgm:cxn modelId="{75F4716C-4B80-48AB-9365-8B9414BED40D}" srcId="{E32888DE-6050-4142-AE4F-D25AD5199F60}" destId="{DFC46243-7BEA-45A0-8E7B-CB1C877DAE40}" srcOrd="0" destOrd="0" parTransId="{8CCCF830-A2F3-49EA-A13F-7D1D5427FA60}" sibTransId="{4D2A7BCA-5442-4A5F-91FD-25F9AC670802}"/>
    <dgm:cxn modelId="{003D7F60-EB91-40D9-8CF8-13533CA63B9A}" type="presOf" srcId="{EBA0AAA2-FB73-4E0D-A669-B72CA7067F93}" destId="{C8FC749D-2A8A-44F4-96CC-4F3C7C8C1DC0}" srcOrd="0" destOrd="0" presId="urn:microsoft.com/office/officeart/2008/layout/HorizontalMultiLevelHierarchy"/>
    <dgm:cxn modelId="{E1324208-E6A0-4B69-8890-4A6BB46DFE0D}" srcId="{DFC46243-7BEA-45A0-8E7B-CB1C877DAE40}" destId="{E34AF2E5-CE98-4288-9849-E57AE4A23E42}" srcOrd="0" destOrd="0" parTransId="{4C6FAF6E-B9BE-4B09-964E-EE41A5E7D9C1}" sibTransId="{256F35C0-9876-4C03-B63E-32DEF0B6458B}"/>
    <dgm:cxn modelId="{FDB564CC-99FA-4EB5-9919-3EF2C3F88309}" type="presOf" srcId="{3B83ED4D-563C-4C3A-8426-9845BD3992D2}" destId="{34235F7B-C0C9-4EA2-A17E-69A242EE47F6}" srcOrd="0" destOrd="0" presId="urn:microsoft.com/office/officeart/2008/layout/HorizontalMultiLevelHierarchy"/>
    <dgm:cxn modelId="{72DA4F2F-14ED-4166-9B68-C9E19AAFB9CF}" type="presOf" srcId="{32524B8F-D0EC-4411-A34F-55864B26DBE3}" destId="{315C91B3-14AE-4189-8EF1-1BD415556CAD}" srcOrd="0" destOrd="0" presId="urn:microsoft.com/office/officeart/2008/layout/HorizontalMultiLevelHierarchy"/>
    <dgm:cxn modelId="{B55D1D6C-001C-4FFB-828A-28690EBACA9F}" type="presOf" srcId="{DFC46243-7BEA-45A0-8E7B-CB1C877DAE40}" destId="{02149491-20D7-41D3-BE6A-258EA8553A8C}" srcOrd="0" destOrd="0" presId="urn:microsoft.com/office/officeart/2008/layout/HorizontalMultiLevelHierarchy"/>
    <dgm:cxn modelId="{8FDF6460-8C0F-4D5C-ABD1-DB9886FF0AF7}" type="presOf" srcId="{E32888DE-6050-4142-AE4F-D25AD5199F60}" destId="{C84F45D1-CA93-44BA-80B3-06D4A6EC3C89}" srcOrd="0" destOrd="0" presId="urn:microsoft.com/office/officeart/2008/layout/HorizontalMultiLevelHierarchy"/>
    <dgm:cxn modelId="{F633736F-3E6D-4D60-AEFE-8EE9A27A0416}" type="presOf" srcId="{D863633A-A105-4E9F-946B-78FF0F53FBF8}" destId="{1F6B435F-4766-41FA-BAC1-346639C134C4}" srcOrd="0" destOrd="0" presId="urn:microsoft.com/office/officeart/2008/layout/HorizontalMultiLevelHierarchy"/>
    <dgm:cxn modelId="{F54D3D1D-094D-4D31-A41D-8599ECCA36CB}" type="presOf" srcId="{C477F46F-F963-4E03-8A37-B7E9BC8D09C6}" destId="{270FAA72-DB98-4E82-B2BE-AB18D96EFFFD}" srcOrd="0" destOrd="0" presId="urn:microsoft.com/office/officeart/2008/layout/HorizontalMultiLevelHierarchy"/>
    <dgm:cxn modelId="{BFFB0CBD-41B7-4B0B-A37F-E4F3F729B782}" srcId="{DFC46243-7BEA-45A0-8E7B-CB1C877DAE40}" destId="{5F7AA0DB-9212-4A96-B464-3E86DFCF305C}" srcOrd="1" destOrd="0" parTransId="{32524B8F-D0EC-4411-A34F-55864B26DBE3}" sibTransId="{CF99E384-0B12-48AA-993E-3CB3BFB470D1}"/>
    <dgm:cxn modelId="{BD66CAD6-4EB0-4102-8544-B3B2F6312358}" srcId="{DFC46243-7BEA-45A0-8E7B-CB1C877DAE40}" destId="{D863633A-A105-4E9F-946B-78FF0F53FBF8}" srcOrd="2" destOrd="0" parTransId="{C477F46F-F963-4E03-8A37-B7E9BC8D09C6}" sibTransId="{1982BA43-B286-40A4-971D-FD470F48FB23}"/>
    <dgm:cxn modelId="{9C91116F-568B-43DD-9FCB-7BB34609BEF6}" type="presParOf" srcId="{C84F45D1-CA93-44BA-80B3-06D4A6EC3C89}" destId="{951964F4-1BC8-46CA-B2D9-4893F724E915}" srcOrd="0" destOrd="0" presId="urn:microsoft.com/office/officeart/2008/layout/HorizontalMultiLevelHierarchy"/>
    <dgm:cxn modelId="{D1E2106A-396A-453F-9711-D70DB8C497FE}" type="presParOf" srcId="{951964F4-1BC8-46CA-B2D9-4893F724E915}" destId="{02149491-20D7-41D3-BE6A-258EA8553A8C}" srcOrd="0" destOrd="0" presId="urn:microsoft.com/office/officeart/2008/layout/HorizontalMultiLevelHierarchy"/>
    <dgm:cxn modelId="{7F11F476-C1F6-4908-A17A-2174573449BF}" type="presParOf" srcId="{951964F4-1BC8-46CA-B2D9-4893F724E915}" destId="{74CDA389-510E-4278-BD5C-A53993BAD8F6}" srcOrd="1" destOrd="0" presId="urn:microsoft.com/office/officeart/2008/layout/HorizontalMultiLevelHierarchy"/>
    <dgm:cxn modelId="{57721634-AB59-4937-B991-9AC6D4E35BB4}" type="presParOf" srcId="{74CDA389-510E-4278-BD5C-A53993BAD8F6}" destId="{753A8F70-9707-4196-A82D-A899739BA2B2}" srcOrd="0" destOrd="0" presId="urn:microsoft.com/office/officeart/2008/layout/HorizontalMultiLevelHierarchy"/>
    <dgm:cxn modelId="{83F95692-DCFD-448C-A9D3-97DF32A24181}" type="presParOf" srcId="{753A8F70-9707-4196-A82D-A899739BA2B2}" destId="{B05BF2C4-A87B-42C5-BAD1-C20D4785CC57}" srcOrd="0" destOrd="0" presId="urn:microsoft.com/office/officeart/2008/layout/HorizontalMultiLevelHierarchy"/>
    <dgm:cxn modelId="{EA183C0E-17C2-4724-B98F-AEAAD6C144C1}" type="presParOf" srcId="{74CDA389-510E-4278-BD5C-A53993BAD8F6}" destId="{7614C0D5-1C7F-47FC-8D5C-37E69FFB1FD3}" srcOrd="1" destOrd="0" presId="urn:microsoft.com/office/officeart/2008/layout/HorizontalMultiLevelHierarchy"/>
    <dgm:cxn modelId="{F69E9B5D-6637-4467-AD6D-B24B32B52C32}" type="presParOf" srcId="{7614C0D5-1C7F-47FC-8D5C-37E69FFB1FD3}" destId="{902163F7-32CB-4884-89F9-84788C5ABBFA}" srcOrd="0" destOrd="0" presId="urn:microsoft.com/office/officeart/2008/layout/HorizontalMultiLevelHierarchy"/>
    <dgm:cxn modelId="{72906500-025C-4CAE-AC48-719259E87F61}" type="presParOf" srcId="{7614C0D5-1C7F-47FC-8D5C-37E69FFB1FD3}" destId="{197AE0D4-E9C9-4363-A824-63F9B1755EE2}" srcOrd="1" destOrd="0" presId="urn:microsoft.com/office/officeart/2008/layout/HorizontalMultiLevelHierarchy"/>
    <dgm:cxn modelId="{75C48781-1FC0-4136-BD17-35964F803DA6}" type="presParOf" srcId="{74CDA389-510E-4278-BD5C-A53993BAD8F6}" destId="{315C91B3-14AE-4189-8EF1-1BD415556CAD}" srcOrd="2" destOrd="0" presId="urn:microsoft.com/office/officeart/2008/layout/HorizontalMultiLevelHierarchy"/>
    <dgm:cxn modelId="{372BFE87-17CC-4F92-A4C1-13456B27411C}" type="presParOf" srcId="{315C91B3-14AE-4189-8EF1-1BD415556CAD}" destId="{32973730-984E-4DCB-A057-DB5175CA1A8A}" srcOrd="0" destOrd="0" presId="urn:microsoft.com/office/officeart/2008/layout/HorizontalMultiLevelHierarchy"/>
    <dgm:cxn modelId="{BE683FB5-549A-4D06-A6DA-7BA148CA32FC}" type="presParOf" srcId="{74CDA389-510E-4278-BD5C-A53993BAD8F6}" destId="{F0637D5D-DB93-45E7-A9FF-755A4B78F8E7}" srcOrd="3" destOrd="0" presId="urn:microsoft.com/office/officeart/2008/layout/HorizontalMultiLevelHierarchy"/>
    <dgm:cxn modelId="{45308FCF-D6F7-417D-BDD1-8A4A9B46D7B5}" type="presParOf" srcId="{F0637D5D-DB93-45E7-A9FF-755A4B78F8E7}" destId="{E4C488DD-0D68-4381-A8D8-875A82FCBA6B}" srcOrd="0" destOrd="0" presId="urn:microsoft.com/office/officeart/2008/layout/HorizontalMultiLevelHierarchy"/>
    <dgm:cxn modelId="{556D478E-339B-460E-AE92-F4D2E05BD288}" type="presParOf" srcId="{F0637D5D-DB93-45E7-A9FF-755A4B78F8E7}" destId="{A4675126-7B4C-404F-B2E3-6C319C406897}" srcOrd="1" destOrd="0" presId="urn:microsoft.com/office/officeart/2008/layout/HorizontalMultiLevelHierarchy"/>
    <dgm:cxn modelId="{20B698BE-53AD-4464-A5F2-8229FB70AAE9}" type="presParOf" srcId="{74CDA389-510E-4278-BD5C-A53993BAD8F6}" destId="{270FAA72-DB98-4E82-B2BE-AB18D96EFFFD}" srcOrd="4" destOrd="0" presId="urn:microsoft.com/office/officeart/2008/layout/HorizontalMultiLevelHierarchy"/>
    <dgm:cxn modelId="{56C0A003-4C16-4697-A8FC-619CEF0CB41F}" type="presParOf" srcId="{270FAA72-DB98-4E82-B2BE-AB18D96EFFFD}" destId="{DA381B39-0A3B-4575-97A8-83C758C6A46D}" srcOrd="0" destOrd="0" presId="urn:microsoft.com/office/officeart/2008/layout/HorizontalMultiLevelHierarchy"/>
    <dgm:cxn modelId="{4FB81B49-B590-4EA9-B3FD-8810B7FD780F}" type="presParOf" srcId="{74CDA389-510E-4278-BD5C-A53993BAD8F6}" destId="{8C12E0C7-49F3-4FF4-9797-D2E94E61D82C}" srcOrd="5" destOrd="0" presId="urn:microsoft.com/office/officeart/2008/layout/HorizontalMultiLevelHierarchy"/>
    <dgm:cxn modelId="{991829FE-D694-4FD7-9CFF-3B77A5BE9FEB}" type="presParOf" srcId="{8C12E0C7-49F3-4FF4-9797-D2E94E61D82C}" destId="{1F6B435F-4766-41FA-BAC1-346639C134C4}" srcOrd="0" destOrd="0" presId="urn:microsoft.com/office/officeart/2008/layout/HorizontalMultiLevelHierarchy"/>
    <dgm:cxn modelId="{611DEEB1-D94C-4BEC-9C6B-0E8670635613}" type="presParOf" srcId="{8C12E0C7-49F3-4FF4-9797-D2E94E61D82C}" destId="{38B13E25-6BEC-48B9-8D56-0C9F73D1B948}" srcOrd="1" destOrd="0" presId="urn:microsoft.com/office/officeart/2008/layout/HorizontalMultiLevelHierarchy"/>
    <dgm:cxn modelId="{6C19B67A-AD1F-4D56-9ADB-D000C6C83AA7}" type="presParOf" srcId="{74CDA389-510E-4278-BD5C-A53993BAD8F6}" destId="{C8FC749D-2A8A-44F4-96CC-4F3C7C8C1DC0}" srcOrd="6" destOrd="0" presId="urn:microsoft.com/office/officeart/2008/layout/HorizontalMultiLevelHierarchy"/>
    <dgm:cxn modelId="{C1FEF498-9DC9-4AA5-9F90-C9B698CAC6BF}" type="presParOf" srcId="{C8FC749D-2A8A-44F4-96CC-4F3C7C8C1DC0}" destId="{CC3B660A-9C17-4EF2-AEB5-13892A051EDC}" srcOrd="0" destOrd="0" presId="urn:microsoft.com/office/officeart/2008/layout/HorizontalMultiLevelHierarchy"/>
    <dgm:cxn modelId="{1848966A-B5FE-4EAA-BFA7-C1DC1CCE0BCE}" type="presParOf" srcId="{74CDA389-510E-4278-BD5C-A53993BAD8F6}" destId="{40B4BF42-2903-4A02-9198-82ECCD1E197F}" srcOrd="7" destOrd="0" presId="urn:microsoft.com/office/officeart/2008/layout/HorizontalMultiLevelHierarchy"/>
    <dgm:cxn modelId="{E4155B7C-CB34-4FD1-B5F9-064B8A207C5B}" type="presParOf" srcId="{40B4BF42-2903-4A02-9198-82ECCD1E197F}" destId="{34235F7B-C0C9-4EA2-A17E-69A242EE47F6}" srcOrd="0" destOrd="0" presId="urn:microsoft.com/office/officeart/2008/layout/HorizontalMultiLevelHierarchy"/>
    <dgm:cxn modelId="{26F56C36-9DCF-4AE4-9F0D-E9B47ACCFA7E}" type="presParOf" srcId="{40B4BF42-2903-4A02-9198-82ECCD1E197F}" destId="{C52F72D3-4C53-4405-969C-55ECB1B3E6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044BD6-87FC-40A3-B886-F36A386A2F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ECB00-98B7-43FD-A104-E2706C9144D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Mountainous &amp; geographically hostile terrain having sparse and scattered population.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8A377F2A-4D13-49B4-8D02-6227C30FA4D1}" type="parTrans" cxnId="{A6F5D14B-D717-4088-9CBB-C006C83C80A4}">
      <dgm:prSet/>
      <dgm:spPr/>
      <dgm:t>
        <a:bodyPr/>
        <a:lstStyle/>
        <a:p>
          <a:endParaRPr lang="en-US"/>
        </a:p>
      </dgm:t>
    </dgm:pt>
    <dgm:pt modelId="{37F641EA-3CA8-433E-A890-3436D08E1C92}" type="sibTrans" cxnId="{A6F5D14B-D717-4088-9CBB-C006C83C80A4}">
      <dgm:prSet/>
      <dgm:spPr/>
      <dgm:t>
        <a:bodyPr/>
        <a:lstStyle/>
        <a:p>
          <a:endParaRPr lang="en-US"/>
        </a:p>
      </dgm:t>
    </dgm:pt>
    <dgm:pt modelId="{C256EF9F-01E0-4AED-B10E-375BFF90E0D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Lack of Public Health Services.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33AE38DB-0A99-48B7-BBA8-E8BF5F6BE42E}" type="parTrans" cxnId="{7CB1FCCB-0C5D-4222-AFE1-F9AC9D84644F}">
      <dgm:prSet/>
      <dgm:spPr/>
      <dgm:t>
        <a:bodyPr/>
        <a:lstStyle/>
        <a:p>
          <a:endParaRPr lang="en-US"/>
        </a:p>
      </dgm:t>
    </dgm:pt>
    <dgm:pt modelId="{957437A7-1E8C-401A-A79B-A79D644ADFE9}" type="sibTrans" cxnId="{7CB1FCCB-0C5D-4222-AFE1-F9AC9D84644F}">
      <dgm:prSet/>
      <dgm:spPr/>
      <dgm:t>
        <a:bodyPr/>
        <a:lstStyle/>
        <a:p>
          <a:endParaRPr lang="en-US"/>
        </a:p>
      </dgm:t>
    </dgm:pt>
    <dgm:pt modelId="{8C750105-248F-4E99-8095-FFBB35EBEE88}">
      <dgm:prSet phldrT="[Text]" custT="1"/>
      <dgm:spPr>
        <a:solidFill>
          <a:srgbClr val="99330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Secondary costs associated with seeking healthcare services.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B0C67C39-30B7-460E-98E5-59F9CE3FCBB8}" type="parTrans" cxnId="{AA4D53B5-D215-4504-9BF6-ED68AD054A54}">
      <dgm:prSet/>
      <dgm:spPr/>
      <dgm:t>
        <a:bodyPr/>
        <a:lstStyle/>
        <a:p>
          <a:endParaRPr lang="en-US"/>
        </a:p>
      </dgm:t>
    </dgm:pt>
    <dgm:pt modelId="{6384A4A9-0BAA-44A8-9819-94DC35901DA3}" type="sibTrans" cxnId="{AA4D53B5-D215-4504-9BF6-ED68AD054A54}">
      <dgm:prSet/>
      <dgm:spPr/>
      <dgm:t>
        <a:bodyPr/>
        <a:lstStyle/>
        <a:p>
          <a:endParaRPr lang="en-US"/>
        </a:p>
      </dgm:t>
    </dgm:pt>
    <dgm:pt modelId="{670055CF-8F9F-416D-BB4A-1B75E2EB1E3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Three distinct </a:t>
          </a:r>
          <a:r>
            <a:rPr lang="en-US" sz="1600" dirty="0" smtClean="0">
              <a:latin typeface="Arial Black" panose="020B0A04020102020204" pitchFamily="34" charset="0"/>
            </a:rPr>
            <a:t>MMU </a:t>
          </a:r>
          <a:r>
            <a:rPr lang="en-US" sz="1600" dirty="0" smtClean="0">
              <a:latin typeface="Arial Black" panose="020B0A04020102020204" pitchFamily="34" charset="0"/>
            </a:rPr>
            <a:t>models</a:t>
          </a:r>
        </a:p>
        <a:p>
          <a:r>
            <a:rPr lang="en-US" sz="1600" dirty="0" smtClean="0">
              <a:latin typeface="Arial Black" panose="020B0A04020102020204" pitchFamily="34" charset="0"/>
            </a:rPr>
            <a:t>	13 X Mobile Medical Unit (NGOs)– </a:t>
          </a:r>
          <a:r>
            <a:rPr lang="en-US" sz="1600" dirty="0" err="1" smtClean="0">
              <a:latin typeface="Arial Black" panose="020B0A04020102020204" pitchFamily="34" charset="0"/>
            </a:rPr>
            <a:t>Arogya</a:t>
          </a:r>
          <a:r>
            <a:rPr lang="en-US" sz="1600" dirty="0" smtClean="0">
              <a:latin typeface="Arial Black" panose="020B0A04020102020204" pitchFamily="34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</a:rPr>
            <a:t>Rath</a:t>
          </a:r>
          <a:r>
            <a:rPr lang="en-US" sz="1600" dirty="0" smtClean="0">
              <a:latin typeface="Arial Black" panose="020B0A04020102020204" pitchFamily="34" charset="0"/>
            </a:rPr>
            <a:t>.</a:t>
          </a:r>
        </a:p>
        <a:p>
          <a:r>
            <a:rPr lang="en-US" sz="1600" dirty="0" smtClean="0">
              <a:latin typeface="Arial Black" panose="020B0A04020102020204" pitchFamily="34" charset="0"/>
            </a:rPr>
            <a:t>	2 X Mobile Medical Units managed by HLFPPT.</a:t>
          </a:r>
        </a:p>
        <a:p>
          <a:r>
            <a:rPr lang="en-US" sz="1600" dirty="0" smtClean="0">
              <a:latin typeface="Arial Black" panose="020B0A04020102020204" pitchFamily="34" charset="0"/>
            </a:rPr>
            <a:t>	2 X  Diagnostic MMUs managed by Birla Institute of Scientific 	Research, </a:t>
          </a:r>
          <a:r>
            <a:rPr lang="en-US" sz="1600" dirty="0" err="1" smtClean="0">
              <a:latin typeface="Arial Black" panose="020B0A04020102020204" pitchFamily="34" charset="0"/>
            </a:rPr>
            <a:t>Nainital</a:t>
          </a:r>
          <a:r>
            <a:rPr lang="en-US" sz="1600" dirty="0" smtClean="0">
              <a:latin typeface="Arial Black" panose="020B0A04020102020204" pitchFamily="34" charset="0"/>
            </a:rPr>
            <a:t>	&amp; </a:t>
          </a:r>
          <a:r>
            <a:rPr lang="en-US" sz="1600" dirty="0" err="1" smtClean="0">
              <a:latin typeface="Arial Black" panose="020B0A04020102020204" pitchFamily="34" charset="0"/>
            </a:rPr>
            <a:t>Aarohi</a:t>
          </a:r>
          <a:r>
            <a:rPr lang="en-US" sz="1600" dirty="0" smtClean="0">
              <a:latin typeface="Arial Black" panose="020B0A04020102020204" pitchFamily="34" charset="0"/>
            </a:rPr>
            <a:t>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8D5CB6BB-9F3F-47BA-8440-4B530965247A}" type="parTrans" cxnId="{0EC81D21-2248-40FA-BA61-6F8825BCDB7C}">
      <dgm:prSet/>
      <dgm:spPr/>
      <dgm:t>
        <a:bodyPr/>
        <a:lstStyle/>
        <a:p>
          <a:endParaRPr lang="en-US"/>
        </a:p>
      </dgm:t>
    </dgm:pt>
    <dgm:pt modelId="{692BA612-4BBF-40FC-919E-496DFB494661}" type="sibTrans" cxnId="{0EC81D21-2248-40FA-BA61-6F8825BCDB7C}">
      <dgm:prSet/>
      <dgm:spPr/>
      <dgm:t>
        <a:bodyPr/>
        <a:lstStyle/>
        <a:p>
          <a:endParaRPr lang="en-US"/>
        </a:p>
      </dgm:t>
    </dgm:pt>
    <dgm:pt modelId="{B0EEDA63-A6EA-4532-83E7-6A1E77FFDEFD}" type="pres">
      <dgm:prSet presAssocID="{90044BD6-87FC-40A3-B886-F36A386A2F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2B1C9-F143-4896-8B09-4EC4D3E601BF}" type="pres">
      <dgm:prSet presAssocID="{96DECB00-98B7-43FD-A104-E2706C9144D0}" presName="parentLin" presStyleCnt="0"/>
      <dgm:spPr/>
    </dgm:pt>
    <dgm:pt modelId="{921F8DCB-4986-4FBF-BD05-C6F321BD53FA}" type="pres">
      <dgm:prSet presAssocID="{96DECB00-98B7-43FD-A104-E2706C9144D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5D3F7A7-7AE2-4431-8B68-00C0CDF815A9}" type="pres">
      <dgm:prSet presAssocID="{96DECB00-98B7-43FD-A104-E2706C9144D0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33F8A-D154-4104-9EB6-948F5DB66917}" type="pres">
      <dgm:prSet presAssocID="{96DECB00-98B7-43FD-A104-E2706C9144D0}" presName="negativeSpace" presStyleCnt="0"/>
      <dgm:spPr/>
    </dgm:pt>
    <dgm:pt modelId="{956B5E76-4586-481F-B814-EF49D24A1AD8}" type="pres">
      <dgm:prSet presAssocID="{96DECB00-98B7-43FD-A104-E2706C9144D0}" presName="childText" presStyleLbl="conFgAcc1" presStyleIdx="0" presStyleCnt="4">
        <dgm:presLayoutVars>
          <dgm:bulletEnabled val="1"/>
        </dgm:presLayoutVars>
      </dgm:prSet>
      <dgm:spPr/>
    </dgm:pt>
    <dgm:pt modelId="{7EC7F013-203B-4292-A81C-33E8190A036E}" type="pres">
      <dgm:prSet presAssocID="{37F641EA-3CA8-433E-A890-3436D08E1C92}" presName="spaceBetweenRectangles" presStyleCnt="0"/>
      <dgm:spPr/>
    </dgm:pt>
    <dgm:pt modelId="{C7DEB8FE-5A06-4D69-8589-74FCF46048CD}" type="pres">
      <dgm:prSet presAssocID="{C256EF9F-01E0-4AED-B10E-375BFF90E0D4}" presName="parentLin" presStyleCnt="0"/>
      <dgm:spPr/>
    </dgm:pt>
    <dgm:pt modelId="{37AC562E-FE3D-4C72-ACD4-BA77CEB8F7AD}" type="pres">
      <dgm:prSet presAssocID="{C256EF9F-01E0-4AED-B10E-375BFF90E0D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2E5B25-EF4D-4C8C-AD2E-F168F2EF3E1F}" type="pres">
      <dgm:prSet presAssocID="{C256EF9F-01E0-4AED-B10E-375BFF90E0D4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0AD0A-4A82-434B-B45A-F428CA40FA4C}" type="pres">
      <dgm:prSet presAssocID="{C256EF9F-01E0-4AED-B10E-375BFF90E0D4}" presName="negativeSpace" presStyleCnt="0"/>
      <dgm:spPr/>
    </dgm:pt>
    <dgm:pt modelId="{CE2921E8-FAE3-4A3D-B7DE-460733DE52A6}" type="pres">
      <dgm:prSet presAssocID="{C256EF9F-01E0-4AED-B10E-375BFF90E0D4}" presName="childText" presStyleLbl="conFgAcc1" presStyleIdx="1" presStyleCnt="4">
        <dgm:presLayoutVars>
          <dgm:bulletEnabled val="1"/>
        </dgm:presLayoutVars>
      </dgm:prSet>
      <dgm:spPr/>
    </dgm:pt>
    <dgm:pt modelId="{6FE34C92-4C32-4A7B-8F0C-472F0876A792}" type="pres">
      <dgm:prSet presAssocID="{957437A7-1E8C-401A-A79B-A79D644ADFE9}" presName="spaceBetweenRectangles" presStyleCnt="0"/>
      <dgm:spPr/>
    </dgm:pt>
    <dgm:pt modelId="{2BD42270-AFE2-406D-8A78-65542B472ABE}" type="pres">
      <dgm:prSet presAssocID="{8C750105-248F-4E99-8095-FFBB35EBEE88}" presName="parentLin" presStyleCnt="0"/>
      <dgm:spPr/>
    </dgm:pt>
    <dgm:pt modelId="{042DE841-2C82-4DA9-B526-C6F4A61AF1A1}" type="pres">
      <dgm:prSet presAssocID="{8C750105-248F-4E99-8095-FFBB35EBEE8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2456088-E288-41F2-95FA-7B69B0F34E64}" type="pres">
      <dgm:prSet presAssocID="{8C750105-248F-4E99-8095-FFBB35EBEE88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A6414-0BD5-48AB-AA78-388E32304570}" type="pres">
      <dgm:prSet presAssocID="{8C750105-248F-4E99-8095-FFBB35EBEE88}" presName="negativeSpace" presStyleCnt="0"/>
      <dgm:spPr/>
    </dgm:pt>
    <dgm:pt modelId="{78C96213-88F2-4A4F-BA8D-1A433D9E0F4E}" type="pres">
      <dgm:prSet presAssocID="{8C750105-248F-4E99-8095-FFBB35EBEE88}" presName="childText" presStyleLbl="conFgAcc1" presStyleIdx="2" presStyleCnt="4">
        <dgm:presLayoutVars>
          <dgm:bulletEnabled val="1"/>
        </dgm:presLayoutVars>
      </dgm:prSet>
      <dgm:spPr/>
    </dgm:pt>
    <dgm:pt modelId="{582DB7A0-7686-4DED-A5D6-4574B52D1278}" type="pres">
      <dgm:prSet presAssocID="{6384A4A9-0BAA-44A8-9819-94DC35901DA3}" presName="spaceBetweenRectangles" presStyleCnt="0"/>
      <dgm:spPr/>
    </dgm:pt>
    <dgm:pt modelId="{88272454-A1F7-49A3-9296-07112873BC14}" type="pres">
      <dgm:prSet presAssocID="{670055CF-8F9F-416D-BB4A-1B75E2EB1E37}" presName="parentLin" presStyleCnt="0"/>
      <dgm:spPr/>
    </dgm:pt>
    <dgm:pt modelId="{E382A076-591D-4D79-8BF8-F5553E4D19A9}" type="pres">
      <dgm:prSet presAssocID="{670055CF-8F9F-416D-BB4A-1B75E2EB1E3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30DE3E4-570D-4EBE-BDD0-733EDA15901B}" type="pres">
      <dgm:prSet presAssocID="{670055CF-8F9F-416D-BB4A-1B75E2EB1E37}" presName="parentText" presStyleLbl="node1" presStyleIdx="3" presStyleCnt="4" custScaleX="142857" custScaleY="2063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6870D-3C2B-4AD6-9B05-82704C2AAEC0}" type="pres">
      <dgm:prSet presAssocID="{670055CF-8F9F-416D-BB4A-1B75E2EB1E37}" presName="negativeSpace" presStyleCnt="0"/>
      <dgm:spPr/>
    </dgm:pt>
    <dgm:pt modelId="{AC59C517-2D0D-43FF-BAB1-92E9E8601D3B}" type="pres">
      <dgm:prSet presAssocID="{670055CF-8F9F-416D-BB4A-1B75E2EB1E3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E68B35D-A70B-47DF-A302-A45CB9597783}" type="presOf" srcId="{8C750105-248F-4E99-8095-FFBB35EBEE88}" destId="{82456088-E288-41F2-95FA-7B69B0F34E64}" srcOrd="1" destOrd="0" presId="urn:microsoft.com/office/officeart/2005/8/layout/list1"/>
    <dgm:cxn modelId="{55D73B4D-224D-482F-B79E-918A2347D21D}" type="presOf" srcId="{8C750105-248F-4E99-8095-FFBB35EBEE88}" destId="{042DE841-2C82-4DA9-B526-C6F4A61AF1A1}" srcOrd="0" destOrd="0" presId="urn:microsoft.com/office/officeart/2005/8/layout/list1"/>
    <dgm:cxn modelId="{211E205E-AFE6-4CCB-AE8A-522BAA3FD35B}" type="presOf" srcId="{C256EF9F-01E0-4AED-B10E-375BFF90E0D4}" destId="{37AC562E-FE3D-4C72-ACD4-BA77CEB8F7AD}" srcOrd="0" destOrd="0" presId="urn:microsoft.com/office/officeart/2005/8/layout/list1"/>
    <dgm:cxn modelId="{7CB1FCCB-0C5D-4222-AFE1-F9AC9D84644F}" srcId="{90044BD6-87FC-40A3-B886-F36A386A2F23}" destId="{C256EF9F-01E0-4AED-B10E-375BFF90E0D4}" srcOrd="1" destOrd="0" parTransId="{33AE38DB-0A99-48B7-BBA8-E8BF5F6BE42E}" sibTransId="{957437A7-1E8C-401A-A79B-A79D644ADFE9}"/>
    <dgm:cxn modelId="{0EC81D21-2248-40FA-BA61-6F8825BCDB7C}" srcId="{90044BD6-87FC-40A3-B886-F36A386A2F23}" destId="{670055CF-8F9F-416D-BB4A-1B75E2EB1E37}" srcOrd="3" destOrd="0" parTransId="{8D5CB6BB-9F3F-47BA-8440-4B530965247A}" sibTransId="{692BA612-4BBF-40FC-919E-496DFB494661}"/>
    <dgm:cxn modelId="{6D70560C-F8B8-449B-9934-4EFFDA2A7A47}" type="presOf" srcId="{96DECB00-98B7-43FD-A104-E2706C9144D0}" destId="{921F8DCB-4986-4FBF-BD05-C6F321BD53FA}" srcOrd="0" destOrd="0" presId="urn:microsoft.com/office/officeart/2005/8/layout/list1"/>
    <dgm:cxn modelId="{63C59D7A-B764-43CC-BBC3-D782A4E69264}" type="presOf" srcId="{670055CF-8F9F-416D-BB4A-1B75E2EB1E37}" destId="{130DE3E4-570D-4EBE-BDD0-733EDA15901B}" srcOrd="1" destOrd="0" presId="urn:microsoft.com/office/officeart/2005/8/layout/list1"/>
    <dgm:cxn modelId="{8C62C4F1-F567-4D77-A48E-247CFA981038}" type="presOf" srcId="{90044BD6-87FC-40A3-B886-F36A386A2F23}" destId="{B0EEDA63-A6EA-4532-83E7-6A1E77FFDEFD}" srcOrd="0" destOrd="0" presId="urn:microsoft.com/office/officeart/2005/8/layout/list1"/>
    <dgm:cxn modelId="{DBB46B6F-EC03-4AF3-BF8A-7EBBF036823A}" type="presOf" srcId="{670055CF-8F9F-416D-BB4A-1B75E2EB1E37}" destId="{E382A076-591D-4D79-8BF8-F5553E4D19A9}" srcOrd="0" destOrd="0" presId="urn:microsoft.com/office/officeart/2005/8/layout/list1"/>
    <dgm:cxn modelId="{7F6311AA-1553-4CF3-9825-B772C5720468}" type="presOf" srcId="{96DECB00-98B7-43FD-A104-E2706C9144D0}" destId="{D5D3F7A7-7AE2-4431-8B68-00C0CDF815A9}" srcOrd="1" destOrd="0" presId="urn:microsoft.com/office/officeart/2005/8/layout/list1"/>
    <dgm:cxn modelId="{2BFA5F80-C2A2-4599-9894-AC9ED14BE7CE}" type="presOf" srcId="{C256EF9F-01E0-4AED-B10E-375BFF90E0D4}" destId="{182E5B25-EF4D-4C8C-AD2E-F168F2EF3E1F}" srcOrd="1" destOrd="0" presId="urn:microsoft.com/office/officeart/2005/8/layout/list1"/>
    <dgm:cxn modelId="{AA4D53B5-D215-4504-9BF6-ED68AD054A54}" srcId="{90044BD6-87FC-40A3-B886-F36A386A2F23}" destId="{8C750105-248F-4E99-8095-FFBB35EBEE88}" srcOrd="2" destOrd="0" parTransId="{B0C67C39-30B7-460E-98E5-59F9CE3FCBB8}" sibTransId="{6384A4A9-0BAA-44A8-9819-94DC35901DA3}"/>
    <dgm:cxn modelId="{A6F5D14B-D717-4088-9CBB-C006C83C80A4}" srcId="{90044BD6-87FC-40A3-B886-F36A386A2F23}" destId="{96DECB00-98B7-43FD-A104-E2706C9144D0}" srcOrd="0" destOrd="0" parTransId="{8A377F2A-4D13-49B4-8D02-6227C30FA4D1}" sibTransId="{37F641EA-3CA8-433E-A890-3436D08E1C92}"/>
    <dgm:cxn modelId="{EB0EF243-C330-4E18-ABCE-525A629A5AA2}" type="presParOf" srcId="{B0EEDA63-A6EA-4532-83E7-6A1E77FFDEFD}" destId="{2E42B1C9-F143-4896-8B09-4EC4D3E601BF}" srcOrd="0" destOrd="0" presId="urn:microsoft.com/office/officeart/2005/8/layout/list1"/>
    <dgm:cxn modelId="{4150C62E-8C73-41A0-9ACC-D2F922C47B26}" type="presParOf" srcId="{2E42B1C9-F143-4896-8B09-4EC4D3E601BF}" destId="{921F8DCB-4986-4FBF-BD05-C6F321BD53FA}" srcOrd="0" destOrd="0" presId="urn:microsoft.com/office/officeart/2005/8/layout/list1"/>
    <dgm:cxn modelId="{8814D9FB-898D-4C63-A6B4-386AE1DAA955}" type="presParOf" srcId="{2E42B1C9-F143-4896-8B09-4EC4D3E601BF}" destId="{D5D3F7A7-7AE2-4431-8B68-00C0CDF815A9}" srcOrd="1" destOrd="0" presId="urn:microsoft.com/office/officeart/2005/8/layout/list1"/>
    <dgm:cxn modelId="{A8E8EEEE-577F-45D5-B4F3-BC4659607846}" type="presParOf" srcId="{B0EEDA63-A6EA-4532-83E7-6A1E77FFDEFD}" destId="{BDC33F8A-D154-4104-9EB6-948F5DB66917}" srcOrd="1" destOrd="0" presId="urn:microsoft.com/office/officeart/2005/8/layout/list1"/>
    <dgm:cxn modelId="{553C2FD3-40CE-447E-91ED-4CB9FA203E9F}" type="presParOf" srcId="{B0EEDA63-A6EA-4532-83E7-6A1E77FFDEFD}" destId="{956B5E76-4586-481F-B814-EF49D24A1AD8}" srcOrd="2" destOrd="0" presId="urn:microsoft.com/office/officeart/2005/8/layout/list1"/>
    <dgm:cxn modelId="{6FE834DA-9F3F-430F-9B1A-0A96F7AD4587}" type="presParOf" srcId="{B0EEDA63-A6EA-4532-83E7-6A1E77FFDEFD}" destId="{7EC7F013-203B-4292-A81C-33E8190A036E}" srcOrd="3" destOrd="0" presId="urn:microsoft.com/office/officeart/2005/8/layout/list1"/>
    <dgm:cxn modelId="{145F2C92-3B28-4C05-BB21-3BEB167576FC}" type="presParOf" srcId="{B0EEDA63-A6EA-4532-83E7-6A1E77FFDEFD}" destId="{C7DEB8FE-5A06-4D69-8589-74FCF46048CD}" srcOrd="4" destOrd="0" presId="urn:microsoft.com/office/officeart/2005/8/layout/list1"/>
    <dgm:cxn modelId="{5B68F87C-D693-40F5-A9B6-655B3DFB40A8}" type="presParOf" srcId="{C7DEB8FE-5A06-4D69-8589-74FCF46048CD}" destId="{37AC562E-FE3D-4C72-ACD4-BA77CEB8F7AD}" srcOrd="0" destOrd="0" presId="urn:microsoft.com/office/officeart/2005/8/layout/list1"/>
    <dgm:cxn modelId="{DE693BC5-96A4-4A9B-AC2B-C520C4177532}" type="presParOf" srcId="{C7DEB8FE-5A06-4D69-8589-74FCF46048CD}" destId="{182E5B25-EF4D-4C8C-AD2E-F168F2EF3E1F}" srcOrd="1" destOrd="0" presId="urn:microsoft.com/office/officeart/2005/8/layout/list1"/>
    <dgm:cxn modelId="{C1CEF925-E58F-44F5-8312-64D5441743F3}" type="presParOf" srcId="{B0EEDA63-A6EA-4532-83E7-6A1E77FFDEFD}" destId="{7450AD0A-4A82-434B-B45A-F428CA40FA4C}" srcOrd="5" destOrd="0" presId="urn:microsoft.com/office/officeart/2005/8/layout/list1"/>
    <dgm:cxn modelId="{F01B4AB9-7B40-4D25-AEE5-B925DED85B02}" type="presParOf" srcId="{B0EEDA63-A6EA-4532-83E7-6A1E77FFDEFD}" destId="{CE2921E8-FAE3-4A3D-B7DE-460733DE52A6}" srcOrd="6" destOrd="0" presId="urn:microsoft.com/office/officeart/2005/8/layout/list1"/>
    <dgm:cxn modelId="{D19BAD76-C55A-4F6D-8BFE-2C93BE33B963}" type="presParOf" srcId="{B0EEDA63-A6EA-4532-83E7-6A1E77FFDEFD}" destId="{6FE34C92-4C32-4A7B-8F0C-472F0876A792}" srcOrd="7" destOrd="0" presId="urn:microsoft.com/office/officeart/2005/8/layout/list1"/>
    <dgm:cxn modelId="{606F137F-D962-4D09-8EE0-46D44226BC4F}" type="presParOf" srcId="{B0EEDA63-A6EA-4532-83E7-6A1E77FFDEFD}" destId="{2BD42270-AFE2-406D-8A78-65542B472ABE}" srcOrd="8" destOrd="0" presId="urn:microsoft.com/office/officeart/2005/8/layout/list1"/>
    <dgm:cxn modelId="{950F1F18-42F5-4704-9CC9-9FDE2C351082}" type="presParOf" srcId="{2BD42270-AFE2-406D-8A78-65542B472ABE}" destId="{042DE841-2C82-4DA9-B526-C6F4A61AF1A1}" srcOrd="0" destOrd="0" presId="urn:microsoft.com/office/officeart/2005/8/layout/list1"/>
    <dgm:cxn modelId="{098CF9E6-9D29-41B8-9A17-C6BCE969DD91}" type="presParOf" srcId="{2BD42270-AFE2-406D-8A78-65542B472ABE}" destId="{82456088-E288-41F2-95FA-7B69B0F34E64}" srcOrd="1" destOrd="0" presId="urn:microsoft.com/office/officeart/2005/8/layout/list1"/>
    <dgm:cxn modelId="{AD260F4B-E8E7-4450-B40E-64126BD83657}" type="presParOf" srcId="{B0EEDA63-A6EA-4532-83E7-6A1E77FFDEFD}" destId="{908A6414-0BD5-48AB-AA78-388E32304570}" srcOrd="9" destOrd="0" presId="urn:microsoft.com/office/officeart/2005/8/layout/list1"/>
    <dgm:cxn modelId="{D510B747-AA8A-4D0E-9EA7-E0CE2104953F}" type="presParOf" srcId="{B0EEDA63-A6EA-4532-83E7-6A1E77FFDEFD}" destId="{78C96213-88F2-4A4F-BA8D-1A433D9E0F4E}" srcOrd="10" destOrd="0" presId="urn:microsoft.com/office/officeart/2005/8/layout/list1"/>
    <dgm:cxn modelId="{F177DABF-E005-4BC4-8DDC-9CD30DBDB8C0}" type="presParOf" srcId="{B0EEDA63-A6EA-4532-83E7-6A1E77FFDEFD}" destId="{582DB7A0-7686-4DED-A5D6-4574B52D1278}" srcOrd="11" destOrd="0" presId="urn:microsoft.com/office/officeart/2005/8/layout/list1"/>
    <dgm:cxn modelId="{D643AA7E-5467-4F89-B619-3D143494F2E6}" type="presParOf" srcId="{B0EEDA63-A6EA-4532-83E7-6A1E77FFDEFD}" destId="{88272454-A1F7-49A3-9296-07112873BC14}" srcOrd="12" destOrd="0" presId="urn:microsoft.com/office/officeart/2005/8/layout/list1"/>
    <dgm:cxn modelId="{E5EF2D2A-11BD-4DDB-B65C-F6BB6451721D}" type="presParOf" srcId="{88272454-A1F7-49A3-9296-07112873BC14}" destId="{E382A076-591D-4D79-8BF8-F5553E4D19A9}" srcOrd="0" destOrd="0" presId="urn:microsoft.com/office/officeart/2005/8/layout/list1"/>
    <dgm:cxn modelId="{9E76198D-4103-45C2-8001-AF0A37981F39}" type="presParOf" srcId="{88272454-A1F7-49A3-9296-07112873BC14}" destId="{130DE3E4-570D-4EBE-BDD0-733EDA15901B}" srcOrd="1" destOrd="0" presId="urn:microsoft.com/office/officeart/2005/8/layout/list1"/>
    <dgm:cxn modelId="{8E1F52D6-90FE-4EF6-A56D-1C233A9E211F}" type="presParOf" srcId="{B0EEDA63-A6EA-4532-83E7-6A1E77FFDEFD}" destId="{0256870D-3C2B-4AD6-9B05-82704C2AAEC0}" srcOrd="13" destOrd="0" presId="urn:microsoft.com/office/officeart/2005/8/layout/list1"/>
    <dgm:cxn modelId="{88F91990-F538-48E8-A937-CD411A3ADF35}" type="presParOf" srcId="{B0EEDA63-A6EA-4532-83E7-6A1E77FFDEFD}" destId="{AC59C517-2D0D-43FF-BAB1-92E9E8601D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044BD6-87FC-40A3-B886-F36A386A2F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ECB00-98B7-43FD-A104-E2706C9144D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MMU covers a distance of 400-450 </a:t>
          </a:r>
          <a:r>
            <a:rPr lang="en-US" sz="1600" dirty="0" err="1" smtClean="0">
              <a:latin typeface="Arial Black" panose="020B0A04020102020204" pitchFamily="34" charset="0"/>
            </a:rPr>
            <a:t>kms</a:t>
          </a:r>
          <a:r>
            <a:rPr lang="en-US" sz="1600" dirty="0" smtClean="0">
              <a:latin typeface="Arial Black" panose="020B0A04020102020204" pitchFamily="34" charset="0"/>
            </a:rPr>
            <a:t> from the 1st to 8th of every month.</a:t>
          </a:r>
        </a:p>
        <a:p>
          <a:endParaRPr lang="en-US" sz="1600" dirty="0">
            <a:latin typeface="Arial Black" panose="020B0A04020102020204" pitchFamily="34" charset="0"/>
          </a:endParaRPr>
        </a:p>
      </dgm:t>
    </dgm:pt>
    <dgm:pt modelId="{8A377F2A-4D13-49B4-8D02-6227C30FA4D1}" type="parTrans" cxnId="{A6F5D14B-D717-4088-9CBB-C006C83C80A4}">
      <dgm:prSet/>
      <dgm:spPr/>
      <dgm:t>
        <a:bodyPr/>
        <a:lstStyle/>
        <a:p>
          <a:endParaRPr lang="en-US"/>
        </a:p>
      </dgm:t>
    </dgm:pt>
    <dgm:pt modelId="{37F641EA-3CA8-433E-A890-3436D08E1C92}" type="sibTrans" cxnId="{A6F5D14B-D717-4088-9CBB-C006C83C80A4}">
      <dgm:prSet/>
      <dgm:spPr/>
      <dgm:t>
        <a:bodyPr/>
        <a:lstStyle/>
        <a:p>
          <a:endParaRPr lang="en-US"/>
        </a:p>
      </dgm:t>
    </dgm:pt>
    <dgm:pt modelId="{C256EF9F-01E0-4AED-B10E-375BFF90E0D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600 to 700 patients examined/ month.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33AE38DB-0A99-48B7-BBA8-E8BF5F6BE42E}" type="parTrans" cxnId="{7CB1FCCB-0C5D-4222-AFE1-F9AC9D84644F}">
      <dgm:prSet/>
      <dgm:spPr/>
      <dgm:t>
        <a:bodyPr/>
        <a:lstStyle/>
        <a:p>
          <a:endParaRPr lang="en-US"/>
        </a:p>
      </dgm:t>
    </dgm:pt>
    <dgm:pt modelId="{957437A7-1E8C-401A-A79B-A79D644ADFE9}" type="sibTrans" cxnId="{7CB1FCCB-0C5D-4222-AFE1-F9AC9D84644F}">
      <dgm:prSet/>
      <dgm:spPr/>
      <dgm:t>
        <a:bodyPr/>
        <a:lstStyle/>
        <a:p>
          <a:endParaRPr lang="en-US"/>
        </a:p>
      </dgm:t>
    </dgm:pt>
    <dgm:pt modelId="{8C750105-248F-4E99-8095-FFBB35EBEE88}">
      <dgm:prSet phldrT="[Text]" custT="1"/>
      <dgm:spPr>
        <a:solidFill>
          <a:srgbClr val="99330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Routine ANC checkups of pregnant women.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B0C67C39-30B7-460E-98E5-59F9CE3FCBB8}" type="parTrans" cxnId="{AA4D53B5-D215-4504-9BF6-ED68AD054A54}">
      <dgm:prSet/>
      <dgm:spPr/>
      <dgm:t>
        <a:bodyPr/>
        <a:lstStyle/>
        <a:p>
          <a:endParaRPr lang="en-US"/>
        </a:p>
      </dgm:t>
    </dgm:pt>
    <dgm:pt modelId="{6384A4A9-0BAA-44A8-9819-94DC35901DA3}" type="sibTrans" cxnId="{AA4D53B5-D215-4504-9BF6-ED68AD054A54}">
      <dgm:prSet/>
      <dgm:spPr/>
      <dgm:t>
        <a:bodyPr/>
        <a:lstStyle/>
        <a:p>
          <a:endParaRPr lang="en-US"/>
        </a:p>
      </dgm:t>
    </dgm:pt>
    <dgm:pt modelId="{670055CF-8F9F-416D-BB4A-1B75E2EB1E3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Of a total of 444 pregnant women, 96% pregnancies registered. 84% registered within 16 weeks of gestational age.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8D5CB6BB-9F3F-47BA-8440-4B530965247A}" type="parTrans" cxnId="{0EC81D21-2248-40FA-BA61-6F8825BCDB7C}">
      <dgm:prSet/>
      <dgm:spPr/>
      <dgm:t>
        <a:bodyPr/>
        <a:lstStyle/>
        <a:p>
          <a:endParaRPr lang="en-US"/>
        </a:p>
      </dgm:t>
    </dgm:pt>
    <dgm:pt modelId="{692BA612-4BBF-40FC-919E-496DFB494661}" type="sibTrans" cxnId="{0EC81D21-2248-40FA-BA61-6F8825BCDB7C}">
      <dgm:prSet/>
      <dgm:spPr/>
      <dgm:t>
        <a:bodyPr/>
        <a:lstStyle/>
        <a:p>
          <a:endParaRPr lang="en-US"/>
        </a:p>
      </dgm:t>
    </dgm:pt>
    <dgm:pt modelId="{B0EEDA63-A6EA-4532-83E7-6A1E77FFDEFD}" type="pres">
      <dgm:prSet presAssocID="{90044BD6-87FC-40A3-B886-F36A386A2F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2B1C9-F143-4896-8B09-4EC4D3E601BF}" type="pres">
      <dgm:prSet presAssocID="{96DECB00-98B7-43FD-A104-E2706C9144D0}" presName="parentLin" presStyleCnt="0"/>
      <dgm:spPr/>
    </dgm:pt>
    <dgm:pt modelId="{921F8DCB-4986-4FBF-BD05-C6F321BD53FA}" type="pres">
      <dgm:prSet presAssocID="{96DECB00-98B7-43FD-A104-E2706C9144D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5D3F7A7-7AE2-4431-8B68-00C0CDF815A9}" type="pres">
      <dgm:prSet presAssocID="{96DECB00-98B7-43FD-A104-E2706C9144D0}" presName="parentText" presStyleLbl="node1" presStyleIdx="0" presStyleCnt="4" custScaleX="142857" custLinFactNeighborX="-12891" custLinFactNeighborY="-107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33F8A-D154-4104-9EB6-948F5DB66917}" type="pres">
      <dgm:prSet presAssocID="{96DECB00-98B7-43FD-A104-E2706C9144D0}" presName="negativeSpace" presStyleCnt="0"/>
      <dgm:spPr/>
    </dgm:pt>
    <dgm:pt modelId="{956B5E76-4586-481F-B814-EF49D24A1AD8}" type="pres">
      <dgm:prSet presAssocID="{96DECB00-98B7-43FD-A104-E2706C9144D0}" presName="childText" presStyleLbl="conFgAcc1" presStyleIdx="0" presStyleCnt="4">
        <dgm:presLayoutVars>
          <dgm:bulletEnabled val="1"/>
        </dgm:presLayoutVars>
      </dgm:prSet>
      <dgm:spPr/>
    </dgm:pt>
    <dgm:pt modelId="{7EC7F013-203B-4292-A81C-33E8190A036E}" type="pres">
      <dgm:prSet presAssocID="{37F641EA-3CA8-433E-A890-3436D08E1C92}" presName="spaceBetweenRectangles" presStyleCnt="0"/>
      <dgm:spPr/>
    </dgm:pt>
    <dgm:pt modelId="{C7DEB8FE-5A06-4D69-8589-74FCF46048CD}" type="pres">
      <dgm:prSet presAssocID="{C256EF9F-01E0-4AED-B10E-375BFF90E0D4}" presName="parentLin" presStyleCnt="0"/>
      <dgm:spPr/>
    </dgm:pt>
    <dgm:pt modelId="{37AC562E-FE3D-4C72-ACD4-BA77CEB8F7AD}" type="pres">
      <dgm:prSet presAssocID="{C256EF9F-01E0-4AED-B10E-375BFF90E0D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82E5B25-EF4D-4C8C-AD2E-F168F2EF3E1F}" type="pres">
      <dgm:prSet presAssocID="{C256EF9F-01E0-4AED-B10E-375BFF90E0D4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0AD0A-4A82-434B-B45A-F428CA40FA4C}" type="pres">
      <dgm:prSet presAssocID="{C256EF9F-01E0-4AED-B10E-375BFF90E0D4}" presName="negativeSpace" presStyleCnt="0"/>
      <dgm:spPr/>
    </dgm:pt>
    <dgm:pt modelId="{CE2921E8-FAE3-4A3D-B7DE-460733DE52A6}" type="pres">
      <dgm:prSet presAssocID="{C256EF9F-01E0-4AED-B10E-375BFF90E0D4}" presName="childText" presStyleLbl="conFgAcc1" presStyleIdx="1" presStyleCnt="4">
        <dgm:presLayoutVars>
          <dgm:bulletEnabled val="1"/>
        </dgm:presLayoutVars>
      </dgm:prSet>
      <dgm:spPr/>
    </dgm:pt>
    <dgm:pt modelId="{6FE34C92-4C32-4A7B-8F0C-472F0876A792}" type="pres">
      <dgm:prSet presAssocID="{957437A7-1E8C-401A-A79B-A79D644ADFE9}" presName="spaceBetweenRectangles" presStyleCnt="0"/>
      <dgm:spPr/>
    </dgm:pt>
    <dgm:pt modelId="{2BD42270-AFE2-406D-8A78-65542B472ABE}" type="pres">
      <dgm:prSet presAssocID="{8C750105-248F-4E99-8095-FFBB35EBEE88}" presName="parentLin" presStyleCnt="0"/>
      <dgm:spPr/>
    </dgm:pt>
    <dgm:pt modelId="{042DE841-2C82-4DA9-B526-C6F4A61AF1A1}" type="pres">
      <dgm:prSet presAssocID="{8C750105-248F-4E99-8095-FFBB35EBEE8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2456088-E288-41F2-95FA-7B69B0F34E64}" type="pres">
      <dgm:prSet presAssocID="{8C750105-248F-4E99-8095-FFBB35EBEE88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A6414-0BD5-48AB-AA78-388E32304570}" type="pres">
      <dgm:prSet presAssocID="{8C750105-248F-4E99-8095-FFBB35EBEE88}" presName="negativeSpace" presStyleCnt="0"/>
      <dgm:spPr/>
    </dgm:pt>
    <dgm:pt modelId="{78C96213-88F2-4A4F-BA8D-1A433D9E0F4E}" type="pres">
      <dgm:prSet presAssocID="{8C750105-248F-4E99-8095-FFBB35EBEE88}" presName="childText" presStyleLbl="conFgAcc1" presStyleIdx="2" presStyleCnt="4">
        <dgm:presLayoutVars>
          <dgm:bulletEnabled val="1"/>
        </dgm:presLayoutVars>
      </dgm:prSet>
      <dgm:spPr/>
    </dgm:pt>
    <dgm:pt modelId="{582DB7A0-7686-4DED-A5D6-4574B52D1278}" type="pres">
      <dgm:prSet presAssocID="{6384A4A9-0BAA-44A8-9819-94DC35901DA3}" presName="spaceBetweenRectangles" presStyleCnt="0"/>
      <dgm:spPr/>
    </dgm:pt>
    <dgm:pt modelId="{88272454-A1F7-49A3-9296-07112873BC14}" type="pres">
      <dgm:prSet presAssocID="{670055CF-8F9F-416D-BB4A-1B75E2EB1E37}" presName="parentLin" presStyleCnt="0"/>
      <dgm:spPr/>
    </dgm:pt>
    <dgm:pt modelId="{E382A076-591D-4D79-8BF8-F5553E4D19A9}" type="pres">
      <dgm:prSet presAssocID="{670055CF-8F9F-416D-BB4A-1B75E2EB1E3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30DE3E4-570D-4EBE-BDD0-733EDA15901B}" type="pres">
      <dgm:prSet presAssocID="{670055CF-8F9F-416D-BB4A-1B75E2EB1E37}" presName="parentText" presStyleLbl="node1" presStyleIdx="3" presStyleCnt="4" custScaleX="142857" custScaleY="678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6870D-3C2B-4AD6-9B05-82704C2AAEC0}" type="pres">
      <dgm:prSet presAssocID="{670055CF-8F9F-416D-BB4A-1B75E2EB1E37}" presName="negativeSpace" presStyleCnt="0"/>
      <dgm:spPr/>
    </dgm:pt>
    <dgm:pt modelId="{AC59C517-2D0D-43FF-BAB1-92E9E8601D3B}" type="pres">
      <dgm:prSet presAssocID="{670055CF-8F9F-416D-BB4A-1B75E2EB1E3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C5BCF3B-9339-404A-9702-1780F3EE2B75}" type="presOf" srcId="{8C750105-248F-4E99-8095-FFBB35EBEE88}" destId="{042DE841-2C82-4DA9-B526-C6F4A61AF1A1}" srcOrd="0" destOrd="0" presId="urn:microsoft.com/office/officeart/2005/8/layout/list1"/>
    <dgm:cxn modelId="{AC0B517A-80A5-427C-9827-3F600743E61C}" type="presOf" srcId="{C256EF9F-01E0-4AED-B10E-375BFF90E0D4}" destId="{182E5B25-EF4D-4C8C-AD2E-F168F2EF3E1F}" srcOrd="1" destOrd="0" presId="urn:microsoft.com/office/officeart/2005/8/layout/list1"/>
    <dgm:cxn modelId="{79947BF7-3DE3-40BD-9AC9-12900F818B2B}" type="presOf" srcId="{670055CF-8F9F-416D-BB4A-1B75E2EB1E37}" destId="{E382A076-591D-4D79-8BF8-F5553E4D19A9}" srcOrd="0" destOrd="0" presId="urn:microsoft.com/office/officeart/2005/8/layout/list1"/>
    <dgm:cxn modelId="{7CB1FCCB-0C5D-4222-AFE1-F9AC9D84644F}" srcId="{90044BD6-87FC-40A3-B886-F36A386A2F23}" destId="{C256EF9F-01E0-4AED-B10E-375BFF90E0D4}" srcOrd="1" destOrd="0" parTransId="{33AE38DB-0A99-48B7-BBA8-E8BF5F6BE42E}" sibTransId="{957437A7-1E8C-401A-A79B-A79D644ADFE9}"/>
    <dgm:cxn modelId="{0EC81D21-2248-40FA-BA61-6F8825BCDB7C}" srcId="{90044BD6-87FC-40A3-B886-F36A386A2F23}" destId="{670055CF-8F9F-416D-BB4A-1B75E2EB1E37}" srcOrd="3" destOrd="0" parTransId="{8D5CB6BB-9F3F-47BA-8440-4B530965247A}" sibTransId="{692BA612-4BBF-40FC-919E-496DFB494661}"/>
    <dgm:cxn modelId="{C2CCD6C1-03B0-49BC-9469-B5F6C49F3DC2}" type="presOf" srcId="{96DECB00-98B7-43FD-A104-E2706C9144D0}" destId="{921F8DCB-4986-4FBF-BD05-C6F321BD53FA}" srcOrd="0" destOrd="0" presId="urn:microsoft.com/office/officeart/2005/8/layout/list1"/>
    <dgm:cxn modelId="{B7BA0ED2-4879-4DF5-A8CF-EE46A366169C}" type="presOf" srcId="{670055CF-8F9F-416D-BB4A-1B75E2EB1E37}" destId="{130DE3E4-570D-4EBE-BDD0-733EDA15901B}" srcOrd="1" destOrd="0" presId="urn:microsoft.com/office/officeart/2005/8/layout/list1"/>
    <dgm:cxn modelId="{95D85401-F25D-4AF1-B02F-CC9E69D61799}" type="presOf" srcId="{90044BD6-87FC-40A3-B886-F36A386A2F23}" destId="{B0EEDA63-A6EA-4532-83E7-6A1E77FFDEFD}" srcOrd="0" destOrd="0" presId="urn:microsoft.com/office/officeart/2005/8/layout/list1"/>
    <dgm:cxn modelId="{B37ED789-7885-4F24-A32F-FC4796669BB7}" type="presOf" srcId="{96DECB00-98B7-43FD-A104-E2706C9144D0}" destId="{D5D3F7A7-7AE2-4431-8B68-00C0CDF815A9}" srcOrd="1" destOrd="0" presId="urn:microsoft.com/office/officeart/2005/8/layout/list1"/>
    <dgm:cxn modelId="{AA4D53B5-D215-4504-9BF6-ED68AD054A54}" srcId="{90044BD6-87FC-40A3-B886-F36A386A2F23}" destId="{8C750105-248F-4E99-8095-FFBB35EBEE88}" srcOrd="2" destOrd="0" parTransId="{B0C67C39-30B7-460E-98E5-59F9CE3FCBB8}" sibTransId="{6384A4A9-0BAA-44A8-9819-94DC35901DA3}"/>
    <dgm:cxn modelId="{A6F5D14B-D717-4088-9CBB-C006C83C80A4}" srcId="{90044BD6-87FC-40A3-B886-F36A386A2F23}" destId="{96DECB00-98B7-43FD-A104-E2706C9144D0}" srcOrd="0" destOrd="0" parTransId="{8A377F2A-4D13-49B4-8D02-6227C30FA4D1}" sibTransId="{37F641EA-3CA8-433E-A890-3436D08E1C92}"/>
    <dgm:cxn modelId="{DBE3E12C-E715-41A4-B5DF-0C6A2BF387AD}" type="presOf" srcId="{8C750105-248F-4E99-8095-FFBB35EBEE88}" destId="{82456088-E288-41F2-95FA-7B69B0F34E64}" srcOrd="1" destOrd="0" presId="urn:microsoft.com/office/officeart/2005/8/layout/list1"/>
    <dgm:cxn modelId="{E8F9376C-4E14-42D8-903A-FC33ACDB2353}" type="presOf" srcId="{C256EF9F-01E0-4AED-B10E-375BFF90E0D4}" destId="{37AC562E-FE3D-4C72-ACD4-BA77CEB8F7AD}" srcOrd="0" destOrd="0" presId="urn:microsoft.com/office/officeart/2005/8/layout/list1"/>
    <dgm:cxn modelId="{D3F8C162-A6DE-4387-9A55-22E7E7DB7B4B}" type="presParOf" srcId="{B0EEDA63-A6EA-4532-83E7-6A1E77FFDEFD}" destId="{2E42B1C9-F143-4896-8B09-4EC4D3E601BF}" srcOrd="0" destOrd="0" presId="urn:microsoft.com/office/officeart/2005/8/layout/list1"/>
    <dgm:cxn modelId="{207756D3-2480-4DD2-B9C6-36C2E65B5E0D}" type="presParOf" srcId="{2E42B1C9-F143-4896-8B09-4EC4D3E601BF}" destId="{921F8DCB-4986-4FBF-BD05-C6F321BD53FA}" srcOrd="0" destOrd="0" presId="urn:microsoft.com/office/officeart/2005/8/layout/list1"/>
    <dgm:cxn modelId="{C87CE6EF-575E-4208-8D46-CAFF80C2FF8A}" type="presParOf" srcId="{2E42B1C9-F143-4896-8B09-4EC4D3E601BF}" destId="{D5D3F7A7-7AE2-4431-8B68-00C0CDF815A9}" srcOrd="1" destOrd="0" presId="urn:microsoft.com/office/officeart/2005/8/layout/list1"/>
    <dgm:cxn modelId="{FFDD4896-EF7E-4CCE-86A1-C7ECADCAFF4E}" type="presParOf" srcId="{B0EEDA63-A6EA-4532-83E7-6A1E77FFDEFD}" destId="{BDC33F8A-D154-4104-9EB6-948F5DB66917}" srcOrd="1" destOrd="0" presId="urn:microsoft.com/office/officeart/2005/8/layout/list1"/>
    <dgm:cxn modelId="{FAA86B6F-BBEA-4692-A12B-81D948794667}" type="presParOf" srcId="{B0EEDA63-A6EA-4532-83E7-6A1E77FFDEFD}" destId="{956B5E76-4586-481F-B814-EF49D24A1AD8}" srcOrd="2" destOrd="0" presId="urn:microsoft.com/office/officeart/2005/8/layout/list1"/>
    <dgm:cxn modelId="{47348856-569B-46D6-8C51-5F4CDC08918D}" type="presParOf" srcId="{B0EEDA63-A6EA-4532-83E7-6A1E77FFDEFD}" destId="{7EC7F013-203B-4292-A81C-33E8190A036E}" srcOrd="3" destOrd="0" presId="urn:microsoft.com/office/officeart/2005/8/layout/list1"/>
    <dgm:cxn modelId="{A8CA76CC-7283-4766-ADEC-7B8A7FE7FFED}" type="presParOf" srcId="{B0EEDA63-A6EA-4532-83E7-6A1E77FFDEFD}" destId="{C7DEB8FE-5A06-4D69-8589-74FCF46048CD}" srcOrd="4" destOrd="0" presId="urn:microsoft.com/office/officeart/2005/8/layout/list1"/>
    <dgm:cxn modelId="{A6E0ADC4-9677-48FB-AD52-C4BF8B97DE8E}" type="presParOf" srcId="{C7DEB8FE-5A06-4D69-8589-74FCF46048CD}" destId="{37AC562E-FE3D-4C72-ACD4-BA77CEB8F7AD}" srcOrd="0" destOrd="0" presId="urn:microsoft.com/office/officeart/2005/8/layout/list1"/>
    <dgm:cxn modelId="{DAE5A555-2640-4A32-B7CB-70A8FC57ED8F}" type="presParOf" srcId="{C7DEB8FE-5A06-4D69-8589-74FCF46048CD}" destId="{182E5B25-EF4D-4C8C-AD2E-F168F2EF3E1F}" srcOrd="1" destOrd="0" presId="urn:microsoft.com/office/officeart/2005/8/layout/list1"/>
    <dgm:cxn modelId="{BBC8EA1A-CF62-4084-B7C2-12D66D4FF6C6}" type="presParOf" srcId="{B0EEDA63-A6EA-4532-83E7-6A1E77FFDEFD}" destId="{7450AD0A-4A82-434B-B45A-F428CA40FA4C}" srcOrd="5" destOrd="0" presId="urn:microsoft.com/office/officeart/2005/8/layout/list1"/>
    <dgm:cxn modelId="{DBE40719-9386-4795-A647-86B343193046}" type="presParOf" srcId="{B0EEDA63-A6EA-4532-83E7-6A1E77FFDEFD}" destId="{CE2921E8-FAE3-4A3D-B7DE-460733DE52A6}" srcOrd="6" destOrd="0" presId="urn:microsoft.com/office/officeart/2005/8/layout/list1"/>
    <dgm:cxn modelId="{E882BA82-66D9-45F1-9854-55BA2FA1C04E}" type="presParOf" srcId="{B0EEDA63-A6EA-4532-83E7-6A1E77FFDEFD}" destId="{6FE34C92-4C32-4A7B-8F0C-472F0876A792}" srcOrd="7" destOrd="0" presId="urn:microsoft.com/office/officeart/2005/8/layout/list1"/>
    <dgm:cxn modelId="{F4F9C121-D288-44C3-A78E-8FD72C8E8626}" type="presParOf" srcId="{B0EEDA63-A6EA-4532-83E7-6A1E77FFDEFD}" destId="{2BD42270-AFE2-406D-8A78-65542B472ABE}" srcOrd="8" destOrd="0" presId="urn:microsoft.com/office/officeart/2005/8/layout/list1"/>
    <dgm:cxn modelId="{52B409AE-1C0B-45DD-9E03-405F34BC5388}" type="presParOf" srcId="{2BD42270-AFE2-406D-8A78-65542B472ABE}" destId="{042DE841-2C82-4DA9-B526-C6F4A61AF1A1}" srcOrd="0" destOrd="0" presId="urn:microsoft.com/office/officeart/2005/8/layout/list1"/>
    <dgm:cxn modelId="{EA3DB97E-1CC2-4374-A524-686886A4784A}" type="presParOf" srcId="{2BD42270-AFE2-406D-8A78-65542B472ABE}" destId="{82456088-E288-41F2-95FA-7B69B0F34E64}" srcOrd="1" destOrd="0" presId="urn:microsoft.com/office/officeart/2005/8/layout/list1"/>
    <dgm:cxn modelId="{80BB1830-10DE-419A-BF17-5BDF748829D8}" type="presParOf" srcId="{B0EEDA63-A6EA-4532-83E7-6A1E77FFDEFD}" destId="{908A6414-0BD5-48AB-AA78-388E32304570}" srcOrd="9" destOrd="0" presId="urn:microsoft.com/office/officeart/2005/8/layout/list1"/>
    <dgm:cxn modelId="{81C5BD7B-7A26-4B4E-8E36-4CB1A79BD767}" type="presParOf" srcId="{B0EEDA63-A6EA-4532-83E7-6A1E77FFDEFD}" destId="{78C96213-88F2-4A4F-BA8D-1A433D9E0F4E}" srcOrd="10" destOrd="0" presId="urn:microsoft.com/office/officeart/2005/8/layout/list1"/>
    <dgm:cxn modelId="{792F34E1-E9F3-4652-AC22-310BB7F08CA9}" type="presParOf" srcId="{B0EEDA63-A6EA-4532-83E7-6A1E77FFDEFD}" destId="{582DB7A0-7686-4DED-A5D6-4574B52D1278}" srcOrd="11" destOrd="0" presId="urn:microsoft.com/office/officeart/2005/8/layout/list1"/>
    <dgm:cxn modelId="{C16D6D34-E412-4519-BF30-CA79FA32025E}" type="presParOf" srcId="{B0EEDA63-A6EA-4532-83E7-6A1E77FFDEFD}" destId="{88272454-A1F7-49A3-9296-07112873BC14}" srcOrd="12" destOrd="0" presId="urn:microsoft.com/office/officeart/2005/8/layout/list1"/>
    <dgm:cxn modelId="{E24B6055-5A31-4AE7-AED4-A957DC70F684}" type="presParOf" srcId="{88272454-A1F7-49A3-9296-07112873BC14}" destId="{E382A076-591D-4D79-8BF8-F5553E4D19A9}" srcOrd="0" destOrd="0" presId="urn:microsoft.com/office/officeart/2005/8/layout/list1"/>
    <dgm:cxn modelId="{1E17FDA6-960A-41CE-9C17-E5AB90D91E21}" type="presParOf" srcId="{88272454-A1F7-49A3-9296-07112873BC14}" destId="{130DE3E4-570D-4EBE-BDD0-733EDA15901B}" srcOrd="1" destOrd="0" presId="urn:microsoft.com/office/officeart/2005/8/layout/list1"/>
    <dgm:cxn modelId="{B80AAF0B-75C2-4CC9-ADB5-32AA0BAD6E05}" type="presParOf" srcId="{B0EEDA63-A6EA-4532-83E7-6A1E77FFDEFD}" destId="{0256870D-3C2B-4AD6-9B05-82704C2AAEC0}" srcOrd="13" destOrd="0" presId="urn:microsoft.com/office/officeart/2005/8/layout/list1"/>
    <dgm:cxn modelId="{F8DD6713-8464-4BBA-A7A5-EB501364B2A5}" type="presParOf" srcId="{B0EEDA63-A6EA-4532-83E7-6A1E77FFDEFD}" destId="{AC59C517-2D0D-43FF-BAB1-92E9E8601D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596BB4-93CF-4219-9A6F-3858F70453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3FE46-E549-4D9B-83F8-9211ADFB99DC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  <a:latin typeface="Arial Black" panose="020B0A04020102020204" pitchFamily="34" charset="0"/>
            </a:rPr>
            <a:t>Fully equipped medical bus  </a:t>
          </a:r>
          <a:endParaRPr lang="en-US" sz="1600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F986C648-7891-483F-91A0-C8DA00BF7469}" type="parTrans" cxnId="{004B3428-7418-416D-B080-B7F6EB057175}">
      <dgm:prSet/>
      <dgm:spPr/>
      <dgm:t>
        <a:bodyPr/>
        <a:lstStyle/>
        <a:p>
          <a:endParaRPr lang="en-US"/>
        </a:p>
      </dgm:t>
    </dgm:pt>
    <dgm:pt modelId="{9735A9E4-1449-4199-91D4-229BB1BCFE65}" type="sibTrans" cxnId="{004B3428-7418-416D-B080-B7F6EB057175}">
      <dgm:prSet/>
      <dgm:spPr/>
      <dgm:t>
        <a:bodyPr/>
        <a:lstStyle/>
        <a:p>
          <a:endParaRPr lang="en-US"/>
        </a:p>
      </dgm:t>
    </dgm:pt>
    <dgm:pt modelId="{1B74C4B9-7342-4D48-A7E2-AC15F90072D6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Physician, </a:t>
          </a:r>
          <a:r>
            <a:rPr lang="en-US" sz="1400" dirty="0" err="1" smtClean="0">
              <a:solidFill>
                <a:schemeClr val="tx1"/>
              </a:solidFill>
              <a:latin typeface="Arial Black" panose="020B0A04020102020204" pitchFamily="34" charset="0"/>
            </a:rPr>
            <a:t>Gynaecologist</a:t>
          </a: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 , Sonographer &amp;Lab Technician.</a:t>
          </a:r>
          <a:endParaRPr lang="en-US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4C1A0614-0C95-40C1-9274-500A08F1F8CC}" type="parTrans" cxnId="{112D3404-08F8-4724-8F9F-7EAF9F6EE6CB}">
      <dgm:prSet/>
      <dgm:spPr/>
      <dgm:t>
        <a:bodyPr/>
        <a:lstStyle/>
        <a:p>
          <a:endParaRPr lang="en-US"/>
        </a:p>
      </dgm:t>
    </dgm:pt>
    <dgm:pt modelId="{E04FD245-A0C0-4F10-945E-07184CD15B32}" type="sibTrans" cxnId="{112D3404-08F8-4724-8F9F-7EAF9F6EE6CB}">
      <dgm:prSet/>
      <dgm:spPr/>
      <dgm:t>
        <a:bodyPr/>
        <a:lstStyle/>
        <a:p>
          <a:endParaRPr lang="en-US"/>
        </a:p>
      </dgm:t>
    </dgm:pt>
    <dgm:pt modelId="{274C0CBF-B82A-437F-AFD6-C27A1245651A}">
      <dgm:prSet phldrT="[Text]" custT="1"/>
      <dgm:spPr/>
      <dgm:t>
        <a:bodyPr/>
        <a:lstStyle/>
        <a:p>
          <a:r>
            <a:rPr lang="en-US" sz="1400" dirty="0" smtClean="0">
              <a:solidFill>
                <a:srgbClr val="993300"/>
              </a:solidFill>
              <a:latin typeface="Arial Black" panose="020B0A04020102020204" pitchFamily="34" charset="0"/>
            </a:rPr>
            <a:t>Basic laboratory test, X ray, ECG and an Ultrasound unit.</a:t>
          </a:r>
          <a:endParaRPr lang="en-US" sz="1400" dirty="0">
            <a:solidFill>
              <a:srgbClr val="993300"/>
            </a:solidFill>
            <a:latin typeface="Arial Black" panose="020B0A04020102020204" pitchFamily="34" charset="0"/>
          </a:endParaRPr>
        </a:p>
      </dgm:t>
    </dgm:pt>
    <dgm:pt modelId="{24E1FC4D-FE96-4585-B369-92BF83B9D12E}" type="parTrans" cxnId="{CDEE0ADA-73D5-454C-A91D-989C4679D599}">
      <dgm:prSet/>
      <dgm:spPr/>
      <dgm:t>
        <a:bodyPr/>
        <a:lstStyle/>
        <a:p>
          <a:endParaRPr lang="en-US"/>
        </a:p>
      </dgm:t>
    </dgm:pt>
    <dgm:pt modelId="{C8233A12-1895-438B-B755-FEFA786B16CF}" type="sibTrans" cxnId="{CDEE0ADA-73D5-454C-A91D-989C4679D599}">
      <dgm:prSet/>
      <dgm:spPr/>
      <dgm:t>
        <a:bodyPr/>
        <a:lstStyle/>
        <a:p>
          <a:endParaRPr lang="en-US"/>
        </a:p>
      </dgm:t>
    </dgm:pt>
    <dgm:pt modelId="{223F042A-D572-4A2B-BF8C-7D0D0F939F54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  <a:latin typeface="Arial Black" panose="020B0A04020102020204" pitchFamily="34" charset="0"/>
            </a:rPr>
            <a:t>Fixed route Fixed Days</a:t>
          </a:r>
          <a:endParaRPr lang="en-US" sz="1600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816162BB-1D54-4E0F-9EEB-9D1D8167C17D}" type="parTrans" cxnId="{4E750C51-21FD-46B7-9F3B-3CEFEECAB24A}">
      <dgm:prSet/>
      <dgm:spPr/>
      <dgm:t>
        <a:bodyPr/>
        <a:lstStyle/>
        <a:p>
          <a:endParaRPr lang="en-US"/>
        </a:p>
      </dgm:t>
    </dgm:pt>
    <dgm:pt modelId="{DC5BFFB5-CDE1-420D-9B83-53CDC5E7CA96}" type="sibTrans" cxnId="{4E750C51-21FD-46B7-9F3B-3CEFEECAB24A}">
      <dgm:prSet/>
      <dgm:spPr/>
      <dgm:t>
        <a:bodyPr/>
        <a:lstStyle/>
        <a:p>
          <a:endParaRPr lang="en-US"/>
        </a:p>
      </dgm:t>
    </dgm:pt>
    <dgm:pt modelId="{1BE8CAA1-C6DE-4417-BA83-56362DC6578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FF0000"/>
              </a:solidFill>
              <a:latin typeface="Arial Black" panose="020B0A04020102020204" pitchFamily="34" charset="0"/>
            </a:rPr>
            <a:t>Services Provided</a:t>
          </a:r>
          <a:endParaRPr lang="en-US" sz="1600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925F6723-9DB4-4620-9413-0E277EC84A92}" type="parTrans" cxnId="{296CD99B-A4C1-4A67-A762-648DA3B8BFF5}">
      <dgm:prSet/>
      <dgm:spPr/>
      <dgm:t>
        <a:bodyPr/>
        <a:lstStyle/>
        <a:p>
          <a:endParaRPr lang="en-US"/>
        </a:p>
      </dgm:t>
    </dgm:pt>
    <dgm:pt modelId="{C3272811-FDE7-4A69-A2FD-0F85942C0CBC}" type="sibTrans" cxnId="{296CD99B-A4C1-4A67-A762-648DA3B8BFF5}">
      <dgm:prSet/>
      <dgm:spPr/>
      <dgm:t>
        <a:bodyPr/>
        <a:lstStyle/>
        <a:p>
          <a:endParaRPr lang="en-US"/>
        </a:p>
      </dgm:t>
    </dgm:pt>
    <dgm:pt modelId="{823E7DAC-AF8C-4802-A840-4FC438D6E19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Maternal Health, Neonatal and Infant </a:t>
          </a:r>
          <a:r>
            <a:rPr lang="en-US" sz="1400" dirty="0" err="1" smtClean="0">
              <a:solidFill>
                <a:schemeClr val="tx1"/>
              </a:solidFill>
              <a:latin typeface="Arial Black" panose="020B0A04020102020204" pitchFamily="34" charset="0"/>
            </a:rPr>
            <a:t>Health,Child</a:t>
          </a:r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 and, Adolescent health , Reproductive health and Contraceptive Services</a:t>
          </a:r>
          <a:endParaRPr lang="en-US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565A6A1-FBC4-4252-B2D0-ECC4BA916489}" type="parTrans" cxnId="{1532A6A1-BE58-43D0-A061-6A534D19FDEA}">
      <dgm:prSet/>
      <dgm:spPr/>
      <dgm:t>
        <a:bodyPr/>
        <a:lstStyle/>
        <a:p>
          <a:endParaRPr lang="en-US"/>
        </a:p>
      </dgm:t>
    </dgm:pt>
    <dgm:pt modelId="{2F2582EA-A4A9-4DC5-8472-6DA7B8E73943}" type="sibTrans" cxnId="{1532A6A1-BE58-43D0-A061-6A534D19FDEA}">
      <dgm:prSet/>
      <dgm:spPr/>
      <dgm:t>
        <a:bodyPr/>
        <a:lstStyle/>
        <a:p>
          <a:endParaRPr lang="en-US"/>
        </a:p>
      </dgm:t>
    </dgm:pt>
    <dgm:pt modelId="{F5328F41-485D-4CBC-8C95-3D04774E9A61}">
      <dgm:prSet phldrT="[Text]" custT="1"/>
      <dgm:spPr/>
      <dgm:t>
        <a:bodyPr/>
        <a:lstStyle/>
        <a:p>
          <a:r>
            <a:rPr lang="en-US" sz="1400" dirty="0" smtClean="0">
              <a:solidFill>
                <a:srgbClr val="993300"/>
              </a:solidFill>
              <a:latin typeface="Arial Black" panose="020B0A04020102020204" pitchFamily="34" charset="0"/>
            </a:rPr>
            <a:t>Management of Common Communicable Diseases &amp; Basic OPD care</a:t>
          </a:r>
          <a:endParaRPr lang="en-US" sz="1400" dirty="0">
            <a:solidFill>
              <a:srgbClr val="993300"/>
            </a:solidFill>
            <a:latin typeface="Arial Black" panose="020B0A04020102020204" pitchFamily="34" charset="0"/>
          </a:endParaRPr>
        </a:p>
      </dgm:t>
    </dgm:pt>
    <dgm:pt modelId="{BE01FC51-D0DD-4B2D-831E-FAA30DE41B69}" type="parTrans" cxnId="{C01F9280-993D-444C-9349-4B0BBD84BAC7}">
      <dgm:prSet/>
      <dgm:spPr/>
      <dgm:t>
        <a:bodyPr/>
        <a:lstStyle/>
        <a:p>
          <a:endParaRPr lang="en-US"/>
        </a:p>
      </dgm:t>
    </dgm:pt>
    <dgm:pt modelId="{0FC8D445-CFB4-4442-A189-1AD88B8F2990}" type="sibTrans" cxnId="{C01F9280-993D-444C-9349-4B0BBD84BAC7}">
      <dgm:prSet/>
      <dgm:spPr/>
      <dgm:t>
        <a:bodyPr/>
        <a:lstStyle/>
        <a:p>
          <a:endParaRPr lang="en-US"/>
        </a:p>
      </dgm:t>
    </dgm:pt>
    <dgm:pt modelId="{75B0FFA1-57F2-4B08-9DDF-371E9C1DD75E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Back up generator </a:t>
          </a:r>
          <a:endParaRPr lang="en-US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D9D92D10-1FF3-4419-90EA-C524DEADDA71}" type="parTrans" cxnId="{A14DA602-9F2B-4553-9E43-B0FB764A5B5C}">
      <dgm:prSet/>
      <dgm:spPr/>
      <dgm:t>
        <a:bodyPr/>
        <a:lstStyle/>
        <a:p>
          <a:endParaRPr lang="en-US"/>
        </a:p>
      </dgm:t>
    </dgm:pt>
    <dgm:pt modelId="{0B94D317-F535-4AD4-AFE1-3DB1E8657836}" type="sibTrans" cxnId="{A14DA602-9F2B-4553-9E43-B0FB764A5B5C}">
      <dgm:prSet/>
      <dgm:spPr/>
      <dgm:t>
        <a:bodyPr/>
        <a:lstStyle/>
        <a:p>
          <a:endParaRPr lang="en-US"/>
        </a:p>
      </dgm:t>
    </dgm:pt>
    <dgm:pt modelId="{C1614B7C-1CAE-4340-9130-702CE82493A2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 Black" panose="020B0A04020102020204" pitchFamily="34" charset="0"/>
            </a:rPr>
            <a:t>Diagnostic Facilities to include Basic Lab investigations, X-ray, ECG &amp; Ultrasound test.</a:t>
          </a:r>
          <a:endParaRPr lang="en-US" sz="14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14C1F9AB-BB9D-46E1-9B8D-087562A9713E}" type="parTrans" cxnId="{7C255254-76FD-453B-8679-60A7363B2A0F}">
      <dgm:prSet/>
      <dgm:spPr/>
      <dgm:t>
        <a:bodyPr/>
        <a:lstStyle/>
        <a:p>
          <a:endParaRPr lang="en-US"/>
        </a:p>
      </dgm:t>
    </dgm:pt>
    <dgm:pt modelId="{5839A3A1-A176-45BD-B8B5-536F114CF73D}" type="sibTrans" cxnId="{7C255254-76FD-453B-8679-60A7363B2A0F}">
      <dgm:prSet/>
      <dgm:spPr/>
      <dgm:t>
        <a:bodyPr/>
        <a:lstStyle/>
        <a:p>
          <a:endParaRPr lang="en-US"/>
        </a:p>
      </dgm:t>
    </dgm:pt>
    <dgm:pt modelId="{DC1C5B31-A11F-4718-9FC0-25ED6E8005C0}">
      <dgm:prSet phldrT="[Text]" custT="1"/>
      <dgm:spPr/>
      <dgm:t>
        <a:bodyPr/>
        <a:lstStyle/>
        <a:p>
          <a:endParaRPr lang="en-US" sz="1400" dirty="0" smtClean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1979C587-C221-4F5B-B76D-84C8D68D3AC2}" type="parTrans" cxnId="{7398388C-ABC0-45D2-B227-F70B7E2C0B30}">
      <dgm:prSet/>
      <dgm:spPr/>
      <dgm:t>
        <a:bodyPr/>
        <a:lstStyle/>
        <a:p>
          <a:endParaRPr lang="en-US"/>
        </a:p>
      </dgm:t>
    </dgm:pt>
    <dgm:pt modelId="{9D6974EA-9866-45B1-B1D9-94FD7FB75DE9}" type="sibTrans" cxnId="{7398388C-ABC0-45D2-B227-F70B7E2C0B30}">
      <dgm:prSet/>
      <dgm:spPr/>
      <dgm:t>
        <a:bodyPr/>
        <a:lstStyle/>
        <a:p>
          <a:endParaRPr lang="en-US"/>
        </a:p>
      </dgm:t>
    </dgm:pt>
    <dgm:pt modelId="{F5AFBD61-D1BF-4D58-A1E8-D6106A044AA5}">
      <dgm:prSet phldrT="[Text]" custT="1"/>
      <dgm:spPr/>
      <dgm:t>
        <a:bodyPr/>
        <a:lstStyle/>
        <a:p>
          <a:endParaRPr lang="en-US" dirty="0"/>
        </a:p>
      </dgm:t>
    </dgm:pt>
    <dgm:pt modelId="{75E98AD6-8D45-40D2-83A3-5BE6DDDEA7C1}" type="parTrans" cxnId="{46CFBEEF-37CA-460F-BB62-C637FC657C0D}">
      <dgm:prSet/>
      <dgm:spPr/>
      <dgm:t>
        <a:bodyPr/>
        <a:lstStyle/>
        <a:p>
          <a:endParaRPr lang="en-US"/>
        </a:p>
      </dgm:t>
    </dgm:pt>
    <dgm:pt modelId="{98EFAB45-5DC1-4D70-9A88-5530E27226E5}" type="sibTrans" cxnId="{46CFBEEF-37CA-460F-BB62-C637FC657C0D}">
      <dgm:prSet/>
      <dgm:spPr/>
      <dgm:t>
        <a:bodyPr/>
        <a:lstStyle/>
        <a:p>
          <a:endParaRPr lang="en-US"/>
        </a:p>
      </dgm:t>
    </dgm:pt>
    <dgm:pt modelId="{30B1829D-C6E9-4388-921D-51B39E321D5B}" type="pres">
      <dgm:prSet presAssocID="{FE596BB4-93CF-4219-9A6F-3858F70453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93DC84-6D55-4B7A-813C-4C7CBAE7AB35}" type="pres">
      <dgm:prSet presAssocID="{76B3FE46-E549-4D9B-83F8-9211ADFB99DC}" presName="comp" presStyleCnt="0"/>
      <dgm:spPr/>
    </dgm:pt>
    <dgm:pt modelId="{AAE2E5B2-315B-4FDD-B9C1-942723D4EE55}" type="pres">
      <dgm:prSet presAssocID="{76B3FE46-E549-4D9B-83F8-9211ADFB99DC}" presName="box" presStyleLbl="node1" presStyleIdx="0" presStyleCnt="3" custScaleY="58420"/>
      <dgm:spPr/>
      <dgm:t>
        <a:bodyPr/>
        <a:lstStyle/>
        <a:p>
          <a:endParaRPr lang="en-US"/>
        </a:p>
      </dgm:t>
    </dgm:pt>
    <dgm:pt modelId="{142A78D0-1D0D-4827-81A1-7781C6E81F9A}" type="pres">
      <dgm:prSet presAssocID="{76B3FE46-E549-4D9B-83F8-9211ADFB99DC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BE6F418-4331-4829-8069-9570BF338A1D}" type="pres">
      <dgm:prSet presAssocID="{76B3FE46-E549-4D9B-83F8-9211ADFB99D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1BB2C-5D4D-42A9-B404-5D72ACF867B8}" type="pres">
      <dgm:prSet presAssocID="{9735A9E4-1449-4199-91D4-229BB1BCFE65}" presName="spacer" presStyleCnt="0"/>
      <dgm:spPr/>
    </dgm:pt>
    <dgm:pt modelId="{A52ECB8B-323E-432C-B567-1B9C0EEAFC89}" type="pres">
      <dgm:prSet presAssocID="{223F042A-D572-4A2B-BF8C-7D0D0F939F54}" presName="comp" presStyleCnt="0"/>
      <dgm:spPr/>
    </dgm:pt>
    <dgm:pt modelId="{9AF6DDDE-F4FB-4F2B-905E-AE7794CE57F1}" type="pres">
      <dgm:prSet presAssocID="{223F042A-D572-4A2B-BF8C-7D0D0F939F54}" presName="box" presStyleLbl="node1" presStyleIdx="1" presStyleCnt="3" custScaleY="46555"/>
      <dgm:spPr/>
      <dgm:t>
        <a:bodyPr/>
        <a:lstStyle/>
        <a:p>
          <a:endParaRPr lang="en-US"/>
        </a:p>
      </dgm:t>
    </dgm:pt>
    <dgm:pt modelId="{BB62B743-DBCD-48CF-9299-4FB2D1E5A661}" type="pres">
      <dgm:prSet presAssocID="{223F042A-D572-4A2B-BF8C-7D0D0F939F5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C703205-6740-407F-A64E-F3B795571D1E}" type="pres">
      <dgm:prSet presAssocID="{223F042A-D572-4A2B-BF8C-7D0D0F939F5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A3E08-EEF6-4E95-8A46-990A0D8A156A}" type="pres">
      <dgm:prSet presAssocID="{DC5BFFB5-CDE1-420D-9B83-53CDC5E7CA96}" presName="spacer" presStyleCnt="0"/>
      <dgm:spPr/>
    </dgm:pt>
    <dgm:pt modelId="{93D72D4D-0D3A-4B9F-91EB-15C9D69692B0}" type="pres">
      <dgm:prSet presAssocID="{1BE8CAA1-C6DE-4417-BA83-56362DC65789}" presName="comp" presStyleCnt="0"/>
      <dgm:spPr/>
    </dgm:pt>
    <dgm:pt modelId="{AD13F9B9-6A40-46AD-9DCC-3AC964732AD5}" type="pres">
      <dgm:prSet presAssocID="{1BE8CAA1-C6DE-4417-BA83-56362DC65789}" presName="box" presStyleLbl="node1" presStyleIdx="2" presStyleCnt="3" custScaleY="136310"/>
      <dgm:spPr/>
      <dgm:t>
        <a:bodyPr/>
        <a:lstStyle/>
        <a:p>
          <a:endParaRPr lang="en-US"/>
        </a:p>
      </dgm:t>
    </dgm:pt>
    <dgm:pt modelId="{F7A7FB5B-3566-4A01-80B4-56A0EABD5DE1}" type="pres">
      <dgm:prSet presAssocID="{1BE8CAA1-C6DE-4417-BA83-56362DC65789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60818FE-4D6F-4945-B84E-A64456132559}" type="pres">
      <dgm:prSet presAssocID="{1BE8CAA1-C6DE-4417-BA83-56362DC6578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089B6-FC34-44B1-8ABD-D3B48C5DBFFE}" type="presOf" srcId="{223F042A-D572-4A2B-BF8C-7D0D0F939F54}" destId="{9AF6DDDE-F4FB-4F2B-905E-AE7794CE57F1}" srcOrd="0" destOrd="0" presId="urn:microsoft.com/office/officeart/2005/8/layout/vList4"/>
    <dgm:cxn modelId="{18813BD1-F644-4279-9C4D-747EC81C4A99}" type="presOf" srcId="{DC1C5B31-A11F-4718-9FC0-25ED6E8005C0}" destId="{AD13F9B9-6A40-46AD-9DCC-3AC964732AD5}" srcOrd="0" destOrd="4" presId="urn:microsoft.com/office/officeart/2005/8/layout/vList4"/>
    <dgm:cxn modelId="{499DC2E7-D428-464F-AC33-4673A2A91B4C}" type="presOf" srcId="{F5AFBD61-D1BF-4D58-A1E8-D6106A044AA5}" destId="{AD13F9B9-6A40-46AD-9DCC-3AC964732AD5}" srcOrd="0" destOrd="5" presId="urn:microsoft.com/office/officeart/2005/8/layout/vList4"/>
    <dgm:cxn modelId="{78C4B73A-24FB-49AC-B4D7-ADB48F18E1E7}" type="presOf" srcId="{76B3FE46-E549-4D9B-83F8-9211ADFB99DC}" destId="{7BE6F418-4331-4829-8069-9570BF338A1D}" srcOrd="1" destOrd="0" presId="urn:microsoft.com/office/officeart/2005/8/layout/vList4"/>
    <dgm:cxn modelId="{0AEBB175-0E93-4085-9E91-23EAB5E23430}" type="presOf" srcId="{1B74C4B9-7342-4D48-A7E2-AC15F90072D6}" destId="{AAE2E5B2-315B-4FDD-B9C1-942723D4EE55}" srcOrd="0" destOrd="1" presId="urn:microsoft.com/office/officeart/2005/8/layout/vList4"/>
    <dgm:cxn modelId="{112D3404-08F8-4724-8F9F-7EAF9F6EE6CB}" srcId="{76B3FE46-E549-4D9B-83F8-9211ADFB99DC}" destId="{1B74C4B9-7342-4D48-A7E2-AC15F90072D6}" srcOrd="0" destOrd="0" parTransId="{4C1A0614-0C95-40C1-9274-500A08F1F8CC}" sibTransId="{E04FD245-A0C0-4F10-945E-07184CD15B32}"/>
    <dgm:cxn modelId="{D42F8010-85F7-4B20-8DB7-FAEFFB58102F}" type="presOf" srcId="{C1614B7C-1CAE-4340-9130-702CE82493A2}" destId="{AD13F9B9-6A40-46AD-9DCC-3AC964732AD5}" srcOrd="0" destOrd="3" presId="urn:microsoft.com/office/officeart/2005/8/layout/vList4"/>
    <dgm:cxn modelId="{8752BBC3-2C36-4777-AF99-057019CEA4A3}" type="presOf" srcId="{76B3FE46-E549-4D9B-83F8-9211ADFB99DC}" destId="{AAE2E5B2-315B-4FDD-B9C1-942723D4EE55}" srcOrd="0" destOrd="0" presId="urn:microsoft.com/office/officeart/2005/8/layout/vList4"/>
    <dgm:cxn modelId="{46CFBEEF-37CA-460F-BB62-C637FC657C0D}" srcId="{1BE8CAA1-C6DE-4417-BA83-56362DC65789}" destId="{F5AFBD61-D1BF-4D58-A1E8-D6106A044AA5}" srcOrd="4" destOrd="0" parTransId="{75E98AD6-8D45-40D2-83A3-5BE6DDDEA7C1}" sibTransId="{98EFAB45-5DC1-4D70-9A88-5530E27226E5}"/>
    <dgm:cxn modelId="{A14DA602-9F2B-4553-9E43-B0FB764A5B5C}" srcId="{76B3FE46-E549-4D9B-83F8-9211ADFB99DC}" destId="{75B0FFA1-57F2-4B08-9DDF-371E9C1DD75E}" srcOrd="2" destOrd="0" parTransId="{D9D92D10-1FF3-4419-90EA-C524DEADDA71}" sibTransId="{0B94D317-F535-4AD4-AFE1-3DB1E8657836}"/>
    <dgm:cxn modelId="{50894E39-FEC9-4141-AC74-2D8457C03E5E}" type="presOf" srcId="{274C0CBF-B82A-437F-AFD6-C27A1245651A}" destId="{AAE2E5B2-315B-4FDD-B9C1-942723D4EE55}" srcOrd="0" destOrd="2" presId="urn:microsoft.com/office/officeart/2005/8/layout/vList4"/>
    <dgm:cxn modelId="{C01F9280-993D-444C-9349-4B0BBD84BAC7}" srcId="{1BE8CAA1-C6DE-4417-BA83-56362DC65789}" destId="{F5328F41-485D-4CBC-8C95-3D04774E9A61}" srcOrd="1" destOrd="0" parTransId="{BE01FC51-D0DD-4B2D-831E-FAA30DE41B69}" sibTransId="{0FC8D445-CFB4-4442-A189-1AD88B8F2990}"/>
    <dgm:cxn modelId="{296CD99B-A4C1-4A67-A762-648DA3B8BFF5}" srcId="{FE596BB4-93CF-4219-9A6F-3858F7045308}" destId="{1BE8CAA1-C6DE-4417-BA83-56362DC65789}" srcOrd="2" destOrd="0" parTransId="{925F6723-9DB4-4620-9413-0E277EC84A92}" sibTransId="{C3272811-FDE7-4A69-A2FD-0F85942C0CBC}"/>
    <dgm:cxn modelId="{CDEE0ADA-73D5-454C-A91D-989C4679D599}" srcId="{76B3FE46-E549-4D9B-83F8-9211ADFB99DC}" destId="{274C0CBF-B82A-437F-AFD6-C27A1245651A}" srcOrd="1" destOrd="0" parTransId="{24E1FC4D-FE96-4585-B369-92BF83B9D12E}" sibTransId="{C8233A12-1895-438B-B755-FEFA786B16CF}"/>
    <dgm:cxn modelId="{58127FAF-5F74-44AF-BE9B-F7618762786E}" type="presOf" srcId="{DC1C5B31-A11F-4718-9FC0-25ED6E8005C0}" destId="{060818FE-4D6F-4945-B84E-A64456132559}" srcOrd="1" destOrd="4" presId="urn:microsoft.com/office/officeart/2005/8/layout/vList4"/>
    <dgm:cxn modelId="{7398388C-ABC0-45D2-B227-F70B7E2C0B30}" srcId="{1BE8CAA1-C6DE-4417-BA83-56362DC65789}" destId="{DC1C5B31-A11F-4718-9FC0-25ED6E8005C0}" srcOrd="3" destOrd="0" parTransId="{1979C587-C221-4F5B-B76D-84C8D68D3AC2}" sibTransId="{9D6974EA-9866-45B1-B1D9-94FD7FB75DE9}"/>
    <dgm:cxn modelId="{AFEF5DEA-DDD1-4803-AEA2-C02A8C3D05C3}" type="presOf" srcId="{1BE8CAA1-C6DE-4417-BA83-56362DC65789}" destId="{060818FE-4D6F-4945-B84E-A64456132559}" srcOrd="1" destOrd="0" presId="urn:microsoft.com/office/officeart/2005/8/layout/vList4"/>
    <dgm:cxn modelId="{2E2E3D8D-600B-4AE4-BFA1-6394B1EA7692}" type="presOf" srcId="{223F042A-D572-4A2B-BF8C-7D0D0F939F54}" destId="{5C703205-6740-407F-A64E-F3B795571D1E}" srcOrd="1" destOrd="0" presId="urn:microsoft.com/office/officeart/2005/8/layout/vList4"/>
    <dgm:cxn modelId="{C4BCC991-8431-4BC7-8A1D-3586B9FAB90B}" type="presOf" srcId="{F5328F41-485D-4CBC-8C95-3D04774E9A61}" destId="{AD13F9B9-6A40-46AD-9DCC-3AC964732AD5}" srcOrd="0" destOrd="2" presId="urn:microsoft.com/office/officeart/2005/8/layout/vList4"/>
    <dgm:cxn modelId="{D21A3D65-1B26-4676-AD3F-7859855DEC7F}" type="presOf" srcId="{FE596BB4-93CF-4219-9A6F-3858F7045308}" destId="{30B1829D-C6E9-4388-921D-51B39E321D5B}" srcOrd="0" destOrd="0" presId="urn:microsoft.com/office/officeart/2005/8/layout/vList4"/>
    <dgm:cxn modelId="{2D28FB20-3CEF-41BF-80FC-EAF897D819E9}" type="presOf" srcId="{823E7DAC-AF8C-4802-A840-4FC438D6E19F}" destId="{AD13F9B9-6A40-46AD-9DCC-3AC964732AD5}" srcOrd="0" destOrd="1" presId="urn:microsoft.com/office/officeart/2005/8/layout/vList4"/>
    <dgm:cxn modelId="{9F775127-DD80-435D-8C27-333B4018CEC7}" type="presOf" srcId="{F5328F41-485D-4CBC-8C95-3D04774E9A61}" destId="{060818FE-4D6F-4945-B84E-A64456132559}" srcOrd="1" destOrd="2" presId="urn:microsoft.com/office/officeart/2005/8/layout/vList4"/>
    <dgm:cxn modelId="{8095B996-83C5-42BB-84EE-B4C7CAFC88A0}" type="presOf" srcId="{C1614B7C-1CAE-4340-9130-702CE82493A2}" destId="{060818FE-4D6F-4945-B84E-A64456132559}" srcOrd="1" destOrd="3" presId="urn:microsoft.com/office/officeart/2005/8/layout/vList4"/>
    <dgm:cxn modelId="{4F5643CB-DEA9-418D-8A34-3E3FD20C4223}" type="presOf" srcId="{F5AFBD61-D1BF-4D58-A1E8-D6106A044AA5}" destId="{060818FE-4D6F-4945-B84E-A64456132559}" srcOrd="1" destOrd="5" presId="urn:microsoft.com/office/officeart/2005/8/layout/vList4"/>
    <dgm:cxn modelId="{001D7953-4E25-456B-97BA-FE35B07B12E9}" type="presOf" srcId="{1B74C4B9-7342-4D48-A7E2-AC15F90072D6}" destId="{7BE6F418-4331-4829-8069-9570BF338A1D}" srcOrd="1" destOrd="1" presId="urn:microsoft.com/office/officeart/2005/8/layout/vList4"/>
    <dgm:cxn modelId="{1532A6A1-BE58-43D0-A061-6A534D19FDEA}" srcId="{1BE8CAA1-C6DE-4417-BA83-56362DC65789}" destId="{823E7DAC-AF8C-4802-A840-4FC438D6E19F}" srcOrd="0" destOrd="0" parTransId="{A565A6A1-FBC4-4252-B2D0-ECC4BA916489}" sibTransId="{2F2582EA-A4A9-4DC5-8472-6DA7B8E73943}"/>
    <dgm:cxn modelId="{4E750C51-21FD-46B7-9F3B-3CEFEECAB24A}" srcId="{FE596BB4-93CF-4219-9A6F-3858F7045308}" destId="{223F042A-D572-4A2B-BF8C-7D0D0F939F54}" srcOrd="1" destOrd="0" parTransId="{816162BB-1D54-4E0F-9EEB-9D1D8167C17D}" sibTransId="{DC5BFFB5-CDE1-420D-9B83-53CDC5E7CA96}"/>
    <dgm:cxn modelId="{004B3428-7418-416D-B080-B7F6EB057175}" srcId="{FE596BB4-93CF-4219-9A6F-3858F7045308}" destId="{76B3FE46-E549-4D9B-83F8-9211ADFB99DC}" srcOrd="0" destOrd="0" parTransId="{F986C648-7891-483F-91A0-C8DA00BF7469}" sibTransId="{9735A9E4-1449-4199-91D4-229BB1BCFE65}"/>
    <dgm:cxn modelId="{8E4E9310-E3F5-4BB9-BA67-126C158C09BD}" type="presOf" srcId="{823E7DAC-AF8C-4802-A840-4FC438D6E19F}" destId="{060818FE-4D6F-4945-B84E-A64456132559}" srcOrd="1" destOrd="1" presId="urn:microsoft.com/office/officeart/2005/8/layout/vList4"/>
    <dgm:cxn modelId="{9B6121A6-9399-48B9-9E76-D5B2EFBB1175}" type="presOf" srcId="{274C0CBF-B82A-437F-AFD6-C27A1245651A}" destId="{7BE6F418-4331-4829-8069-9570BF338A1D}" srcOrd="1" destOrd="2" presId="urn:microsoft.com/office/officeart/2005/8/layout/vList4"/>
    <dgm:cxn modelId="{49AB95C7-84C7-40F5-8459-0B05B0A5C5EA}" type="presOf" srcId="{75B0FFA1-57F2-4B08-9DDF-371E9C1DD75E}" destId="{AAE2E5B2-315B-4FDD-B9C1-942723D4EE55}" srcOrd="0" destOrd="3" presId="urn:microsoft.com/office/officeart/2005/8/layout/vList4"/>
    <dgm:cxn modelId="{37C436EB-B329-4879-8F91-10D85449DA34}" type="presOf" srcId="{75B0FFA1-57F2-4B08-9DDF-371E9C1DD75E}" destId="{7BE6F418-4331-4829-8069-9570BF338A1D}" srcOrd="1" destOrd="3" presId="urn:microsoft.com/office/officeart/2005/8/layout/vList4"/>
    <dgm:cxn modelId="{7C255254-76FD-453B-8679-60A7363B2A0F}" srcId="{1BE8CAA1-C6DE-4417-BA83-56362DC65789}" destId="{C1614B7C-1CAE-4340-9130-702CE82493A2}" srcOrd="2" destOrd="0" parTransId="{14C1F9AB-BB9D-46E1-9B8D-087562A9713E}" sibTransId="{5839A3A1-A176-45BD-B8B5-536F114CF73D}"/>
    <dgm:cxn modelId="{0105B8A3-9662-42EF-AB3C-3783C22D23A1}" type="presOf" srcId="{1BE8CAA1-C6DE-4417-BA83-56362DC65789}" destId="{AD13F9B9-6A40-46AD-9DCC-3AC964732AD5}" srcOrd="0" destOrd="0" presId="urn:microsoft.com/office/officeart/2005/8/layout/vList4"/>
    <dgm:cxn modelId="{9420DDC0-6798-41A4-8E80-3174FB98C4B5}" type="presParOf" srcId="{30B1829D-C6E9-4388-921D-51B39E321D5B}" destId="{1393DC84-6D55-4B7A-813C-4C7CBAE7AB35}" srcOrd="0" destOrd="0" presId="urn:microsoft.com/office/officeart/2005/8/layout/vList4"/>
    <dgm:cxn modelId="{E311D204-0BAC-49E8-A6BB-4E55E1DB2728}" type="presParOf" srcId="{1393DC84-6D55-4B7A-813C-4C7CBAE7AB35}" destId="{AAE2E5B2-315B-4FDD-B9C1-942723D4EE55}" srcOrd="0" destOrd="0" presId="urn:microsoft.com/office/officeart/2005/8/layout/vList4"/>
    <dgm:cxn modelId="{00120DD3-8D2F-44EF-96ED-F6C5F07BEBC4}" type="presParOf" srcId="{1393DC84-6D55-4B7A-813C-4C7CBAE7AB35}" destId="{142A78D0-1D0D-4827-81A1-7781C6E81F9A}" srcOrd="1" destOrd="0" presId="urn:microsoft.com/office/officeart/2005/8/layout/vList4"/>
    <dgm:cxn modelId="{616CB76B-0765-4E73-A817-C477A6BF42E5}" type="presParOf" srcId="{1393DC84-6D55-4B7A-813C-4C7CBAE7AB35}" destId="{7BE6F418-4331-4829-8069-9570BF338A1D}" srcOrd="2" destOrd="0" presId="urn:microsoft.com/office/officeart/2005/8/layout/vList4"/>
    <dgm:cxn modelId="{1AB3459C-F975-489F-8DD1-BEDAF4FDC48B}" type="presParOf" srcId="{30B1829D-C6E9-4388-921D-51B39E321D5B}" destId="{83B1BB2C-5D4D-42A9-B404-5D72ACF867B8}" srcOrd="1" destOrd="0" presId="urn:microsoft.com/office/officeart/2005/8/layout/vList4"/>
    <dgm:cxn modelId="{6E1BB350-E441-4B26-87DC-DC7C4CA808CF}" type="presParOf" srcId="{30B1829D-C6E9-4388-921D-51B39E321D5B}" destId="{A52ECB8B-323E-432C-B567-1B9C0EEAFC89}" srcOrd="2" destOrd="0" presId="urn:microsoft.com/office/officeart/2005/8/layout/vList4"/>
    <dgm:cxn modelId="{AD7AE57F-3BD6-4864-8A56-4CEE7BAEEA15}" type="presParOf" srcId="{A52ECB8B-323E-432C-B567-1B9C0EEAFC89}" destId="{9AF6DDDE-F4FB-4F2B-905E-AE7794CE57F1}" srcOrd="0" destOrd="0" presId="urn:microsoft.com/office/officeart/2005/8/layout/vList4"/>
    <dgm:cxn modelId="{39D49560-13AC-4918-9654-1E23C8E4CBDF}" type="presParOf" srcId="{A52ECB8B-323E-432C-B567-1B9C0EEAFC89}" destId="{BB62B743-DBCD-48CF-9299-4FB2D1E5A661}" srcOrd="1" destOrd="0" presId="urn:microsoft.com/office/officeart/2005/8/layout/vList4"/>
    <dgm:cxn modelId="{2B55D3BD-8147-4C45-9D07-C1EC6324235D}" type="presParOf" srcId="{A52ECB8B-323E-432C-B567-1B9C0EEAFC89}" destId="{5C703205-6740-407F-A64E-F3B795571D1E}" srcOrd="2" destOrd="0" presId="urn:microsoft.com/office/officeart/2005/8/layout/vList4"/>
    <dgm:cxn modelId="{4F1328FC-988B-4417-9D53-DFA448B314BE}" type="presParOf" srcId="{30B1829D-C6E9-4388-921D-51B39E321D5B}" destId="{054A3E08-EEF6-4E95-8A46-990A0D8A156A}" srcOrd="3" destOrd="0" presId="urn:microsoft.com/office/officeart/2005/8/layout/vList4"/>
    <dgm:cxn modelId="{978B89B8-5801-4F10-BE6D-7960356DED0F}" type="presParOf" srcId="{30B1829D-C6E9-4388-921D-51B39E321D5B}" destId="{93D72D4D-0D3A-4B9F-91EB-15C9D69692B0}" srcOrd="4" destOrd="0" presId="urn:microsoft.com/office/officeart/2005/8/layout/vList4"/>
    <dgm:cxn modelId="{357C988B-CFDC-49FD-8AD3-76F60C03DBD6}" type="presParOf" srcId="{93D72D4D-0D3A-4B9F-91EB-15C9D69692B0}" destId="{AD13F9B9-6A40-46AD-9DCC-3AC964732AD5}" srcOrd="0" destOrd="0" presId="urn:microsoft.com/office/officeart/2005/8/layout/vList4"/>
    <dgm:cxn modelId="{07281722-CD0D-432B-ACB3-0D373645817D}" type="presParOf" srcId="{93D72D4D-0D3A-4B9F-91EB-15C9D69692B0}" destId="{F7A7FB5B-3566-4A01-80B4-56A0EABD5DE1}" srcOrd="1" destOrd="0" presId="urn:microsoft.com/office/officeart/2005/8/layout/vList4"/>
    <dgm:cxn modelId="{F17824B4-8228-4FE0-B774-67CFB2247C18}" type="presParOf" srcId="{93D72D4D-0D3A-4B9F-91EB-15C9D69692B0}" destId="{060818FE-4D6F-4945-B84E-A6445613255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7510B9-D381-4067-BFF1-657D21F036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0942A-251D-4391-AB4B-33F0875A14F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Limited support from </a:t>
          </a:r>
          <a:r>
            <a:rPr lang="en-US" sz="1600" dirty="0" err="1" smtClean="0">
              <a:latin typeface="Arial Black" panose="020B0A04020102020204" pitchFamily="34" charset="0"/>
            </a:rPr>
            <a:t>Govt</a:t>
          </a:r>
          <a:endParaRPr lang="en-US" sz="1600" dirty="0">
            <a:latin typeface="Arial Black" panose="020B0A04020102020204" pitchFamily="34" charset="0"/>
          </a:endParaRPr>
        </a:p>
      </dgm:t>
    </dgm:pt>
    <dgm:pt modelId="{90360B23-2FD5-4F8C-9E3A-31A32EA063E2}" type="parTrans" cxnId="{89424817-A26B-4133-A366-9F071532F514}">
      <dgm:prSet/>
      <dgm:spPr/>
      <dgm:t>
        <a:bodyPr/>
        <a:lstStyle/>
        <a:p>
          <a:endParaRPr lang="en-US"/>
        </a:p>
      </dgm:t>
    </dgm:pt>
    <dgm:pt modelId="{0605B2AA-6ED5-4E64-91FF-0E1BFA2310B3}" type="sibTrans" cxnId="{89424817-A26B-4133-A366-9F071532F514}">
      <dgm:prSet/>
      <dgm:spPr/>
      <dgm:t>
        <a:bodyPr/>
        <a:lstStyle/>
        <a:p>
          <a:endParaRPr lang="en-US"/>
        </a:p>
      </dgm:t>
    </dgm:pt>
    <dgm:pt modelId="{AA4D2D5C-6CAC-48EE-B382-1C081C6E5B6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Tough Terrain</a:t>
          </a:r>
          <a:endParaRPr lang="en-US" sz="1600" dirty="0">
            <a:latin typeface="Arial Black" panose="020B0A04020102020204" pitchFamily="34" charset="0"/>
          </a:endParaRPr>
        </a:p>
      </dgm:t>
    </dgm:pt>
    <dgm:pt modelId="{47B7F074-3D10-4AF7-BE1D-40C1FADEA55D}" type="parTrans" cxnId="{0A70D9D4-7E75-41E9-8F11-F83D7A975AAF}">
      <dgm:prSet/>
      <dgm:spPr/>
      <dgm:t>
        <a:bodyPr/>
        <a:lstStyle/>
        <a:p>
          <a:endParaRPr lang="en-US"/>
        </a:p>
      </dgm:t>
    </dgm:pt>
    <dgm:pt modelId="{375A9AEB-A751-4A94-BF07-EFA55D3A5AF3}" type="sibTrans" cxnId="{0A70D9D4-7E75-41E9-8F11-F83D7A975AAF}">
      <dgm:prSet/>
      <dgm:spPr/>
      <dgm:t>
        <a:bodyPr/>
        <a:lstStyle/>
        <a:p>
          <a:endParaRPr lang="en-US"/>
        </a:p>
      </dgm:t>
    </dgm:pt>
    <dgm:pt modelId="{2400A249-8E99-4076-BE4F-11EAA68E03AC}">
      <dgm:prSet phldrT="[Text]" custT="1"/>
      <dgm:spPr>
        <a:solidFill>
          <a:srgbClr val="99330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Lack of Funds</a:t>
          </a:r>
          <a:endParaRPr lang="en-US" sz="1600" dirty="0">
            <a:latin typeface="Arial Black" panose="020B0A04020102020204" pitchFamily="34" charset="0"/>
          </a:endParaRPr>
        </a:p>
      </dgm:t>
    </dgm:pt>
    <dgm:pt modelId="{23C332D1-2A96-427B-9953-7FA9BB73C361}" type="parTrans" cxnId="{81C62047-3E06-4123-A85B-9462DAA96829}">
      <dgm:prSet/>
      <dgm:spPr/>
      <dgm:t>
        <a:bodyPr/>
        <a:lstStyle/>
        <a:p>
          <a:endParaRPr lang="en-US"/>
        </a:p>
      </dgm:t>
    </dgm:pt>
    <dgm:pt modelId="{8B44FC07-33CE-4ADE-94F1-A4CAD2921276}" type="sibTrans" cxnId="{81C62047-3E06-4123-A85B-9462DAA96829}">
      <dgm:prSet/>
      <dgm:spPr/>
      <dgm:t>
        <a:bodyPr/>
        <a:lstStyle/>
        <a:p>
          <a:endParaRPr lang="en-US"/>
        </a:p>
      </dgm:t>
    </dgm:pt>
    <dgm:pt modelId="{5364511B-A815-4E34-BD92-B59086AB327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Apathy towards Volunteerism/ Social work among Youth</a:t>
          </a:r>
          <a:endParaRPr lang="en-US" sz="1600" dirty="0">
            <a:latin typeface="Arial Black" panose="020B0A04020102020204" pitchFamily="34" charset="0"/>
          </a:endParaRPr>
        </a:p>
      </dgm:t>
    </dgm:pt>
    <dgm:pt modelId="{37C619E9-41E2-4DF2-BE16-E9864772CE3D}" type="parTrans" cxnId="{98A5BA10-581E-4282-BE91-7F94414B8E44}">
      <dgm:prSet/>
      <dgm:spPr/>
      <dgm:t>
        <a:bodyPr/>
        <a:lstStyle/>
        <a:p>
          <a:endParaRPr lang="en-US"/>
        </a:p>
      </dgm:t>
    </dgm:pt>
    <dgm:pt modelId="{12D4A2C3-9F30-420E-A079-D133DCC55C89}" type="sibTrans" cxnId="{98A5BA10-581E-4282-BE91-7F94414B8E44}">
      <dgm:prSet/>
      <dgm:spPr/>
      <dgm:t>
        <a:bodyPr/>
        <a:lstStyle/>
        <a:p>
          <a:endParaRPr lang="en-US"/>
        </a:p>
      </dgm:t>
    </dgm:pt>
    <dgm:pt modelId="{FCE468C2-13BA-462D-9C2F-7428317059A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100" dirty="0" smtClean="0"/>
            <a:t> </a:t>
          </a:r>
          <a:r>
            <a:rPr lang="en-US" sz="1600" dirty="0" smtClean="0">
              <a:latin typeface="Arial Black" panose="020B0A04020102020204" pitchFamily="34" charset="0"/>
            </a:rPr>
            <a:t>Inadequate Trained Personnel</a:t>
          </a:r>
          <a:endParaRPr lang="en-US" sz="1600" dirty="0">
            <a:latin typeface="Arial Black" panose="020B0A04020102020204" pitchFamily="34" charset="0"/>
          </a:endParaRPr>
        </a:p>
      </dgm:t>
    </dgm:pt>
    <dgm:pt modelId="{A83F298C-DEBD-4327-A60D-1CD1A1E44C32}" type="sibTrans" cxnId="{9A18424E-28CA-49CB-A7DA-7B29B2500E02}">
      <dgm:prSet/>
      <dgm:spPr/>
      <dgm:t>
        <a:bodyPr/>
        <a:lstStyle/>
        <a:p>
          <a:endParaRPr lang="en-US"/>
        </a:p>
      </dgm:t>
    </dgm:pt>
    <dgm:pt modelId="{1776A1DA-705F-4EF9-B697-AD9890740EBB}" type="parTrans" cxnId="{9A18424E-28CA-49CB-A7DA-7B29B2500E02}">
      <dgm:prSet/>
      <dgm:spPr/>
      <dgm:t>
        <a:bodyPr/>
        <a:lstStyle/>
        <a:p>
          <a:endParaRPr lang="en-US"/>
        </a:p>
      </dgm:t>
    </dgm:pt>
    <dgm:pt modelId="{B216D081-47E4-4ACD-BB35-067EECB670B9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Fragmentation of care</a:t>
          </a:r>
          <a:endParaRPr lang="en-US" sz="1600" dirty="0">
            <a:latin typeface="Arial Black" panose="020B0A04020102020204" pitchFamily="34" charset="0"/>
          </a:endParaRPr>
        </a:p>
      </dgm:t>
    </dgm:pt>
    <dgm:pt modelId="{3071A4AF-9BFE-45C3-91F0-C75C6916DA35}" type="parTrans" cxnId="{D6BE9C38-10AC-471C-96A5-594D324E68A8}">
      <dgm:prSet/>
      <dgm:spPr/>
      <dgm:t>
        <a:bodyPr/>
        <a:lstStyle/>
        <a:p>
          <a:endParaRPr lang="en-US"/>
        </a:p>
      </dgm:t>
    </dgm:pt>
    <dgm:pt modelId="{015E70B7-51EC-49B5-84B0-52918B4853F5}" type="sibTrans" cxnId="{D6BE9C38-10AC-471C-96A5-594D324E68A8}">
      <dgm:prSet/>
      <dgm:spPr/>
      <dgm:t>
        <a:bodyPr/>
        <a:lstStyle/>
        <a:p>
          <a:endParaRPr lang="en-US"/>
        </a:p>
      </dgm:t>
    </dgm:pt>
    <dgm:pt modelId="{A4E27E8B-7888-458D-BA36-66E5BB4C8B3F}" type="pres">
      <dgm:prSet presAssocID="{927510B9-D381-4067-BFF1-657D21F036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02DE99-1389-4564-81E3-D307EAC9F009}" type="pres">
      <dgm:prSet presAssocID="{4FD0942A-251D-4391-AB4B-33F0875A14F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E54CD-5DE4-4685-8E2D-8D44429EBA18}" type="pres">
      <dgm:prSet presAssocID="{0605B2AA-6ED5-4E64-91FF-0E1BFA2310B3}" presName="spacer" presStyleCnt="0"/>
      <dgm:spPr/>
    </dgm:pt>
    <dgm:pt modelId="{E29F1DD1-2C11-47D2-9EA7-1298F157F41F}" type="pres">
      <dgm:prSet presAssocID="{AA4D2D5C-6CAC-48EE-B382-1C081C6E5B6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EA576-2C4C-4622-B40D-1567CC3770C1}" type="pres">
      <dgm:prSet presAssocID="{375A9AEB-A751-4A94-BF07-EFA55D3A5AF3}" presName="spacer" presStyleCnt="0"/>
      <dgm:spPr/>
    </dgm:pt>
    <dgm:pt modelId="{38284079-00B3-4A0E-AD9F-EADD6DF49A86}" type="pres">
      <dgm:prSet presAssocID="{2400A249-8E99-4076-BE4F-11EAA68E03A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34847-01B4-47EB-AAF7-CB6E04CB1D7E}" type="pres">
      <dgm:prSet presAssocID="{8B44FC07-33CE-4ADE-94F1-A4CAD2921276}" presName="spacer" presStyleCnt="0"/>
      <dgm:spPr/>
    </dgm:pt>
    <dgm:pt modelId="{C855B676-CC27-4769-919B-E92211D736D1}" type="pres">
      <dgm:prSet presAssocID="{5364511B-A815-4E34-BD92-B59086AB327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F3B56-5CB6-4E5F-8070-21FAD20C2A69}" type="pres">
      <dgm:prSet presAssocID="{12D4A2C3-9F30-420E-A079-D133DCC55C89}" presName="spacer" presStyleCnt="0"/>
      <dgm:spPr/>
    </dgm:pt>
    <dgm:pt modelId="{E0C3ADD9-595F-421A-AAC8-146D082AE3BB}" type="pres">
      <dgm:prSet presAssocID="{FCE468C2-13BA-462D-9C2F-7428317059A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33FDC-9453-432E-94D6-62028352D017}" type="pres">
      <dgm:prSet presAssocID="{A83F298C-DEBD-4327-A60D-1CD1A1E44C32}" presName="spacer" presStyleCnt="0"/>
      <dgm:spPr/>
    </dgm:pt>
    <dgm:pt modelId="{17ACFDBA-2251-4B03-A4B0-6FF21A174601}" type="pres">
      <dgm:prSet presAssocID="{B216D081-47E4-4ACD-BB35-067EECB670B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643F7F-D25F-4AE3-B884-09007106F52C}" type="presOf" srcId="{2400A249-8E99-4076-BE4F-11EAA68E03AC}" destId="{38284079-00B3-4A0E-AD9F-EADD6DF49A86}" srcOrd="0" destOrd="0" presId="urn:microsoft.com/office/officeart/2005/8/layout/vList2"/>
    <dgm:cxn modelId="{DFAE459F-D371-4B3A-BEAC-66D2997F526C}" type="presOf" srcId="{927510B9-D381-4067-BFF1-657D21F03696}" destId="{A4E27E8B-7888-458D-BA36-66E5BB4C8B3F}" srcOrd="0" destOrd="0" presId="urn:microsoft.com/office/officeart/2005/8/layout/vList2"/>
    <dgm:cxn modelId="{A348939F-B20F-45FD-8CC7-102267DE3B55}" type="presOf" srcId="{FCE468C2-13BA-462D-9C2F-7428317059A9}" destId="{E0C3ADD9-595F-421A-AAC8-146D082AE3BB}" srcOrd="0" destOrd="0" presId="urn:microsoft.com/office/officeart/2005/8/layout/vList2"/>
    <dgm:cxn modelId="{4153240F-F616-4626-A65E-63B8F6ED207C}" type="presOf" srcId="{4FD0942A-251D-4391-AB4B-33F0875A14FE}" destId="{2E02DE99-1389-4564-81E3-D307EAC9F009}" srcOrd="0" destOrd="0" presId="urn:microsoft.com/office/officeart/2005/8/layout/vList2"/>
    <dgm:cxn modelId="{9A18424E-28CA-49CB-A7DA-7B29B2500E02}" srcId="{927510B9-D381-4067-BFF1-657D21F03696}" destId="{FCE468C2-13BA-462D-9C2F-7428317059A9}" srcOrd="4" destOrd="0" parTransId="{1776A1DA-705F-4EF9-B697-AD9890740EBB}" sibTransId="{A83F298C-DEBD-4327-A60D-1CD1A1E44C32}"/>
    <dgm:cxn modelId="{0A70D9D4-7E75-41E9-8F11-F83D7A975AAF}" srcId="{927510B9-D381-4067-BFF1-657D21F03696}" destId="{AA4D2D5C-6CAC-48EE-B382-1C081C6E5B64}" srcOrd="1" destOrd="0" parTransId="{47B7F074-3D10-4AF7-BE1D-40C1FADEA55D}" sibTransId="{375A9AEB-A751-4A94-BF07-EFA55D3A5AF3}"/>
    <dgm:cxn modelId="{735E4842-00FC-4FEA-B0C3-ED21DED1BCBA}" type="presOf" srcId="{5364511B-A815-4E34-BD92-B59086AB3271}" destId="{C855B676-CC27-4769-919B-E92211D736D1}" srcOrd="0" destOrd="0" presId="urn:microsoft.com/office/officeart/2005/8/layout/vList2"/>
    <dgm:cxn modelId="{81C62047-3E06-4123-A85B-9462DAA96829}" srcId="{927510B9-D381-4067-BFF1-657D21F03696}" destId="{2400A249-8E99-4076-BE4F-11EAA68E03AC}" srcOrd="2" destOrd="0" parTransId="{23C332D1-2A96-427B-9953-7FA9BB73C361}" sibTransId="{8B44FC07-33CE-4ADE-94F1-A4CAD2921276}"/>
    <dgm:cxn modelId="{AF7E4981-32F8-4F43-8DA0-E00E49B1D14C}" type="presOf" srcId="{B216D081-47E4-4ACD-BB35-067EECB670B9}" destId="{17ACFDBA-2251-4B03-A4B0-6FF21A174601}" srcOrd="0" destOrd="0" presId="urn:microsoft.com/office/officeart/2005/8/layout/vList2"/>
    <dgm:cxn modelId="{5785AFCB-B0E5-4FA1-9893-A38F9EA466D4}" type="presOf" srcId="{AA4D2D5C-6CAC-48EE-B382-1C081C6E5B64}" destId="{E29F1DD1-2C11-47D2-9EA7-1298F157F41F}" srcOrd="0" destOrd="0" presId="urn:microsoft.com/office/officeart/2005/8/layout/vList2"/>
    <dgm:cxn modelId="{98A5BA10-581E-4282-BE91-7F94414B8E44}" srcId="{927510B9-D381-4067-BFF1-657D21F03696}" destId="{5364511B-A815-4E34-BD92-B59086AB3271}" srcOrd="3" destOrd="0" parTransId="{37C619E9-41E2-4DF2-BE16-E9864772CE3D}" sibTransId="{12D4A2C3-9F30-420E-A079-D133DCC55C89}"/>
    <dgm:cxn modelId="{89424817-A26B-4133-A366-9F071532F514}" srcId="{927510B9-D381-4067-BFF1-657D21F03696}" destId="{4FD0942A-251D-4391-AB4B-33F0875A14FE}" srcOrd="0" destOrd="0" parTransId="{90360B23-2FD5-4F8C-9E3A-31A32EA063E2}" sibTransId="{0605B2AA-6ED5-4E64-91FF-0E1BFA2310B3}"/>
    <dgm:cxn modelId="{D6BE9C38-10AC-471C-96A5-594D324E68A8}" srcId="{927510B9-D381-4067-BFF1-657D21F03696}" destId="{B216D081-47E4-4ACD-BB35-067EECB670B9}" srcOrd="5" destOrd="0" parTransId="{3071A4AF-9BFE-45C3-91F0-C75C6916DA35}" sibTransId="{015E70B7-51EC-49B5-84B0-52918B4853F5}"/>
    <dgm:cxn modelId="{E4AE4A57-0C5C-4CFD-B57F-6C19B14225DA}" type="presParOf" srcId="{A4E27E8B-7888-458D-BA36-66E5BB4C8B3F}" destId="{2E02DE99-1389-4564-81E3-D307EAC9F009}" srcOrd="0" destOrd="0" presId="urn:microsoft.com/office/officeart/2005/8/layout/vList2"/>
    <dgm:cxn modelId="{B8A64CEC-8493-4CF5-A512-24F9EBAF25E8}" type="presParOf" srcId="{A4E27E8B-7888-458D-BA36-66E5BB4C8B3F}" destId="{E93E54CD-5DE4-4685-8E2D-8D44429EBA18}" srcOrd="1" destOrd="0" presId="urn:microsoft.com/office/officeart/2005/8/layout/vList2"/>
    <dgm:cxn modelId="{D69A3C8E-0944-417F-9E81-12ED03EA82EB}" type="presParOf" srcId="{A4E27E8B-7888-458D-BA36-66E5BB4C8B3F}" destId="{E29F1DD1-2C11-47D2-9EA7-1298F157F41F}" srcOrd="2" destOrd="0" presId="urn:microsoft.com/office/officeart/2005/8/layout/vList2"/>
    <dgm:cxn modelId="{4BA03E06-7569-4F9E-A361-EE637B18F980}" type="presParOf" srcId="{A4E27E8B-7888-458D-BA36-66E5BB4C8B3F}" destId="{C28EA576-2C4C-4622-B40D-1567CC3770C1}" srcOrd="3" destOrd="0" presId="urn:microsoft.com/office/officeart/2005/8/layout/vList2"/>
    <dgm:cxn modelId="{F8E504E7-1A6E-4E67-998B-99550B7D311C}" type="presParOf" srcId="{A4E27E8B-7888-458D-BA36-66E5BB4C8B3F}" destId="{38284079-00B3-4A0E-AD9F-EADD6DF49A86}" srcOrd="4" destOrd="0" presId="urn:microsoft.com/office/officeart/2005/8/layout/vList2"/>
    <dgm:cxn modelId="{FF32CF3A-0787-4AF7-8F27-3FA768878029}" type="presParOf" srcId="{A4E27E8B-7888-458D-BA36-66E5BB4C8B3F}" destId="{76D34847-01B4-47EB-AAF7-CB6E04CB1D7E}" srcOrd="5" destOrd="0" presId="urn:microsoft.com/office/officeart/2005/8/layout/vList2"/>
    <dgm:cxn modelId="{D35D96DF-D4E2-476E-9AEA-1344B39A2F72}" type="presParOf" srcId="{A4E27E8B-7888-458D-BA36-66E5BB4C8B3F}" destId="{C855B676-CC27-4769-919B-E92211D736D1}" srcOrd="6" destOrd="0" presId="urn:microsoft.com/office/officeart/2005/8/layout/vList2"/>
    <dgm:cxn modelId="{3A73C00B-AB7C-416C-8B6C-EFD004605F71}" type="presParOf" srcId="{A4E27E8B-7888-458D-BA36-66E5BB4C8B3F}" destId="{F4DF3B56-5CB6-4E5F-8070-21FAD20C2A69}" srcOrd="7" destOrd="0" presId="urn:microsoft.com/office/officeart/2005/8/layout/vList2"/>
    <dgm:cxn modelId="{1B98349D-32B7-4B88-8A0F-FBD6FB84A1F4}" type="presParOf" srcId="{A4E27E8B-7888-458D-BA36-66E5BB4C8B3F}" destId="{E0C3ADD9-595F-421A-AAC8-146D082AE3BB}" srcOrd="8" destOrd="0" presId="urn:microsoft.com/office/officeart/2005/8/layout/vList2"/>
    <dgm:cxn modelId="{EE90631F-E875-4391-BECE-1CF05985E3EF}" type="presParOf" srcId="{A4E27E8B-7888-458D-BA36-66E5BB4C8B3F}" destId="{A7133FDC-9453-432E-94D6-62028352D017}" srcOrd="9" destOrd="0" presId="urn:microsoft.com/office/officeart/2005/8/layout/vList2"/>
    <dgm:cxn modelId="{215D07E2-1447-45C5-B041-712421EFF67A}" type="presParOf" srcId="{A4E27E8B-7888-458D-BA36-66E5BB4C8B3F}" destId="{17ACFDBA-2251-4B03-A4B0-6FF21A1746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7510B9-D381-4067-BFF1-657D21F036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0942A-251D-4391-AB4B-33F0875A14F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MMUs are a successful and cost-effective model of healthcare delivery uniquely positioned. </a:t>
          </a:r>
          <a:endParaRPr lang="en-US" sz="1600" dirty="0">
            <a:latin typeface="Arial Black" panose="020B0A04020102020204" pitchFamily="34" charset="0"/>
          </a:endParaRPr>
        </a:p>
      </dgm:t>
    </dgm:pt>
    <dgm:pt modelId="{90360B23-2FD5-4F8C-9E3A-31A32EA063E2}" type="parTrans" cxnId="{89424817-A26B-4133-A366-9F071532F514}">
      <dgm:prSet/>
      <dgm:spPr/>
      <dgm:t>
        <a:bodyPr/>
        <a:lstStyle/>
        <a:p>
          <a:endParaRPr lang="en-US"/>
        </a:p>
      </dgm:t>
    </dgm:pt>
    <dgm:pt modelId="{0605B2AA-6ED5-4E64-91FF-0E1BFA2310B3}" type="sibTrans" cxnId="{89424817-A26B-4133-A366-9F071532F514}">
      <dgm:prSet/>
      <dgm:spPr/>
      <dgm:t>
        <a:bodyPr/>
        <a:lstStyle/>
        <a:p>
          <a:endParaRPr lang="en-US"/>
        </a:p>
      </dgm:t>
    </dgm:pt>
    <dgm:pt modelId="{AA4D2D5C-6CAC-48EE-B382-1C081C6E5B6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Disadvantage of mobile units is the lack of continuous care.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47B7F074-3D10-4AF7-BE1D-40C1FADEA55D}" type="parTrans" cxnId="{0A70D9D4-7E75-41E9-8F11-F83D7A975AAF}">
      <dgm:prSet/>
      <dgm:spPr/>
      <dgm:t>
        <a:bodyPr/>
        <a:lstStyle/>
        <a:p>
          <a:endParaRPr lang="en-US"/>
        </a:p>
      </dgm:t>
    </dgm:pt>
    <dgm:pt modelId="{375A9AEB-A751-4A94-BF07-EFA55D3A5AF3}" type="sibTrans" cxnId="{0A70D9D4-7E75-41E9-8F11-F83D7A975AAF}">
      <dgm:prSet/>
      <dgm:spPr/>
      <dgm:t>
        <a:bodyPr/>
        <a:lstStyle/>
        <a:p>
          <a:endParaRPr lang="en-US"/>
        </a:p>
      </dgm:t>
    </dgm:pt>
    <dgm:pt modelId="{2400A249-8E99-4076-BE4F-11EAA68E03AC}">
      <dgm:prSet phldrT="[Text]" custT="1"/>
      <dgm:spPr>
        <a:solidFill>
          <a:srgbClr val="99330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Suitable mix between the stationary and the mobile policy.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23C332D1-2A96-427B-9953-7FA9BB73C361}" type="parTrans" cxnId="{81C62047-3E06-4123-A85B-9462DAA96829}">
      <dgm:prSet/>
      <dgm:spPr/>
      <dgm:t>
        <a:bodyPr/>
        <a:lstStyle/>
        <a:p>
          <a:endParaRPr lang="en-US"/>
        </a:p>
      </dgm:t>
    </dgm:pt>
    <dgm:pt modelId="{8B44FC07-33CE-4ADE-94F1-A4CAD2921276}" type="sibTrans" cxnId="{81C62047-3E06-4123-A85B-9462DAA96829}">
      <dgm:prSet/>
      <dgm:spPr/>
      <dgm:t>
        <a:bodyPr/>
        <a:lstStyle/>
        <a:p>
          <a:endParaRPr lang="en-US"/>
        </a:p>
      </dgm:t>
    </dgm:pt>
    <dgm:pt modelId="{5364511B-A815-4E34-BD92-B59086AB327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Patient satisfaction is considered one of the important quality indicator(s) at the health care institutes</a:t>
          </a:r>
          <a:endParaRPr lang="en-US" sz="1600" dirty="0">
            <a:latin typeface="Arial Black" panose="020B0A04020102020204" pitchFamily="34" charset="0"/>
          </a:endParaRPr>
        </a:p>
      </dgm:t>
    </dgm:pt>
    <dgm:pt modelId="{37C619E9-41E2-4DF2-BE16-E9864772CE3D}" type="parTrans" cxnId="{98A5BA10-581E-4282-BE91-7F94414B8E44}">
      <dgm:prSet/>
      <dgm:spPr/>
      <dgm:t>
        <a:bodyPr/>
        <a:lstStyle/>
        <a:p>
          <a:endParaRPr lang="en-US"/>
        </a:p>
      </dgm:t>
    </dgm:pt>
    <dgm:pt modelId="{12D4A2C3-9F30-420E-A079-D133DCC55C89}" type="sibTrans" cxnId="{98A5BA10-581E-4282-BE91-7F94414B8E44}">
      <dgm:prSet/>
      <dgm:spPr/>
      <dgm:t>
        <a:bodyPr/>
        <a:lstStyle/>
        <a:p>
          <a:endParaRPr lang="en-US"/>
        </a:p>
      </dgm:t>
    </dgm:pt>
    <dgm:pt modelId="{FCE468C2-13BA-462D-9C2F-7428317059A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 All these findings are almost similar to our study.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A83F298C-DEBD-4327-A60D-1CD1A1E44C32}" type="sibTrans" cxnId="{9A18424E-28CA-49CB-A7DA-7B29B2500E02}">
      <dgm:prSet/>
      <dgm:spPr/>
      <dgm:t>
        <a:bodyPr/>
        <a:lstStyle/>
        <a:p>
          <a:endParaRPr lang="en-US"/>
        </a:p>
      </dgm:t>
    </dgm:pt>
    <dgm:pt modelId="{1776A1DA-705F-4EF9-B697-AD9890740EBB}" type="parTrans" cxnId="{9A18424E-28CA-49CB-A7DA-7B29B2500E02}">
      <dgm:prSet/>
      <dgm:spPr/>
      <dgm:t>
        <a:bodyPr/>
        <a:lstStyle/>
        <a:p>
          <a:endParaRPr lang="en-US"/>
        </a:p>
      </dgm:t>
    </dgm:pt>
    <dgm:pt modelId="{B216D081-47E4-4ACD-BB35-067EECB670B9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Satisfaction level of the patients with the services delivered by the MMU was good on most of the parameters.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3071A4AF-9BFE-45C3-91F0-C75C6916DA35}" type="parTrans" cxnId="{D6BE9C38-10AC-471C-96A5-594D324E68A8}">
      <dgm:prSet/>
      <dgm:spPr/>
      <dgm:t>
        <a:bodyPr/>
        <a:lstStyle/>
        <a:p>
          <a:endParaRPr lang="en-US"/>
        </a:p>
      </dgm:t>
    </dgm:pt>
    <dgm:pt modelId="{015E70B7-51EC-49B5-84B0-52918B4853F5}" type="sibTrans" cxnId="{D6BE9C38-10AC-471C-96A5-594D324E68A8}">
      <dgm:prSet/>
      <dgm:spPr/>
      <dgm:t>
        <a:bodyPr/>
        <a:lstStyle/>
        <a:p>
          <a:endParaRPr lang="en-US"/>
        </a:p>
      </dgm:t>
    </dgm:pt>
    <dgm:pt modelId="{A4E27E8B-7888-458D-BA36-66E5BB4C8B3F}" type="pres">
      <dgm:prSet presAssocID="{927510B9-D381-4067-BFF1-657D21F036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02DE99-1389-4564-81E3-D307EAC9F009}" type="pres">
      <dgm:prSet presAssocID="{4FD0942A-251D-4391-AB4B-33F0875A14F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E54CD-5DE4-4685-8E2D-8D44429EBA18}" type="pres">
      <dgm:prSet presAssocID="{0605B2AA-6ED5-4E64-91FF-0E1BFA2310B3}" presName="spacer" presStyleCnt="0"/>
      <dgm:spPr/>
    </dgm:pt>
    <dgm:pt modelId="{E29F1DD1-2C11-47D2-9EA7-1298F157F41F}" type="pres">
      <dgm:prSet presAssocID="{AA4D2D5C-6CAC-48EE-B382-1C081C6E5B6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EA576-2C4C-4622-B40D-1567CC3770C1}" type="pres">
      <dgm:prSet presAssocID="{375A9AEB-A751-4A94-BF07-EFA55D3A5AF3}" presName="spacer" presStyleCnt="0"/>
      <dgm:spPr/>
    </dgm:pt>
    <dgm:pt modelId="{38284079-00B3-4A0E-AD9F-EADD6DF49A86}" type="pres">
      <dgm:prSet presAssocID="{2400A249-8E99-4076-BE4F-11EAA68E03A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34847-01B4-47EB-AAF7-CB6E04CB1D7E}" type="pres">
      <dgm:prSet presAssocID="{8B44FC07-33CE-4ADE-94F1-A4CAD2921276}" presName="spacer" presStyleCnt="0"/>
      <dgm:spPr/>
    </dgm:pt>
    <dgm:pt modelId="{C855B676-CC27-4769-919B-E92211D736D1}" type="pres">
      <dgm:prSet presAssocID="{5364511B-A815-4E34-BD92-B59086AB327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F3B56-5CB6-4E5F-8070-21FAD20C2A69}" type="pres">
      <dgm:prSet presAssocID="{12D4A2C3-9F30-420E-A079-D133DCC55C89}" presName="spacer" presStyleCnt="0"/>
      <dgm:spPr/>
    </dgm:pt>
    <dgm:pt modelId="{E0C3ADD9-595F-421A-AAC8-146D082AE3BB}" type="pres">
      <dgm:prSet presAssocID="{FCE468C2-13BA-462D-9C2F-7428317059A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33FDC-9453-432E-94D6-62028352D017}" type="pres">
      <dgm:prSet presAssocID="{A83F298C-DEBD-4327-A60D-1CD1A1E44C32}" presName="spacer" presStyleCnt="0"/>
      <dgm:spPr/>
    </dgm:pt>
    <dgm:pt modelId="{17ACFDBA-2251-4B03-A4B0-6FF21A174601}" type="pres">
      <dgm:prSet presAssocID="{B216D081-47E4-4ACD-BB35-067EECB670B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43CF82-C9AF-41F9-9AFF-784567DB2A09}" type="presOf" srcId="{AA4D2D5C-6CAC-48EE-B382-1C081C6E5B64}" destId="{E29F1DD1-2C11-47D2-9EA7-1298F157F41F}" srcOrd="0" destOrd="0" presId="urn:microsoft.com/office/officeart/2005/8/layout/vList2"/>
    <dgm:cxn modelId="{9A18424E-28CA-49CB-A7DA-7B29B2500E02}" srcId="{927510B9-D381-4067-BFF1-657D21F03696}" destId="{FCE468C2-13BA-462D-9C2F-7428317059A9}" srcOrd="4" destOrd="0" parTransId="{1776A1DA-705F-4EF9-B697-AD9890740EBB}" sibTransId="{A83F298C-DEBD-4327-A60D-1CD1A1E44C32}"/>
    <dgm:cxn modelId="{6747EEEA-E32D-48CD-BCDF-DE5C13A8601B}" type="presOf" srcId="{B216D081-47E4-4ACD-BB35-067EECB670B9}" destId="{17ACFDBA-2251-4B03-A4B0-6FF21A174601}" srcOrd="0" destOrd="0" presId="urn:microsoft.com/office/officeart/2005/8/layout/vList2"/>
    <dgm:cxn modelId="{83628A08-6B51-4CEA-8822-58DE87C00DB5}" type="presOf" srcId="{927510B9-D381-4067-BFF1-657D21F03696}" destId="{A4E27E8B-7888-458D-BA36-66E5BB4C8B3F}" srcOrd="0" destOrd="0" presId="urn:microsoft.com/office/officeart/2005/8/layout/vList2"/>
    <dgm:cxn modelId="{0A70D9D4-7E75-41E9-8F11-F83D7A975AAF}" srcId="{927510B9-D381-4067-BFF1-657D21F03696}" destId="{AA4D2D5C-6CAC-48EE-B382-1C081C6E5B64}" srcOrd="1" destOrd="0" parTransId="{47B7F074-3D10-4AF7-BE1D-40C1FADEA55D}" sibTransId="{375A9AEB-A751-4A94-BF07-EFA55D3A5AF3}"/>
    <dgm:cxn modelId="{D6BE9C38-10AC-471C-96A5-594D324E68A8}" srcId="{927510B9-D381-4067-BFF1-657D21F03696}" destId="{B216D081-47E4-4ACD-BB35-067EECB670B9}" srcOrd="5" destOrd="0" parTransId="{3071A4AF-9BFE-45C3-91F0-C75C6916DA35}" sibTransId="{015E70B7-51EC-49B5-84B0-52918B4853F5}"/>
    <dgm:cxn modelId="{98A5BA10-581E-4282-BE91-7F94414B8E44}" srcId="{927510B9-D381-4067-BFF1-657D21F03696}" destId="{5364511B-A815-4E34-BD92-B59086AB3271}" srcOrd="3" destOrd="0" parTransId="{37C619E9-41E2-4DF2-BE16-E9864772CE3D}" sibTransId="{12D4A2C3-9F30-420E-A079-D133DCC55C89}"/>
    <dgm:cxn modelId="{D49574AB-8779-47DC-90A4-990830361BC4}" type="presOf" srcId="{5364511B-A815-4E34-BD92-B59086AB3271}" destId="{C855B676-CC27-4769-919B-E92211D736D1}" srcOrd="0" destOrd="0" presId="urn:microsoft.com/office/officeart/2005/8/layout/vList2"/>
    <dgm:cxn modelId="{80FBB79F-CF6B-4E09-B82E-5D51B09C73B5}" type="presOf" srcId="{FCE468C2-13BA-462D-9C2F-7428317059A9}" destId="{E0C3ADD9-595F-421A-AAC8-146D082AE3BB}" srcOrd="0" destOrd="0" presId="urn:microsoft.com/office/officeart/2005/8/layout/vList2"/>
    <dgm:cxn modelId="{81C62047-3E06-4123-A85B-9462DAA96829}" srcId="{927510B9-D381-4067-BFF1-657D21F03696}" destId="{2400A249-8E99-4076-BE4F-11EAA68E03AC}" srcOrd="2" destOrd="0" parTransId="{23C332D1-2A96-427B-9953-7FA9BB73C361}" sibTransId="{8B44FC07-33CE-4ADE-94F1-A4CAD2921276}"/>
    <dgm:cxn modelId="{8618569B-D1A8-4B3A-A8EF-4529BE8AC658}" type="presOf" srcId="{2400A249-8E99-4076-BE4F-11EAA68E03AC}" destId="{38284079-00B3-4A0E-AD9F-EADD6DF49A86}" srcOrd="0" destOrd="0" presId="urn:microsoft.com/office/officeart/2005/8/layout/vList2"/>
    <dgm:cxn modelId="{89424817-A26B-4133-A366-9F071532F514}" srcId="{927510B9-D381-4067-BFF1-657D21F03696}" destId="{4FD0942A-251D-4391-AB4B-33F0875A14FE}" srcOrd="0" destOrd="0" parTransId="{90360B23-2FD5-4F8C-9E3A-31A32EA063E2}" sibTransId="{0605B2AA-6ED5-4E64-91FF-0E1BFA2310B3}"/>
    <dgm:cxn modelId="{CF8C82E2-D4B4-46BD-AD51-45BC45E4B7E9}" type="presOf" srcId="{4FD0942A-251D-4391-AB4B-33F0875A14FE}" destId="{2E02DE99-1389-4564-81E3-D307EAC9F009}" srcOrd="0" destOrd="0" presId="urn:microsoft.com/office/officeart/2005/8/layout/vList2"/>
    <dgm:cxn modelId="{14E30FBA-C51D-40EB-868F-482289924C6D}" type="presParOf" srcId="{A4E27E8B-7888-458D-BA36-66E5BB4C8B3F}" destId="{2E02DE99-1389-4564-81E3-D307EAC9F009}" srcOrd="0" destOrd="0" presId="urn:microsoft.com/office/officeart/2005/8/layout/vList2"/>
    <dgm:cxn modelId="{D4F1FA95-9D28-4F85-819C-8EF1589CD936}" type="presParOf" srcId="{A4E27E8B-7888-458D-BA36-66E5BB4C8B3F}" destId="{E93E54CD-5DE4-4685-8E2D-8D44429EBA18}" srcOrd="1" destOrd="0" presId="urn:microsoft.com/office/officeart/2005/8/layout/vList2"/>
    <dgm:cxn modelId="{64087D64-F193-4013-B999-B0A806D30245}" type="presParOf" srcId="{A4E27E8B-7888-458D-BA36-66E5BB4C8B3F}" destId="{E29F1DD1-2C11-47D2-9EA7-1298F157F41F}" srcOrd="2" destOrd="0" presId="urn:microsoft.com/office/officeart/2005/8/layout/vList2"/>
    <dgm:cxn modelId="{9206D955-6DE8-4E46-9585-649EDFC06614}" type="presParOf" srcId="{A4E27E8B-7888-458D-BA36-66E5BB4C8B3F}" destId="{C28EA576-2C4C-4622-B40D-1567CC3770C1}" srcOrd="3" destOrd="0" presId="urn:microsoft.com/office/officeart/2005/8/layout/vList2"/>
    <dgm:cxn modelId="{255C56EB-2ABB-44E6-871C-BE6455686F7F}" type="presParOf" srcId="{A4E27E8B-7888-458D-BA36-66E5BB4C8B3F}" destId="{38284079-00B3-4A0E-AD9F-EADD6DF49A86}" srcOrd="4" destOrd="0" presId="urn:microsoft.com/office/officeart/2005/8/layout/vList2"/>
    <dgm:cxn modelId="{0B85A0BE-25D3-4B80-9D6D-A7E1A8A4CBA1}" type="presParOf" srcId="{A4E27E8B-7888-458D-BA36-66E5BB4C8B3F}" destId="{76D34847-01B4-47EB-AAF7-CB6E04CB1D7E}" srcOrd="5" destOrd="0" presId="urn:microsoft.com/office/officeart/2005/8/layout/vList2"/>
    <dgm:cxn modelId="{F019D153-D4D5-4FA9-B8E2-E17E96C45F68}" type="presParOf" srcId="{A4E27E8B-7888-458D-BA36-66E5BB4C8B3F}" destId="{C855B676-CC27-4769-919B-E92211D736D1}" srcOrd="6" destOrd="0" presId="urn:microsoft.com/office/officeart/2005/8/layout/vList2"/>
    <dgm:cxn modelId="{E5023889-37C2-40A3-B1BD-E43A9CA57006}" type="presParOf" srcId="{A4E27E8B-7888-458D-BA36-66E5BB4C8B3F}" destId="{F4DF3B56-5CB6-4E5F-8070-21FAD20C2A69}" srcOrd="7" destOrd="0" presId="urn:microsoft.com/office/officeart/2005/8/layout/vList2"/>
    <dgm:cxn modelId="{BD683C2F-19C0-4673-A4B3-D589482B7407}" type="presParOf" srcId="{A4E27E8B-7888-458D-BA36-66E5BB4C8B3F}" destId="{E0C3ADD9-595F-421A-AAC8-146D082AE3BB}" srcOrd="8" destOrd="0" presId="urn:microsoft.com/office/officeart/2005/8/layout/vList2"/>
    <dgm:cxn modelId="{81C5BE5D-AA0F-4311-A4C2-519663EB726D}" type="presParOf" srcId="{A4E27E8B-7888-458D-BA36-66E5BB4C8B3F}" destId="{A7133FDC-9453-432E-94D6-62028352D017}" srcOrd="9" destOrd="0" presId="urn:microsoft.com/office/officeart/2005/8/layout/vList2"/>
    <dgm:cxn modelId="{07C47C2D-6372-4DDD-9CDD-58658581078D}" type="presParOf" srcId="{A4E27E8B-7888-458D-BA36-66E5BB4C8B3F}" destId="{17ACFDBA-2251-4B03-A4B0-6FF21A1746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7510B9-D381-4067-BFF1-657D21F036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0942A-251D-4391-AB4B-33F0875A14F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MMUs improve individual health outcomes, advance population health, and reduce healthcare costs compared to traditional clinical settings.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90360B23-2FD5-4F8C-9E3A-31A32EA063E2}" type="parTrans" cxnId="{89424817-A26B-4133-A366-9F071532F514}">
      <dgm:prSet/>
      <dgm:spPr/>
      <dgm:t>
        <a:bodyPr/>
        <a:lstStyle/>
        <a:p>
          <a:endParaRPr lang="en-US"/>
        </a:p>
      </dgm:t>
    </dgm:pt>
    <dgm:pt modelId="{0605B2AA-6ED5-4E64-91FF-0E1BFA2310B3}" type="sibTrans" cxnId="{89424817-A26B-4133-A366-9F071532F514}">
      <dgm:prSet/>
      <dgm:spPr/>
      <dgm:t>
        <a:bodyPr/>
        <a:lstStyle/>
        <a:p>
          <a:endParaRPr lang="en-US"/>
        </a:p>
      </dgm:t>
    </dgm:pt>
    <dgm:pt modelId="{AA4D2D5C-6CAC-48EE-B382-1C081C6E5B6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MMUs are able to address both medical and social determinants of health.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47B7F074-3D10-4AF7-BE1D-40C1FADEA55D}" type="parTrans" cxnId="{0A70D9D4-7E75-41E9-8F11-F83D7A975AAF}">
      <dgm:prSet/>
      <dgm:spPr/>
      <dgm:t>
        <a:bodyPr/>
        <a:lstStyle/>
        <a:p>
          <a:endParaRPr lang="en-US"/>
        </a:p>
      </dgm:t>
    </dgm:pt>
    <dgm:pt modelId="{375A9AEB-A751-4A94-BF07-EFA55D3A5AF3}" type="sibTrans" cxnId="{0A70D9D4-7E75-41E9-8F11-F83D7A975AAF}">
      <dgm:prSet/>
      <dgm:spPr/>
      <dgm:t>
        <a:bodyPr/>
        <a:lstStyle/>
        <a:p>
          <a:endParaRPr lang="en-US"/>
        </a:p>
      </dgm:t>
    </dgm:pt>
    <dgm:pt modelId="{2400A249-8E99-4076-BE4F-11EAA68E03AC}">
      <dgm:prSet phldrT="[Text]" custT="1"/>
      <dgm:spPr>
        <a:solidFill>
          <a:srgbClr val="99330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Continuous research </a:t>
          </a:r>
          <a:r>
            <a:rPr lang="en-US" sz="1600" dirty="0" smtClean="0">
              <a:latin typeface="Arial Black" panose="020B0A04020102020204" pitchFamily="34" charset="0"/>
            </a:rPr>
            <a:t>needs to </a:t>
          </a:r>
          <a:r>
            <a:rPr lang="en-US" sz="1600" dirty="0" smtClean="0">
              <a:latin typeface="Arial Black" panose="020B0A04020102020204" pitchFamily="34" charset="0"/>
            </a:rPr>
            <a:t>be carried out to address the limitations and improve the capacity of MMUs.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23C332D1-2A96-427B-9953-7FA9BB73C361}" type="parTrans" cxnId="{81C62047-3E06-4123-A85B-9462DAA96829}">
      <dgm:prSet/>
      <dgm:spPr/>
      <dgm:t>
        <a:bodyPr/>
        <a:lstStyle/>
        <a:p>
          <a:endParaRPr lang="en-US"/>
        </a:p>
      </dgm:t>
    </dgm:pt>
    <dgm:pt modelId="{8B44FC07-33CE-4ADE-94F1-A4CAD2921276}" type="sibTrans" cxnId="{81C62047-3E06-4123-A85B-9462DAA96829}">
      <dgm:prSet/>
      <dgm:spPr/>
      <dgm:t>
        <a:bodyPr/>
        <a:lstStyle/>
        <a:p>
          <a:endParaRPr lang="en-US"/>
        </a:p>
      </dgm:t>
    </dgm:pt>
    <dgm:pt modelId="{5364511B-A815-4E34-BD92-B59086AB327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 smtClean="0">
              <a:latin typeface="Arial Black" panose="020B0A04020102020204" pitchFamily="34" charset="0"/>
            </a:rPr>
            <a:t>Greater integration with </a:t>
          </a:r>
          <a:r>
            <a:rPr lang="en-US" sz="1600" dirty="0" err="1" smtClean="0">
              <a:latin typeface="Arial Black" panose="020B0A04020102020204" pitchFamily="34" charset="0"/>
            </a:rPr>
            <a:t>Govt</a:t>
          </a:r>
          <a:r>
            <a:rPr lang="en-US" sz="1600" dirty="0" smtClean="0">
              <a:latin typeface="Arial Black" panose="020B0A04020102020204" pitchFamily="34" charset="0"/>
            </a:rPr>
            <a:t> agencies and better coordination with ASHAs will ensure smoother delivery of healthcare.</a:t>
          </a:r>
          <a:endParaRPr lang="en-US" sz="1600" dirty="0">
            <a:latin typeface="Arial Black" panose="020B0A04020102020204" pitchFamily="34" charset="0"/>
          </a:endParaRPr>
        </a:p>
      </dgm:t>
    </dgm:pt>
    <dgm:pt modelId="{37C619E9-41E2-4DF2-BE16-E9864772CE3D}" type="parTrans" cxnId="{98A5BA10-581E-4282-BE91-7F94414B8E44}">
      <dgm:prSet/>
      <dgm:spPr/>
      <dgm:t>
        <a:bodyPr/>
        <a:lstStyle/>
        <a:p>
          <a:endParaRPr lang="en-US"/>
        </a:p>
      </dgm:t>
    </dgm:pt>
    <dgm:pt modelId="{12D4A2C3-9F30-420E-A079-D133DCC55C89}" type="sibTrans" cxnId="{98A5BA10-581E-4282-BE91-7F94414B8E44}">
      <dgm:prSet/>
      <dgm:spPr/>
      <dgm:t>
        <a:bodyPr/>
        <a:lstStyle/>
        <a:p>
          <a:endParaRPr lang="en-US"/>
        </a:p>
      </dgm:t>
    </dgm:pt>
    <dgm:pt modelId="{A4E27E8B-7888-458D-BA36-66E5BB4C8B3F}" type="pres">
      <dgm:prSet presAssocID="{927510B9-D381-4067-BFF1-657D21F036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02DE99-1389-4564-81E3-D307EAC9F009}" type="pres">
      <dgm:prSet presAssocID="{4FD0942A-251D-4391-AB4B-33F0875A14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E54CD-5DE4-4685-8E2D-8D44429EBA18}" type="pres">
      <dgm:prSet presAssocID="{0605B2AA-6ED5-4E64-91FF-0E1BFA2310B3}" presName="spacer" presStyleCnt="0"/>
      <dgm:spPr/>
    </dgm:pt>
    <dgm:pt modelId="{E29F1DD1-2C11-47D2-9EA7-1298F157F41F}" type="pres">
      <dgm:prSet presAssocID="{AA4D2D5C-6CAC-48EE-B382-1C081C6E5B6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EA576-2C4C-4622-B40D-1567CC3770C1}" type="pres">
      <dgm:prSet presAssocID="{375A9AEB-A751-4A94-BF07-EFA55D3A5AF3}" presName="spacer" presStyleCnt="0"/>
      <dgm:spPr/>
    </dgm:pt>
    <dgm:pt modelId="{38284079-00B3-4A0E-AD9F-EADD6DF49A86}" type="pres">
      <dgm:prSet presAssocID="{2400A249-8E99-4076-BE4F-11EAA68E03A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34847-01B4-47EB-AAF7-CB6E04CB1D7E}" type="pres">
      <dgm:prSet presAssocID="{8B44FC07-33CE-4ADE-94F1-A4CAD2921276}" presName="spacer" presStyleCnt="0"/>
      <dgm:spPr/>
    </dgm:pt>
    <dgm:pt modelId="{C855B676-CC27-4769-919B-E92211D736D1}" type="pres">
      <dgm:prSet presAssocID="{5364511B-A815-4E34-BD92-B59086AB327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AB6381-99F1-474F-A270-59F61C0CBF52}" type="presOf" srcId="{AA4D2D5C-6CAC-48EE-B382-1C081C6E5B64}" destId="{E29F1DD1-2C11-47D2-9EA7-1298F157F41F}" srcOrd="0" destOrd="0" presId="urn:microsoft.com/office/officeart/2005/8/layout/vList2"/>
    <dgm:cxn modelId="{1C4006F3-F458-4A41-90E0-D17328A761F0}" type="presOf" srcId="{5364511B-A815-4E34-BD92-B59086AB3271}" destId="{C855B676-CC27-4769-919B-E92211D736D1}" srcOrd="0" destOrd="0" presId="urn:microsoft.com/office/officeart/2005/8/layout/vList2"/>
    <dgm:cxn modelId="{07F46FD8-43B1-4C72-ADF4-E1CF9504C7EF}" type="presOf" srcId="{4FD0942A-251D-4391-AB4B-33F0875A14FE}" destId="{2E02DE99-1389-4564-81E3-D307EAC9F009}" srcOrd="0" destOrd="0" presId="urn:microsoft.com/office/officeart/2005/8/layout/vList2"/>
    <dgm:cxn modelId="{0A70D9D4-7E75-41E9-8F11-F83D7A975AAF}" srcId="{927510B9-D381-4067-BFF1-657D21F03696}" destId="{AA4D2D5C-6CAC-48EE-B382-1C081C6E5B64}" srcOrd="1" destOrd="0" parTransId="{47B7F074-3D10-4AF7-BE1D-40C1FADEA55D}" sibTransId="{375A9AEB-A751-4A94-BF07-EFA55D3A5AF3}"/>
    <dgm:cxn modelId="{3185761E-84A4-4FE1-A0CD-578B182BDE17}" type="presOf" srcId="{2400A249-8E99-4076-BE4F-11EAA68E03AC}" destId="{38284079-00B3-4A0E-AD9F-EADD6DF49A86}" srcOrd="0" destOrd="0" presId="urn:microsoft.com/office/officeart/2005/8/layout/vList2"/>
    <dgm:cxn modelId="{81C62047-3E06-4123-A85B-9462DAA96829}" srcId="{927510B9-D381-4067-BFF1-657D21F03696}" destId="{2400A249-8E99-4076-BE4F-11EAA68E03AC}" srcOrd="2" destOrd="0" parTransId="{23C332D1-2A96-427B-9953-7FA9BB73C361}" sibTransId="{8B44FC07-33CE-4ADE-94F1-A4CAD2921276}"/>
    <dgm:cxn modelId="{98A5BA10-581E-4282-BE91-7F94414B8E44}" srcId="{927510B9-D381-4067-BFF1-657D21F03696}" destId="{5364511B-A815-4E34-BD92-B59086AB3271}" srcOrd="3" destOrd="0" parTransId="{37C619E9-41E2-4DF2-BE16-E9864772CE3D}" sibTransId="{12D4A2C3-9F30-420E-A079-D133DCC55C89}"/>
    <dgm:cxn modelId="{89424817-A26B-4133-A366-9F071532F514}" srcId="{927510B9-D381-4067-BFF1-657D21F03696}" destId="{4FD0942A-251D-4391-AB4B-33F0875A14FE}" srcOrd="0" destOrd="0" parTransId="{90360B23-2FD5-4F8C-9E3A-31A32EA063E2}" sibTransId="{0605B2AA-6ED5-4E64-91FF-0E1BFA2310B3}"/>
    <dgm:cxn modelId="{012EBB15-1CAA-4D91-A432-58F2DF574BCC}" type="presOf" srcId="{927510B9-D381-4067-BFF1-657D21F03696}" destId="{A4E27E8B-7888-458D-BA36-66E5BB4C8B3F}" srcOrd="0" destOrd="0" presId="urn:microsoft.com/office/officeart/2005/8/layout/vList2"/>
    <dgm:cxn modelId="{5A09BE9E-AF24-40AD-91D7-D23619666A53}" type="presParOf" srcId="{A4E27E8B-7888-458D-BA36-66E5BB4C8B3F}" destId="{2E02DE99-1389-4564-81E3-D307EAC9F009}" srcOrd="0" destOrd="0" presId="urn:microsoft.com/office/officeart/2005/8/layout/vList2"/>
    <dgm:cxn modelId="{4970F948-A481-4D9D-A3CF-8A5F3CEF99F8}" type="presParOf" srcId="{A4E27E8B-7888-458D-BA36-66E5BB4C8B3F}" destId="{E93E54CD-5DE4-4685-8E2D-8D44429EBA18}" srcOrd="1" destOrd="0" presId="urn:microsoft.com/office/officeart/2005/8/layout/vList2"/>
    <dgm:cxn modelId="{2AAA8B6D-B66B-48AD-AD48-A46D3320214B}" type="presParOf" srcId="{A4E27E8B-7888-458D-BA36-66E5BB4C8B3F}" destId="{E29F1DD1-2C11-47D2-9EA7-1298F157F41F}" srcOrd="2" destOrd="0" presId="urn:microsoft.com/office/officeart/2005/8/layout/vList2"/>
    <dgm:cxn modelId="{BA92F6C5-56EF-43E4-8F08-5D12DA730AFA}" type="presParOf" srcId="{A4E27E8B-7888-458D-BA36-66E5BB4C8B3F}" destId="{C28EA576-2C4C-4622-B40D-1567CC3770C1}" srcOrd="3" destOrd="0" presId="urn:microsoft.com/office/officeart/2005/8/layout/vList2"/>
    <dgm:cxn modelId="{F804C1DD-9D35-43D1-BF36-4625C76D05D7}" type="presParOf" srcId="{A4E27E8B-7888-458D-BA36-66E5BB4C8B3F}" destId="{38284079-00B3-4A0E-AD9F-EADD6DF49A86}" srcOrd="4" destOrd="0" presId="urn:microsoft.com/office/officeart/2005/8/layout/vList2"/>
    <dgm:cxn modelId="{616C61B7-61F1-4A35-A4FC-A7A9FBD2F167}" type="presParOf" srcId="{A4E27E8B-7888-458D-BA36-66E5BB4C8B3F}" destId="{76D34847-01B4-47EB-AAF7-CB6E04CB1D7E}" srcOrd="5" destOrd="0" presId="urn:microsoft.com/office/officeart/2005/8/layout/vList2"/>
    <dgm:cxn modelId="{08464D24-1497-4348-8C0F-B06A27ACB5F5}" type="presParOf" srcId="{A4E27E8B-7888-458D-BA36-66E5BB4C8B3F}" destId="{C855B676-CC27-4769-919B-E92211D736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D481A-ABC2-4AA1-BC46-8D5530EE5534}">
      <dsp:nvSpPr>
        <dsp:cNvPr id="0" name=""/>
        <dsp:cNvSpPr/>
      </dsp:nvSpPr>
      <dsp:spPr>
        <a:xfrm>
          <a:off x="0" y="428805"/>
          <a:ext cx="891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3524F-949D-4291-BFD2-624A8FF7F07B}">
      <dsp:nvSpPr>
        <dsp:cNvPr id="0" name=""/>
        <dsp:cNvSpPr/>
      </dsp:nvSpPr>
      <dsp:spPr>
        <a:xfrm>
          <a:off x="424439" y="104084"/>
          <a:ext cx="8488775" cy="649440"/>
        </a:xfrm>
        <a:prstGeom prst="roundRect">
          <a:avLst/>
        </a:prstGeom>
        <a:solidFill>
          <a:srgbClr val="99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bg1"/>
              </a:solidFill>
              <a:latin typeface="Arial Black" panose="020B0A04020102020204" pitchFamily="34" charset="0"/>
            </a:rPr>
            <a:t>Uttarakhand</a:t>
          </a:r>
          <a:r>
            <a:rPr lang="en-US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 - poorest -  fastest growing state.</a:t>
          </a:r>
          <a:endParaRPr lang="en-US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456142" y="135787"/>
        <a:ext cx="8425369" cy="586034"/>
      </dsp:txXfrm>
    </dsp:sp>
    <dsp:sp modelId="{1442235D-55A7-4271-8399-7ABDEE10CECE}">
      <dsp:nvSpPr>
        <dsp:cNvPr id="0" name=""/>
        <dsp:cNvSpPr/>
      </dsp:nvSpPr>
      <dsp:spPr>
        <a:xfrm>
          <a:off x="0" y="1426725"/>
          <a:ext cx="891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714163"/>
              <a:satOff val="2458"/>
              <a:lumOff val="-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E8543-C61B-463C-BE37-F3FF550111AB}">
      <dsp:nvSpPr>
        <dsp:cNvPr id="0" name=""/>
        <dsp:cNvSpPr/>
      </dsp:nvSpPr>
      <dsp:spPr>
        <a:xfrm>
          <a:off x="424439" y="1102005"/>
          <a:ext cx="8488775" cy="64944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‘</a:t>
          </a:r>
          <a:r>
            <a:rPr lang="en-US" sz="1400" kern="1200" dirty="0" err="1" smtClean="0">
              <a:solidFill>
                <a:schemeClr val="bg1"/>
              </a:solidFill>
              <a:latin typeface="Arial Black" panose="020B0A04020102020204" pitchFamily="34" charset="0"/>
            </a:rPr>
            <a:t>Aarohi</a:t>
          </a:r>
          <a:r>
            <a:rPr lang="en-US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’ -not-for-profit grassroots </a:t>
          </a:r>
          <a:r>
            <a:rPr lang="en-US" sz="1400" kern="1200" dirty="0" err="1" smtClean="0">
              <a:solidFill>
                <a:schemeClr val="bg1"/>
              </a:solidFill>
              <a:latin typeface="Arial Black" panose="020B0A04020102020204" pitchFamily="34" charset="0"/>
            </a:rPr>
            <a:t>organisation</a:t>
          </a:r>
          <a:r>
            <a:rPr lang="en-US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.</a:t>
          </a:r>
          <a:endParaRPr lang="en-US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456142" y="1133708"/>
        <a:ext cx="8425369" cy="586034"/>
      </dsp:txXfrm>
    </dsp:sp>
    <dsp:sp modelId="{0053FF7C-3586-45CB-8C0C-25929DC89901}">
      <dsp:nvSpPr>
        <dsp:cNvPr id="0" name=""/>
        <dsp:cNvSpPr/>
      </dsp:nvSpPr>
      <dsp:spPr>
        <a:xfrm>
          <a:off x="0" y="2424645"/>
          <a:ext cx="891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428326"/>
              <a:satOff val="4916"/>
              <a:lumOff val="-4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C3D15-CE2D-4C12-95C8-DEC9159D9162}">
      <dsp:nvSpPr>
        <dsp:cNvPr id="0" name=""/>
        <dsp:cNvSpPr/>
      </dsp:nvSpPr>
      <dsp:spPr>
        <a:xfrm>
          <a:off x="424439" y="2099925"/>
          <a:ext cx="8488775" cy="649440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Mission.</a:t>
          </a:r>
          <a:endParaRPr lang="en-US" sz="500" kern="1200" dirty="0">
            <a:solidFill>
              <a:schemeClr val="bg1"/>
            </a:solidFill>
          </a:endParaRPr>
        </a:p>
      </dsp:txBody>
      <dsp:txXfrm>
        <a:off x="456142" y="2131628"/>
        <a:ext cx="8425369" cy="586034"/>
      </dsp:txXfrm>
    </dsp:sp>
    <dsp:sp modelId="{38DFDD43-0E9C-46CC-ACE8-3E008349EAA8}">
      <dsp:nvSpPr>
        <dsp:cNvPr id="0" name=""/>
        <dsp:cNvSpPr/>
      </dsp:nvSpPr>
      <dsp:spPr>
        <a:xfrm>
          <a:off x="0" y="3422565"/>
          <a:ext cx="891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142488"/>
              <a:satOff val="7375"/>
              <a:lumOff val="-6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5917E-D3A0-4E59-858A-C2FFE117039B}">
      <dsp:nvSpPr>
        <dsp:cNvPr id="0" name=""/>
        <dsp:cNvSpPr/>
      </dsp:nvSpPr>
      <dsp:spPr>
        <a:xfrm>
          <a:off x="424439" y="3097845"/>
          <a:ext cx="8488775" cy="649440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Mobile Medical Unit (MMU) -2014.</a:t>
          </a:r>
          <a:endParaRPr lang="en-US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456142" y="3129548"/>
        <a:ext cx="8425369" cy="586034"/>
      </dsp:txXfrm>
    </dsp:sp>
    <dsp:sp modelId="{D0059908-2692-4B74-BEC7-B66D5FD1DC89}">
      <dsp:nvSpPr>
        <dsp:cNvPr id="0" name=""/>
        <dsp:cNvSpPr/>
      </dsp:nvSpPr>
      <dsp:spPr>
        <a:xfrm>
          <a:off x="0" y="4420485"/>
          <a:ext cx="891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856651"/>
              <a:satOff val="9833"/>
              <a:lumOff val="-8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015EA-B681-49DC-AD87-4AE50E55864F}">
      <dsp:nvSpPr>
        <dsp:cNvPr id="0" name=""/>
        <dsp:cNvSpPr/>
      </dsp:nvSpPr>
      <dsp:spPr>
        <a:xfrm>
          <a:off x="424439" y="4095765"/>
          <a:ext cx="8488775" cy="649440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All tests and medicines - free of cost for BPL. </a:t>
          </a:r>
          <a:endParaRPr lang="en-US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456142" y="4127468"/>
        <a:ext cx="8425369" cy="586034"/>
      </dsp:txXfrm>
    </dsp:sp>
    <dsp:sp modelId="{1B96307D-0D9C-4130-8105-A0237235994E}">
      <dsp:nvSpPr>
        <dsp:cNvPr id="0" name=""/>
        <dsp:cNvSpPr/>
      </dsp:nvSpPr>
      <dsp:spPr>
        <a:xfrm>
          <a:off x="0" y="5418405"/>
          <a:ext cx="891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8C633-CFFB-4631-B19F-2D1764B3E7D2}">
      <dsp:nvSpPr>
        <dsp:cNvPr id="0" name=""/>
        <dsp:cNvSpPr/>
      </dsp:nvSpPr>
      <dsp:spPr>
        <a:xfrm>
          <a:off x="424439" y="5093685"/>
          <a:ext cx="8488775" cy="649440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Fully equipped medical bus.</a:t>
          </a:r>
          <a:endParaRPr lang="en-US" sz="14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456142" y="5125388"/>
        <a:ext cx="8425369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D481A-ABC2-4AA1-BC46-8D5530EE5534}">
      <dsp:nvSpPr>
        <dsp:cNvPr id="0" name=""/>
        <dsp:cNvSpPr/>
      </dsp:nvSpPr>
      <dsp:spPr>
        <a:xfrm>
          <a:off x="0" y="428805"/>
          <a:ext cx="891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3524F-949D-4291-BFD2-624A8FF7F07B}">
      <dsp:nvSpPr>
        <dsp:cNvPr id="0" name=""/>
        <dsp:cNvSpPr/>
      </dsp:nvSpPr>
      <dsp:spPr>
        <a:xfrm>
          <a:off x="424439" y="104084"/>
          <a:ext cx="8488775" cy="64944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PGIMER (2011), overall satisfaction - doctor‐-patient professional and behavioral communication was more than 80 %</a:t>
          </a:r>
          <a:endParaRPr lang="en-US" sz="14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56142" y="135787"/>
        <a:ext cx="8425369" cy="586034"/>
      </dsp:txXfrm>
    </dsp:sp>
    <dsp:sp modelId="{1442235D-55A7-4271-8399-7ABDEE10CECE}">
      <dsp:nvSpPr>
        <dsp:cNvPr id="0" name=""/>
        <dsp:cNvSpPr/>
      </dsp:nvSpPr>
      <dsp:spPr>
        <a:xfrm>
          <a:off x="0" y="1426725"/>
          <a:ext cx="891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714163"/>
              <a:satOff val="2458"/>
              <a:lumOff val="-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E8543-C61B-463C-BE37-F3FF550111AB}">
      <dsp:nvSpPr>
        <dsp:cNvPr id="0" name=""/>
        <dsp:cNvSpPr/>
      </dsp:nvSpPr>
      <dsp:spPr>
        <a:xfrm>
          <a:off x="424439" y="1102005"/>
          <a:ext cx="8488775" cy="649440"/>
        </a:xfrm>
        <a:prstGeom prst="roundRect">
          <a:avLst/>
        </a:prstGeom>
        <a:solidFill>
          <a:schemeClr val="accent3">
            <a:hueOff val="-714163"/>
            <a:satOff val="2458"/>
            <a:lumOff val="-2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Prof. </a:t>
          </a:r>
          <a:r>
            <a:rPr lang="en-US" sz="1400" kern="1200" dirty="0" err="1" smtClean="0">
              <a:solidFill>
                <a:schemeClr val="tx1"/>
              </a:solidFill>
              <a:latin typeface="Arial Black" panose="020B0A04020102020204" pitchFamily="34" charset="0"/>
            </a:rPr>
            <a:t>Deoki</a:t>
          </a: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Arial Black" panose="020B0A04020102020204" pitchFamily="34" charset="0"/>
            </a:rPr>
            <a:t>Nandan</a:t>
          </a: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(2009) et al. -assessment of functioning of Mobile Health Units in Jharkhand - MMUs have provided an opportunity to provide services to the hard to reach areas</a:t>
          </a:r>
          <a:endParaRPr lang="en-US" sz="14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56142" y="1133708"/>
        <a:ext cx="8425369" cy="586034"/>
      </dsp:txXfrm>
    </dsp:sp>
    <dsp:sp modelId="{0053FF7C-3586-45CB-8C0C-25929DC89901}">
      <dsp:nvSpPr>
        <dsp:cNvPr id="0" name=""/>
        <dsp:cNvSpPr/>
      </dsp:nvSpPr>
      <dsp:spPr>
        <a:xfrm>
          <a:off x="0" y="2424645"/>
          <a:ext cx="891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428326"/>
              <a:satOff val="4916"/>
              <a:lumOff val="-4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C3D15-CE2D-4C12-95C8-DEC9159D9162}">
      <dsp:nvSpPr>
        <dsp:cNvPr id="0" name=""/>
        <dsp:cNvSpPr/>
      </dsp:nvSpPr>
      <dsp:spPr>
        <a:xfrm>
          <a:off x="424439" y="2099925"/>
          <a:ext cx="8488775" cy="649440"/>
        </a:xfrm>
        <a:prstGeom prst="roundRect">
          <a:avLst/>
        </a:prstGeom>
        <a:solidFill>
          <a:schemeClr val="accent3">
            <a:hueOff val="-1428326"/>
            <a:satOff val="4916"/>
            <a:lumOff val="-4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Arial Black" panose="020B0A04020102020204" pitchFamily="34" charset="0"/>
            </a:rPr>
            <a:t>Achla</a:t>
          </a: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Arial Black" panose="020B0A04020102020204" pitchFamily="34" charset="0"/>
            </a:rPr>
            <a:t>Behl</a:t>
          </a: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Khanna &amp; </a:t>
          </a:r>
          <a:r>
            <a:rPr lang="en-US" sz="1400" kern="1200" dirty="0" err="1" smtClean="0">
              <a:solidFill>
                <a:schemeClr val="tx1"/>
              </a:solidFill>
              <a:latin typeface="Arial Black" panose="020B0A04020102020204" pitchFamily="34" charset="0"/>
            </a:rPr>
            <a:t>Sapna</a:t>
          </a: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Arora </a:t>
          </a:r>
          <a:r>
            <a:rPr lang="en-US" sz="1400" kern="1200" dirty="0" err="1" smtClean="0">
              <a:solidFill>
                <a:schemeClr val="tx1"/>
              </a:solidFill>
              <a:latin typeface="Arial Black" panose="020B0A04020102020204" pitchFamily="34" charset="0"/>
            </a:rPr>
            <a:t>Narula</a:t>
          </a: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(2017) stated that Mobile Medical Units is still a nascent strategy to deliver health care</a:t>
          </a:r>
          <a:r>
            <a:rPr lang="en-US" sz="500" kern="1200" dirty="0" smtClean="0">
              <a:solidFill>
                <a:schemeClr val="tx1"/>
              </a:solidFill>
            </a:rPr>
            <a:t>.</a:t>
          </a:r>
          <a:endParaRPr lang="en-US" sz="500" kern="1200" dirty="0">
            <a:solidFill>
              <a:schemeClr val="tx1"/>
            </a:solidFill>
          </a:endParaRPr>
        </a:p>
      </dsp:txBody>
      <dsp:txXfrm>
        <a:off x="456142" y="2131628"/>
        <a:ext cx="8425369" cy="586034"/>
      </dsp:txXfrm>
    </dsp:sp>
    <dsp:sp modelId="{38DFDD43-0E9C-46CC-ACE8-3E008349EAA8}">
      <dsp:nvSpPr>
        <dsp:cNvPr id="0" name=""/>
        <dsp:cNvSpPr/>
      </dsp:nvSpPr>
      <dsp:spPr>
        <a:xfrm>
          <a:off x="0" y="3422565"/>
          <a:ext cx="891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142488"/>
              <a:satOff val="7375"/>
              <a:lumOff val="-6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5917E-D3A0-4E59-858A-C2FFE117039B}">
      <dsp:nvSpPr>
        <dsp:cNvPr id="0" name=""/>
        <dsp:cNvSpPr/>
      </dsp:nvSpPr>
      <dsp:spPr>
        <a:xfrm>
          <a:off x="424439" y="3097845"/>
          <a:ext cx="8488775" cy="649440"/>
        </a:xfrm>
        <a:prstGeom prst="roundRect">
          <a:avLst/>
        </a:prstGeom>
        <a:solidFill>
          <a:schemeClr val="accent3">
            <a:hueOff val="-2142488"/>
            <a:satOff val="7375"/>
            <a:lumOff val="-6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Luke </a:t>
          </a:r>
          <a:r>
            <a:rPr lang="en-US" sz="1400" kern="1200" dirty="0" err="1" smtClean="0">
              <a:solidFill>
                <a:schemeClr val="tx1"/>
              </a:solidFill>
              <a:latin typeface="Arial Black" panose="020B0A04020102020204" pitchFamily="34" charset="0"/>
            </a:rPr>
            <a:t>Rothermel</a:t>
          </a: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Wright (2012) State University stated that the goals of the MHC are  to  achieve  positive interaction  with  regional  villagers</a:t>
          </a:r>
          <a:endParaRPr lang="en-US" sz="14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56142" y="3129548"/>
        <a:ext cx="8425369" cy="586034"/>
      </dsp:txXfrm>
    </dsp:sp>
    <dsp:sp modelId="{D0059908-2692-4B74-BEC7-B66D5FD1DC89}">
      <dsp:nvSpPr>
        <dsp:cNvPr id="0" name=""/>
        <dsp:cNvSpPr/>
      </dsp:nvSpPr>
      <dsp:spPr>
        <a:xfrm>
          <a:off x="0" y="4420485"/>
          <a:ext cx="891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2856651"/>
              <a:satOff val="9833"/>
              <a:lumOff val="-8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015EA-B681-49DC-AD87-4AE50E55864F}">
      <dsp:nvSpPr>
        <dsp:cNvPr id="0" name=""/>
        <dsp:cNvSpPr/>
      </dsp:nvSpPr>
      <dsp:spPr>
        <a:xfrm>
          <a:off x="424439" y="4095765"/>
          <a:ext cx="8488775" cy="649440"/>
        </a:xfrm>
        <a:prstGeom prst="roundRect">
          <a:avLst/>
        </a:prstGeom>
        <a:solidFill>
          <a:schemeClr val="accent3">
            <a:hueOff val="-2856651"/>
            <a:satOff val="9833"/>
            <a:lumOff val="-8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Arial Black" panose="020B0A04020102020204" pitchFamily="34" charset="0"/>
            </a:rPr>
            <a:t>Mithilesh</a:t>
          </a: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Kumar et.al(2016) found that  easy accessibility and free services were the main factors that influence the MMU utilization</a:t>
          </a:r>
          <a:endParaRPr lang="en-US" sz="14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56142" y="4127468"/>
        <a:ext cx="8425369" cy="586034"/>
      </dsp:txXfrm>
    </dsp:sp>
    <dsp:sp modelId="{1B96307D-0D9C-4130-8105-A0237235994E}">
      <dsp:nvSpPr>
        <dsp:cNvPr id="0" name=""/>
        <dsp:cNvSpPr/>
      </dsp:nvSpPr>
      <dsp:spPr>
        <a:xfrm>
          <a:off x="0" y="5418405"/>
          <a:ext cx="8915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8C633-CFFB-4631-B19F-2D1764B3E7D2}">
      <dsp:nvSpPr>
        <dsp:cNvPr id="0" name=""/>
        <dsp:cNvSpPr/>
      </dsp:nvSpPr>
      <dsp:spPr>
        <a:xfrm>
          <a:off x="424439" y="5093685"/>
          <a:ext cx="8488775" cy="649440"/>
        </a:xfrm>
        <a:prstGeom prst="roundRect">
          <a:avLst/>
        </a:prstGeom>
        <a:solidFill>
          <a:schemeClr val="accent3">
            <a:hueOff val="-3570814"/>
            <a:satOff val="12291"/>
            <a:lumOff val="-1000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Literature Review by Stephanie W. Y. Yu, Caterina Hill et al. (2017) stated that  MHCs are able to provide target-specific interventions that extend beyond the doctor’s office</a:t>
          </a:r>
          <a:endParaRPr lang="en-US" sz="14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456142" y="5125388"/>
        <a:ext cx="8425369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C749D-2A8A-44F4-96CC-4F3C7C8C1DC0}">
      <dsp:nvSpPr>
        <dsp:cNvPr id="0" name=""/>
        <dsp:cNvSpPr/>
      </dsp:nvSpPr>
      <dsp:spPr>
        <a:xfrm>
          <a:off x="851144" y="2552700"/>
          <a:ext cx="553147" cy="1581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573" y="0"/>
              </a:lnTo>
              <a:lnTo>
                <a:pt x="276573" y="1581022"/>
              </a:lnTo>
              <a:lnTo>
                <a:pt x="553147" y="1581022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85843" y="3301336"/>
        <a:ext cx="83749" cy="83749"/>
      </dsp:txXfrm>
    </dsp:sp>
    <dsp:sp modelId="{270FAA72-DB98-4E82-B2BE-AB18D96EFFFD}">
      <dsp:nvSpPr>
        <dsp:cNvPr id="0" name=""/>
        <dsp:cNvSpPr/>
      </dsp:nvSpPr>
      <dsp:spPr>
        <a:xfrm>
          <a:off x="851144" y="2552700"/>
          <a:ext cx="553147" cy="52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573" y="0"/>
              </a:lnTo>
              <a:lnTo>
                <a:pt x="276573" y="527007"/>
              </a:lnTo>
              <a:lnTo>
                <a:pt x="553147" y="527007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08617" y="2797103"/>
        <a:ext cx="38200" cy="38200"/>
      </dsp:txXfrm>
    </dsp:sp>
    <dsp:sp modelId="{315C91B3-14AE-4189-8EF1-1BD415556CAD}">
      <dsp:nvSpPr>
        <dsp:cNvPr id="0" name=""/>
        <dsp:cNvSpPr/>
      </dsp:nvSpPr>
      <dsp:spPr>
        <a:xfrm>
          <a:off x="851144" y="2025692"/>
          <a:ext cx="553147" cy="527007"/>
        </a:xfrm>
        <a:custGeom>
          <a:avLst/>
          <a:gdLst/>
          <a:ahLst/>
          <a:cxnLst/>
          <a:rect l="0" t="0" r="0" b="0"/>
          <a:pathLst>
            <a:path>
              <a:moveTo>
                <a:pt x="0" y="527007"/>
              </a:moveTo>
              <a:lnTo>
                <a:pt x="276573" y="527007"/>
              </a:lnTo>
              <a:lnTo>
                <a:pt x="276573" y="0"/>
              </a:lnTo>
              <a:lnTo>
                <a:pt x="553147" y="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08617" y="2270096"/>
        <a:ext cx="38200" cy="38200"/>
      </dsp:txXfrm>
    </dsp:sp>
    <dsp:sp modelId="{753A8F70-9707-4196-A82D-A899739BA2B2}">
      <dsp:nvSpPr>
        <dsp:cNvPr id="0" name=""/>
        <dsp:cNvSpPr/>
      </dsp:nvSpPr>
      <dsp:spPr>
        <a:xfrm>
          <a:off x="851144" y="971677"/>
          <a:ext cx="553147" cy="1581022"/>
        </a:xfrm>
        <a:custGeom>
          <a:avLst/>
          <a:gdLst/>
          <a:ahLst/>
          <a:cxnLst/>
          <a:rect l="0" t="0" r="0" b="0"/>
          <a:pathLst>
            <a:path>
              <a:moveTo>
                <a:pt x="0" y="1581022"/>
              </a:moveTo>
              <a:lnTo>
                <a:pt x="276573" y="1581022"/>
              </a:lnTo>
              <a:lnTo>
                <a:pt x="276573" y="0"/>
              </a:lnTo>
              <a:lnTo>
                <a:pt x="553147" y="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85843" y="1720313"/>
        <a:ext cx="83749" cy="83749"/>
      </dsp:txXfrm>
    </dsp:sp>
    <dsp:sp modelId="{02149491-20D7-41D3-BE6A-258EA8553A8C}">
      <dsp:nvSpPr>
        <dsp:cNvPr id="0" name=""/>
        <dsp:cNvSpPr/>
      </dsp:nvSpPr>
      <dsp:spPr>
        <a:xfrm rot="16200000">
          <a:off x="-1789440" y="2131093"/>
          <a:ext cx="4437958" cy="8432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Objectives</a:t>
          </a:r>
          <a:endParaRPr lang="en-US" sz="36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-1789440" y="2131093"/>
        <a:ext cx="4437958" cy="843212"/>
      </dsp:txXfrm>
    </dsp:sp>
    <dsp:sp modelId="{902163F7-32CB-4884-89F9-84788C5ABBFA}">
      <dsp:nvSpPr>
        <dsp:cNvPr id="0" name=""/>
        <dsp:cNvSpPr/>
      </dsp:nvSpPr>
      <dsp:spPr>
        <a:xfrm>
          <a:off x="1404291" y="550071"/>
          <a:ext cx="7274575" cy="843212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To study the rationale and implementation structure of the MMU.</a:t>
          </a:r>
          <a:endParaRPr lang="en-US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404291" y="550071"/>
        <a:ext cx="7274575" cy="843212"/>
      </dsp:txXfrm>
    </dsp:sp>
    <dsp:sp modelId="{E4C488DD-0D68-4381-A8D8-875A82FCBA6B}">
      <dsp:nvSpPr>
        <dsp:cNvPr id="0" name=""/>
        <dsp:cNvSpPr/>
      </dsp:nvSpPr>
      <dsp:spPr>
        <a:xfrm>
          <a:off x="1404291" y="1604086"/>
          <a:ext cx="7274575" cy="843212"/>
        </a:xfrm>
        <a:prstGeom prst="rect">
          <a:avLst/>
        </a:prstGeom>
        <a:solidFill>
          <a:srgbClr val="99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To assess the type of services provided and the availability of infrastructure, manpower, drugs, equipment to provide these services.</a:t>
          </a:r>
          <a:endParaRPr lang="en-US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404291" y="1604086"/>
        <a:ext cx="7274575" cy="843212"/>
      </dsp:txXfrm>
    </dsp:sp>
    <dsp:sp modelId="{1F6B435F-4766-41FA-BAC1-346639C134C4}">
      <dsp:nvSpPr>
        <dsp:cNvPr id="0" name=""/>
        <dsp:cNvSpPr/>
      </dsp:nvSpPr>
      <dsp:spPr>
        <a:xfrm>
          <a:off x="1404291" y="2658101"/>
          <a:ext cx="7274575" cy="843212"/>
        </a:xfrm>
        <a:prstGeom prst="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To identify and </a:t>
          </a:r>
          <a:r>
            <a:rPr lang="en-US" sz="1600" kern="1200" dirty="0" err="1" smtClean="0">
              <a:solidFill>
                <a:schemeClr val="bg1"/>
              </a:solidFill>
              <a:latin typeface="Arial Black" panose="020B0A04020102020204" pitchFamily="34" charset="0"/>
            </a:rPr>
            <a:t>analyse</a:t>
          </a:r>
          <a:r>
            <a:rPr lang="en-US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en-US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factors which hinder or enable the better implementation of MMU.</a:t>
          </a:r>
          <a:endParaRPr lang="en-US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404291" y="2658101"/>
        <a:ext cx="7274575" cy="843212"/>
      </dsp:txXfrm>
    </dsp:sp>
    <dsp:sp modelId="{34235F7B-C0C9-4EA2-A17E-69A242EE47F6}">
      <dsp:nvSpPr>
        <dsp:cNvPr id="0" name=""/>
        <dsp:cNvSpPr/>
      </dsp:nvSpPr>
      <dsp:spPr>
        <a:xfrm>
          <a:off x="1404291" y="3712116"/>
          <a:ext cx="7274575" cy="843212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To assess the patient</a:t>
          </a:r>
          <a:r>
            <a:rPr lang="en-US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/ client </a:t>
          </a:r>
          <a:r>
            <a:rPr lang="en-US" sz="16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satisfaction seeking the services of MMU.</a:t>
          </a:r>
          <a:endParaRPr lang="en-US" sz="16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404291" y="3712116"/>
        <a:ext cx="7274575" cy="843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B5E76-4586-481F-B814-EF49D24A1AD8}">
      <dsp:nvSpPr>
        <dsp:cNvPr id="0" name=""/>
        <dsp:cNvSpPr/>
      </dsp:nvSpPr>
      <dsp:spPr>
        <a:xfrm>
          <a:off x="0" y="442838"/>
          <a:ext cx="86868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3F7A7-7AE2-4431-8B68-00C0CDF815A9}">
      <dsp:nvSpPr>
        <dsp:cNvPr id="0" name=""/>
        <dsp:cNvSpPr/>
      </dsp:nvSpPr>
      <dsp:spPr>
        <a:xfrm>
          <a:off x="413556" y="29558"/>
          <a:ext cx="8271114" cy="826560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Mountainous &amp; geographically hostile terrain having sparse and scattered population.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53905" y="69907"/>
        <a:ext cx="8190416" cy="745862"/>
      </dsp:txXfrm>
    </dsp:sp>
    <dsp:sp modelId="{CE2921E8-FAE3-4A3D-B7DE-460733DE52A6}">
      <dsp:nvSpPr>
        <dsp:cNvPr id="0" name=""/>
        <dsp:cNvSpPr/>
      </dsp:nvSpPr>
      <dsp:spPr>
        <a:xfrm>
          <a:off x="0" y="1712918"/>
          <a:ext cx="86868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E5B25-EF4D-4C8C-AD2E-F168F2EF3E1F}">
      <dsp:nvSpPr>
        <dsp:cNvPr id="0" name=""/>
        <dsp:cNvSpPr/>
      </dsp:nvSpPr>
      <dsp:spPr>
        <a:xfrm>
          <a:off x="413556" y="1299638"/>
          <a:ext cx="8271114" cy="82656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Lack of Public Health Services.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53905" y="1339987"/>
        <a:ext cx="8190416" cy="745862"/>
      </dsp:txXfrm>
    </dsp:sp>
    <dsp:sp modelId="{78C96213-88F2-4A4F-BA8D-1A433D9E0F4E}">
      <dsp:nvSpPr>
        <dsp:cNvPr id="0" name=""/>
        <dsp:cNvSpPr/>
      </dsp:nvSpPr>
      <dsp:spPr>
        <a:xfrm>
          <a:off x="0" y="2982998"/>
          <a:ext cx="86868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56088-E288-41F2-95FA-7B69B0F34E64}">
      <dsp:nvSpPr>
        <dsp:cNvPr id="0" name=""/>
        <dsp:cNvSpPr/>
      </dsp:nvSpPr>
      <dsp:spPr>
        <a:xfrm>
          <a:off x="413556" y="2569718"/>
          <a:ext cx="8271114" cy="826560"/>
        </a:xfrm>
        <a:prstGeom prst="roundRect">
          <a:avLst/>
        </a:prstGeom>
        <a:solidFill>
          <a:srgbClr val="99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Secondary costs associated with seeking healthcare services.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53905" y="2610067"/>
        <a:ext cx="8190416" cy="745862"/>
      </dsp:txXfrm>
    </dsp:sp>
    <dsp:sp modelId="{AC59C517-2D0D-43FF-BAB1-92E9E8601D3B}">
      <dsp:nvSpPr>
        <dsp:cNvPr id="0" name=""/>
        <dsp:cNvSpPr/>
      </dsp:nvSpPr>
      <dsp:spPr>
        <a:xfrm>
          <a:off x="0" y="5132241"/>
          <a:ext cx="86868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DE3E4-570D-4EBE-BDD0-733EDA15901B}">
      <dsp:nvSpPr>
        <dsp:cNvPr id="0" name=""/>
        <dsp:cNvSpPr/>
      </dsp:nvSpPr>
      <dsp:spPr>
        <a:xfrm>
          <a:off x="413556" y="3839798"/>
          <a:ext cx="8271114" cy="1705722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Three distinct </a:t>
          </a:r>
          <a:r>
            <a:rPr lang="en-US" sz="1600" kern="1200" dirty="0" smtClean="0">
              <a:latin typeface="Arial Black" panose="020B0A04020102020204" pitchFamily="34" charset="0"/>
            </a:rPr>
            <a:t>MMU </a:t>
          </a:r>
          <a:r>
            <a:rPr lang="en-US" sz="1600" kern="1200" dirty="0" smtClean="0">
              <a:latin typeface="Arial Black" panose="020B0A04020102020204" pitchFamily="34" charset="0"/>
            </a:rPr>
            <a:t>models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	13 X Mobile Medical Unit (NGOs)– </a:t>
          </a:r>
          <a:r>
            <a:rPr lang="en-US" sz="1600" kern="1200" dirty="0" err="1" smtClean="0">
              <a:latin typeface="Arial Black" panose="020B0A04020102020204" pitchFamily="34" charset="0"/>
            </a:rPr>
            <a:t>Arogya</a:t>
          </a:r>
          <a:r>
            <a:rPr lang="en-US" sz="1600" kern="1200" dirty="0" smtClean="0">
              <a:latin typeface="Arial Black" panose="020B0A04020102020204" pitchFamily="34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</a:rPr>
            <a:t>Rath</a:t>
          </a:r>
          <a:r>
            <a:rPr lang="en-US" sz="1600" kern="1200" dirty="0" smtClean="0">
              <a:latin typeface="Arial Black" panose="020B0A04020102020204" pitchFamily="34" charset="0"/>
            </a:rPr>
            <a:t>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	2 X Mobile Medical Units managed by HLFPPT.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	2 X  Diagnostic MMUs managed by Birla Institute of Scientific 	Research, </a:t>
          </a:r>
          <a:r>
            <a:rPr lang="en-US" sz="1600" kern="1200" dirty="0" err="1" smtClean="0">
              <a:latin typeface="Arial Black" panose="020B0A04020102020204" pitchFamily="34" charset="0"/>
            </a:rPr>
            <a:t>Nainital</a:t>
          </a:r>
          <a:r>
            <a:rPr lang="en-US" sz="1600" kern="1200" dirty="0" smtClean="0">
              <a:latin typeface="Arial Black" panose="020B0A04020102020204" pitchFamily="34" charset="0"/>
            </a:rPr>
            <a:t>	&amp; </a:t>
          </a:r>
          <a:r>
            <a:rPr lang="en-US" sz="1600" kern="1200" dirty="0" err="1" smtClean="0">
              <a:latin typeface="Arial Black" panose="020B0A04020102020204" pitchFamily="34" charset="0"/>
            </a:rPr>
            <a:t>Aarohi</a:t>
          </a:r>
          <a:r>
            <a:rPr lang="en-US" sz="1600" kern="1200" dirty="0" smtClean="0">
              <a:latin typeface="Arial Black" panose="020B0A04020102020204" pitchFamily="34" charset="0"/>
            </a:rPr>
            <a:t>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96822" y="3923064"/>
        <a:ext cx="8104582" cy="1539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B5E76-4586-481F-B814-EF49D24A1AD8}">
      <dsp:nvSpPr>
        <dsp:cNvPr id="0" name=""/>
        <dsp:cNvSpPr/>
      </dsp:nvSpPr>
      <dsp:spPr>
        <a:xfrm>
          <a:off x="0" y="535562"/>
          <a:ext cx="86868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3F7A7-7AE2-4431-8B68-00C0CDF815A9}">
      <dsp:nvSpPr>
        <dsp:cNvPr id="0" name=""/>
        <dsp:cNvSpPr/>
      </dsp:nvSpPr>
      <dsp:spPr>
        <a:xfrm>
          <a:off x="360244" y="0"/>
          <a:ext cx="8271114" cy="1033200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MMU covers a distance of 400-450 </a:t>
          </a:r>
          <a:r>
            <a:rPr lang="en-US" sz="1600" kern="1200" dirty="0" err="1" smtClean="0">
              <a:latin typeface="Arial Black" panose="020B0A04020102020204" pitchFamily="34" charset="0"/>
            </a:rPr>
            <a:t>kms</a:t>
          </a:r>
          <a:r>
            <a:rPr lang="en-US" sz="1600" kern="1200" dirty="0" smtClean="0">
              <a:latin typeface="Arial Black" panose="020B0A04020102020204" pitchFamily="34" charset="0"/>
            </a:rPr>
            <a:t> from the 1st to 8th of every month.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Arial Black" panose="020B0A04020102020204" pitchFamily="34" charset="0"/>
          </a:endParaRPr>
        </a:p>
      </dsp:txBody>
      <dsp:txXfrm>
        <a:off x="410681" y="50437"/>
        <a:ext cx="8170240" cy="932326"/>
      </dsp:txXfrm>
    </dsp:sp>
    <dsp:sp modelId="{CE2921E8-FAE3-4A3D-B7DE-460733DE52A6}">
      <dsp:nvSpPr>
        <dsp:cNvPr id="0" name=""/>
        <dsp:cNvSpPr/>
      </dsp:nvSpPr>
      <dsp:spPr>
        <a:xfrm>
          <a:off x="0" y="2123162"/>
          <a:ext cx="86868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E5B25-EF4D-4C8C-AD2E-F168F2EF3E1F}">
      <dsp:nvSpPr>
        <dsp:cNvPr id="0" name=""/>
        <dsp:cNvSpPr/>
      </dsp:nvSpPr>
      <dsp:spPr>
        <a:xfrm>
          <a:off x="413556" y="1606562"/>
          <a:ext cx="8271114" cy="103320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600 to 700 patients examined/ month.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63993" y="1656999"/>
        <a:ext cx="8170240" cy="932326"/>
      </dsp:txXfrm>
    </dsp:sp>
    <dsp:sp modelId="{78C96213-88F2-4A4F-BA8D-1A433D9E0F4E}">
      <dsp:nvSpPr>
        <dsp:cNvPr id="0" name=""/>
        <dsp:cNvSpPr/>
      </dsp:nvSpPr>
      <dsp:spPr>
        <a:xfrm>
          <a:off x="0" y="3710762"/>
          <a:ext cx="86868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56088-E288-41F2-95FA-7B69B0F34E64}">
      <dsp:nvSpPr>
        <dsp:cNvPr id="0" name=""/>
        <dsp:cNvSpPr/>
      </dsp:nvSpPr>
      <dsp:spPr>
        <a:xfrm>
          <a:off x="413556" y="3194162"/>
          <a:ext cx="8271114" cy="1033200"/>
        </a:xfrm>
        <a:prstGeom prst="roundRect">
          <a:avLst/>
        </a:prstGeom>
        <a:solidFill>
          <a:srgbClr val="99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Routine ANC checkups of pregnant women.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63993" y="3244599"/>
        <a:ext cx="8170240" cy="932326"/>
      </dsp:txXfrm>
    </dsp:sp>
    <dsp:sp modelId="{AC59C517-2D0D-43FF-BAB1-92E9E8601D3B}">
      <dsp:nvSpPr>
        <dsp:cNvPr id="0" name=""/>
        <dsp:cNvSpPr/>
      </dsp:nvSpPr>
      <dsp:spPr>
        <a:xfrm>
          <a:off x="0" y="4966437"/>
          <a:ext cx="86868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DE3E4-570D-4EBE-BDD0-733EDA15901B}">
      <dsp:nvSpPr>
        <dsp:cNvPr id="0" name=""/>
        <dsp:cNvSpPr/>
      </dsp:nvSpPr>
      <dsp:spPr>
        <a:xfrm>
          <a:off x="413556" y="4781762"/>
          <a:ext cx="8271114" cy="701274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Of a total of 444 pregnant women, 96% pregnancies registered. 84% registered within 16 weeks of gestational age.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47789" y="4815995"/>
        <a:ext cx="8202648" cy="6328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2E5B2-315B-4FDD-B9C1-942723D4EE55}">
      <dsp:nvSpPr>
        <dsp:cNvPr id="0" name=""/>
        <dsp:cNvSpPr/>
      </dsp:nvSpPr>
      <dsp:spPr>
        <a:xfrm>
          <a:off x="0" y="197407"/>
          <a:ext cx="8686800" cy="1068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Fully equipped medical bus  </a:t>
          </a:r>
          <a:endParaRPr lang="en-US" sz="1600" kern="1200" dirty="0">
            <a:solidFill>
              <a:srgbClr val="FF0000"/>
            </a:solidFill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Physician, </a:t>
          </a:r>
          <a:r>
            <a:rPr lang="en-US" sz="1400" kern="1200" dirty="0" err="1" smtClean="0">
              <a:solidFill>
                <a:schemeClr val="tx1"/>
              </a:solidFill>
              <a:latin typeface="Arial Black" panose="020B0A04020102020204" pitchFamily="34" charset="0"/>
            </a:rPr>
            <a:t>Gynaecologist</a:t>
          </a: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, Sonographer &amp;Lab Technician.</a:t>
          </a:r>
          <a:endParaRPr lang="en-US" sz="1400" kern="1200" dirty="0">
            <a:solidFill>
              <a:schemeClr val="tx1"/>
            </a:solidFill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993300"/>
              </a:solidFill>
              <a:latin typeface="Arial Black" panose="020B0A04020102020204" pitchFamily="34" charset="0"/>
            </a:rPr>
            <a:t>Basic laboratory test, X ray, ECG and an Ultrasound unit.</a:t>
          </a:r>
          <a:endParaRPr lang="en-US" sz="1400" kern="1200" dirty="0">
            <a:solidFill>
              <a:srgbClr val="993300"/>
            </a:solidFill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Back up generator </a:t>
          </a:r>
          <a:endParaRPr lang="en-US" sz="14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920314" y="197407"/>
        <a:ext cx="6766485" cy="1068819"/>
      </dsp:txXfrm>
    </dsp:sp>
    <dsp:sp modelId="{142A78D0-1D0D-4827-81A1-7781C6E81F9A}">
      <dsp:nvSpPr>
        <dsp:cNvPr id="0" name=""/>
        <dsp:cNvSpPr/>
      </dsp:nvSpPr>
      <dsp:spPr>
        <a:xfrm>
          <a:off x="182954" y="0"/>
          <a:ext cx="1737360" cy="14636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6DDDE-F4FB-4F2B-905E-AE7794CE57F1}">
      <dsp:nvSpPr>
        <dsp:cNvPr id="0" name=""/>
        <dsp:cNvSpPr/>
      </dsp:nvSpPr>
      <dsp:spPr>
        <a:xfrm>
          <a:off x="0" y="1952535"/>
          <a:ext cx="8686800" cy="851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Fixed route Fixed Days</a:t>
          </a:r>
          <a:endParaRPr lang="en-US" sz="16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1920314" y="1952535"/>
        <a:ext cx="6766485" cy="851744"/>
      </dsp:txXfrm>
    </dsp:sp>
    <dsp:sp modelId="{BB62B743-DBCD-48CF-9299-4FB2D1E5A661}">
      <dsp:nvSpPr>
        <dsp:cNvPr id="0" name=""/>
        <dsp:cNvSpPr/>
      </dsp:nvSpPr>
      <dsp:spPr>
        <a:xfrm>
          <a:off x="182954" y="1646589"/>
          <a:ext cx="1737360" cy="14636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3F9B9-6A40-46AD-9DCC-3AC964732AD5}">
      <dsp:nvSpPr>
        <dsp:cNvPr id="0" name=""/>
        <dsp:cNvSpPr/>
      </dsp:nvSpPr>
      <dsp:spPr>
        <a:xfrm>
          <a:off x="0" y="3293179"/>
          <a:ext cx="8686800" cy="2493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Services Provided</a:t>
          </a:r>
          <a:endParaRPr lang="en-US" sz="1600" kern="1200" dirty="0">
            <a:solidFill>
              <a:srgbClr val="FF0000"/>
            </a:solidFill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Maternal Health, Neonatal and Infant </a:t>
          </a:r>
          <a:r>
            <a:rPr lang="en-US" sz="1400" kern="1200" dirty="0" err="1" smtClean="0">
              <a:solidFill>
                <a:schemeClr val="tx1"/>
              </a:solidFill>
              <a:latin typeface="Arial Black" panose="020B0A04020102020204" pitchFamily="34" charset="0"/>
            </a:rPr>
            <a:t>Health,Child</a:t>
          </a: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 and, Adolescent health , Reproductive health and Contraceptive Services</a:t>
          </a:r>
          <a:endParaRPr lang="en-US" sz="1400" kern="1200" dirty="0">
            <a:solidFill>
              <a:schemeClr val="tx1"/>
            </a:solidFill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993300"/>
              </a:solidFill>
              <a:latin typeface="Arial Black" panose="020B0A04020102020204" pitchFamily="34" charset="0"/>
            </a:rPr>
            <a:t>Management of Common Communicable Diseases &amp; Basic OPD care</a:t>
          </a:r>
          <a:endParaRPr lang="en-US" sz="1400" kern="1200" dirty="0">
            <a:solidFill>
              <a:srgbClr val="993300"/>
            </a:solidFill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Diagnostic Facilities to include Basic Lab investigations, X-ray, ECG &amp; Ultrasound test.</a:t>
          </a:r>
          <a:endParaRPr lang="en-US" sz="1400" kern="1200" dirty="0">
            <a:solidFill>
              <a:schemeClr val="tx1"/>
            </a:solidFill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>
            <a:solidFill>
              <a:schemeClr val="tx1"/>
            </a:solidFill>
            <a:latin typeface="Arial Black" panose="020B0A040201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/>
        </a:p>
      </dsp:txBody>
      <dsp:txXfrm>
        <a:off x="1920314" y="3293179"/>
        <a:ext cx="6766485" cy="2493851"/>
      </dsp:txXfrm>
    </dsp:sp>
    <dsp:sp modelId="{F7A7FB5B-3566-4A01-80B4-56A0EABD5DE1}">
      <dsp:nvSpPr>
        <dsp:cNvPr id="0" name=""/>
        <dsp:cNvSpPr/>
      </dsp:nvSpPr>
      <dsp:spPr>
        <a:xfrm>
          <a:off x="182954" y="3808287"/>
          <a:ext cx="1737360" cy="14636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2DE99-1389-4564-81E3-D307EAC9F009}">
      <dsp:nvSpPr>
        <dsp:cNvPr id="0" name=""/>
        <dsp:cNvSpPr/>
      </dsp:nvSpPr>
      <dsp:spPr>
        <a:xfrm>
          <a:off x="0" y="44392"/>
          <a:ext cx="4333783" cy="879840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Limited support from </a:t>
          </a:r>
          <a:r>
            <a:rPr lang="en-US" sz="1600" kern="1200" dirty="0" err="1" smtClean="0">
              <a:latin typeface="Arial Black" panose="020B0A04020102020204" pitchFamily="34" charset="0"/>
            </a:rPr>
            <a:t>Govt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2950" y="87342"/>
        <a:ext cx="4247883" cy="793940"/>
      </dsp:txXfrm>
    </dsp:sp>
    <dsp:sp modelId="{E29F1DD1-2C11-47D2-9EA7-1298F157F41F}">
      <dsp:nvSpPr>
        <dsp:cNvPr id="0" name=""/>
        <dsp:cNvSpPr/>
      </dsp:nvSpPr>
      <dsp:spPr>
        <a:xfrm>
          <a:off x="0" y="1059592"/>
          <a:ext cx="4333783" cy="87984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Tough Terrain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2950" y="1102542"/>
        <a:ext cx="4247883" cy="793940"/>
      </dsp:txXfrm>
    </dsp:sp>
    <dsp:sp modelId="{38284079-00B3-4A0E-AD9F-EADD6DF49A86}">
      <dsp:nvSpPr>
        <dsp:cNvPr id="0" name=""/>
        <dsp:cNvSpPr/>
      </dsp:nvSpPr>
      <dsp:spPr>
        <a:xfrm>
          <a:off x="0" y="2074792"/>
          <a:ext cx="4333783" cy="879840"/>
        </a:xfrm>
        <a:prstGeom prst="roundRect">
          <a:avLst/>
        </a:prstGeom>
        <a:solidFill>
          <a:srgbClr val="99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Lack of Funds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2950" y="2117742"/>
        <a:ext cx="4247883" cy="793940"/>
      </dsp:txXfrm>
    </dsp:sp>
    <dsp:sp modelId="{C855B676-CC27-4769-919B-E92211D736D1}">
      <dsp:nvSpPr>
        <dsp:cNvPr id="0" name=""/>
        <dsp:cNvSpPr/>
      </dsp:nvSpPr>
      <dsp:spPr>
        <a:xfrm>
          <a:off x="0" y="3089992"/>
          <a:ext cx="4333783" cy="879840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Apathy towards Volunteerism/ Social work among Youth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2950" y="3132942"/>
        <a:ext cx="4247883" cy="793940"/>
      </dsp:txXfrm>
    </dsp:sp>
    <dsp:sp modelId="{E0C3ADD9-595F-421A-AAC8-146D082AE3BB}">
      <dsp:nvSpPr>
        <dsp:cNvPr id="0" name=""/>
        <dsp:cNvSpPr/>
      </dsp:nvSpPr>
      <dsp:spPr>
        <a:xfrm>
          <a:off x="0" y="4105192"/>
          <a:ext cx="4333783" cy="879840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</a:t>
          </a:r>
          <a:r>
            <a:rPr lang="en-US" sz="1600" kern="1200" dirty="0" smtClean="0">
              <a:latin typeface="Arial Black" panose="020B0A04020102020204" pitchFamily="34" charset="0"/>
            </a:rPr>
            <a:t>Inadequate Trained Personnel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2950" y="4148142"/>
        <a:ext cx="4247883" cy="793940"/>
      </dsp:txXfrm>
    </dsp:sp>
    <dsp:sp modelId="{17ACFDBA-2251-4B03-A4B0-6FF21A174601}">
      <dsp:nvSpPr>
        <dsp:cNvPr id="0" name=""/>
        <dsp:cNvSpPr/>
      </dsp:nvSpPr>
      <dsp:spPr>
        <a:xfrm>
          <a:off x="0" y="5120392"/>
          <a:ext cx="4333783" cy="879840"/>
        </a:xfrm>
        <a:prstGeom prst="round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Fragmentation of care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2950" y="5163342"/>
        <a:ext cx="4247883" cy="793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2DE99-1389-4564-81E3-D307EAC9F009}">
      <dsp:nvSpPr>
        <dsp:cNvPr id="0" name=""/>
        <dsp:cNvSpPr/>
      </dsp:nvSpPr>
      <dsp:spPr>
        <a:xfrm>
          <a:off x="0" y="44400"/>
          <a:ext cx="8677183" cy="842400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MMUs are a successful and cost-effective model of healthcare delivery uniquely positioned. 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1123" y="85523"/>
        <a:ext cx="8594937" cy="760154"/>
      </dsp:txXfrm>
    </dsp:sp>
    <dsp:sp modelId="{E29F1DD1-2C11-47D2-9EA7-1298F157F41F}">
      <dsp:nvSpPr>
        <dsp:cNvPr id="0" name=""/>
        <dsp:cNvSpPr/>
      </dsp:nvSpPr>
      <dsp:spPr>
        <a:xfrm>
          <a:off x="0" y="1016400"/>
          <a:ext cx="8677183" cy="84240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Disadvantage of mobile units is the lack of continuous care.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1123" y="1057523"/>
        <a:ext cx="8594937" cy="760154"/>
      </dsp:txXfrm>
    </dsp:sp>
    <dsp:sp modelId="{38284079-00B3-4A0E-AD9F-EADD6DF49A86}">
      <dsp:nvSpPr>
        <dsp:cNvPr id="0" name=""/>
        <dsp:cNvSpPr/>
      </dsp:nvSpPr>
      <dsp:spPr>
        <a:xfrm>
          <a:off x="0" y="1988400"/>
          <a:ext cx="8677183" cy="842400"/>
        </a:xfrm>
        <a:prstGeom prst="roundRect">
          <a:avLst/>
        </a:prstGeom>
        <a:solidFill>
          <a:srgbClr val="99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Suitable mix between the stationary and the mobile policy.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1123" y="2029523"/>
        <a:ext cx="8594937" cy="760154"/>
      </dsp:txXfrm>
    </dsp:sp>
    <dsp:sp modelId="{C855B676-CC27-4769-919B-E92211D736D1}">
      <dsp:nvSpPr>
        <dsp:cNvPr id="0" name=""/>
        <dsp:cNvSpPr/>
      </dsp:nvSpPr>
      <dsp:spPr>
        <a:xfrm>
          <a:off x="0" y="2960400"/>
          <a:ext cx="8677183" cy="842400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Patient satisfaction is considered one of the important quality indicator(s) at the health care institutes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1123" y="3001523"/>
        <a:ext cx="8594937" cy="760154"/>
      </dsp:txXfrm>
    </dsp:sp>
    <dsp:sp modelId="{E0C3ADD9-595F-421A-AAC8-146D082AE3BB}">
      <dsp:nvSpPr>
        <dsp:cNvPr id="0" name=""/>
        <dsp:cNvSpPr/>
      </dsp:nvSpPr>
      <dsp:spPr>
        <a:xfrm>
          <a:off x="0" y="3932400"/>
          <a:ext cx="8677183" cy="842400"/>
        </a:xfrm>
        <a:prstGeom prst="round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 All these findings are almost similar to our study.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1123" y="3973523"/>
        <a:ext cx="8594937" cy="760154"/>
      </dsp:txXfrm>
    </dsp:sp>
    <dsp:sp modelId="{17ACFDBA-2251-4B03-A4B0-6FF21A174601}">
      <dsp:nvSpPr>
        <dsp:cNvPr id="0" name=""/>
        <dsp:cNvSpPr/>
      </dsp:nvSpPr>
      <dsp:spPr>
        <a:xfrm>
          <a:off x="0" y="4904400"/>
          <a:ext cx="8677183" cy="842400"/>
        </a:xfrm>
        <a:prstGeom prst="round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Satisfaction level of the patients with the services delivered by the MMU was good on most of the parameters.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41123" y="4945523"/>
        <a:ext cx="8594937" cy="7601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2DE99-1389-4564-81E3-D307EAC9F009}">
      <dsp:nvSpPr>
        <dsp:cNvPr id="0" name=""/>
        <dsp:cNvSpPr/>
      </dsp:nvSpPr>
      <dsp:spPr>
        <a:xfrm>
          <a:off x="0" y="181199"/>
          <a:ext cx="8677183" cy="1216800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MMUs improve individual health outcomes, advance population health, and reduce healthcare costs compared to traditional clinical settings.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59399" y="240598"/>
        <a:ext cx="8558385" cy="1098002"/>
      </dsp:txXfrm>
    </dsp:sp>
    <dsp:sp modelId="{E29F1DD1-2C11-47D2-9EA7-1298F157F41F}">
      <dsp:nvSpPr>
        <dsp:cNvPr id="0" name=""/>
        <dsp:cNvSpPr/>
      </dsp:nvSpPr>
      <dsp:spPr>
        <a:xfrm>
          <a:off x="0" y="1585200"/>
          <a:ext cx="8677183" cy="121680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MMUs are able to address both medical and social determinants of health.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59399" y="1644599"/>
        <a:ext cx="8558385" cy="1098002"/>
      </dsp:txXfrm>
    </dsp:sp>
    <dsp:sp modelId="{38284079-00B3-4A0E-AD9F-EADD6DF49A86}">
      <dsp:nvSpPr>
        <dsp:cNvPr id="0" name=""/>
        <dsp:cNvSpPr/>
      </dsp:nvSpPr>
      <dsp:spPr>
        <a:xfrm>
          <a:off x="0" y="2989200"/>
          <a:ext cx="8677183" cy="1216800"/>
        </a:xfrm>
        <a:prstGeom prst="roundRect">
          <a:avLst/>
        </a:prstGeom>
        <a:solidFill>
          <a:srgbClr val="99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Continuous research </a:t>
          </a:r>
          <a:r>
            <a:rPr lang="en-US" sz="1600" kern="1200" dirty="0" smtClean="0">
              <a:latin typeface="Arial Black" panose="020B0A04020102020204" pitchFamily="34" charset="0"/>
            </a:rPr>
            <a:t>needs to </a:t>
          </a:r>
          <a:r>
            <a:rPr lang="en-US" sz="1600" kern="1200" dirty="0" smtClean="0">
              <a:latin typeface="Arial Black" panose="020B0A04020102020204" pitchFamily="34" charset="0"/>
            </a:rPr>
            <a:t>be carried out to address the limitations and improve the capacity of MMUs.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59399" y="3048599"/>
        <a:ext cx="8558385" cy="1098002"/>
      </dsp:txXfrm>
    </dsp:sp>
    <dsp:sp modelId="{C855B676-CC27-4769-919B-E92211D736D1}">
      <dsp:nvSpPr>
        <dsp:cNvPr id="0" name=""/>
        <dsp:cNvSpPr/>
      </dsp:nvSpPr>
      <dsp:spPr>
        <a:xfrm>
          <a:off x="0" y="4393200"/>
          <a:ext cx="8677183" cy="1216800"/>
        </a:xfrm>
        <a:prstGeom prst="round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anose="020B0A04020102020204" pitchFamily="34" charset="0"/>
            </a:rPr>
            <a:t>Greater integration with </a:t>
          </a:r>
          <a:r>
            <a:rPr lang="en-US" sz="1600" kern="1200" dirty="0" err="1" smtClean="0">
              <a:latin typeface="Arial Black" panose="020B0A04020102020204" pitchFamily="34" charset="0"/>
            </a:rPr>
            <a:t>Govt</a:t>
          </a:r>
          <a:r>
            <a:rPr lang="en-US" sz="1600" kern="1200" dirty="0" smtClean="0">
              <a:latin typeface="Arial Black" panose="020B0A04020102020204" pitchFamily="34" charset="0"/>
            </a:rPr>
            <a:t> agencies and better coordination with ASHAs will ensure smoother delivery of healthcare.</a:t>
          </a:r>
          <a:endParaRPr lang="en-US" sz="1600" kern="1200" dirty="0">
            <a:latin typeface="Arial Black" panose="020B0A04020102020204" pitchFamily="34" charset="0"/>
          </a:endParaRPr>
        </a:p>
      </dsp:txBody>
      <dsp:txXfrm>
        <a:off x="59399" y="4452599"/>
        <a:ext cx="8558385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1A805-BDDC-4211-87E3-15A4F741CD1C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676EE-5384-4A68-9F95-7217846E4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6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676EE-5384-4A68-9F95-7217846E42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3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jcmph.com/index.php/ijcmph/article/view/2437" TargetMode="External"/><Relationship Id="rId3" Type="http://schemas.openxmlformats.org/officeDocument/2006/relationships/hyperlink" Target="https://www.asianhhm.com/articles/approaching-the-unreached-through-mobile-medical-units" TargetMode="External"/><Relationship Id="rId7" Type="http://schemas.openxmlformats.org/officeDocument/2006/relationships/hyperlink" Target="http://censusindia.gov.in/2011census/dchb/0511_PART_A_DCHB_NAINITAL.pdf" TargetMode="External"/><Relationship Id="rId2" Type="http://schemas.openxmlformats.org/officeDocument/2006/relationships/hyperlink" Target="http://www.rand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dfs.semanticscholar.org/7469/80ac586e34b32ab1f178bc068bc77fcae587.pdf" TargetMode="External"/><Relationship Id="rId5" Type="http://schemas.openxmlformats.org/officeDocument/2006/relationships/hyperlink" Target="https://www.aarohi.org/about/publication.php" TargetMode="External"/><Relationship Id="rId4" Type="http://schemas.openxmlformats.org/officeDocument/2006/relationships/hyperlink" Target="https://journals.sagepub.com/doi/abs/10.1177/0972063417717900" TargetMode="External"/><Relationship Id="rId9" Type="http://schemas.openxmlformats.org/officeDocument/2006/relationships/hyperlink" Target="http://www.ijcm.org.in/article.asp?issn=0970-0218;year=2009;volume=34;issue=1;spage=35;epage=42;aulast=Kumar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rgbClr val="FFFF00"/>
                </a:solidFill>
                <a:latin typeface="Arial Black" panose="020B0A04020102020204" pitchFamily="34" charset="0"/>
              </a:rPr>
              <a:t>An Assessment of Functioning of Mobile Health Units in </a:t>
            </a:r>
            <a:r>
              <a:rPr lang="en-US" sz="3200" u="sng" dirty="0" err="1">
                <a:solidFill>
                  <a:srgbClr val="FFFF00"/>
                </a:solidFill>
                <a:latin typeface="Arial Black" panose="020B0A04020102020204" pitchFamily="34" charset="0"/>
              </a:rPr>
              <a:t>Ramgarh</a:t>
            </a:r>
            <a:r>
              <a:rPr lang="en-US" sz="3200" u="sng" dirty="0">
                <a:solidFill>
                  <a:srgbClr val="FFFF00"/>
                </a:solidFill>
                <a:latin typeface="Arial Black" panose="020B0A04020102020204" pitchFamily="34" charset="0"/>
              </a:rPr>
              <a:t> Block of </a:t>
            </a:r>
            <a:r>
              <a:rPr lang="en-US" sz="3200" u="sng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Uttarakhand</a:t>
            </a:r>
            <a:endParaRPr lang="en-US" sz="3200" u="sng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endParaRPr lang="en-US" sz="3200" u="sng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By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Col</a:t>
            </a:r>
            <a:r>
              <a:rPr lang="en-US" sz="2000" dirty="0">
                <a:latin typeface="Arial Black" panose="020B0A04020102020204" pitchFamily="34" charset="0"/>
              </a:rPr>
              <a:t>. Yogesh </a:t>
            </a:r>
            <a:r>
              <a:rPr lang="en-US" sz="2000" dirty="0" err="1" smtClean="0">
                <a:latin typeface="Arial Black" panose="020B0A04020102020204" pitchFamily="34" charset="0"/>
              </a:rPr>
              <a:t>Dungrakoti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Health Stream</a:t>
            </a: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Roll No 76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5" name="image4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4572000"/>
            <a:ext cx="3200400" cy="2057401"/>
          </a:xfrm>
          <a:prstGeom prst="rect">
            <a:avLst/>
          </a:prstGeom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1"/>
            <a:ext cx="3352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6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RESULTS</a:t>
            </a:r>
          </a:p>
          <a:p>
            <a:pPr algn="ctr"/>
            <a:r>
              <a:rPr lang="en-US" sz="14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Patient Satisfaction : Demography</a:t>
            </a:r>
            <a:endParaRPr lang="en-US" sz="2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48" t="367" r="27196" b="7325"/>
          <a:stretch/>
        </p:blipFill>
        <p:spPr bwMode="auto">
          <a:xfrm>
            <a:off x="-152400" y="844153"/>
            <a:ext cx="3246120" cy="243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10.png"/>
          <p:cNvPicPr/>
          <p:nvPr/>
        </p:nvPicPr>
        <p:blipFill rotWithShape="1">
          <a:blip r:embed="rId3"/>
          <a:srcRect l="-24510" t="-1860" r="-4901" b="5432"/>
          <a:stretch/>
        </p:blipFill>
        <p:spPr>
          <a:xfrm>
            <a:off x="-746760" y="3125236"/>
            <a:ext cx="4023360" cy="2468880"/>
          </a:xfrm>
          <a:prstGeom prst="rect">
            <a:avLst/>
          </a:prstGeom>
          <a:ln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6" t="-8278" r="14960" b="4830"/>
          <a:stretch/>
        </p:blipFill>
        <p:spPr bwMode="auto">
          <a:xfrm>
            <a:off x="2743200" y="618087"/>
            <a:ext cx="38404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89" r="12280"/>
          <a:stretch/>
        </p:blipFill>
        <p:spPr bwMode="auto">
          <a:xfrm>
            <a:off x="2948868" y="3156310"/>
            <a:ext cx="36576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96" t="-4358" r="27022" b="-4358"/>
          <a:stretch/>
        </p:blipFill>
        <p:spPr bwMode="auto">
          <a:xfrm>
            <a:off x="5995978" y="712434"/>
            <a:ext cx="310896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30" t="-7034" r="18330" b="3330"/>
          <a:stretch/>
        </p:blipFill>
        <p:spPr bwMode="auto">
          <a:xfrm>
            <a:off x="5760720" y="3138553"/>
            <a:ext cx="3383280" cy="267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8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6447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RESULTS</a:t>
            </a:r>
          </a:p>
          <a:p>
            <a:pPr algn="ctr"/>
            <a:r>
              <a:rPr lang="en-US" sz="14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Patient Satisfaction </a:t>
            </a:r>
            <a:r>
              <a:rPr lang="en-US" sz="1400" u="sng" dirty="0">
                <a:solidFill>
                  <a:schemeClr val="bg1"/>
                </a:solidFill>
                <a:latin typeface="Arial Black" panose="020B0A04020102020204" pitchFamily="34" charset="0"/>
              </a:rPr>
              <a:t>: Availability of Services</a:t>
            </a:r>
            <a:endParaRPr lang="en-US" sz="2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2" t="-6664" r="21175" b="10111"/>
          <a:stretch/>
        </p:blipFill>
        <p:spPr bwMode="auto">
          <a:xfrm>
            <a:off x="-289560" y="618087"/>
            <a:ext cx="356616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20" y="646200"/>
            <a:ext cx="356076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64" t="-5173" r="20455" b="8621"/>
          <a:stretch/>
        </p:blipFill>
        <p:spPr bwMode="auto">
          <a:xfrm>
            <a:off x="5763840" y="660366"/>
            <a:ext cx="3340946" cy="26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0" t="-16595" r="22326" b="-4094"/>
          <a:stretch/>
        </p:blipFill>
        <p:spPr bwMode="auto">
          <a:xfrm>
            <a:off x="-762000" y="2667000"/>
            <a:ext cx="384048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t="1974" r="21429" b="8171"/>
          <a:stretch/>
        </p:blipFill>
        <p:spPr bwMode="auto">
          <a:xfrm>
            <a:off x="2411766" y="3138553"/>
            <a:ext cx="3756342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2" r="25311" b="10051"/>
          <a:stretch/>
        </p:blipFill>
        <p:spPr bwMode="auto">
          <a:xfrm>
            <a:off x="5772718" y="3224593"/>
            <a:ext cx="338328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6447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RESULTS</a:t>
            </a:r>
          </a:p>
          <a:p>
            <a:pPr algn="ctr"/>
            <a:r>
              <a:rPr lang="en-US" sz="14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Patient Satisfaction </a:t>
            </a:r>
            <a:r>
              <a:rPr lang="en-US" sz="1400" u="sng" dirty="0">
                <a:solidFill>
                  <a:schemeClr val="bg1"/>
                </a:solidFill>
                <a:latin typeface="Arial Black" panose="020B0A04020102020204" pitchFamily="34" charset="0"/>
              </a:rPr>
              <a:t>: Availability of Services</a:t>
            </a:r>
            <a:endParaRPr lang="en-US" sz="2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02" t="-9649" r="8380" b="2506"/>
          <a:stretch/>
        </p:blipFill>
        <p:spPr bwMode="auto">
          <a:xfrm>
            <a:off x="-976436" y="3352800"/>
            <a:ext cx="4800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762000"/>
            <a:ext cx="468788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0" t="1" r="17720" b="10783"/>
          <a:stretch/>
        </p:blipFill>
        <p:spPr bwMode="auto">
          <a:xfrm>
            <a:off x="4495800" y="3635998"/>
            <a:ext cx="438912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5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6447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RESULTS</a:t>
            </a:r>
          </a:p>
          <a:p>
            <a:pPr algn="ctr"/>
            <a:r>
              <a:rPr lang="en-US" sz="1400" u="sng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Patient Satisfaction </a:t>
            </a:r>
            <a:r>
              <a:rPr lang="en-US" sz="1400" u="sng" dirty="0">
                <a:solidFill>
                  <a:prstClr val="white"/>
                </a:solidFill>
                <a:latin typeface="Arial Black" panose="020B0A04020102020204" pitchFamily="34" charset="0"/>
              </a:rPr>
              <a:t>: Clinical Care</a:t>
            </a:r>
            <a:endParaRPr lang="en-US" sz="2000" u="sng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63" t="-5012" r="17302" b="-2132"/>
          <a:stretch/>
        </p:blipFill>
        <p:spPr bwMode="auto">
          <a:xfrm>
            <a:off x="-853440" y="660366"/>
            <a:ext cx="4023360" cy="299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76" t="3353" r="18032" b="9996"/>
          <a:stretch/>
        </p:blipFill>
        <p:spPr bwMode="auto">
          <a:xfrm>
            <a:off x="2301240" y="786117"/>
            <a:ext cx="4114800" cy="261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24" t="-5871" r="7224" b="-5668"/>
          <a:stretch/>
        </p:blipFill>
        <p:spPr bwMode="auto">
          <a:xfrm>
            <a:off x="5344352" y="630772"/>
            <a:ext cx="4114800" cy="29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81" t="8966" r="23618" b="9110"/>
          <a:stretch/>
        </p:blipFill>
        <p:spPr bwMode="auto">
          <a:xfrm>
            <a:off x="-457200" y="3520440"/>
            <a:ext cx="3644136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8" t="-1909" r="30910" b="1909"/>
          <a:stretch/>
        </p:blipFill>
        <p:spPr bwMode="auto">
          <a:xfrm>
            <a:off x="2697480" y="3276600"/>
            <a:ext cx="359678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98" t="3141" r="21498" b="6536"/>
          <a:stretch/>
        </p:blipFill>
        <p:spPr bwMode="auto">
          <a:xfrm>
            <a:off x="5404577" y="3344679"/>
            <a:ext cx="3749040" cy="270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6447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RESULTS</a:t>
            </a:r>
          </a:p>
          <a:p>
            <a:pPr algn="ctr"/>
            <a:r>
              <a:rPr lang="en-US" sz="14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Patient Satisfaction </a:t>
            </a:r>
            <a:r>
              <a:rPr lang="en-US" sz="1400" u="sng" dirty="0">
                <a:solidFill>
                  <a:schemeClr val="bg1"/>
                </a:solidFill>
                <a:latin typeface="Arial Black" panose="020B0A04020102020204" pitchFamily="34" charset="0"/>
              </a:rPr>
              <a:t>: Cost of Services</a:t>
            </a:r>
            <a:endParaRPr lang="en-US" sz="2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8792"/>
            <a:ext cx="4267200" cy="250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4" y="3616763"/>
            <a:ext cx="399384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30" y="3616763"/>
            <a:ext cx="4397018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7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6447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RESULTS</a:t>
            </a:r>
          </a:p>
          <a:p>
            <a:pPr algn="ctr"/>
            <a:r>
              <a:rPr lang="en-US" sz="14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Patient Satisfaction </a:t>
            </a:r>
            <a:r>
              <a:rPr lang="en-US" sz="1400" u="sng" dirty="0">
                <a:solidFill>
                  <a:schemeClr val="bg1"/>
                </a:solidFill>
                <a:latin typeface="Arial Black" panose="020B0A04020102020204" pitchFamily="34" charset="0"/>
              </a:rPr>
              <a:t>: Waiting Time</a:t>
            </a:r>
            <a:endParaRPr lang="en-US" sz="2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92" b="12940"/>
          <a:stretch/>
        </p:blipFill>
        <p:spPr bwMode="auto">
          <a:xfrm>
            <a:off x="24048" y="762000"/>
            <a:ext cx="420624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5" r="22542" b="10614"/>
          <a:stretch/>
        </p:blipFill>
        <p:spPr bwMode="auto">
          <a:xfrm>
            <a:off x="4572000" y="759041"/>
            <a:ext cx="4343400" cy="256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" r="22298" b="10671"/>
          <a:stretch/>
        </p:blipFill>
        <p:spPr bwMode="auto">
          <a:xfrm>
            <a:off x="76200" y="3462775"/>
            <a:ext cx="420624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5" t="7202" r="21725" b="10302"/>
          <a:stretch/>
        </p:blipFill>
        <p:spPr bwMode="auto">
          <a:xfrm>
            <a:off x="4495800" y="3484969"/>
            <a:ext cx="4419600" cy="272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5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6447"/>
            <a:ext cx="868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RESULTS</a:t>
            </a:r>
          </a:p>
          <a:p>
            <a:pPr algn="ctr"/>
            <a:r>
              <a:rPr lang="en-US" sz="14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Patient Satisfaction </a:t>
            </a:r>
            <a:r>
              <a:rPr lang="en-US" sz="1400" u="sng" dirty="0">
                <a:solidFill>
                  <a:schemeClr val="bg1"/>
                </a:solidFill>
                <a:latin typeface="Arial Black" panose="020B0A04020102020204" pitchFamily="34" charset="0"/>
              </a:rPr>
              <a:t>: Patient Suggestions</a:t>
            </a:r>
            <a:endParaRPr lang="en-US" sz="2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1" t="-8864" r="8948" b="8865"/>
          <a:stretch/>
        </p:blipFill>
        <p:spPr bwMode="auto">
          <a:xfrm>
            <a:off x="1998216" y="486774"/>
            <a:ext cx="484632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" r="22298" b="9310"/>
          <a:stretch/>
        </p:blipFill>
        <p:spPr bwMode="auto">
          <a:xfrm>
            <a:off x="76200" y="3581400"/>
            <a:ext cx="420624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r="17231" b="9665"/>
          <a:stretch/>
        </p:blipFill>
        <p:spPr bwMode="auto">
          <a:xfrm>
            <a:off x="4421376" y="3596640"/>
            <a:ext cx="4480560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0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RESULTS</a:t>
            </a:r>
          </a:p>
          <a:p>
            <a:pPr algn="ctr"/>
            <a:r>
              <a:rPr lang="en-US" sz="1600" u="sng" dirty="0">
                <a:solidFill>
                  <a:schemeClr val="bg1"/>
                </a:solidFill>
                <a:latin typeface="Arial Black" panose="020B0A04020102020204" pitchFamily="34" charset="0"/>
              </a:rPr>
              <a:t>Factors which hinder or enable the better implementation of MMU</a:t>
            </a:r>
            <a:endParaRPr lang="en-US" sz="28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34588053"/>
              </p:ext>
            </p:extLst>
          </p:nvPr>
        </p:nvGraphicFramePr>
        <p:xfrm>
          <a:off x="238217" y="813374"/>
          <a:ext cx="4333783" cy="604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29.png" descr="Forms response chart. Question title: What are the factor hindering more MMU's?. Number of responses: 8 responses.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623817" y="3099816"/>
            <a:ext cx="4343399" cy="2996184"/>
          </a:xfrm>
          <a:prstGeom prst="rect">
            <a:avLst/>
          </a:prstGeom>
          <a:ln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76" r="29220" b="10858"/>
          <a:stretch/>
        </p:blipFill>
        <p:spPr bwMode="auto">
          <a:xfrm>
            <a:off x="5190743" y="831662"/>
            <a:ext cx="3010879" cy="21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5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DISCUSSION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93005139"/>
              </p:ext>
            </p:extLst>
          </p:nvPr>
        </p:nvGraphicFramePr>
        <p:xfrm>
          <a:off x="238217" y="762000"/>
          <a:ext cx="8677183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6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Conclusion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84488133"/>
              </p:ext>
            </p:extLst>
          </p:nvPr>
        </p:nvGraphicFramePr>
        <p:xfrm>
          <a:off x="238217" y="762000"/>
          <a:ext cx="8677183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6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INTRODUCTION</a:t>
            </a:r>
            <a:endParaRPr lang="en-US" sz="24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99435955"/>
              </p:ext>
            </p:extLst>
          </p:nvPr>
        </p:nvGraphicFramePr>
        <p:xfrm>
          <a:off x="152400" y="628710"/>
          <a:ext cx="8915400" cy="607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4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6447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REFERENCES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85800"/>
            <a:ext cx="8534400" cy="61247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Sivalenka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S. Patient Satisfaction Surveys in Public Hospitals in India. Indian J Community Med [Internet]. 2000 [cited 10 May 2019];. Available from: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http://www.rand.org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Khanna A. Approaching the Unreached through Mobile Medical Units [Internet]. Asianhhm.com. 2019 [cited 10 May 2019]. Available from: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www.asianhhm.com/articles/approaching-the-unreached-through-mobile-medical-units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Khanna 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Narula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S. Mobile Medical Units—Can They Improve the Quality of Health Services in Developing Countries? [Internet]. https://journals.sagepub.com/doi/abs/10.1177/0972063417717900. 2017 [cited 10 May 2019]. Available from: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journals.sagepub.com/doi/abs/10.1177/0972063417717900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Aarohi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Newsletters [Internet].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Aarohi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[cited 2019May10]. Available from: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www.aarohi.org/about/publication.php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Assessment of mobile medical units functioning in Jharkhand, India [Internet]. Assessment of mobile medical units functioning in Jharkhand, India. Available from: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pdfs.semanticscholar.org/7469/80ac586e34b32ab1f178bc068bc77fcae587.pdf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Mohanty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S. [Internet]. Available from: http://www.nrhmorissa.gov.in/writereaddata/Upload/Documents/Impact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MHUs 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Odisha.pdf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District Census Handbook [Internet]. censusindia.gov.in. Available from: 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censusindia.gov.in/2011census/dchb/0511_PART_A_DCHB_NAINITAL.pdf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Reddy B V, Gupta 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Semwal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V, Singh AK. Patient satisfaction in health care facility in hilly areas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Uttarakhand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International Journal of community Medicine and Public Health [Internet]. 2018;5(3). Available from: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www.ijcmph.com/index.php/ijcmph/article/view/2437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Prasanna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Bashith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Sucharitha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S. Consumer satisfaction about hospital services: A study from the outpatient department of a private medical college hospital at Mangalore. Indian J Community Med [Internet]. 2019 [cited 10 May 2019];34(2):156-159. Available from: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www.ijcm.org.in/article.asp?issn=0970-0218;year=2009;volume=34;issue=1;spage=35;epage=42;aulast=Kumari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thank you sl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8569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REVIEW OF LITERATURE </a:t>
            </a:r>
            <a:endParaRPr lang="en-US" sz="24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67125243"/>
              </p:ext>
            </p:extLst>
          </p:nvPr>
        </p:nvGraphicFramePr>
        <p:xfrm>
          <a:off x="152400" y="628710"/>
          <a:ext cx="8915400" cy="607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09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OBJECTIVES</a:t>
            </a:r>
            <a:endParaRPr lang="en-US" sz="24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2221422"/>
              </p:ext>
            </p:extLst>
          </p:nvPr>
        </p:nvGraphicFramePr>
        <p:xfrm>
          <a:off x="228600" y="9144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833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METHODOLOGY</a:t>
            </a:r>
            <a:endParaRPr lang="en-US" sz="2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user\Desktop\7824-01-thesis-powerpoint-template-16x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" y="2218"/>
            <a:ext cx="9135122" cy="685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56" y="820444"/>
            <a:ext cx="342012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METHODOLOGY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53685"/>
              </p:ext>
            </p:extLst>
          </p:nvPr>
        </p:nvGraphicFramePr>
        <p:xfrm>
          <a:off x="4343400" y="0"/>
          <a:ext cx="4800600" cy="6821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429000"/>
              </a:tblGrid>
              <a:tr h="7122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Study Design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Cross-sectional Descriptive study.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122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Study Area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 smtClean="0">
                          <a:latin typeface="Arial Black" panose="020B0A04020102020204" pitchFamily="34" charset="0"/>
                        </a:rPr>
                        <a:t>Ramgarh</a:t>
                      </a: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 Block, </a:t>
                      </a:r>
                      <a:r>
                        <a:rPr lang="en-US" sz="1600" dirty="0" err="1" smtClean="0">
                          <a:latin typeface="Arial Black" panose="020B0A04020102020204" pitchFamily="34" charset="0"/>
                        </a:rPr>
                        <a:t>Distt</a:t>
                      </a: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 Black" panose="020B0A04020102020204" pitchFamily="34" charset="0"/>
                        </a:rPr>
                        <a:t>Nainital</a:t>
                      </a: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.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91170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Study Population 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Beneficiary or service seekers of Mobile Medical Unit of </a:t>
                      </a:r>
                      <a:r>
                        <a:rPr lang="en-US" sz="1600" dirty="0" err="1" smtClean="0">
                          <a:latin typeface="Arial Black" panose="020B0A04020102020204" pitchFamily="34" charset="0"/>
                        </a:rPr>
                        <a:t>Aarohi</a:t>
                      </a: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dirty="0" smtClean="0">
                        <a:latin typeface="Arial Black" panose="020B0A040201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Block Program Manager.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dirty="0" smtClean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Functionaries of NGO.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71220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Study Duration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01 Feb - 30 April 19.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73349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Exclusion Criteria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Patient who cannot speak or listen.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dirty="0" smtClean="0">
                        <a:latin typeface="Arial Black" panose="020B0A040201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Patients/ staff who refuse to give willing informed consent.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dirty="0" smtClean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Patients in severe pain.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dirty="0" smtClean="0">
                        <a:latin typeface="Arial Black" panose="020B0A040201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Patients suffering from mental disorders.</a:t>
                      </a:r>
                      <a:endParaRPr lang="en-US" sz="16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7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METHODOLOGY</a:t>
            </a:r>
            <a:endParaRPr lang="en-US" sz="2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user\Desktop\7824-01-thesis-powerpoint-template-16x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" y="2218"/>
            <a:ext cx="9135122" cy="685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56" y="820444"/>
            <a:ext cx="342012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METHODOLOGY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98263"/>
              </p:ext>
            </p:extLst>
          </p:nvPr>
        </p:nvGraphicFramePr>
        <p:xfrm>
          <a:off x="4343400" y="0"/>
          <a:ext cx="48006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124200"/>
              </a:tblGrid>
              <a:tr h="1343662"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Inclusion Criteria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Patients visiting MMU of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Aarohi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. 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Staff of </a:t>
                      </a:r>
                      <a:r>
                        <a:rPr lang="en-US" sz="1600" dirty="0" err="1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Aarohi</a:t>
                      </a: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.</a:t>
                      </a:r>
                      <a:endParaRPr lang="en-US" sz="16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3436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Study Tool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Semi-structured questionnaire at the end of their O.P.D. visits.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34366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Survey Dates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16 days (01 Mar to 08 Mar 19) (01 Apr to 08 Apr 19).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82701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Sampling and Sample Size</a:t>
                      </a:r>
                      <a:endParaRPr lang="en-US" sz="16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132 samples of respondents.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>
                        <a:latin typeface="Arial Black" panose="020B0A040201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100% of all patients.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>
                        <a:latin typeface="Arial Black" panose="020B0A040201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Eight staff members.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>
                          <a:latin typeface="Arial Black" panose="020B0A040201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Informed consent taken from all. </a:t>
                      </a:r>
                      <a:endParaRPr lang="en-US" sz="16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1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2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RESULTS</a:t>
            </a: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Rationale &amp; Implementation Structure</a:t>
            </a:r>
            <a:endParaRPr lang="en-US" sz="2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54556774"/>
              </p:ext>
            </p:extLst>
          </p:nvPr>
        </p:nvGraphicFramePr>
        <p:xfrm>
          <a:off x="228600" y="83820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-762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RESULTS</a:t>
            </a:r>
          </a:p>
          <a:p>
            <a:pPr algn="ctr"/>
            <a:endParaRPr lang="en-US" sz="2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3078783"/>
              </p:ext>
            </p:extLst>
          </p:nvPr>
        </p:nvGraphicFramePr>
        <p:xfrm>
          <a:off x="228600" y="83820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3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RESULTS</a:t>
            </a:r>
          </a:p>
          <a:p>
            <a:pPr algn="ctr"/>
            <a:r>
              <a:rPr lang="en-US" sz="1200" u="sng" dirty="0">
                <a:solidFill>
                  <a:schemeClr val="bg1"/>
                </a:solidFill>
                <a:latin typeface="Arial Black" panose="020B0A04020102020204" pitchFamily="34" charset="0"/>
              </a:rPr>
              <a:t>Type of services provided and the availability of infrastructure, manpower, drugs, equipment </a:t>
            </a:r>
          </a:p>
          <a:p>
            <a:pPr algn="ctr"/>
            <a:endParaRPr lang="en-US" sz="20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51583997"/>
              </p:ext>
            </p:extLst>
          </p:nvPr>
        </p:nvGraphicFramePr>
        <p:xfrm>
          <a:off x="228600" y="9144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580</TotalTime>
  <Words>1131</Words>
  <Application>Microsoft Office PowerPoint</Application>
  <PresentationFormat>On-screen Show (4:3)</PresentationFormat>
  <Paragraphs>139</Paragraphs>
  <Slides>21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Yogesh Dungrakoti</cp:lastModifiedBy>
  <cp:revision>41</cp:revision>
  <dcterms:created xsi:type="dcterms:W3CDTF">2006-08-16T00:00:00Z</dcterms:created>
  <dcterms:modified xsi:type="dcterms:W3CDTF">2019-06-01T03:38:28Z</dcterms:modified>
</cp:coreProperties>
</file>