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7" r:id="rId3"/>
    <p:sldId id="288" r:id="rId4"/>
    <p:sldId id="289" r:id="rId5"/>
    <p:sldId id="310" r:id="rId6"/>
    <p:sldId id="290" r:id="rId7"/>
    <p:sldId id="322" r:id="rId8"/>
    <p:sldId id="291" r:id="rId9"/>
    <p:sldId id="292" r:id="rId10"/>
    <p:sldId id="293" r:id="rId11"/>
    <p:sldId id="286" r:id="rId12"/>
    <p:sldId id="317" r:id="rId13"/>
    <p:sldId id="295" r:id="rId14"/>
    <p:sldId id="297" r:id="rId15"/>
    <p:sldId id="318" r:id="rId16"/>
    <p:sldId id="319" r:id="rId17"/>
    <p:sldId id="320" r:id="rId18"/>
    <p:sldId id="321" r:id="rId19"/>
    <p:sldId id="316" r:id="rId20"/>
    <p:sldId id="31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17"/>
    <p:restoredTop sz="94541"/>
  </p:normalViewPr>
  <p:slideViewPr>
    <p:cSldViewPr snapToGrid="0">
      <p:cViewPr varScale="1">
        <p:scale>
          <a:sx n="69" d="100"/>
          <a:sy n="69" d="100"/>
        </p:scale>
        <p:origin x="10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00E32C-5025-4384-9D0E-CB3752ACA770}" type="doc">
      <dgm:prSet loTypeId="urn:microsoft.com/office/officeart/2005/8/layout/gear1" loCatId="relationship" qsTypeId="urn:microsoft.com/office/officeart/2005/8/quickstyle/simple1" qsCatId="simple" csTypeId="urn:microsoft.com/office/officeart/2005/8/colors/colorful2" csCatId="colorful" phldr="1"/>
      <dgm:spPr/>
      <dgm:t>
        <a:bodyPr/>
        <a:lstStyle/>
        <a:p>
          <a:endParaRPr lang="en-US"/>
        </a:p>
      </dgm:t>
    </dgm:pt>
    <dgm:pt modelId="{9053AAFA-40D7-48A6-B737-E0EEEB7E66EA}">
      <dgm:prSet/>
      <dgm:spPr/>
      <dgm:t>
        <a:bodyPr/>
        <a:lstStyle/>
        <a:p>
          <a:r>
            <a:rPr lang="en-IN" dirty="0"/>
            <a:t>By August 2019</a:t>
          </a:r>
          <a:endParaRPr lang="en-US" dirty="0"/>
        </a:p>
      </dgm:t>
    </dgm:pt>
    <dgm:pt modelId="{455A52F5-7283-49B3-B8B8-58B205875FAB}" type="parTrans" cxnId="{C7B603BA-A9A0-453C-87CE-93B071BB5BCF}">
      <dgm:prSet/>
      <dgm:spPr/>
      <dgm:t>
        <a:bodyPr/>
        <a:lstStyle/>
        <a:p>
          <a:endParaRPr lang="en-US"/>
        </a:p>
      </dgm:t>
    </dgm:pt>
    <dgm:pt modelId="{604EC369-99DF-44CD-9D94-96AE523B12E6}" type="sibTrans" cxnId="{C7B603BA-A9A0-453C-87CE-93B071BB5BCF}">
      <dgm:prSet/>
      <dgm:spPr/>
      <dgm:t>
        <a:bodyPr/>
        <a:lstStyle/>
        <a:p>
          <a:endParaRPr lang="en-US"/>
        </a:p>
      </dgm:t>
    </dgm:pt>
    <dgm:pt modelId="{42524AAE-19DC-49CD-91E4-ACD3A5DA9704}">
      <dgm:prSet/>
      <dgm:spPr/>
      <dgm:t>
        <a:bodyPr/>
        <a:lstStyle/>
        <a:p>
          <a:r>
            <a:rPr lang="en-US" b="1" dirty="0"/>
            <a:t>99% -100% compliance in documentation of cross Referral forms</a:t>
          </a:r>
        </a:p>
      </dgm:t>
    </dgm:pt>
    <dgm:pt modelId="{9A477C52-14C9-4C3C-9ACB-96CFC2688CF8}" type="parTrans" cxnId="{4854A5D2-1A98-401F-B947-80D776683F59}">
      <dgm:prSet/>
      <dgm:spPr/>
      <dgm:t>
        <a:bodyPr/>
        <a:lstStyle/>
        <a:p>
          <a:endParaRPr lang="en-US"/>
        </a:p>
      </dgm:t>
    </dgm:pt>
    <dgm:pt modelId="{83B0333A-0059-460B-B22D-7C8DE5825FEC}" type="sibTrans" cxnId="{4854A5D2-1A98-401F-B947-80D776683F59}">
      <dgm:prSet/>
      <dgm:spPr/>
      <dgm:t>
        <a:bodyPr/>
        <a:lstStyle/>
        <a:p>
          <a:endParaRPr lang="en-US"/>
        </a:p>
      </dgm:t>
    </dgm:pt>
    <dgm:pt modelId="{FFECB2D7-AE6F-4F99-B81F-D9BF939615DF}">
      <dgm:prSet/>
      <dgm:spPr/>
      <dgm:t>
        <a:bodyPr/>
        <a:lstStyle/>
        <a:p>
          <a:endParaRPr lang="en-US" b="1" dirty="0"/>
        </a:p>
      </dgm:t>
    </dgm:pt>
    <dgm:pt modelId="{ADD22113-5123-4587-860A-F1983FA49D90}" type="parTrans" cxnId="{9E290314-C88A-4C6F-8BC9-2AAB6DA142DB}">
      <dgm:prSet/>
      <dgm:spPr/>
      <dgm:t>
        <a:bodyPr/>
        <a:lstStyle/>
        <a:p>
          <a:endParaRPr lang="en-US"/>
        </a:p>
      </dgm:t>
    </dgm:pt>
    <dgm:pt modelId="{10BA53FD-FFEA-4EE3-8E81-0831C9AF0B73}" type="sibTrans" cxnId="{9E290314-C88A-4C6F-8BC9-2AAB6DA142DB}">
      <dgm:prSet/>
      <dgm:spPr/>
      <dgm:t>
        <a:bodyPr/>
        <a:lstStyle/>
        <a:p>
          <a:endParaRPr lang="en-US"/>
        </a:p>
      </dgm:t>
    </dgm:pt>
    <dgm:pt modelId="{3BF3486F-A6FD-41ED-A362-B32DC4577A03}" type="pres">
      <dgm:prSet presAssocID="{5200E32C-5025-4384-9D0E-CB3752ACA770}" presName="composite" presStyleCnt="0">
        <dgm:presLayoutVars>
          <dgm:chMax val="3"/>
          <dgm:animLvl val="lvl"/>
          <dgm:resizeHandles val="exact"/>
        </dgm:presLayoutVars>
      </dgm:prSet>
      <dgm:spPr/>
      <dgm:t>
        <a:bodyPr/>
        <a:lstStyle/>
        <a:p>
          <a:endParaRPr lang="en-US"/>
        </a:p>
      </dgm:t>
    </dgm:pt>
    <dgm:pt modelId="{56CCE187-E18A-488B-B326-BE60DB4A05AF}" type="pres">
      <dgm:prSet presAssocID="{9053AAFA-40D7-48A6-B737-E0EEEB7E66EA}" presName="gear1" presStyleLbl="node1" presStyleIdx="0" presStyleCnt="1" custScaleX="154384" custScaleY="117357">
        <dgm:presLayoutVars>
          <dgm:chMax val="1"/>
          <dgm:bulletEnabled val="1"/>
        </dgm:presLayoutVars>
      </dgm:prSet>
      <dgm:spPr/>
      <dgm:t>
        <a:bodyPr/>
        <a:lstStyle/>
        <a:p>
          <a:endParaRPr lang="en-US"/>
        </a:p>
      </dgm:t>
    </dgm:pt>
    <dgm:pt modelId="{4EB1F4A0-9F11-4D9C-A3EB-958086125E2B}" type="pres">
      <dgm:prSet presAssocID="{9053AAFA-40D7-48A6-B737-E0EEEB7E66EA}" presName="gear1srcNode" presStyleLbl="node1" presStyleIdx="0" presStyleCnt="1"/>
      <dgm:spPr/>
      <dgm:t>
        <a:bodyPr/>
        <a:lstStyle/>
        <a:p>
          <a:endParaRPr lang="en-US"/>
        </a:p>
      </dgm:t>
    </dgm:pt>
    <dgm:pt modelId="{84E0761A-18E0-45DF-A59F-99ABCBF2A8E9}" type="pres">
      <dgm:prSet presAssocID="{9053AAFA-40D7-48A6-B737-E0EEEB7E66EA}" presName="gear1dstNode" presStyleLbl="node1" presStyleIdx="0" presStyleCnt="1"/>
      <dgm:spPr/>
      <dgm:t>
        <a:bodyPr/>
        <a:lstStyle/>
        <a:p>
          <a:endParaRPr lang="en-US"/>
        </a:p>
      </dgm:t>
    </dgm:pt>
    <dgm:pt modelId="{096D90C5-E917-46C1-8D30-31BCC4D03DDE}" type="pres">
      <dgm:prSet presAssocID="{9053AAFA-40D7-48A6-B737-E0EEEB7E66EA}" presName="gear1ch" presStyleLbl="fgAcc1" presStyleIdx="0" presStyleCnt="1" custScaleX="158533" custScaleY="186568" custLinFactNeighborX="-75970" custLinFactNeighborY="21443">
        <dgm:presLayoutVars>
          <dgm:chMax val="0"/>
          <dgm:bulletEnabled val="1"/>
        </dgm:presLayoutVars>
      </dgm:prSet>
      <dgm:spPr/>
      <dgm:t>
        <a:bodyPr/>
        <a:lstStyle/>
        <a:p>
          <a:endParaRPr lang="en-US"/>
        </a:p>
      </dgm:t>
    </dgm:pt>
    <dgm:pt modelId="{327D5FC3-D312-4115-BECC-3CEC577E1892}" type="pres">
      <dgm:prSet presAssocID="{604EC369-99DF-44CD-9D94-96AE523B12E6}" presName="connector1" presStyleLbl="sibTrans2D1" presStyleIdx="0" presStyleCnt="1" custScaleX="203999" custScaleY="128653"/>
      <dgm:spPr/>
      <dgm:t>
        <a:bodyPr/>
        <a:lstStyle/>
        <a:p>
          <a:endParaRPr lang="en-US"/>
        </a:p>
      </dgm:t>
    </dgm:pt>
  </dgm:ptLst>
  <dgm:cxnLst>
    <dgm:cxn modelId="{C7B603BA-A9A0-453C-87CE-93B071BB5BCF}" srcId="{5200E32C-5025-4384-9D0E-CB3752ACA770}" destId="{9053AAFA-40D7-48A6-B737-E0EEEB7E66EA}" srcOrd="0" destOrd="0" parTransId="{455A52F5-7283-49B3-B8B8-58B205875FAB}" sibTransId="{604EC369-99DF-44CD-9D94-96AE523B12E6}"/>
    <dgm:cxn modelId="{A70DD0C5-CC97-40AC-B0A9-6B974A6E6EC6}" type="presOf" srcId="{FFECB2D7-AE6F-4F99-B81F-D9BF939615DF}" destId="{096D90C5-E917-46C1-8D30-31BCC4D03DDE}" srcOrd="0" destOrd="1" presId="urn:microsoft.com/office/officeart/2005/8/layout/gear1"/>
    <dgm:cxn modelId="{9E290314-C88A-4C6F-8BC9-2AAB6DA142DB}" srcId="{9053AAFA-40D7-48A6-B737-E0EEEB7E66EA}" destId="{FFECB2D7-AE6F-4F99-B81F-D9BF939615DF}" srcOrd="1" destOrd="0" parTransId="{ADD22113-5123-4587-860A-F1983FA49D90}" sibTransId="{10BA53FD-FFEA-4EE3-8E81-0831C9AF0B73}"/>
    <dgm:cxn modelId="{FDC1303A-D4C7-462E-BE8A-40F9708D3D9B}" type="presOf" srcId="{5200E32C-5025-4384-9D0E-CB3752ACA770}" destId="{3BF3486F-A6FD-41ED-A362-B32DC4577A03}" srcOrd="0" destOrd="0" presId="urn:microsoft.com/office/officeart/2005/8/layout/gear1"/>
    <dgm:cxn modelId="{5D07A8BC-3D4F-483C-A661-FEC6C3985A53}" type="presOf" srcId="{9053AAFA-40D7-48A6-B737-E0EEEB7E66EA}" destId="{56CCE187-E18A-488B-B326-BE60DB4A05AF}" srcOrd="0" destOrd="0" presId="urn:microsoft.com/office/officeart/2005/8/layout/gear1"/>
    <dgm:cxn modelId="{1CDC26F4-5374-49FD-852D-776C6E2F939A}" type="presOf" srcId="{604EC369-99DF-44CD-9D94-96AE523B12E6}" destId="{327D5FC3-D312-4115-BECC-3CEC577E1892}" srcOrd="0" destOrd="0" presId="urn:microsoft.com/office/officeart/2005/8/layout/gear1"/>
    <dgm:cxn modelId="{53FBECAC-E583-4B35-B17E-E6892B5ED6CC}" type="presOf" srcId="{42524AAE-19DC-49CD-91E4-ACD3A5DA9704}" destId="{096D90C5-E917-46C1-8D30-31BCC4D03DDE}" srcOrd="0" destOrd="0" presId="urn:microsoft.com/office/officeart/2005/8/layout/gear1"/>
    <dgm:cxn modelId="{084534A9-C5CF-42B2-96BC-60BC99C3F107}" type="presOf" srcId="{9053AAFA-40D7-48A6-B737-E0EEEB7E66EA}" destId="{84E0761A-18E0-45DF-A59F-99ABCBF2A8E9}" srcOrd="2" destOrd="0" presId="urn:microsoft.com/office/officeart/2005/8/layout/gear1"/>
    <dgm:cxn modelId="{4854A5D2-1A98-401F-B947-80D776683F59}" srcId="{9053AAFA-40D7-48A6-B737-E0EEEB7E66EA}" destId="{42524AAE-19DC-49CD-91E4-ACD3A5DA9704}" srcOrd="0" destOrd="0" parTransId="{9A477C52-14C9-4C3C-9ACB-96CFC2688CF8}" sibTransId="{83B0333A-0059-460B-B22D-7C8DE5825FEC}"/>
    <dgm:cxn modelId="{8A8AAACC-2A5A-401E-A7BC-C4E371B86E96}" type="presOf" srcId="{9053AAFA-40D7-48A6-B737-E0EEEB7E66EA}" destId="{4EB1F4A0-9F11-4D9C-A3EB-958086125E2B}" srcOrd="1" destOrd="0" presId="urn:microsoft.com/office/officeart/2005/8/layout/gear1"/>
    <dgm:cxn modelId="{81AA1856-AB92-45BD-A797-6B816FC1D565}" type="presParOf" srcId="{3BF3486F-A6FD-41ED-A362-B32DC4577A03}" destId="{56CCE187-E18A-488B-B326-BE60DB4A05AF}" srcOrd="0" destOrd="0" presId="urn:microsoft.com/office/officeart/2005/8/layout/gear1"/>
    <dgm:cxn modelId="{9CB414C4-3100-4415-BA56-5A1C6F794D2B}" type="presParOf" srcId="{3BF3486F-A6FD-41ED-A362-B32DC4577A03}" destId="{4EB1F4A0-9F11-4D9C-A3EB-958086125E2B}" srcOrd="1" destOrd="0" presId="urn:microsoft.com/office/officeart/2005/8/layout/gear1"/>
    <dgm:cxn modelId="{CB34D6D1-692C-4370-A116-9D2324EDCEED}" type="presParOf" srcId="{3BF3486F-A6FD-41ED-A362-B32DC4577A03}" destId="{84E0761A-18E0-45DF-A59F-99ABCBF2A8E9}" srcOrd="2" destOrd="0" presId="urn:microsoft.com/office/officeart/2005/8/layout/gear1"/>
    <dgm:cxn modelId="{0F1125A7-1609-403C-A67D-C555422DBC66}" type="presParOf" srcId="{3BF3486F-A6FD-41ED-A362-B32DC4577A03}" destId="{096D90C5-E917-46C1-8D30-31BCC4D03DDE}" srcOrd="3" destOrd="0" presId="urn:microsoft.com/office/officeart/2005/8/layout/gear1"/>
    <dgm:cxn modelId="{FC4EA32A-A624-4F82-B7C3-B73353BEFE45}" type="presParOf" srcId="{3BF3486F-A6FD-41ED-A362-B32DC4577A03}" destId="{327D5FC3-D312-4115-BECC-3CEC577E1892}" srcOrd="4"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4E2283-4643-4846-AA59-CA05AE039A7D}"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US"/>
        </a:p>
      </dgm:t>
    </dgm:pt>
    <dgm:pt modelId="{38B372DD-E197-4E4E-8788-A6251F238BCB}">
      <dgm:prSet/>
      <dgm:spPr/>
      <dgm:t>
        <a:bodyPr/>
        <a:lstStyle/>
        <a:p>
          <a:r>
            <a:rPr lang="en-US" sz="2300" dirty="0"/>
            <a:t>Improper and incomplete documentation leading to</a:t>
          </a:r>
        </a:p>
      </dgm:t>
    </dgm:pt>
    <dgm:pt modelId="{3CFAF880-B20C-427B-8AA8-FD585C1F5227}" type="parTrans" cxnId="{A12DE1AE-851D-405B-B50E-34D18E90ED2F}">
      <dgm:prSet/>
      <dgm:spPr/>
      <dgm:t>
        <a:bodyPr/>
        <a:lstStyle/>
        <a:p>
          <a:endParaRPr lang="en-US"/>
        </a:p>
      </dgm:t>
    </dgm:pt>
    <dgm:pt modelId="{59D2E507-43F5-4BF7-A545-964756FFF288}" type="sibTrans" cxnId="{A12DE1AE-851D-405B-B50E-34D18E90ED2F}">
      <dgm:prSet/>
      <dgm:spPr/>
      <dgm:t>
        <a:bodyPr/>
        <a:lstStyle/>
        <a:p>
          <a:endParaRPr lang="en-US"/>
        </a:p>
      </dgm:t>
    </dgm:pt>
    <dgm:pt modelId="{3E2626DC-29C0-4479-B10E-5A6560338B04}">
      <dgm:prSet/>
      <dgm:spPr/>
      <dgm:t>
        <a:bodyPr/>
        <a:lstStyle/>
        <a:p>
          <a:r>
            <a:rPr lang="en-US" sz="2300" dirty="0"/>
            <a:t>Proven through studies educational intervention and trainings lead to Improved Documentation</a:t>
          </a:r>
        </a:p>
      </dgm:t>
    </dgm:pt>
    <dgm:pt modelId="{521797FE-58AB-4503-8D3D-161F0176574A}" type="parTrans" cxnId="{DD453254-EA55-47A1-A0A9-10B0747A6BF1}">
      <dgm:prSet/>
      <dgm:spPr/>
      <dgm:t>
        <a:bodyPr/>
        <a:lstStyle/>
        <a:p>
          <a:endParaRPr lang="en-US"/>
        </a:p>
      </dgm:t>
    </dgm:pt>
    <dgm:pt modelId="{47FC94FC-115E-4EC3-82F6-5FACB63990B8}" type="sibTrans" cxnId="{DD453254-EA55-47A1-A0A9-10B0747A6BF1}">
      <dgm:prSet/>
      <dgm:spPr/>
      <dgm:t>
        <a:bodyPr/>
        <a:lstStyle/>
        <a:p>
          <a:endParaRPr lang="en-US"/>
        </a:p>
      </dgm:t>
    </dgm:pt>
    <dgm:pt modelId="{83A29F1C-CD77-4915-B357-68AE7C4C2F93}">
      <dgm:prSet/>
      <dgm:spPr/>
      <dgm:t>
        <a:bodyPr/>
        <a:lstStyle/>
        <a:p>
          <a:r>
            <a:rPr lang="en-US" dirty="0"/>
            <a:t>High prevalence of recording errors has led this subject to more medical research</a:t>
          </a:r>
        </a:p>
      </dgm:t>
    </dgm:pt>
    <dgm:pt modelId="{EF61CB01-EEF0-431A-918F-1C9E87FF6387}" type="sibTrans" cxnId="{B2AADC97-C9EF-4D12-B57A-18D739D9019C}">
      <dgm:prSet/>
      <dgm:spPr/>
      <dgm:t>
        <a:bodyPr/>
        <a:lstStyle/>
        <a:p>
          <a:endParaRPr lang="en-US"/>
        </a:p>
      </dgm:t>
    </dgm:pt>
    <dgm:pt modelId="{9280052E-8523-44E8-8169-3C713CDA5503}" type="parTrans" cxnId="{B2AADC97-C9EF-4D12-B57A-18D739D9019C}">
      <dgm:prSet/>
      <dgm:spPr/>
      <dgm:t>
        <a:bodyPr/>
        <a:lstStyle/>
        <a:p>
          <a:endParaRPr lang="en-US"/>
        </a:p>
      </dgm:t>
    </dgm:pt>
    <dgm:pt modelId="{D06E90A6-8AD9-4722-A186-C4EFC0AF5C08}">
      <dgm:prSet custT="1"/>
      <dgm:spPr/>
      <dgm:t>
        <a:bodyPr/>
        <a:lstStyle/>
        <a:p>
          <a:r>
            <a:rPr lang="en-US" sz="2000" dirty="0"/>
            <a:t>Poor treatment</a:t>
          </a:r>
        </a:p>
      </dgm:t>
    </dgm:pt>
    <dgm:pt modelId="{96F4E133-E9DC-4663-9C1F-349FEB0D620E}" type="parTrans" cxnId="{A05E3A38-E89A-4195-8C07-AF4794590C52}">
      <dgm:prSet/>
      <dgm:spPr/>
      <dgm:t>
        <a:bodyPr/>
        <a:lstStyle/>
        <a:p>
          <a:endParaRPr lang="en-US"/>
        </a:p>
      </dgm:t>
    </dgm:pt>
    <dgm:pt modelId="{0B3461ED-31B7-4348-9E21-3AB8BEEA179D}" type="sibTrans" cxnId="{A05E3A38-E89A-4195-8C07-AF4794590C52}">
      <dgm:prSet/>
      <dgm:spPr/>
      <dgm:t>
        <a:bodyPr/>
        <a:lstStyle/>
        <a:p>
          <a:endParaRPr lang="en-US"/>
        </a:p>
      </dgm:t>
    </dgm:pt>
    <dgm:pt modelId="{5D9BEC95-C55C-4552-8A93-950BDFC1A50E}">
      <dgm:prSet custT="1"/>
      <dgm:spPr/>
      <dgm:t>
        <a:bodyPr/>
        <a:lstStyle/>
        <a:p>
          <a:r>
            <a:rPr lang="en-US" sz="2000" dirty="0"/>
            <a:t>Medico-Legal consequences </a:t>
          </a:r>
          <a:r>
            <a:rPr lang="en-US" sz="2000" dirty="0" err="1"/>
            <a:t>etc</a:t>
          </a:r>
          <a:endParaRPr lang="en-US" sz="2000" dirty="0"/>
        </a:p>
      </dgm:t>
    </dgm:pt>
    <dgm:pt modelId="{BAB7F435-BD67-4FA1-B483-97B4A65920F8}" type="parTrans" cxnId="{F1CED709-45EC-4B6D-ABDC-1BAA825BCD97}">
      <dgm:prSet/>
      <dgm:spPr/>
      <dgm:t>
        <a:bodyPr/>
        <a:lstStyle/>
        <a:p>
          <a:endParaRPr lang="en-US"/>
        </a:p>
      </dgm:t>
    </dgm:pt>
    <dgm:pt modelId="{B0622CA0-9F05-4875-9B9C-128F5FE614ED}" type="sibTrans" cxnId="{F1CED709-45EC-4B6D-ABDC-1BAA825BCD97}">
      <dgm:prSet/>
      <dgm:spPr/>
      <dgm:t>
        <a:bodyPr/>
        <a:lstStyle/>
        <a:p>
          <a:endParaRPr lang="en-US"/>
        </a:p>
      </dgm:t>
    </dgm:pt>
    <dgm:pt modelId="{6FF12665-350B-42A0-B264-8282B0B2BA50}" type="pres">
      <dgm:prSet presAssocID="{754E2283-4643-4846-AA59-CA05AE039A7D}" presName="diagram" presStyleCnt="0">
        <dgm:presLayoutVars>
          <dgm:dir/>
          <dgm:resizeHandles val="exact"/>
        </dgm:presLayoutVars>
      </dgm:prSet>
      <dgm:spPr/>
      <dgm:t>
        <a:bodyPr/>
        <a:lstStyle/>
        <a:p>
          <a:endParaRPr lang="en-US"/>
        </a:p>
      </dgm:t>
    </dgm:pt>
    <dgm:pt modelId="{B5BFFE98-71B2-4DA0-8906-496BC3C78F4F}" type="pres">
      <dgm:prSet presAssocID="{38B372DD-E197-4E4E-8788-A6251F238BCB}" presName="node" presStyleLbl="node1" presStyleIdx="0" presStyleCnt="3">
        <dgm:presLayoutVars>
          <dgm:bulletEnabled val="1"/>
        </dgm:presLayoutVars>
      </dgm:prSet>
      <dgm:spPr/>
      <dgm:t>
        <a:bodyPr/>
        <a:lstStyle/>
        <a:p>
          <a:endParaRPr lang="en-US"/>
        </a:p>
      </dgm:t>
    </dgm:pt>
    <dgm:pt modelId="{F5195F79-E40C-4369-A381-6673410A0E45}" type="pres">
      <dgm:prSet presAssocID="{59D2E507-43F5-4BF7-A545-964756FFF288}" presName="sibTrans" presStyleCnt="0"/>
      <dgm:spPr/>
    </dgm:pt>
    <dgm:pt modelId="{3F6C8622-6DE3-4754-A864-CD152755FC45}" type="pres">
      <dgm:prSet presAssocID="{83A29F1C-CD77-4915-B357-68AE7C4C2F93}" presName="node" presStyleLbl="node1" presStyleIdx="1" presStyleCnt="3">
        <dgm:presLayoutVars>
          <dgm:bulletEnabled val="1"/>
        </dgm:presLayoutVars>
      </dgm:prSet>
      <dgm:spPr/>
      <dgm:t>
        <a:bodyPr/>
        <a:lstStyle/>
        <a:p>
          <a:endParaRPr lang="en-US"/>
        </a:p>
      </dgm:t>
    </dgm:pt>
    <dgm:pt modelId="{41F537DB-053D-46A7-9C60-5CCAD97E8979}" type="pres">
      <dgm:prSet presAssocID="{EF61CB01-EEF0-431A-918F-1C9E87FF6387}" presName="sibTrans" presStyleCnt="0"/>
      <dgm:spPr/>
    </dgm:pt>
    <dgm:pt modelId="{1590144B-4021-48C7-8072-920CA0D81E10}" type="pres">
      <dgm:prSet presAssocID="{3E2626DC-29C0-4479-B10E-5A6560338B04}" presName="node" presStyleLbl="node1" presStyleIdx="2" presStyleCnt="3" custLinFactNeighborX="414" custLinFactNeighborY="2763">
        <dgm:presLayoutVars>
          <dgm:bulletEnabled val="1"/>
        </dgm:presLayoutVars>
      </dgm:prSet>
      <dgm:spPr/>
      <dgm:t>
        <a:bodyPr/>
        <a:lstStyle/>
        <a:p>
          <a:endParaRPr lang="en-US"/>
        </a:p>
      </dgm:t>
    </dgm:pt>
  </dgm:ptLst>
  <dgm:cxnLst>
    <dgm:cxn modelId="{14891121-1748-47E6-A99C-8ACBF945D5CB}" type="presOf" srcId="{D06E90A6-8AD9-4722-A186-C4EFC0AF5C08}" destId="{B5BFFE98-71B2-4DA0-8906-496BC3C78F4F}" srcOrd="0" destOrd="1" presId="urn:microsoft.com/office/officeart/2005/8/layout/default"/>
    <dgm:cxn modelId="{1A7D24A8-6EAF-47B6-AB1B-33C17FEC75B2}" type="presOf" srcId="{38B372DD-E197-4E4E-8788-A6251F238BCB}" destId="{B5BFFE98-71B2-4DA0-8906-496BC3C78F4F}" srcOrd="0" destOrd="0" presId="urn:microsoft.com/office/officeart/2005/8/layout/default"/>
    <dgm:cxn modelId="{CEB496CD-C5E3-450D-9929-8466E07D67F1}" type="presOf" srcId="{83A29F1C-CD77-4915-B357-68AE7C4C2F93}" destId="{3F6C8622-6DE3-4754-A864-CD152755FC45}" srcOrd="0" destOrd="0" presId="urn:microsoft.com/office/officeart/2005/8/layout/default"/>
    <dgm:cxn modelId="{3BBEFD9A-BBD7-4B62-BF41-44DFA58CD23A}" type="presOf" srcId="{3E2626DC-29C0-4479-B10E-5A6560338B04}" destId="{1590144B-4021-48C7-8072-920CA0D81E10}" srcOrd="0" destOrd="0" presId="urn:microsoft.com/office/officeart/2005/8/layout/default"/>
    <dgm:cxn modelId="{F1CED709-45EC-4B6D-ABDC-1BAA825BCD97}" srcId="{38B372DD-E197-4E4E-8788-A6251F238BCB}" destId="{5D9BEC95-C55C-4552-8A93-950BDFC1A50E}" srcOrd="1" destOrd="0" parTransId="{BAB7F435-BD67-4FA1-B483-97B4A65920F8}" sibTransId="{B0622CA0-9F05-4875-9B9C-128F5FE614ED}"/>
    <dgm:cxn modelId="{A05E3A38-E89A-4195-8C07-AF4794590C52}" srcId="{38B372DD-E197-4E4E-8788-A6251F238BCB}" destId="{D06E90A6-8AD9-4722-A186-C4EFC0AF5C08}" srcOrd="0" destOrd="0" parTransId="{96F4E133-E9DC-4663-9C1F-349FEB0D620E}" sibTransId="{0B3461ED-31B7-4348-9E21-3AB8BEEA179D}"/>
    <dgm:cxn modelId="{3A60B24E-785C-46B1-9A3C-0D78228BAC47}" type="presOf" srcId="{5D9BEC95-C55C-4552-8A93-950BDFC1A50E}" destId="{B5BFFE98-71B2-4DA0-8906-496BC3C78F4F}" srcOrd="0" destOrd="2" presId="urn:microsoft.com/office/officeart/2005/8/layout/default"/>
    <dgm:cxn modelId="{A12DE1AE-851D-405B-B50E-34D18E90ED2F}" srcId="{754E2283-4643-4846-AA59-CA05AE039A7D}" destId="{38B372DD-E197-4E4E-8788-A6251F238BCB}" srcOrd="0" destOrd="0" parTransId="{3CFAF880-B20C-427B-8AA8-FD585C1F5227}" sibTransId="{59D2E507-43F5-4BF7-A545-964756FFF288}"/>
    <dgm:cxn modelId="{5A94DD5A-CD36-4274-9F17-335C0E9EB4B3}" type="presOf" srcId="{754E2283-4643-4846-AA59-CA05AE039A7D}" destId="{6FF12665-350B-42A0-B264-8282B0B2BA50}" srcOrd="0" destOrd="0" presId="urn:microsoft.com/office/officeart/2005/8/layout/default"/>
    <dgm:cxn modelId="{DD453254-EA55-47A1-A0A9-10B0747A6BF1}" srcId="{754E2283-4643-4846-AA59-CA05AE039A7D}" destId="{3E2626DC-29C0-4479-B10E-5A6560338B04}" srcOrd="2" destOrd="0" parTransId="{521797FE-58AB-4503-8D3D-161F0176574A}" sibTransId="{47FC94FC-115E-4EC3-82F6-5FACB63990B8}"/>
    <dgm:cxn modelId="{B2AADC97-C9EF-4D12-B57A-18D739D9019C}" srcId="{754E2283-4643-4846-AA59-CA05AE039A7D}" destId="{83A29F1C-CD77-4915-B357-68AE7C4C2F93}" srcOrd="1" destOrd="0" parTransId="{9280052E-8523-44E8-8169-3C713CDA5503}" sibTransId="{EF61CB01-EEF0-431A-918F-1C9E87FF6387}"/>
    <dgm:cxn modelId="{F2F43540-48C7-48C6-BC01-C516C68C3223}" type="presParOf" srcId="{6FF12665-350B-42A0-B264-8282B0B2BA50}" destId="{B5BFFE98-71B2-4DA0-8906-496BC3C78F4F}" srcOrd="0" destOrd="0" presId="urn:microsoft.com/office/officeart/2005/8/layout/default"/>
    <dgm:cxn modelId="{CEF4455C-84DC-4FE4-9496-12F0CA2C7A04}" type="presParOf" srcId="{6FF12665-350B-42A0-B264-8282B0B2BA50}" destId="{F5195F79-E40C-4369-A381-6673410A0E45}" srcOrd="1" destOrd="0" presId="urn:microsoft.com/office/officeart/2005/8/layout/default"/>
    <dgm:cxn modelId="{71D1D326-AE79-4160-937A-72B6A18674B4}" type="presParOf" srcId="{6FF12665-350B-42A0-B264-8282B0B2BA50}" destId="{3F6C8622-6DE3-4754-A864-CD152755FC45}" srcOrd="2" destOrd="0" presId="urn:microsoft.com/office/officeart/2005/8/layout/default"/>
    <dgm:cxn modelId="{A6DCE928-529E-4917-907D-CA3C769556F2}" type="presParOf" srcId="{6FF12665-350B-42A0-B264-8282B0B2BA50}" destId="{41F537DB-053D-46A7-9C60-5CCAD97E8979}" srcOrd="3" destOrd="0" presId="urn:microsoft.com/office/officeart/2005/8/layout/default"/>
    <dgm:cxn modelId="{4642F1B6-3C8D-45C4-9BCC-77CE1A57F6B3}" type="presParOf" srcId="{6FF12665-350B-42A0-B264-8282B0B2BA50}" destId="{1590144B-4021-48C7-8072-920CA0D81E10}"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D0A6F6-0C5C-4088-A1A7-7B2412ACB39F}" type="doc">
      <dgm:prSet loTypeId="urn:microsoft.com/office/officeart/2016/7/layout/LinearArrowProcessNumbered" loCatId="process" qsTypeId="urn:microsoft.com/office/officeart/2005/8/quickstyle/simple2" qsCatId="simple" csTypeId="urn:microsoft.com/office/officeart/2005/8/colors/colorful5" csCatId="colorful" phldr="1"/>
      <dgm:spPr/>
      <dgm:t>
        <a:bodyPr/>
        <a:lstStyle/>
        <a:p>
          <a:endParaRPr lang="en-US"/>
        </a:p>
      </dgm:t>
    </dgm:pt>
    <dgm:pt modelId="{B605E85A-92C4-4F17-ACA0-17B4FFF24268}">
      <dgm:prSet/>
      <dgm:spPr/>
      <dgm:t>
        <a:bodyPr/>
        <a:lstStyle/>
        <a:p>
          <a:r>
            <a:rPr lang="en-IN" dirty="0"/>
            <a:t>What is compliance of documentation of cross referral forms before intervention?</a:t>
          </a:r>
          <a:endParaRPr lang="en-US" dirty="0"/>
        </a:p>
      </dgm:t>
    </dgm:pt>
    <dgm:pt modelId="{59C63E0A-194A-446C-BC3A-DCEEE4007D5F}" type="parTrans" cxnId="{996A1026-D952-4D69-8DBE-91F2569D6851}">
      <dgm:prSet/>
      <dgm:spPr/>
      <dgm:t>
        <a:bodyPr/>
        <a:lstStyle/>
        <a:p>
          <a:endParaRPr lang="en-US"/>
        </a:p>
      </dgm:t>
    </dgm:pt>
    <dgm:pt modelId="{C92E4F1D-83D2-483E-8665-23075356EFFF}" type="sibTrans" cxnId="{996A1026-D952-4D69-8DBE-91F2569D6851}">
      <dgm:prSet phldrT="1" phldr="0"/>
      <dgm:spPr/>
      <dgm:t>
        <a:bodyPr/>
        <a:lstStyle/>
        <a:p>
          <a:r>
            <a:rPr lang="en-US"/>
            <a:t>1</a:t>
          </a:r>
          <a:endParaRPr lang="en-US" dirty="0"/>
        </a:p>
      </dgm:t>
    </dgm:pt>
    <dgm:pt modelId="{E9D43892-C586-4ED9-A62C-33CC42FC8171}">
      <dgm:prSet/>
      <dgm:spPr/>
      <dgm:t>
        <a:bodyPr/>
        <a:lstStyle/>
        <a:p>
          <a:r>
            <a:rPr lang="en-IN" dirty="0"/>
            <a:t>Did improvement occur after interventional training and by how much percent?</a:t>
          </a:r>
          <a:endParaRPr lang="en-US" dirty="0"/>
        </a:p>
      </dgm:t>
    </dgm:pt>
    <dgm:pt modelId="{1CAEFE91-005C-444C-B954-4375C769F81E}" type="sibTrans" cxnId="{0E499470-8288-42D2-AE26-6D9D55BE16B5}">
      <dgm:prSet phldrT="2" phldr="0"/>
      <dgm:spPr/>
      <dgm:t>
        <a:bodyPr/>
        <a:lstStyle/>
        <a:p>
          <a:r>
            <a:rPr lang="en-US"/>
            <a:t>2</a:t>
          </a:r>
        </a:p>
      </dgm:t>
    </dgm:pt>
    <dgm:pt modelId="{76D41678-AE73-4118-B7F1-91F54F793FF5}" type="parTrans" cxnId="{0E499470-8288-42D2-AE26-6D9D55BE16B5}">
      <dgm:prSet/>
      <dgm:spPr/>
      <dgm:t>
        <a:bodyPr/>
        <a:lstStyle/>
        <a:p>
          <a:endParaRPr lang="en-US"/>
        </a:p>
      </dgm:t>
    </dgm:pt>
    <dgm:pt modelId="{A1BF8E24-D879-4962-B99D-6E3516CC85AE}" type="pres">
      <dgm:prSet presAssocID="{A0D0A6F6-0C5C-4088-A1A7-7B2412ACB39F}" presName="linearFlow" presStyleCnt="0">
        <dgm:presLayoutVars>
          <dgm:dir/>
          <dgm:animLvl val="lvl"/>
          <dgm:resizeHandles val="exact"/>
        </dgm:presLayoutVars>
      </dgm:prSet>
      <dgm:spPr/>
      <dgm:t>
        <a:bodyPr/>
        <a:lstStyle/>
        <a:p>
          <a:endParaRPr lang="en-US"/>
        </a:p>
      </dgm:t>
    </dgm:pt>
    <dgm:pt modelId="{9500868F-E745-4901-B142-053A5C364C9A}" type="pres">
      <dgm:prSet presAssocID="{B605E85A-92C4-4F17-ACA0-17B4FFF24268}" presName="compositeNode" presStyleCnt="0"/>
      <dgm:spPr/>
    </dgm:pt>
    <dgm:pt modelId="{03436138-57D6-4E32-9E95-C209258D351B}" type="pres">
      <dgm:prSet presAssocID="{B605E85A-92C4-4F17-ACA0-17B4FFF24268}" presName="parTx" presStyleLbl="node1" presStyleIdx="0" presStyleCnt="0">
        <dgm:presLayoutVars>
          <dgm:chMax val="0"/>
          <dgm:chPref val="0"/>
          <dgm:bulletEnabled val="1"/>
        </dgm:presLayoutVars>
      </dgm:prSet>
      <dgm:spPr/>
    </dgm:pt>
    <dgm:pt modelId="{7E5B4B19-A94A-47FC-BAD2-7C0206D26BD5}" type="pres">
      <dgm:prSet presAssocID="{B605E85A-92C4-4F17-ACA0-17B4FFF24268}" presName="parSh" presStyleCnt="0"/>
      <dgm:spPr/>
    </dgm:pt>
    <dgm:pt modelId="{36CA6E47-12BC-4764-950C-F3441E6B2641}" type="pres">
      <dgm:prSet presAssocID="{B605E85A-92C4-4F17-ACA0-17B4FFF24268}" presName="lineNode" presStyleLbl="alignAccFollowNode1" presStyleIdx="0" presStyleCnt="6"/>
      <dgm:spPr/>
    </dgm:pt>
    <dgm:pt modelId="{5E35DA32-6055-49DC-8D52-56458CED2B8F}" type="pres">
      <dgm:prSet presAssocID="{B605E85A-92C4-4F17-ACA0-17B4FFF24268}" presName="lineArrowNode" presStyleLbl="alignAccFollowNode1" presStyleIdx="1" presStyleCnt="6"/>
      <dgm:spPr/>
    </dgm:pt>
    <dgm:pt modelId="{3EEC96D7-BFCD-4704-BB4C-D78DB9496CCB}" type="pres">
      <dgm:prSet presAssocID="{C92E4F1D-83D2-483E-8665-23075356EFFF}" presName="sibTransNodeCircle" presStyleLbl="alignNode1" presStyleIdx="0" presStyleCnt="2">
        <dgm:presLayoutVars>
          <dgm:chMax val="0"/>
          <dgm:bulletEnabled/>
        </dgm:presLayoutVars>
      </dgm:prSet>
      <dgm:spPr/>
      <dgm:t>
        <a:bodyPr/>
        <a:lstStyle/>
        <a:p>
          <a:endParaRPr lang="en-US"/>
        </a:p>
      </dgm:t>
    </dgm:pt>
    <dgm:pt modelId="{197C61A3-4CE6-47A6-A217-BB2136CEA09F}" type="pres">
      <dgm:prSet presAssocID="{C92E4F1D-83D2-483E-8665-23075356EFFF}" presName="spacerBetweenCircleAndCallout" presStyleCnt="0">
        <dgm:presLayoutVars/>
      </dgm:prSet>
      <dgm:spPr/>
    </dgm:pt>
    <dgm:pt modelId="{A5A75862-AB11-4135-9E0E-C11155D81D44}" type="pres">
      <dgm:prSet presAssocID="{B605E85A-92C4-4F17-ACA0-17B4FFF24268}" presName="nodeText" presStyleLbl="alignAccFollowNode1" presStyleIdx="2" presStyleCnt="6">
        <dgm:presLayoutVars>
          <dgm:bulletEnabled val="1"/>
        </dgm:presLayoutVars>
      </dgm:prSet>
      <dgm:spPr/>
      <dgm:t>
        <a:bodyPr/>
        <a:lstStyle/>
        <a:p>
          <a:endParaRPr lang="en-US"/>
        </a:p>
      </dgm:t>
    </dgm:pt>
    <dgm:pt modelId="{64FCD144-3624-4770-B25E-636F78970F4D}" type="pres">
      <dgm:prSet presAssocID="{C92E4F1D-83D2-483E-8665-23075356EFFF}" presName="sibTransComposite" presStyleCnt="0"/>
      <dgm:spPr/>
    </dgm:pt>
    <dgm:pt modelId="{E4C32362-EF61-4478-8306-1284F8ED62BE}" type="pres">
      <dgm:prSet presAssocID="{E9D43892-C586-4ED9-A62C-33CC42FC8171}" presName="compositeNode" presStyleCnt="0"/>
      <dgm:spPr/>
    </dgm:pt>
    <dgm:pt modelId="{5332AE2A-4026-477B-8CAB-60ADE583BC02}" type="pres">
      <dgm:prSet presAssocID="{E9D43892-C586-4ED9-A62C-33CC42FC8171}" presName="parTx" presStyleLbl="node1" presStyleIdx="0" presStyleCnt="0">
        <dgm:presLayoutVars>
          <dgm:chMax val="0"/>
          <dgm:chPref val="0"/>
          <dgm:bulletEnabled val="1"/>
        </dgm:presLayoutVars>
      </dgm:prSet>
      <dgm:spPr/>
    </dgm:pt>
    <dgm:pt modelId="{A8C626C5-9429-44C7-8CC5-DE9F1D53B257}" type="pres">
      <dgm:prSet presAssocID="{E9D43892-C586-4ED9-A62C-33CC42FC8171}" presName="parSh" presStyleCnt="0"/>
      <dgm:spPr/>
    </dgm:pt>
    <dgm:pt modelId="{ED0DAEE3-0A1A-4A7F-936C-D883082F1EBF}" type="pres">
      <dgm:prSet presAssocID="{E9D43892-C586-4ED9-A62C-33CC42FC8171}" presName="lineNode" presStyleLbl="alignAccFollowNode1" presStyleIdx="3" presStyleCnt="6"/>
      <dgm:spPr/>
    </dgm:pt>
    <dgm:pt modelId="{F79E3520-F1E2-43F9-89EF-77FB409B3AB7}" type="pres">
      <dgm:prSet presAssocID="{E9D43892-C586-4ED9-A62C-33CC42FC8171}" presName="lineArrowNode" presStyleLbl="alignAccFollowNode1" presStyleIdx="4" presStyleCnt="6"/>
      <dgm:spPr/>
    </dgm:pt>
    <dgm:pt modelId="{B091DDCA-24DC-406B-8F62-25664C683CE7}" type="pres">
      <dgm:prSet presAssocID="{1CAEFE91-005C-444C-B954-4375C769F81E}" presName="sibTransNodeCircle" presStyleLbl="alignNode1" presStyleIdx="1" presStyleCnt="2">
        <dgm:presLayoutVars>
          <dgm:chMax val="0"/>
          <dgm:bulletEnabled/>
        </dgm:presLayoutVars>
      </dgm:prSet>
      <dgm:spPr/>
      <dgm:t>
        <a:bodyPr/>
        <a:lstStyle/>
        <a:p>
          <a:endParaRPr lang="en-US"/>
        </a:p>
      </dgm:t>
    </dgm:pt>
    <dgm:pt modelId="{5C0A31C8-2812-4920-85C7-B1CC4660A00E}" type="pres">
      <dgm:prSet presAssocID="{1CAEFE91-005C-444C-B954-4375C769F81E}" presName="spacerBetweenCircleAndCallout" presStyleCnt="0">
        <dgm:presLayoutVars/>
      </dgm:prSet>
      <dgm:spPr/>
    </dgm:pt>
    <dgm:pt modelId="{537FBE85-DC6E-4B94-A2A8-9C9900811165}" type="pres">
      <dgm:prSet presAssocID="{E9D43892-C586-4ED9-A62C-33CC42FC8171}" presName="nodeText" presStyleLbl="alignAccFollowNode1" presStyleIdx="5" presStyleCnt="6">
        <dgm:presLayoutVars>
          <dgm:bulletEnabled val="1"/>
        </dgm:presLayoutVars>
      </dgm:prSet>
      <dgm:spPr/>
      <dgm:t>
        <a:bodyPr/>
        <a:lstStyle/>
        <a:p>
          <a:endParaRPr lang="en-US"/>
        </a:p>
      </dgm:t>
    </dgm:pt>
  </dgm:ptLst>
  <dgm:cxnLst>
    <dgm:cxn modelId="{001A23E9-9768-446C-A3D1-A89E1879D99F}" type="presOf" srcId="{E9D43892-C586-4ED9-A62C-33CC42FC8171}" destId="{537FBE85-DC6E-4B94-A2A8-9C9900811165}" srcOrd="0" destOrd="0" presId="urn:microsoft.com/office/officeart/2016/7/layout/LinearArrowProcessNumbered"/>
    <dgm:cxn modelId="{996A1026-D952-4D69-8DBE-91F2569D6851}" srcId="{A0D0A6F6-0C5C-4088-A1A7-7B2412ACB39F}" destId="{B605E85A-92C4-4F17-ACA0-17B4FFF24268}" srcOrd="0" destOrd="0" parTransId="{59C63E0A-194A-446C-BC3A-DCEEE4007D5F}" sibTransId="{C92E4F1D-83D2-483E-8665-23075356EFFF}"/>
    <dgm:cxn modelId="{6347C6B4-AAF1-415E-A548-9F88C92107D8}" type="presOf" srcId="{C92E4F1D-83D2-483E-8665-23075356EFFF}" destId="{3EEC96D7-BFCD-4704-BB4C-D78DB9496CCB}" srcOrd="0" destOrd="0" presId="urn:microsoft.com/office/officeart/2016/7/layout/LinearArrowProcessNumbered"/>
    <dgm:cxn modelId="{025C9F4F-3895-4B75-9314-A79540B2A29A}" type="presOf" srcId="{1CAEFE91-005C-444C-B954-4375C769F81E}" destId="{B091DDCA-24DC-406B-8F62-25664C683CE7}" srcOrd="0" destOrd="0" presId="urn:microsoft.com/office/officeart/2016/7/layout/LinearArrowProcessNumbered"/>
    <dgm:cxn modelId="{FC94FFD6-147D-4ACB-9897-83E696029BF7}" type="presOf" srcId="{B605E85A-92C4-4F17-ACA0-17B4FFF24268}" destId="{A5A75862-AB11-4135-9E0E-C11155D81D44}" srcOrd="0" destOrd="0" presId="urn:microsoft.com/office/officeart/2016/7/layout/LinearArrowProcessNumbered"/>
    <dgm:cxn modelId="{ACB9C8D0-206B-4487-9543-0888503A860C}" type="presOf" srcId="{A0D0A6F6-0C5C-4088-A1A7-7B2412ACB39F}" destId="{A1BF8E24-D879-4962-B99D-6E3516CC85AE}" srcOrd="0" destOrd="0" presId="urn:microsoft.com/office/officeart/2016/7/layout/LinearArrowProcessNumbered"/>
    <dgm:cxn modelId="{0E499470-8288-42D2-AE26-6D9D55BE16B5}" srcId="{A0D0A6F6-0C5C-4088-A1A7-7B2412ACB39F}" destId="{E9D43892-C586-4ED9-A62C-33CC42FC8171}" srcOrd="1" destOrd="0" parTransId="{76D41678-AE73-4118-B7F1-91F54F793FF5}" sibTransId="{1CAEFE91-005C-444C-B954-4375C769F81E}"/>
    <dgm:cxn modelId="{98260D1E-B78C-41E0-93D6-EC91B278EFAF}" type="presParOf" srcId="{A1BF8E24-D879-4962-B99D-6E3516CC85AE}" destId="{9500868F-E745-4901-B142-053A5C364C9A}" srcOrd="0" destOrd="0" presId="urn:microsoft.com/office/officeart/2016/7/layout/LinearArrowProcessNumbered"/>
    <dgm:cxn modelId="{F4AD02E4-0C9C-4C93-9C7B-D696ED9C31E6}" type="presParOf" srcId="{9500868F-E745-4901-B142-053A5C364C9A}" destId="{03436138-57D6-4E32-9E95-C209258D351B}" srcOrd="0" destOrd="0" presId="urn:microsoft.com/office/officeart/2016/7/layout/LinearArrowProcessNumbered"/>
    <dgm:cxn modelId="{D38BC2B9-A789-4D36-A15F-32CD96652D8E}" type="presParOf" srcId="{9500868F-E745-4901-B142-053A5C364C9A}" destId="{7E5B4B19-A94A-47FC-BAD2-7C0206D26BD5}" srcOrd="1" destOrd="0" presId="urn:microsoft.com/office/officeart/2016/7/layout/LinearArrowProcessNumbered"/>
    <dgm:cxn modelId="{80AD399F-CCF1-4C63-8BAA-DC2DF37FAF0C}" type="presParOf" srcId="{7E5B4B19-A94A-47FC-BAD2-7C0206D26BD5}" destId="{36CA6E47-12BC-4764-950C-F3441E6B2641}" srcOrd="0" destOrd="0" presId="urn:microsoft.com/office/officeart/2016/7/layout/LinearArrowProcessNumbered"/>
    <dgm:cxn modelId="{5053AC26-07B3-4912-BEAA-A2CF9535B825}" type="presParOf" srcId="{7E5B4B19-A94A-47FC-BAD2-7C0206D26BD5}" destId="{5E35DA32-6055-49DC-8D52-56458CED2B8F}" srcOrd="1" destOrd="0" presId="urn:microsoft.com/office/officeart/2016/7/layout/LinearArrowProcessNumbered"/>
    <dgm:cxn modelId="{E84AB2A6-0D36-4F93-9A78-EAF04AF988FD}" type="presParOf" srcId="{7E5B4B19-A94A-47FC-BAD2-7C0206D26BD5}" destId="{3EEC96D7-BFCD-4704-BB4C-D78DB9496CCB}" srcOrd="2" destOrd="0" presId="urn:microsoft.com/office/officeart/2016/7/layout/LinearArrowProcessNumbered"/>
    <dgm:cxn modelId="{4ED80C81-174E-49A7-BE24-F23ABA650D7C}" type="presParOf" srcId="{7E5B4B19-A94A-47FC-BAD2-7C0206D26BD5}" destId="{197C61A3-4CE6-47A6-A217-BB2136CEA09F}" srcOrd="3" destOrd="0" presId="urn:microsoft.com/office/officeart/2016/7/layout/LinearArrowProcessNumbered"/>
    <dgm:cxn modelId="{EA0A6331-447B-472A-99AD-0B4953CA52A6}" type="presParOf" srcId="{9500868F-E745-4901-B142-053A5C364C9A}" destId="{A5A75862-AB11-4135-9E0E-C11155D81D44}" srcOrd="2" destOrd="0" presId="urn:microsoft.com/office/officeart/2016/7/layout/LinearArrowProcessNumbered"/>
    <dgm:cxn modelId="{9D902197-F97B-4639-8DA5-875B34D76A7E}" type="presParOf" srcId="{A1BF8E24-D879-4962-B99D-6E3516CC85AE}" destId="{64FCD144-3624-4770-B25E-636F78970F4D}" srcOrd="1" destOrd="0" presId="urn:microsoft.com/office/officeart/2016/7/layout/LinearArrowProcessNumbered"/>
    <dgm:cxn modelId="{976548B5-3305-48BD-B109-B13921171F71}" type="presParOf" srcId="{A1BF8E24-D879-4962-B99D-6E3516CC85AE}" destId="{E4C32362-EF61-4478-8306-1284F8ED62BE}" srcOrd="2" destOrd="0" presId="urn:microsoft.com/office/officeart/2016/7/layout/LinearArrowProcessNumbered"/>
    <dgm:cxn modelId="{96118D51-3CB7-4A84-BE82-03F56AFD5149}" type="presParOf" srcId="{E4C32362-EF61-4478-8306-1284F8ED62BE}" destId="{5332AE2A-4026-477B-8CAB-60ADE583BC02}" srcOrd="0" destOrd="0" presId="urn:microsoft.com/office/officeart/2016/7/layout/LinearArrowProcessNumbered"/>
    <dgm:cxn modelId="{CCF53EB9-4EBB-4221-A26F-A2B60CDD332F}" type="presParOf" srcId="{E4C32362-EF61-4478-8306-1284F8ED62BE}" destId="{A8C626C5-9429-44C7-8CC5-DE9F1D53B257}" srcOrd="1" destOrd="0" presId="urn:microsoft.com/office/officeart/2016/7/layout/LinearArrowProcessNumbered"/>
    <dgm:cxn modelId="{CAC746C7-85B8-4B11-9AEC-821088C25A29}" type="presParOf" srcId="{A8C626C5-9429-44C7-8CC5-DE9F1D53B257}" destId="{ED0DAEE3-0A1A-4A7F-936C-D883082F1EBF}" srcOrd="0" destOrd="0" presId="urn:microsoft.com/office/officeart/2016/7/layout/LinearArrowProcessNumbered"/>
    <dgm:cxn modelId="{4A79AB18-A2E7-4F59-BC2B-B4BBEA83F51A}" type="presParOf" srcId="{A8C626C5-9429-44C7-8CC5-DE9F1D53B257}" destId="{F79E3520-F1E2-43F9-89EF-77FB409B3AB7}" srcOrd="1" destOrd="0" presId="urn:microsoft.com/office/officeart/2016/7/layout/LinearArrowProcessNumbered"/>
    <dgm:cxn modelId="{3FCED0A1-32B0-4027-8717-C427C12B705A}" type="presParOf" srcId="{A8C626C5-9429-44C7-8CC5-DE9F1D53B257}" destId="{B091DDCA-24DC-406B-8F62-25664C683CE7}" srcOrd="2" destOrd="0" presId="urn:microsoft.com/office/officeart/2016/7/layout/LinearArrowProcessNumbered"/>
    <dgm:cxn modelId="{41093F32-7AE0-426F-9A75-E757FDA219D8}" type="presParOf" srcId="{A8C626C5-9429-44C7-8CC5-DE9F1D53B257}" destId="{5C0A31C8-2812-4920-85C7-B1CC4660A00E}" srcOrd="3" destOrd="0" presId="urn:microsoft.com/office/officeart/2016/7/layout/LinearArrowProcessNumbered"/>
    <dgm:cxn modelId="{D77D1D11-7D98-4856-80D6-2A8436EAEC6F}" type="presParOf" srcId="{E4C32362-EF61-4478-8306-1284F8ED62BE}" destId="{537FBE85-DC6E-4B94-A2A8-9C9900811165}"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5BBF96-0A35-413F-9E82-B97B4519C977}" type="doc">
      <dgm:prSet loTypeId="urn:microsoft.com/office/officeart/2016/7/layout/LinearBlockProcessNumbered" loCatId="process" qsTypeId="urn:microsoft.com/office/officeart/2005/8/quickstyle/simple2" qsCatId="simple" csTypeId="urn:microsoft.com/office/officeart/2005/8/colors/colorful3" csCatId="colorful" phldr="1"/>
      <dgm:spPr/>
      <dgm:t>
        <a:bodyPr/>
        <a:lstStyle/>
        <a:p>
          <a:endParaRPr lang="en-US"/>
        </a:p>
      </dgm:t>
    </dgm:pt>
    <dgm:pt modelId="{454D6062-F56E-47E1-8191-748ED271EEAE}">
      <dgm:prSet/>
      <dgm:spPr/>
      <dgm:t>
        <a:bodyPr/>
        <a:lstStyle/>
        <a:p>
          <a:r>
            <a:rPr lang="en-IN" dirty="0"/>
            <a:t>To ensure compliance in accuracy, timely completeness of patients medical record</a:t>
          </a:r>
          <a:endParaRPr lang="en-US" dirty="0"/>
        </a:p>
      </dgm:t>
    </dgm:pt>
    <dgm:pt modelId="{E5025578-96D6-46C5-8E96-FC88EB7CF386}" type="parTrans" cxnId="{E0300C87-25FA-429B-BF94-D85B2B17498B}">
      <dgm:prSet/>
      <dgm:spPr/>
      <dgm:t>
        <a:bodyPr/>
        <a:lstStyle/>
        <a:p>
          <a:endParaRPr lang="en-US"/>
        </a:p>
      </dgm:t>
    </dgm:pt>
    <dgm:pt modelId="{0CEC3FC8-B882-4219-AC33-17E015935636}" type="sibTrans" cxnId="{E0300C87-25FA-429B-BF94-D85B2B17498B}">
      <dgm:prSet phldrT="01" phldr="0"/>
      <dgm:spPr/>
      <dgm:t>
        <a:bodyPr/>
        <a:lstStyle/>
        <a:p>
          <a:r>
            <a:rPr lang="en-US"/>
            <a:t>01</a:t>
          </a:r>
        </a:p>
      </dgm:t>
    </dgm:pt>
    <dgm:pt modelId="{0866C6FC-916E-416A-A18D-B3A928205886}">
      <dgm:prSet/>
      <dgm:spPr/>
      <dgm:t>
        <a:bodyPr/>
        <a:lstStyle/>
        <a:p>
          <a:r>
            <a:rPr lang="en-IN" dirty="0"/>
            <a:t>To provide educational intervention to the hepatology team and analyse the change and improvement after intervention </a:t>
          </a:r>
          <a:endParaRPr lang="en-US" dirty="0"/>
        </a:p>
      </dgm:t>
    </dgm:pt>
    <dgm:pt modelId="{95C0ED38-15E0-4543-A949-440CF194282D}" type="sibTrans" cxnId="{17C2672E-0D1A-4782-B639-A569A88DC8F9}">
      <dgm:prSet phldrT="02" phldr="0"/>
      <dgm:spPr/>
      <dgm:t>
        <a:bodyPr/>
        <a:lstStyle/>
        <a:p>
          <a:r>
            <a:rPr lang="en-US"/>
            <a:t>02</a:t>
          </a:r>
        </a:p>
      </dgm:t>
    </dgm:pt>
    <dgm:pt modelId="{1E2A9D0A-C0BE-490B-B34E-F9FE02CA8491}" type="parTrans" cxnId="{17C2672E-0D1A-4782-B639-A569A88DC8F9}">
      <dgm:prSet/>
      <dgm:spPr/>
      <dgm:t>
        <a:bodyPr/>
        <a:lstStyle/>
        <a:p>
          <a:endParaRPr lang="en-US"/>
        </a:p>
      </dgm:t>
    </dgm:pt>
    <dgm:pt modelId="{29A2A77E-6799-4B3D-A320-F7FA153A72F8}">
      <dgm:prSet/>
      <dgm:spPr/>
      <dgm:t>
        <a:bodyPr/>
        <a:lstStyle/>
        <a:p>
          <a:r>
            <a:rPr lang="en-IN" dirty="0"/>
            <a:t>To provide other solution if no improvement is observed</a:t>
          </a:r>
          <a:endParaRPr lang="en-US" dirty="0"/>
        </a:p>
      </dgm:t>
    </dgm:pt>
    <dgm:pt modelId="{C5EDD9D4-2BEC-48D5-AC4D-55F3B5DADD6E}" type="sibTrans" cxnId="{9A147C67-B307-4825-905A-6DD6D8D485A7}">
      <dgm:prSet phldrT="03" phldr="0"/>
      <dgm:spPr/>
      <dgm:t>
        <a:bodyPr/>
        <a:lstStyle/>
        <a:p>
          <a:r>
            <a:rPr lang="en-US"/>
            <a:t>03</a:t>
          </a:r>
        </a:p>
      </dgm:t>
    </dgm:pt>
    <dgm:pt modelId="{108E68F4-7C6B-4CA2-AB6F-3049C4D09A49}" type="parTrans" cxnId="{9A147C67-B307-4825-905A-6DD6D8D485A7}">
      <dgm:prSet/>
      <dgm:spPr/>
      <dgm:t>
        <a:bodyPr/>
        <a:lstStyle/>
        <a:p>
          <a:endParaRPr lang="en-US"/>
        </a:p>
      </dgm:t>
    </dgm:pt>
    <dgm:pt modelId="{E2C56598-2AD6-42E1-87A4-4873DB01BA23}" type="pres">
      <dgm:prSet presAssocID="{A75BBF96-0A35-413F-9E82-B97B4519C977}" presName="Name0" presStyleCnt="0">
        <dgm:presLayoutVars>
          <dgm:animLvl val="lvl"/>
          <dgm:resizeHandles val="exact"/>
        </dgm:presLayoutVars>
      </dgm:prSet>
      <dgm:spPr/>
      <dgm:t>
        <a:bodyPr/>
        <a:lstStyle/>
        <a:p>
          <a:endParaRPr lang="en-US"/>
        </a:p>
      </dgm:t>
    </dgm:pt>
    <dgm:pt modelId="{433372B0-A4FC-49F8-8A09-F1391A4FCBB5}" type="pres">
      <dgm:prSet presAssocID="{454D6062-F56E-47E1-8191-748ED271EEAE}" presName="compositeNode" presStyleCnt="0">
        <dgm:presLayoutVars>
          <dgm:bulletEnabled val="1"/>
        </dgm:presLayoutVars>
      </dgm:prSet>
      <dgm:spPr/>
    </dgm:pt>
    <dgm:pt modelId="{939F1830-1BDA-461E-BDC1-CF026346B282}" type="pres">
      <dgm:prSet presAssocID="{454D6062-F56E-47E1-8191-748ED271EEAE}" presName="bgRect" presStyleLbl="alignNode1" presStyleIdx="0" presStyleCnt="3"/>
      <dgm:spPr/>
      <dgm:t>
        <a:bodyPr/>
        <a:lstStyle/>
        <a:p>
          <a:endParaRPr lang="en-US"/>
        </a:p>
      </dgm:t>
    </dgm:pt>
    <dgm:pt modelId="{5C52A912-441F-4A02-BBDB-9FCE7D71AC4C}" type="pres">
      <dgm:prSet presAssocID="{0CEC3FC8-B882-4219-AC33-17E015935636}" presName="sibTransNodeRect" presStyleLbl="alignNode1" presStyleIdx="0" presStyleCnt="3">
        <dgm:presLayoutVars>
          <dgm:chMax val="0"/>
          <dgm:bulletEnabled val="1"/>
        </dgm:presLayoutVars>
      </dgm:prSet>
      <dgm:spPr/>
      <dgm:t>
        <a:bodyPr/>
        <a:lstStyle/>
        <a:p>
          <a:endParaRPr lang="en-US"/>
        </a:p>
      </dgm:t>
    </dgm:pt>
    <dgm:pt modelId="{058C74BB-BA58-4C13-BB00-C1E9BA94E2DB}" type="pres">
      <dgm:prSet presAssocID="{454D6062-F56E-47E1-8191-748ED271EEAE}" presName="nodeRect" presStyleLbl="alignNode1" presStyleIdx="0" presStyleCnt="3">
        <dgm:presLayoutVars>
          <dgm:bulletEnabled val="1"/>
        </dgm:presLayoutVars>
      </dgm:prSet>
      <dgm:spPr/>
      <dgm:t>
        <a:bodyPr/>
        <a:lstStyle/>
        <a:p>
          <a:endParaRPr lang="en-US"/>
        </a:p>
      </dgm:t>
    </dgm:pt>
    <dgm:pt modelId="{998E80DA-2280-4950-B6C1-6238C8D49275}" type="pres">
      <dgm:prSet presAssocID="{0CEC3FC8-B882-4219-AC33-17E015935636}" presName="sibTrans" presStyleCnt="0"/>
      <dgm:spPr/>
    </dgm:pt>
    <dgm:pt modelId="{4FC84BBF-1B94-4D45-86A4-44560A57F79E}" type="pres">
      <dgm:prSet presAssocID="{0866C6FC-916E-416A-A18D-B3A928205886}" presName="compositeNode" presStyleCnt="0">
        <dgm:presLayoutVars>
          <dgm:bulletEnabled val="1"/>
        </dgm:presLayoutVars>
      </dgm:prSet>
      <dgm:spPr/>
    </dgm:pt>
    <dgm:pt modelId="{9FBEC2B4-18D3-4F9A-934D-A1CA6157C6B3}" type="pres">
      <dgm:prSet presAssocID="{0866C6FC-916E-416A-A18D-B3A928205886}" presName="bgRect" presStyleLbl="alignNode1" presStyleIdx="1" presStyleCnt="3"/>
      <dgm:spPr/>
      <dgm:t>
        <a:bodyPr/>
        <a:lstStyle/>
        <a:p>
          <a:endParaRPr lang="en-US"/>
        </a:p>
      </dgm:t>
    </dgm:pt>
    <dgm:pt modelId="{6B9EF7F6-17FC-4BB3-AE94-C7B364A27461}" type="pres">
      <dgm:prSet presAssocID="{95C0ED38-15E0-4543-A949-440CF194282D}" presName="sibTransNodeRect" presStyleLbl="alignNode1" presStyleIdx="1" presStyleCnt="3">
        <dgm:presLayoutVars>
          <dgm:chMax val="0"/>
          <dgm:bulletEnabled val="1"/>
        </dgm:presLayoutVars>
      </dgm:prSet>
      <dgm:spPr/>
      <dgm:t>
        <a:bodyPr/>
        <a:lstStyle/>
        <a:p>
          <a:endParaRPr lang="en-US"/>
        </a:p>
      </dgm:t>
    </dgm:pt>
    <dgm:pt modelId="{5346915D-EF53-48B9-8B7B-10A7842945BE}" type="pres">
      <dgm:prSet presAssocID="{0866C6FC-916E-416A-A18D-B3A928205886}" presName="nodeRect" presStyleLbl="alignNode1" presStyleIdx="1" presStyleCnt="3">
        <dgm:presLayoutVars>
          <dgm:bulletEnabled val="1"/>
        </dgm:presLayoutVars>
      </dgm:prSet>
      <dgm:spPr/>
      <dgm:t>
        <a:bodyPr/>
        <a:lstStyle/>
        <a:p>
          <a:endParaRPr lang="en-US"/>
        </a:p>
      </dgm:t>
    </dgm:pt>
    <dgm:pt modelId="{075AC3E1-5ED7-4927-A197-D8CC15578F74}" type="pres">
      <dgm:prSet presAssocID="{95C0ED38-15E0-4543-A949-440CF194282D}" presName="sibTrans" presStyleCnt="0"/>
      <dgm:spPr/>
    </dgm:pt>
    <dgm:pt modelId="{9973D9A5-3FCE-4F79-BC64-A87AE984104F}" type="pres">
      <dgm:prSet presAssocID="{29A2A77E-6799-4B3D-A320-F7FA153A72F8}" presName="compositeNode" presStyleCnt="0">
        <dgm:presLayoutVars>
          <dgm:bulletEnabled val="1"/>
        </dgm:presLayoutVars>
      </dgm:prSet>
      <dgm:spPr/>
    </dgm:pt>
    <dgm:pt modelId="{4B968240-4BC4-4342-A4A4-42BE695244D4}" type="pres">
      <dgm:prSet presAssocID="{29A2A77E-6799-4B3D-A320-F7FA153A72F8}" presName="bgRect" presStyleLbl="alignNode1" presStyleIdx="2" presStyleCnt="3"/>
      <dgm:spPr/>
      <dgm:t>
        <a:bodyPr/>
        <a:lstStyle/>
        <a:p>
          <a:endParaRPr lang="en-US"/>
        </a:p>
      </dgm:t>
    </dgm:pt>
    <dgm:pt modelId="{851D6087-6FD6-48D0-A6A1-38A102F89DBF}" type="pres">
      <dgm:prSet presAssocID="{C5EDD9D4-2BEC-48D5-AC4D-55F3B5DADD6E}" presName="sibTransNodeRect" presStyleLbl="alignNode1" presStyleIdx="2" presStyleCnt="3">
        <dgm:presLayoutVars>
          <dgm:chMax val="0"/>
          <dgm:bulletEnabled val="1"/>
        </dgm:presLayoutVars>
      </dgm:prSet>
      <dgm:spPr/>
      <dgm:t>
        <a:bodyPr/>
        <a:lstStyle/>
        <a:p>
          <a:endParaRPr lang="en-US"/>
        </a:p>
      </dgm:t>
    </dgm:pt>
    <dgm:pt modelId="{C4519CF9-0DEC-4287-ADEB-684120FCA05C}" type="pres">
      <dgm:prSet presAssocID="{29A2A77E-6799-4B3D-A320-F7FA153A72F8}" presName="nodeRect" presStyleLbl="alignNode1" presStyleIdx="2" presStyleCnt="3">
        <dgm:presLayoutVars>
          <dgm:bulletEnabled val="1"/>
        </dgm:presLayoutVars>
      </dgm:prSet>
      <dgm:spPr/>
      <dgm:t>
        <a:bodyPr/>
        <a:lstStyle/>
        <a:p>
          <a:endParaRPr lang="en-US"/>
        </a:p>
      </dgm:t>
    </dgm:pt>
  </dgm:ptLst>
  <dgm:cxnLst>
    <dgm:cxn modelId="{17C2672E-0D1A-4782-B639-A569A88DC8F9}" srcId="{A75BBF96-0A35-413F-9E82-B97B4519C977}" destId="{0866C6FC-916E-416A-A18D-B3A928205886}" srcOrd="1" destOrd="0" parTransId="{1E2A9D0A-C0BE-490B-B34E-F9FE02CA8491}" sibTransId="{95C0ED38-15E0-4543-A949-440CF194282D}"/>
    <dgm:cxn modelId="{A2036241-1D33-4028-BF75-43401CD7673C}" type="presOf" srcId="{29A2A77E-6799-4B3D-A320-F7FA153A72F8}" destId="{4B968240-4BC4-4342-A4A4-42BE695244D4}" srcOrd="0" destOrd="0" presId="urn:microsoft.com/office/officeart/2016/7/layout/LinearBlockProcessNumbered"/>
    <dgm:cxn modelId="{AEC959AB-9F5C-4B07-9EBE-376FF33BCF9E}" type="presOf" srcId="{0866C6FC-916E-416A-A18D-B3A928205886}" destId="{5346915D-EF53-48B9-8B7B-10A7842945BE}" srcOrd="1" destOrd="0" presId="urn:microsoft.com/office/officeart/2016/7/layout/LinearBlockProcessNumbered"/>
    <dgm:cxn modelId="{CACB490F-114B-4AA0-800B-418ED09D6749}" type="presOf" srcId="{454D6062-F56E-47E1-8191-748ED271EEAE}" destId="{058C74BB-BA58-4C13-BB00-C1E9BA94E2DB}" srcOrd="1" destOrd="0" presId="urn:microsoft.com/office/officeart/2016/7/layout/LinearBlockProcessNumbered"/>
    <dgm:cxn modelId="{084BAACB-1A57-4BC0-89E2-61DD1C0EC9BA}" type="presOf" srcId="{0866C6FC-916E-416A-A18D-B3A928205886}" destId="{9FBEC2B4-18D3-4F9A-934D-A1CA6157C6B3}" srcOrd="0" destOrd="0" presId="urn:microsoft.com/office/officeart/2016/7/layout/LinearBlockProcessNumbered"/>
    <dgm:cxn modelId="{E0300C87-25FA-429B-BF94-D85B2B17498B}" srcId="{A75BBF96-0A35-413F-9E82-B97B4519C977}" destId="{454D6062-F56E-47E1-8191-748ED271EEAE}" srcOrd="0" destOrd="0" parTransId="{E5025578-96D6-46C5-8E96-FC88EB7CF386}" sibTransId="{0CEC3FC8-B882-4219-AC33-17E015935636}"/>
    <dgm:cxn modelId="{875D33BA-11A2-4210-BC03-FC96F88B61BB}" type="presOf" srcId="{454D6062-F56E-47E1-8191-748ED271EEAE}" destId="{939F1830-1BDA-461E-BDC1-CF026346B282}" srcOrd="0" destOrd="0" presId="urn:microsoft.com/office/officeart/2016/7/layout/LinearBlockProcessNumbered"/>
    <dgm:cxn modelId="{38FC6C1A-9233-4089-A68C-9C286F3ECD28}" type="presOf" srcId="{95C0ED38-15E0-4543-A949-440CF194282D}" destId="{6B9EF7F6-17FC-4BB3-AE94-C7B364A27461}" srcOrd="0" destOrd="0" presId="urn:microsoft.com/office/officeart/2016/7/layout/LinearBlockProcessNumbered"/>
    <dgm:cxn modelId="{2FCDC744-0369-4FB8-ADA9-3AE2DA8AFB5E}" type="presOf" srcId="{29A2A77E-6799-4B3D-A320-F7FA153A72F8}" destId="{C4519CF9-0DEC-4287-ADEB-684120FCA05C}" srcOrd="1" destOrd="0" presId="urn:microsoft.com/office/officeart/2016/7/layout/LinearBlockProcessNumbered"/>
    <dgm:cxn modelId="{0F8801A6-218A-4905-9002-54A640CDD4D4}" type="presOf" srcId="{A75BBF96-0A35-413F-9E82-B97B4519C977}" destId="{E2C56598-2AD6-42E1-87A4-4873DB01BA23}" srcOrd="0" destOrd="0" presId="urn:microsoft.com/office/officeart/2016/7/layout/LinearBlockProcessNumbered"/>
    <dgm:cxn modelId="{24CECCCC-7943-4A03-9572-C20007500C6B}" type="presOf" srcId="{0CEC3FC8-B882-4219-AC33-17E015935636}" destId="{5C52A912-441F-4A02-BBDB-9FCE7D71AC4C}" srcOrd="0" destOrd="0" presId="urn:microsoft.com/office/officeart/2016/7/layout/LinearBlockProcessNumbered"/>
    <dgm:cxn modelId="{5E44D780-E7EA-4277-998F-A07130BF4F6D}" type="presOf" srcId="{C5EDD9D4-2BEC-48D5-AC4D-55F3B5DADD6E}" destId="{851D6087-6FD6-48D0-A6A1-38A102F89DBF}" srcOrd="0" destOrd="0" presId="urn:microsoft.com/office/officeart/2016/7/layout/LinearBlockProcessNumbered"/>
    <dgm:cxn modelId="{9A147C67-B307-4825-905A-6DD6D8D485A7}" srcId="{A75BBF96-0A35-413F-9E82-B97B4519C977}" destId="{29A2A77E-6799-4B3D-A320-F7FA153A72F8}" srcOrd="2" destOrd="0" parTransId="{108E68F4-7C6B-4CA2-AB6F-3049C4D09A49}" sibTransId="{C5EDD9D4-2BEC-48D5-AC4D-55F3B5DADD6E}"/>
    <dgm:cxn modelId="{34DD7F9C-73FC-40D9-80B6-7D3BCA073BE7}" type="presParOf" srcId="{E2C56598-2AD6-42E1-87A4-4873DB01BA23}" destId="{433372B0-A4FC-49F8-8A09-F1391A4FCBB5}" srcOrd="0" destOrd="0" presId="urn:microsoft.com/office/officeart/2016/7/layout/LinearBlockProcessNumbered"/>
    <dgm:cxn modelId="{0B6DBB89-8952-4F7A-A033-24489F7E2D3A}" type="presParOf" srcId="{433372B0-A4FC-49F8-8A09-F1391A4FCBB5}" destId="{939F1830-1BDA-461E-BDC1-CF026346B282}" srcOrd="0" destOrd="0" presId="urn:microsoft.com/office/officeart/2016/7/layout/LinearBlockProcessNumbered"/>
    <dgm:cxn modelId="{430B319B-551B-42A7-99AD-46B8DF8BE386}" type="presParOf" srcId="{433372B0-A4FC-49F8-8A09-F1391A4FCBB5}" destId="{5C52A912-441F-4A02-BBDB-9FCE7D71AC4C}" srcOrd="1" destOrd="0" presId="urn:microsoft.com/office/officeart/2016/7/layout/LinearBlockProcessNumbered"/>
    <dgm:cxn modelId="{7F35D588-382E-4E4C-ADF9-C71D13185BE2}" type="presParOf" srcId="{433372B0-A4FC-49F8-8A09-F1391A4FCBB5}" destId="{058C74BB-BA58-4C13-BB00-C1E9BA94E2DB}" srcOrd="2" destOrd="0" presId="urn:microsoft.com/office/officeart/2016/7/layout/LinearBlockProcessNumbered"/>
    <dgm:cxn modelId="{09FC05F6-E0D9-4F08-9FD4-FE64B5159AB3}" type="presParOf" srcId="{E2C56598-2AD6-42E1-87A4-4873DB01BA23}" destId="{998E80DA-2280-4950-B6C1-6238C8D49275}" srcOrd="1" destOrd="0" presId="urn:microsoft.com/office/officeart/2016/7/layout/LinearBlockProcessNumbered"/>
    <dgm:cxn modelId="{29BA1F27-0BD6-4DAD-80BF-AF59D1BF8D32}" type="presParOf" srcId="{E2C56598-2AD6-42E1-87A4-4873DB01BA23}" destId="{4FC84BBF-1B94-4D45-86A4-44560A57F79E}" srcOrd="2" destOrd="0" presId="urn:microsoft.com/office/officeart/2016/7/layout/LinearBlockProcessNumbered"/>
    <dgm:cxn modelId="{9C7C20AC-23D9-4782-B4EA-0421989AD07C}" type="presParOf" srcId="{4FC84BBF-1B94-4D45-86A4-44560A57F79E}" destId="{9FBEC2B4-18D3-4F9A-934D-A1CA6157C6B3}" srcOrd="0" destOrd="0" presId="urn:microsoft.com/office/officeart/2016/7/layout/LinearBlockProcessNumbered"/>
    <dgm:cxn modelId="{72C5B986-5417-42D2-9D9B-828F36EC0652}" type="presParOf" srcId="{4FC84BBF-1B94-4D45-86A4-44560A57F79E}" destId="{6B9EF7F6-17FC-4BB3-AE94-C7B364A27461}" srcOrd="1" destOrd="0" presId="urn:microsoft.com/office/officeart/2016/7/layout/LinearBlockProcessNumbered"/>
    <dgm:cxn modelId="{2ABF2E56-684F-43F3-9586-A74D198E1325}" type="presParOf" srcId="{4FC84BBF-1B94-4D45-86A4-44560A57F79E}" destId="{5346915D-EF53-48B9-8B7B-10A7842945BE}" srcOrd="2" destOrd="0" presId="urn:microsoft.com/office/officeart/2016/7/layout/LinearBlockProcessNumbered"/>
    <dgm:cxn modelId="{D36ECB0C-1832-487C-8C92-CA3396D65D35}" type="presParOf" srcId="{E2C56598-2AD6-42E1-87A4-4873DB01BA23}" destId="{075AC3E1-5ED7-4927-A197-D8CC15578F74}" srcOrd="3" destOrd="0" presId="urn:microsoft.com/office/officeart/2016/7/layout/LinearBlockProcessNumbered"/>
    <dgm:cxn modelId="{C3254C84-7267-4090-9BE7-BA21DD472571}" type="presParOf" srcId="{E2C56598-2AD6-42E1-87A4-4873DB01BA23}" destId="{9973D9A5-3FCE-4F79-BC64-A87AE984104F}" srcOrd="4" destOrd="0" presId="urn:microsoft.com/office/officeart/2016/7/layout/LinearBlockProcessNumbered"/>
    <dgm:cxn modelId="{3F207277-1AF4-4898-BF50-DE86A771455B}" type="presParOf" srcId="{9973D9A5-3FCE-4F79-BC64-A87AE984104F}" destId="{4B968240-4BC4-4342-A4A4-42BE695244D4}" srcOrd="0" destOrd="0" presId="urn:microsoft.com/office/officeart/2016/7/layout/LinearBlockProcessNumbered"/>
    <dgm:cxn modelId="{D10C140C-C3D2-4713-9885-751B86A16F04}" type="presParOf" srcId="{9973D9A5-3FCE-4F79-BC64-A87AE984104F}" destId="{851D6087-6FD6-48D0-A6A1-38A102F89DBF}" srcOrd="1" destOrd="0" presId="urn:microsoft.com/office/officeart/2016/7/layout/LinearBlockProcessNumbered"/>
    <dgm:cxn modelId="{6F7FA58F-042D-476F-97EC-FB4536E33593}" type="presParOf" srcId="{9973D9A5-3FCE-4F79-BC64-A87AE984104F}" destId="{C4519CF9-0DEC-4287-ADEB-684120FCA05C}"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45C9B51-A353-4ABB-BFC0-543ECFF423F5}" type="doc">
      <dgm:prSet loTypeId="urn:microsoft.com/office/officeart/2009/3/layout/HorizontalOrganizationChart" loCatId="hierarchy" qsTypeId="urn:microsoft.com/office/officeart/2005/8/quickstyle/simple3" qsCatId="simple" csTypeId="urn:microsoft.com/office/officeart/2005/8/colors/colorful2" csCatId="colorful" phldr="1"/>
      <dgm:spPr/>
      <dgm:t>
        <a:bodyPr/>
        <a:lstStyle/>
        <a:p>
          <a:endParaRPr lang="en-US"/>
        </a:p>
      </dgm:t>
    </dgm:pt>
    <dgm:pt modelId="{567070B4-DCE0-4A55-B648-8A468DCC2109}">
      <dgm:prSet/>
      <dgm:spPr/>
      <dgm:t>
        <a:bodyPr/>
        <a:lstStyle/>
        <a:p>
          <a:r>
            <a:rPr lang="en-IN" b="1" dirty="0"/>
            <a:t>Study Type</a:t>
          </a:r>
          <a:r>
            <a:rPr lang="en-IN" dirty="0"/>
            <a:t>: - Descriptive Cross-sectional Interventional study</a:t>
          </a:r>
          <a:endParaRPr lang="en-US" dirty="0"/>
        </a:p>
      </dgm:t>
    </dgm:pt>
    <dgm:pt modelId="{3E306669-CFA0-49C2-BE91-31C8A2A17BB7}" type="parTrans" cxnId="{74473224-BFB3-40C6-A91C-2CFAF5615AE0}">
      <dgm:prSet/>
      <dgm:spPr/>
      <dgm:t>
        <a:bodyPr/>
        <a:lstStyle/>
        <a:p>
          <a:endParaRPr lang="en-US"/>
        </a:p>
      </dgm:t>
    </dgm:pt>
    <dgm:pt modelId="{E0B9C5B1-FDE1-437B-874D-FAB7B705919B}" type="sibTrans" cxnId="{74473224-BFB3-40C6-A91C-2CFAF5615AE0}">
      <dgm:prSet/>
      <dgm:spPr/>
      <dgm:t>
        <a:bodyPr/>
        <a:lstStyle/>
        <a:p>
          <a:endParaRPr lang="en-US"/>
        </a:p>
      </dgm:t>
    </dgm:pt>
    <dgm:pt modelId="{B39A949D-9777-455A-8A04-3F093072AD9D}">
      <dgm:prSet/>
      <dgm:spPr/>
      <dgm:t>
        <a:bodyPr/>
        <a:lstStyle/>
        <a:p>
          <a:r>
            <a:rPr lang="en-IN" b="1" dirty="0"/>
            <a:t>Duration of Study </a:t>
          </a:r>
          <a:r>
            <a:rPr lang="en-IN" dirty="0"/>
            <a:t>: - Feb to may 2019</a:t>
          </a:r>
          <a:endParaRPr lang="en-US" dirty="0"/>
        </a:p>
      </dgm:t>
    </dgm:pt>
    <dgm:pt modelId="{FBCBB91F-F27E-4609-8923-DA01995B55B9}" type="parTrans" cxnId="{919CBEC3-C12E-4EBC-9842-39FCD72A2677}">
      <dgm:prSet/>
      <dgm:spPr/>
      <dgm:t>
        <a:bodyPr/>
        <a:lstStyle/>
        <a:p>
          <a:endParaRPr lang="en-US"/>
        </a:p>
      </dgm:t>
    </dgm:pt>
    <dgm:pt modelId="{1A36F8D3-1528-408D-9D47-7A730D0041ED}" type="sibTrans" cxnId="{919CBEC3-C12E-4EBC-9842-39FCD72A2677}">
      <dgm:prSet/>
      <dgm:spPr/>
      <dgm:t>
        <a:bodyPr/>
        <a:lstStyle/>
        <a:p>
          <a:endParaRPr lang="en-US"/>
        </a:p>
      </dgm:t>
    </dgm:pt>
    <dgm:pt modelId="{1C8DDF1E-8C08-4EF1-A23C-542A9FA5F537}">
      <dgm:prSet/>
      <dgm:spPr/>
      <dgm:t>
        <a:bodyPr/>
        <a:lstStyle/>
        <a:p>
          <a:r>
            <a:rPr lang="en-IN" dirty="0"/>
            <a:t>Study was conducted in 3 phases :</a:t>
          </a:r>
          <a:endParaRPr lang="en-US" dirty="0"/>
        </a:p>
      </dgm:t>
    </dgm:pt>
    <dgm:pt modelId="{B57C97A3-4588-4F40-AB48-95DCDDDA7344}" type="parTrans" cxnId="{FD427D2F-6FA4-421F-9B7D-147AC99C4DE4}">
      <dgm:prSet/>
      <dgm:spPr/>
      <dgm:t>
        <a:bodyPr/>
        <a:lstStyle/>
        <a:p>
          <a:endParaRPr lang="en-US"/>
        </a:p>
      </dgm:t>
    </dgm:pt>
    <dgm:pt modelId="{DCF9014C-2BE4-4374-BE63-E7330A0958F8}" type="sibTrans" cxnId="{FD427D2F-6FA4-421F-9B7D-147AC99C4DE4}">
      <dgm:prSet/>
      <dgm:spPr/>
      <dgm:t>
        <a:bodyPr/>
        <a:lstStyle/>
        <a:p>
          <a:endParaRPr lang="en-US"/>
        </a:p>
      </dgm:t>
    </dgm:pt>
    <dgm:pt modelId="{E185C878-0625-4B5B-BA28-A0C8C5766FE9}">
      <dgm:prSet/>
      <dgm:spPr/>
      <dgm:t>
        <a:bodyPr/>
        <a:lstStyle/>
        <a:p>
          <a:r>
            <a:rPr lang="en-US" b="1" dirty="0"/>
            <a:t>Data Collection</a:t>
          </a:r>
        </a:p>
      </dgm:t>
    </dgm:pt>
    <dgm:pt modelId="{D3923D65-493A-4A05-9628-21383DEDC5E8}" type="sibTrans" cxnId="{5CBD65E9-7AB6-40F1-911B-C77297658C6F}">
      <dgm:prSet/>
      <dgm:spPr/>
      <dgm:t>
        <a:bodyPr/>
        <a:lstStyle/>
        <a:p>
          <a:endParaRPr lang="en-US"/>
        </a:p>
      </dgm:t>
    </dgm:pt>
    <dgm:pt modelId="{BE4046F4-551A-48C3-AF40-7B673E45614B}" type="parTrans" cxnId="{5CBD65E9-7AB6-40F1-911B-C77297658C6F}">
      <dgm:prSet/>
      <dgm:spPr/>
      <dgm:t>
        <a:bodyPr/>
        <a:lstStyle/>
        <a:p>
          <a:endParaRPr lang="en-US"/>
        </a:p>
      </dgm:t>
    </dgm:pt>
    <dgm:pt modelId="{1D835B15-50CD-441A-BC81-3F9A30F95784}">
      <dgm:prSet/>
      <dgm:spPr/>
      <dgm:t>
        <a:bodyPr/>
        <a:lstStyle/>
        <a:p>
          <a:r>
            <a:rPr lang="en-US" b="1" dirty="0"/>
            <a:t>Sample Technique and Sample size: </a:t>
          </a:r>
          <a:r>
            <a:rPr lang="en-US" b="0" dirty="0"/>
            <a:t>Simple random sampling </a:t>
          </a:r>
          <a:endParaRPr lang="en-US" b="1" dirty="0"/>
        </a:p>
      </dgm:t>
    </dgm:pt>
    <dgm:pt modelId="{66334501-88EF-48BB-80C8-39099AA8F266}" type="sibTrans" cxnId="{7C12DEA8-6107-455B-AFE3-93D155FA748A}">
      <dgm:prSet/>
      <dgm:spPr/>
      <dgm:t>
        <a:bodyPr/>
        <a:lstStyle/>
        <a:p>
          <a:endParaRPr lang="en-US"/>
        </a:p>
      </dgm:t>
    </dgm:pt>
    <dgm:pt modelId="{C782CCEC-60AB-4FCC-A888-1AD056CA42CD}" type="parTrans" cxnId="{7C12DEA8-6107-455B-AFE3-93D155FA748A}">
      <dgm:prSet/>
      <dgm:spPr/>
      <dgm:t>
        <a:bodyPr/>
        <a:lstStyle/>
        <a:p>
          <a:endParaRPr lang="en-US"/>
        </a:p>
      </dgm:t>
    </dgm:pt>
    <dgm:pt modelId="{4BAC5AB2-9639-4917-A91F-42263811CDD0}">
      <dgm:prSet custT="1"/>
      <dgm:spPr/>
      <dgm:t>
        <a:bodyPr/>
        <a:lstStyle/>
        <a:p>
          <a:r>
            <a:rPr lang="en-US" sz="1800" dirty="0"/>
            <a:t>Total sample size: 250</a:t>
          </a:r>
        </a:p>
      </dgm:t>
    </dgm:pt>
    <dgm:pt modelId="{330FA1FD-D9D2-4E05-9CE0-BBE27EAA3873}" type="parTrans" cxnId="{D3F76F49-66D5-46CC-8993-76D6E28315AA}">
      <dgm:prSet/>
      <dgm:spPr/>
      <dgm:t>
        <a:bodyPr/>
        <a:lstStyle/>
        <a:p>
          <a:endParaRPr lang="en-US"/>
        </a:p>
      </dgm:t>
    </dgm:pt>
    <dgm:pt modelId="{AE695F0F-07DE-4FDC-A9EA-EED108963759}" type="sibTrans" cxnId="{D3F76F49-66D5-46CC-8993-76D6E28315AA}">
      <dgm:prSet/>
      <dgm:spPr/>
      <dgm:t>
        <a:bodyPr/>
        <a:lstStyle/>
        <a:p>
          <a:endParaRPr lang="en-US"/>
        </a:p>
      </dgm:t>
    </dgm:pt>
    <dgm:pt modelId="{13B3865A-21A5-4F99-A389-28F369BDE351}">
      <dgm:prSet/>
      <dgm:spPr/>
      <dgm:t>
        <a:bodyPr/>
        <a:lstStyle/>
        <a:p>
          <a:r>
            <a:rPr lang="en-US" dirty="0"/>
            <a:t> Pre-Interventional Phase: Retrospective data using checklist tool</a:t>
          </a:r>
        </a:p>
      </dgm:t>
    </dgm:pt>
    <dgm:pt modelId="{F0F5EE70-A33B-4712-97BB-BA0122F8C604}" type="parTrans" cxnId="{DA6B8983-A6FB-416E-A948-776B383090A6}">
      <dgm:prSet/>
      <dgm:spPr/>
      <dgm:t>
        <a:bodyPr/>
        <a:lstStyle/>
        <a:p>
          <a:endParaRPr lang="en-US"/>
        </a:p>
      </dgm:t>
    </dgm:pt>
    <dgm:pt modelId="{83ABAFC8-1A6D-4710-9435-7CAE0FE21187}" type="sibTrans" cxnId="{DA6B8983-A6FB-416E-A948-776B383090A6}">
      <dgm:prSet/>
      <dgm:spPr/>
      <dgm:t>
        <a:bodyPr/>
        <a:lstStyle/>
        <a:p>
          <a:endParaRPr lang="en-US"/>
        </a:p>
      </dgm:t>
    </dgm:pt>
    <dgm:pt modelId="{65B84387-E282-4445-97A9-B0F83D0B67D7}">
      <dgm:prSet/>
      <dgm:spPr/>
      <dgm:t>
        <a:bodyPr/>
        <a:lstStyle/>
        <a:p>
          <a:r>
            <a:rPr lang="en-US" dirty="0"/>
            <a:t>Interventional phase: Educational training of doctors done</a:t>
          </a:r>
        </a:p>
      </dgm:t>
    </dgm:pt>
    <dgm:pt modelId="{97824D00-D013-4F83-B827-A93A2B620232}" type="parTrans" cxnId="{7D68F1BF-B74F-4913-BD72-ABD5E5FE7A56}">
      <dgm:prSet/>
      <dgm:spPr/>
      <dgm:t>
        <a:bodyPr/>
        <a:lstStyle/>
        <a:p>
          <a:endParaRPr lang="en-US"/>
        </a:p>
      </dgm:t>
    </dgm:pt>
    <dgm:pt modelId="{71F2FBD4-338A-4156-9CAA-813D36244308}" type="sibTrans" cxnId="{7D68F1BF-B74F-4913-BD72-ABD5E5FE7A56}">
      <dgm:prSet/>
      <dgm:spPr/>
      <dgm:t>
        <a:bodyPr/>
        <a:lstStyle/>
        <a:p>
          <a:endParaRPr lang="en-US"/>
        </a:p>
      </dgm:t>
    </dgm:pt>
    <dgm:pt modelId="{F1637CAF-A1ED-4831-8009-90C9098A9629}">
      <dgm:prSet/>
      <dgm:spPr/>
      <dgm:t>
        <a:bodyPr/>
        <a:lstStyle/>
        <a:p>
          <a:r>
            <a:rPr lang="en-US" dirty="0"/>
            <a:t>Post Interventional Phase: Prospective data was collected</a:t>
          </a:r>
        </a:p>
      </dgm:t>
    </dgm:pt>
    <dgm:pt modelId="{E8F98951-30DE-419D-A262-E28BC2A07C9D}" type="parTrans" cxnId="{C84C28EB-25EF-4C00-A7D6-689BD9A8B27B}">
      <dgm:prSet/>
      <dgm:spPr/>
      <dgm:t>
        <a:bodyPr/>
        <a:lstStyle/>
        <a:p>
          <a:endParaRPr lang="en-US"/>
        </a:p>
      </dgm:t>
    </dgm:pt>
    <dgm:pt modelId="{0A872C72-752D-4F0D-A723-15FA9F763375}" type="sibTrans" cxnId="{C84C28EB-25EF-4C00-A7D6-689BD9A8B27B}">
      <dgm:prSet/>
      <dgm:spPr/>
      <dgm:t>
        <a:bodyPr/>
        <a:lstStyle/>
        <a:p>
          <a:endParaRPr lang="en-US"/>
        </a:p>
      </dgm:t>
    </dgm:pt>
    <dgm:pt modelId="{394B3E47-8183-4E1F-B94C-5357455CCED3}" type="pres">
      <dgm:prSet presAssocID="{945C9B51-A353-4ABB-BFC0-543ECFF423F5}" presName="hierChild1" presStyleCnt="0">
        <dgm:presLayoutVars>
          <dgm:orgChart val="1"/>
          <dgm:chPref val="1"/>
          <dgm:dir/>
          <dgm:animOne val="branch"/>
          <dgm:animLvl val="lvl"/>
          <dgm:resizeHandles/>
        </dgm:presLayoutVars>
      </dgm:prSet>
      <dgm:spPr/>
      <dgm:t>
        <a:bodyPr/>
        <a:lstStyle/>
        <a:p>
          <a:endParaRPr lang="en-US"/>
        </a:p>
      </dgm:t>
    </dgm:pt>
    <dgm:pt modelId="{A7820EA0-27FF-47EF-8CD2-655A5C54A698}" type="pres">
      <dgm:prSet presAssocID="{567070B4-DCE0-4A55-B648-8A468DCC2109}" presName="hierRoot1" presStyleCnt="0">
        <dgm:presLayoutVars>
          <dgm:hierBranch val="init"/>
        </dgm:presLayoutVars>
      </dgm:prSet>
      <dgm:spPr/>
    </dgm:pt>
    <dgm:pt modelId="{F1F048BD-F538-48CF-8647-9573F6068E7B}" type="pres">
      <dgm:prSet presAssocID="{567070B4-DCE0-4A55-B648-8A468DCC2109}" presName="rootComposite1" presStyleCnt="0"/>
      <dgm:spPr/>
    </dgm:pt>
    <dgm:pt modelId="{B2136419-29F5-4D9D-B314-4ECA16803E7E}" type="pres">
      <dgm:prSet presAssocID="{567070B4-DCE0-4A55-B648-8A468DCC2109}" presName="rootText1" presStyleLbl="node0" presStyleIdx="0" presStyleCnt="4">
        <dgm:presLayoutVars>
          <dgm:chPref val="3"/>
        </dgm:presLayoutVars>
      </dgm:prSet>
      <dgm:spPr/>
      <dgm:t>
        <a:bodyPr/>
        <a:lstStyle/>
        <a:p>
          <a:endParaRPr lang="en-US"/>
        </a:p>
      </dgm:t>
    </dgm:pt>
    <dgm:pt modelId="{613B6635-19A8-4051-B9F1-1D159CE2F762}" type="pres">
      <dgm:prSet presAssocID="{567070B4-DCE0-4A55-B648-8A468DCC2109}" presName="rootConnector1" presStyleLbl="node1" presStyleIdx="0" presStyleCnt="0"/>
      <dgm:spPr/>
      <dgm:t>
        <a:bodyPr/>
        <a:lstStyle/>
        <a:p>
          <a:endParaRPr lang="en-US"/>
        </a:p>
      </dgm:t>
    </dgm:pt>
    <dgm:pt modelId="{EB04213F-589C-4C8B-85D2-0270162340B1}" type="pres">
      <dgm:prSet presAssocID="{567070B4-DCE0-4A55-B648-8A468DCC2109}" presName="hierChild2" presStyleCnt="0"/>
      <dgm:spPr/>
    </dgm:pt>
    <dgm:pt modelId="{5E7D1337-4867-484F-B353-EBD355D07977}" type="pres">
      <dgm:prSet presAssocID="{567070B4-DCE0-4A55-B648-8A468DCC2109}" presName="hierChild3" presStyleCnt="0"/>
      <dgm:spPr/>
    </dgm:pt>
    <dgm:pt modelId="{CC819370-0E1F-4F57-9E96-DACAFABB9ADD}" type="pres">
      <dgm:prSet presAssocID="{B39A949D-9777-455A-8A04-3F093072AD9D}" presName="hierRoot1" presStyleCnt="0">
        <dgm:presLayoutVars>
          <dgm:hierBranch val="init"/>
        </dgm:presLayoutVars>
      </dgm:prSet>
      <dgm:spPr/>
    </dgm:pt>
    <dgm:pt modelId="{729F3608-8125-4554-928E-9B224D9555AD}" type="pres">
      <dgm:prSet presAssocID="{B39A949D-9777-455A-8A04-3F093072AD9D}" presName="rootComposite1" presStyleCnt="0"/>
      <dgm:spPr/>
    </dgm:pt>
    <dgm:pt modelId="{E77A4211-384B-44B6-B64E-0F7F66FA0A04}" type="pres">
      <dgm:prSet presAssocID="{B39A949D-9777-455A-8A04-3F093072AD9D}" presName="rootText1" presStyleLbl="node0" presStyleIdx="1" presStyleCnt="4">
        <dgm:presLayoutVars>
          <dgm:chPref val="3"/>
        </dgm:presLayoutVars>
      </dgm:prSet>
      <dgm:spPr/>
      <dgm:t>
        <a:bodyPr/>
        <a:lstStyle/>
        <a:p>
          <a:endParaRPr lang="en-US"/>
        </a:p>
      </dgm:t>
    </dgm:pt>
    <dgm:pt modelId="{EE2AFB05-CA7C-4388-9066-1DDE7819F36C}" type="pres">
      <dgm:prSet presAssocID="{B39A949D-9777-455A-8A04-3F093072AD9D}" presName="rootConnector1" presStyleLbl="node1" presStyleIdx="0" presStyleCnt="0"/>
      <dgm:spPr/>
      <dgm:t>
        <a:bodyPr/>
        <a:lstStyle/>
        <a:p>
          <a:endParaRPr lang="en-US"/>
        </a:p>
      </dgm:t>
    </dgm:pt>
    <dgm:pt modelId="{EF94C751-A5FD-4ECA-AF5E-9659FE932173}" type="pres">
      <dgm:prSet presAssocID="{B39A949D-9777-455A-8A04-3F093072AD9D}" presName="hierChild2" presStyleCnt="0"/>
      <dgm:spPr/>
    </dgm:pt>
    <dgm:pt modelId="{4E34EC0B-4D67-4565-B6BF-315CE504C642}" type="pres">
      <dgm:prSet presAssocID="{B39A949D-9777-455A-8A04-3F093072AD9D}" presName="hierChild3" presStyleCnt="0"/>
      <dgm:spPr/>
    </dgm:pt>
    <dgm:pt modelId="{38519C6F-04E7-4A42-8897-86855C15B772}" type="pres">
      <dgm:prSet presAssocID="{1D835B15-50CD-441A-BC81-3F9A30F95784}" presName="hierRoot1" presStyleCnt="0">
        <dgm:presLayoutVars>
          <dgm:hierBranch val="init"/>
        </dgm:presLayoutVars>
      </dgm:prSet>
      <dgm:spPr/>
    </dgm:pt>
    <dgm:pt modelId="{D8776673-C22F-4B27-8E77-FAF03CDFE796}" type="pres">
      <dgm:prSet presAssocID="{1D835B15-50CD-441A-BC81-3F9A30F95784}" presName="rootComposite1" presStyleCnt="0"/>
      <dgm:spPr/>
    </dgm:pt>
    <dgm:pt modelId="{8921B114-F68B-46BE-A99D-65E6F2209E5E}" type="pres">
      <dgm:prSet presAssocID="{1D835B15-50CD-441A-BC81-3F9A30F95784}" presName="rootText1" presStyleLbl="node0" presStyleIdx="2" presStyleCnt="4">
        <dgm:presLayoutVars>
          <dgm:chPref val="3"/>
        </dgm:presLayoutVars>
      </dgm:prSet>
      <dgm:spPr/>
      <dgm:t>
        <a:bodyPr/>
        <a:lstStyle/>
        <a:p>
          <a:endParaRPr lang="en-US"/>
        </a:p>
      </dgm:t>
    </dgm:pt>
    <dgm:pt modelId="{4FD823ED-A371-48CD-8851-99AA28A359D8}" type="pres">
      <dgm:prSet presAssocID="{1D835B15-50CD-441A-BC81-3F9A30F95784}" presName="rootConnector1" presStyleLbl="node1" presStyleIdx="0" presStyleCnt="0"/>
      <dgm:spPr/>
      <dgm:t>
        <a:bodyPr/>
        <a:lstStyle/>
        <a:p>
          <a:endParaRPr lang="en-US"/>
        </a:p>
      </dgm:t>
    </dgm:pt>
    <dgm:pt modelId="{63B49AC1-792F-4E80-B7DC-6566107FBEEB}" type="pres">
      <dgm:prSet presAssocID="{1D835B15-50CD-441A-BC81-3F9A30F95784}" presName="hierChild2" presStyleCnt="0"/>
      <dgm:spPr/>
    </dgm:pt>
    <dgm:pt modelId="{C4752335-7D23-47F6-A6E8-67237BA46F7C}" type="pres">
      <dgm:prSet presAssocID="{330FA1FD-D9D2-4E05-9CE0-BBE27EAA3873}" presName="Name64" presStyleLbl="parChTrans1D2" presStyleIdx="0" presStyleCnt="2"/>
      <dgm:spPr/>
      <dgm:t>
        <a:bodyPr/>
        <a:lstStyle/>
        <a:p>
          <a:endParaRPr lang="en-US"/>
        </a:p>
      </dgm:t>
    </dgm:pt>
    <dgm:pt modelId="{4EAEB07E-D3E2-4C98-B51C-D0CF1C1C88AB}" type="pres">
      <dgm:prSet presAssocID="{4BAC5AB2-9639-4917-A91F-42263811CDD0}" presName="hierRoot2" presStyleCnt="0">
        <dgm:presLayoutVars>
          <dgm:hierBranch val="init"/>
        </dgm:presLayoutVars>
      </dgm:prSet>
      <dgm:spPr/>
    </dgm:pt>
    <dgm:pt modelId="{2561D4CF-A1BF-4BD7-ADBA-9FC729F924B4}" type="pres">
      <dgm:prSet presAssocID="{4BAC5AB2-9639-4917-A91F-42263811CDD0}" presName="rootComposite" presStyleCnt="0"/>
      <dgm:spPr/>
    </dgm:pt>
    <dgm:pt modelId="{C442F6CF-6968-415D-A378-9C8882310160}" type="pres">
      <dgm:prSet presAssocID="{4BAC5AB2-9639-4917-A91F-42263811CDD0}" presName="rootText" presStyleLbl="node2" presStyleIdx="0" presStyleCnt="2">
        <dgm:presLayoutVars>
          <dgm:chPref val="3"/>
        </dgm:presLayoutVars>
      </dgm:prSet>
      <dgm:spPr/>
      <dgm:t>
        <a:bodyPr/>
        <a:lstStyle/>
        <a:p>
          <a:endParaRPr lang="en-US"/>
        </a:p>
      </dgm:t>
    </dgm:pt>
    <dgm:pt modelId="{46AA48CB-6B17-47FD-929A-0FAE1D975CD0}" type="pres">
      <dgm:prSet presAssocID="{4BAC5AB2-9639-4917-A91F-42263811CDD0}" presName="rootConnector" presStyleLbl="node2" presStyleIdx="0" presStyleCnt="2"/>
      <dgm:spPr/>
      <dgm:t>
        <a:bodyPr/>
        <a:lstStyle/>
        <a:p>
          <a:endParaRPr lang="en-US"/>
        </a:p>
      </dgm:t>
    </dgm:pt>
    <dgm:pt modelId="{9620CDFA-DA4C-4A9D-856F-135A2BEDC59C}" type="pres">
      <dgm:prSet presAssocID="{4BAC5AB2-9639-4917-A91F-42263811CDD0}" presName="hierChild4" presStyleCnt="0"/>
      <dgm:spPr/>
    </dgm:pt>
    <dgm:pt modelId="{F6C1B53C-132D-4941-A0B8-9B78EDBC3E10}" type="pres">
      <dgm:prSet presAssocID="{4BAC5AB2-9639-4917-A91F-42263811CDD0}" presName="hierChild5" presStyleCnt="0"/>
      <dgm:spPr/>
    </dgm:pt>
    <dgm:pt modelId="{99306831-B969-482E-9D4D-7C7F6797747C}" type="pres">
      <dgm:prSet presAssocID="{1D835B15-50CD-441A-BC81-3F9A30F95784}" presName="hierChild3" presStyleCnt="0"/>
      <dgm:spPr/>
    </dgm:pt>
    <dgm:pt modelId="{A75A9D23-4566-414E-A50F-0DCC8E46C237}" type="pres">
      <dgm:prSet presAssocID="{E185C878-0625-4B5B-BA28-A0C8C5766FE9}" presName="hierRoot1" presStyleCnt="0">
        <dgm:presLayoutVars>
          <dgm:hierBranch val="init"/>
        </dgm:presLayoutVars>
      </dgm:prSet>
      <dgm:spPr/>
    </dgm:pt>
    <dgm:pt modelId="{55A17291-B30C-41DC-A5D1-5D42AEF6E874}" type="pres">
      <dgm:prSet presAssocID="{E185C878-0625-4B5B-BA28-A0C8C5766FE9}" presName="rootComposite1" presStyleCnt="0"/>
      <dgm:spPr/>
    </dgm:pt>
    <dgm:pt modelId="{A74688AA-2739-4A8A-9893-D36767EEA7CA}" type="pres">
      <dgm:prSet presAssocID="{E185C878-0625-4B5B-BA28-A0C8C5766FE9}" presName="rootText1" presStyleLbl="node0" presStyleIdx="3" presStyleCnt="4">
        <dgm:presLayoutVars>
          <dgm:chPref val="3"/>
        </dgm:presLayoutVars>
      </dgm:prSet>
      <dgm:spPr/>
      <dgm:t>
        <a:bodyPr/>
        <a:lstStyle/>
        <a:p>
          <a:endParaRPr lang="en-US"/>
        </a:p>
      </dgm:t>
    </dgm:pt>
    <dgm:pt modelId="{7F037480-A3D9-417E-B729-30B706FBE58B}" type="pres">
      <dgm:prSet presAssocID="{E185C878-0625-4B5B-BA28-A0C8C5766FE9}" presName="rootConnector1" presStyleLbl="node1" presStyleIdx="0" presStyleCnt="0"/>
      <dgm:spPr/>
      <dgm:t>
        <a:bodyPr/>
        <a:lstStyle/>
        <a:p>
          <a:endParaRPr lang="en-US"/>
        </a:p>
      </dgm:t>
    </dgm:pt>
    <dgm:pt modelId="{B2C1F0B1-DBEF-4F78-A142-AF5029BE29F3}" type="pres">
      <dgm:prSet presAssocID="{E185C878-0625-4B5B-BA28-A0C8C5766FE9}" presName="hierChild2" presStyleCnt="0"/>
      <dgm:spPr/>
    </dgm:pt>
    <dgm:pt modelId="{6CDE0AA8-E1A9-4E24-9D52-23A7C2E1FE32}" type="pres">
      <dgm:prSet presAssocID="{B57C97A3-4588-4F40-AB48-95DCDDDA7344}" presName="Name64" presStyleLbl="parChTrans1D2" presStyleIdx="1" presStyleCnt="2"/>
      <dgm:spPr/>
      <dgm:t>
        <a:bodyPr/>
        <a:lstStyle/>
        <a:p>
          <a:endParaRPr lang="en-US"/>
        </a:p>
      </dgm:t>
    </dgm:pt>
    <dgm:pt modelId="{0F179571-A3EE-4C3B-96F7-F00BCFFFC7FC}" type="pres">
      <dgm:prSet presAssocID="{1C8DDF1E-8C08-4EF1-A23C-542A9FA5F537}" presName="hierRoot2" presStyleCnt="0">
        <dgm:presLayoutVars>
          <dgm:hierBranch val="init"/>
        </dgm:presLayoutVars>
      </dgm:prSet>
      <dgm:spPr/>
    </dgm:pt>
    <dgm:pt modelId="{4FB4D871-4001-41AE-8456-2DDBFC1BB99D}" type="pres">
      <dgm:prSet presAssocID="{1C8DDF1E-8C08-4EF1-A23C-542A9FA5F537}" presName="rootComposite" presStyleCnt="0"/>
      <dgm:spPr/>
    </dgm:pt>
    <dgm:pt modelId="{77D21D03-AE89-4BF9-A0F3-F2DACA6490E4}" type="pres">
      <dgm:prSet presAssocID="{1C8DDF1E-8C08-4EF1-A23C-542A9FA5F537}" presName="rootText" presStyleLbl="node2" presStyleIdx="1" presStyleCnt="2">
        <dgm:presLayoutVars>
          <dgm:chPref val="3"/>
        </dgm:presLayoutVars>
      </dgm:prSet>
      <dgm:spPr/>
      <dgm:t>
        <a:bodyPr/>
        <a:lstStyle/>
        <a:p>
          <a:endParaRPr lang="en-US"/>
        </a:p>
      </dgm:t>
    </dgm:pt>
    <dgm:pt modelId="{7796D526-6E9C-4431-9066-D9BD76642E53}" type="pres">
      <dgm:prSet presAssocID="{1C8DDF1E-8C08-4EF1-A23C-542A9FA5F537}" presName="rootConnector" presStyleLbl="node2" presStyleIdx="1" presStyleCnt="2"/>
      <dgm:spPr/>
      <dgm:t>
        <a:bodyPr/>
        <a:lstStyle/>
        <a:p>
          <a:endParaRPr lang="en-US"/>
        </a:p>
      </dgm:t>
    </dgm:pt>
    <dgm:pt modelId="{5E5C32CA-DC72-4A89-ADEB-68D13098B258}" type="pres">
      <dgm:prSet presAssocID="{1C8DDF1E-8C08-4EF1-A23C-542A9FA5F537}" presName="hierChild4" presStyleCnt="0"/>
      <dgm:spPr/>
    </dgm:pt>
    <dgm:pt modelId="{A814B000-3A96-44B5-ADB0-8F2678E58C47}" type="pres">
      <dgm:prSet presAssocID="{F0F5EE70-A33B-4712-97BB-BA0122F8C604}" presName="Name64" presStyleLbl="parChTrans1D3" presStyleIdx="0" presStyleCnt="3"/>
      <dgm:spPr/>
      <dgm:t>
        <a:bodyPr/>
        <a:lstStyle/>
        <a:p>
          <a:endParaRPr lang="en-US"/>
        </a:p>
      </dgm:t>
    </dgm:pt>
    <dgm:pt modelId="{DF625794-A5E4-4E1D-BC5E-C594850F4741}" type="pres">
      <dgm:prSet presAssocID="{13B3865A-21A5-4F99-A389-28F369BDE351}" presName="hierRoot2" presStyleCnt="0">
        <dgm:presLayoutVars>
          <dgm:hierBranch val="init"/>
        </dgm:presLayoutVars>
      </dgm:prSet>
      <dgm:spPr/>
    </dgm:pt>
    <dgm:pt modelId="{03EAA98C-3037-4DE7-9A8F-87E13EA4ACA3}" type="pres">
      <dgm:prSet presAssocID="{13B3865A-21A5-4F99-A389-28F369BDE351}" presName="rootComposite" presStyleCnt="0"/>
      <dgm:spPr/>
    </dgm:pt>
    <dgm:pt modelId="{DDE995EE-6F52-41B5-B44E-FB10EC992EA2}" type="pres">
      <dgm:prSet presAssocID="{13B3865A-21A5-4F99-A389-28F369BDE351}" presName="rootText" presStyleLbl="node3" presStyleIdx="0" presStyleCnt="3">
        <dgm:presLayoutVars>
          <dgm:chPref val="3"/>
        </dgm:presLayoutVars>
      </dgm:prSet>
      <dgm:spPr/>
      <dgm:t>
        <a:bodyPr/>
        <a:lstStyle/>
        <a:p>
          <a:endParaRPr lang="en-US"/>
        </a:p>
      </dgm:t>
    </dgm:pt>
    <dgm:pt modelId="{413C5B02-316E-45EF-9317-57052E559351}" type="pres">
      <dgm:prSet presAssocID="{13B3865A-21A5-4F99-A389-28F369BDE351}" presName="rootConnector" presStyleLbl="node3" presStyleIdx="0" presStyleCnt="3"/>
      <dgm:spPr/>
      <dgm:t>
        <a:bodyPr/>
        <a:lstStyle/>
        <a:p>
          <a:endParaRPr lang="en-US"/>
        </a:p>
      </dgm:t>
    </dgm:pt>
    <dgm:pt modelId="{828173D2-7A55-4436-901C-057B59C3528D}" type="pres">
      <dgm:prSet presAssocID="{13B3865A-21A5-4F99-A389-28F369BDE351}" presName="hierChild4" presStyleCnt="0"/>
      <dgm:spPr/>
    </dgm:pt>
    <dgm:pt modelId="{9F292030-4908-4DE5-A96C-9F094A55C983}" type="pres">
      <dgm:prSet presAssocID="{13B3865A-21A5-4F99-A389-28F369BDE351}" presName="hierChild5" presStyleCnt="0"/>
      <dgm:spPr/>
    </dgm:pt>
    <dgm:pt modelId="{6D4DD1F2-5C4B-44BE-BBBE-08BAB38D8C76}" type="pres">
      <dgm:prSet presAssocID="{97824D00-D013-4F83-B827-A93A2B620232}" presName="Name64" presStyleLbl="parChTrans1D3" presStyleIdx="1" presStyleCnt="3"/>
      <dgm:spPr/>
      <dgm:t>
        <a:bodyPr/>
        <a:lstStyle/>
        <a:p>
          <a:endParaRPr lang="en-US"/>
        </a:p>
      </dgm:t>
    </dgm:pt>
    <dgm:pt modelId="{01B74A69-CFDF-4548-9037-FDC90FCE2E60}" type="pres">
      <dgm:prSet presAssocID="{65B84387-E282-4445-97A9-B0F83D0B67D7}" presName="hierRoot2" presStyleCnt="0">
        <dgm:presLayoutVars>
          <dgm:hierBranch val="init"/>
        </dgm:presLayoutVars>
      </dgm:prSet>
      <dgm:spPr/>
    </dgm:pt>
    <dgm:pt modelId="{F7FBAD8F-C458-4971-A435-0D3C55BDC9D5}" type="pres">
      <dgm:prSet presAssocID="{65B84387-E282-4445-97A9-B0F83D0B67D7}" presName="rootComposite" presStyleCnt="0"/>
      <dgm:spPr/>
    </dgm:pt>
    <dgm:pt modelId="{AD8C2618-2690-4DD2-A763-ED6272943014}" type="pres">
      <dgm:prSet presAssocID="{65B84387-E282-4445-97A9-B0F83D0B67D7}" presName="rootText" presStyleLbl="node3" presStyleIdx="1" presStyleCnt="3">
        <dgm:presLayoutVars>
          <dgm:chPref val="3"/>
        </dgm:presLayoutVars>
      </dgm:prSet>
      <dgm:spPr/>
      <dgm:t>
        <a:bodyPr/>
        <a:lstStyle/>
        <a:p>
          <a:endParaRPr lang="en-US"/>
        </a:p>
      </dgm:t>
    </dgm:pt>
    <dgm:pt modelId="{5324DCDE-2FAF-4C5D-AFD7-BC0A1BC3B599}" type="pres">
      <dgm:prSet presAssocID="{65B84387-E282-4445-97A9-B0F83D0B67D7}" presName="rootConnector" presStyleLbl="node3" presStyleIdx="1" presStyleCnt="3"/>
      <dgm:spPr/>
      <dgm:t>
        <a:bodyPr/>
        <a:lstStyle/>
        <a:p>
          <a:endParaRPr lang="en-US"/>
        </a:p>
      </dgm:t>
    </dgm:pt>
    <dgm:pt modelId="{BBE6DE5B-943A-4FED-94DF-080B337FA8DE}" type="pres">
      <dgm:prSet presAssocID="{65B84387-E282-4445-97A9-B0F83D0B67D7}" presName="hierChild4" presStyleCnt="0"/>
      <dgm:spPr/>
    </dgm:pt>
    <dgm:pt modelId="{FA5F4FDE-9F78-4714-8C5F-3CEF76EB5CA5}" type="pres">
      <dgm:prSet presAssocID="{65B84387-E282-4445-97A9-B0F83D0B67D7}" presName="hierChild5" presStyleCnt="0"/>
      <dgm:spPr/>
    </dgm:pt>
    <dgm:pt modelId="{25C5BC6A-518E-44D3-8A31-D2B6F4554F32}" type="pres">
      <dgm:prSet presAssocID="{E8F98951-30DE-419D-A262-E28BC2A07C9D}" presName="Name64" presStyleLbl="parChTrans1D3" presStyleIdx="2" presStyleCnt="3"/>
      <dgm:spPr/>
      <dgm:t>
        <a:bodyPr/>
        <a:lstStyle/>
        <a:p>
          <a:endParaRPr lang="en-US"/>
        </a:p>
      </dgm:t>
    </dgm:pt>
    <dgm:pt modelId="{871188FE-64E2-46C9-827F-6617D4592CF0}" type="pres">
      <dgm:prSet presAssocID="{F1637CAF-A1ED-4831-8009-90C9098A9629}" presName="hierRoot2" presStyleCnt="0">
        <dgm:presLayoutVars>
          <dgm:hierBranch val="init"/>
        </dgm:presLayoutVars>
      </dgm:prSet>
      <dgm:spPr/>
    </dgm:pt>
    <dgm:pt modelId="{6112E031-0049-4FCC-A639-8FEDDA31CE1D}" type="pres">
      <dgm:prSet presAssocID="{F1637CAF-A1ED-4831-8009-90C9098A9629}" presName="rootComposite" presStyleCnt="0"/>
      <dgm:spPr/>
    </dgm:pt>
    <dgm:pt modelId="{134777EA-00D8-410B-8994-3C89DB15A912}" type="pres">
      <dgm:prSet presAssocID="{F1637CAF-A1ED-4831-8009-90C9098A9629}" presName="rootText" presStyleLbl="node3" presStyleIdx="2" presStyleCnt="3">
        <dgm:presLayoutVars>
          <dgm:chPref val="3"/>
        </dgm:presLayoutVars>
      </dgm:prSet>
      <dgm:spPr/>
      <dgm:t>
        <a:bodyPr/>
        <a:lstStyle/>
        <a:p>
          <a:endParaRPr lang="en-US"/>
        </a:p>
      </dgm:t>
    </dgm:pt>
    <dgm:pt modelId="{AE8A7786-D1F3-4E54-8F05-BF5F3296384C}" type="pres">
      <dgm:prSet presAssocID="{F1637CAF-A1ED-4831-8009-90C9098A9629}" presName="rootConnector" presStyleLbl="node3" presStyleIdx="2" presStyleCnt="3"/>
      <dgm:spPr/>
      <dgm:t>
        <a:bodyPr/>
        <a:lstStyle/>
        <a:p>
          <a:endParaRPr lang="en-US"/>
        </a:p>
      </dgm:t>
    </dgm:pt>
    <dgm:pt modelId="{AB01A756-5842-409A-AE1C-6C5BC5B3817F}" type="pres">
      <dgm:prSet presAssocID="{F1637CAF-A1ED-4831-8009-90C9098A9629}" presName="hierChild4" presStyleCnt="0"/>
      <dgm:spPr/>
    </dgm:pt>
    <dgm:pt modelId="{151D3266-0CDF-4258-BF0C-2C2570968B43}" type="pres">
      <dgm:prSet presAssocID="{F1637CAF-A1ED-4831-8009-90C9098A9629}" presName="hierChild5" presStyleCnt="0"/>
      <dgm:spPr/>
    </dgm:pt>
    <dgm:pt modelId="{159B6848-A3C4-4EB4-B7B3-D052AA2C32D4}" type="pres">
      <dgm:prSet presAssocID="{1C8DDF1E-8C08-4EF1-A23C-542A9FA5F537}" presName="hierChild5" presStyleCnt="0"/>
      <dgm:spPr/>
    </dgm:pt>
    <dgm:pt modelId="{C95E76E1-4EE0-46FB-835A-58F3562F665E}" type="pres">
      <dgm:prSet presAssocID="{E185C878-0625-4B5B-BA28-A0C8C5766FE9}" presName="hierChild3" presStyleCnt="0"/>
      <dgm:spPr/>
    </dgm:pt>
  </dgm:ptLst>
  <dgm:cxnLst>
    <dgm:cxn modelId="{0293DAE8-9680-4244-843C-9D52A754A0A8}" type="presOf" srcId="{330FA1FD-D9D2-4E05-9CE0-BBE27EAA3873}" destId="{C4752335-7D23-47F6-A6E8-67237BA46F7C}" srcOrd="0" destOrd="0" presId="urn:microsoft.com/office/officeart/2009/3/layout/HorizontalOrganizationChart"/>
    <dgm:cxn modelId="{B9420A67-D9DB-4031-8B1E-18B934DADE54}" type="presOf" srcId="{97824D00-D013-4F83-B827-A93A2B620232}" destId="{6D4DD1F2-5C4B-44BE-BBBE-08BAB38D8C76}" srcOrd="0" destOrd="0" presId="urn:microsoft.com/office/officeart/2009/3/layout/HorizontalOrganizationChart"/>
    <dgm:cxn modelId="{D3F76F49-66D5-46CC-8993-76D6E28315AA}" srcId="{1D835B15-50CD-441A-BC81-3F9A30F95784}" destId="{4BAC5AB2-9639-4917-A91F-42263811CDD0}" srcOrd="0" destOrd="0" parTransId="{330FA1FD-D9D2-4E05-9CE0-BBE27EAA3873}" sibTransId="{AE695F0F-07DE-4FDC-A9EA-EED108963759}"/>
    <dgm:cxn modelId="{8DF169BB-9EE5-4396-9598-11CF09427468}" type="presOf" srcId="{F1637CAF-A1ED-4831-8009-90C9098A9629}" destId="{AE8A7786-D1F3-4E54-8F05-BF5F3296384C}" srcOrd="1" destOrd="0" presId="urn:microsoft.com/office/officeart/2009/3/layout/HorizontalOrganizationChart"/>
    <dgm:cxn modelId="{C84C28EB-25EF-4C00-A7D6-689BD9A8B27B}" srcId="{1C8DDF1E-8C08-4EF1-A23C-542A9FA5F537}" destId="{F1637CAF-A1ED-4831-8009-90C9098A9629}" srcOrd="2" destOrd="0" parTransId="{E8F98951-30DE-419D-A262-E28BC2A07C9D}" sibTransId="{0A872C72-752D-4F0D-A723-15FA9F763375}"/>
    <dgm:cxn modelId="{C3A21E2A-94FA-4D72-A397-236AE3E6C54B}" type="presOf" srcId="{13B3865A-21A5-4F99-A389-28F369BDE351}" destId="{DDE995EE-6F52-41B5-B44E-FB10EC992EA2}" srcOrd="0" destOrd="0" presId="urn:microsoft.com/office/officeart/2009/3/layout/HorizontalOrganizationChart"/>
    <dgm:cxn modelId="{120CD739-2DBD-4444-B969-9148ABEF453B}" type="presOf" srcId="{945C9B51-A353-4ABB-BFC0-543ECFF423F5}" destId="{394B3E47-8183-4E1F-B94C-5357455CCED3}" srcOrd="0" destOrd="0" presId="urn:microsoft.com/office/officeart/2009/3/layout/HorizontalOrganizationChart"/>
    <dgm:cxn modelId="{74473224-BFB3-40C6-A91C-2CFAF5615AE0}" srcId="{945C9B51-A353-4ABB-BFC0-543ECFF423F5}" destId="{567070B4-DCE0-4A55-B648-8A468DCC2109}" srcOrd="0" destOrd="0" parTransId="{3E306669-CFA0-49C2-BE91-31C8A2A17BB7}" sibTransId="{E0B9C5B1-FDE1-437B-874D-FAB7B705919B}"/>
    <dgm:cxn modelId="{800DD6F4-6C1F-43B4-8A39-2B8495A359B4}" type="presOf" srcId="{65B84387-E282-4445-97A9-B0F83D0B67D7}" destId="{5324DCDE-2FAF-4C5D-AFD7-BC0A1BC3B599}" srcOrd="1" destOrd="0" presId="urn:microsoft.com/office/officeart/2009/3/layout/HorizontalOrganizationChart"/>
    <dgm:cxn modelId="{B359D47D-8A67-4EF3-9A7E-3AB7F619AA95}" type="presOf" srcId="{E8F98951-30DE-419D-A262-E28BC2A07C9D}" destId="{25C5BC6A-518E-44D3-8A31-D2B6F4554F32}" srcOrd="0" destOrd="0" presId="urn:microsoft.com/office/officeart/2009/3/layout/HorizontalOrganizationChart"/>
    <dgm:cxn modelId="{EE969FDF-A0E7-42E0-B87F-31424D39AD23}" type="presOf" srcId="{B57C97A3-4588-4F40-AB48-95DCDDDA7344}" destId="{6CDE0AA8-E1A9-4E24-9D52-23A7C2E1FE32}" srcOrd="0" destOrd="0" presId="urn:microsoft.com/office/officeart/2009/3/layout/HorizontalOrganizationChart"/>
    <dgm:cxn modelId="{7D68F1BF-B74F-4913-BD72-ABD5E5FE7A56}" srcId="{1C8DDF1E-8C08-4EF1-A23C-542A9FA5F537}" destId="{65B84387-E282-4445-97A9-B0F83D0B67D7}" srcOrd="1" destOrd="0" parTransId="{97824D00-D013-4F83-B827-A93A2B620232}" sibTransId="{71F2FBD4-338A-4156-9CAA-813D36244308}"/>
    <dgm:cxn modelId="{049FB6D8-81E3-4293-A82F-A268EC6F1079}" type="presOf" srcId="{F1637CAF-A1ED-4831-8009-90C9098A9629}" destId="{134777EA-00D8-410B-8994-3C89DB15A912}" srcOrd="0" destOrd="0" presId="urn:microsoft.com/office/officeart/2009/3/layout/HorizontalOrganizationChart"/>
    <dgm:cxn modelId="{7C12DEA8-6107-455B-AFE3-93D155FA748A}" srcId="{945C9B51-A353-4ABB-BFC0-543ECFF423F5}" destId="{1D835B15-50CD-441A-BC81-3F9A30F95784}" srcOrd="2" destOrd="0" parTransId="{C782CCEC-60AB-4FCC-A888-1AD056CA42CD}" sibTransId="{66334501-88EF-48BB-80C8-39099AA8F266}"/>
    <dgm:cxn modelId="{5CBD65E9-7AB6-40F1-911B-C77297658C6F}" srcId="{945C9B51-A353-4ABB-BFC0-543ECFF423F5}" destId="{E185C878-0625-4B5B-BA28-A0C8C5766FE9}" srcOrd="3" destOrd="0" parTransId="{BE4046F4-551A-48C3-AF40-7B673E45614B}" sibTransId="{D3923D65-493A-4A05-9628-21383DEDC5E8}"/>
    <dgm:cxn modelId="{C4F64D7C-DACC-4BE7-88A2-BB0BACF9FF2E}" type="presOf" srcId="{13B3865A-21A5-4F99-A389-28F369BDE351}" destId="{413C5B02-316E-45EF-9317-57052E559351}" srcOrd="1" destOrd="0" presId="urn:microsoft.com/office/officeart/2009/3/layout/HorizontalOrganizationChart"/>
    <dgm:cxn modelId="{C18912A5-DDDE-4855-B989-9187EB0F44BE}" type="presOf" srcId="{B39A949D-9777-455A-8A04-3F093072AD9D}" destId="{EE2AFB05-CA7C-4388-9066-1DDE7819F36C}" srcOrd="1" destOrd="0" presId="urn:microsoft.com/office/officeart/2009/3/layout/HorizontalOrganizationChart"/>
    <dgm:cxn modelId="{A60D238B-7602-416C-BAD8-2F181CD9178E}" type="presOf" srcId="{1D835B15-50CD-441A-BC81-3F9A30F95784}" destId="{4FD823ED-A371-48CD-8851-99AA28A359D8}" srcOrd="1" destOrd="0" presId="urn:microsoft.com/office/officeart/2009/3/layout/HorizontalOrganizationChart"/>
    <dgm:cxn modelId="{FD427D2F-6FA4-421F-9B7D-147AC99C4DE4}" srcId="{E185C878-0625-4B5B-BA28-A0C8C5766FE9}" destId="{1C8DDF1E-8C08-4EF1-A23C-542A9FA5F537}" srcOrd="0" destOrd="0" parTransId="{B57C97A3-4588-4F40-AB48-95DCDDDA7344}" sibTransId="{DCF9014C-2BE4-4374-BE63-E7330A0958F8}"/>
    <dgm:cxn modelId="{DA6B8983-A6FB-416E-A948-776B383090A6}" srcId="{1C8DDF1E-8C08-4EF1-A23C-542A9FA5F537}" destId="{13B3865A-21A5-4F99-A389-28F369BDE351}" srcOrd="0" destOrd="0" parTransId="{F0F5EE70-A33B-4712-97BB-BA0122F8C604}" sibTransId="{83ABAFC8-1A6D-4710-9435-7CAE0FE21187}"/>
    <dgm:cxn modelId="{1957A815-68E5-4465-B8A5-DB1E3737655F}" type="presOf" srcId="{567070B4-DCE0-4A55-B648-8A468DCC2109}" destId="{613B6635-19A8-4051-B9F1-1D159CE2F762}" srcOrd="1" destOrd="0" presId="urn:microsoft.com/office/officeart/2009/3/layout/HorizontalOrganizationChart"/>
    <dgm:cxn modelId="{05998221-D418-4E17-B744-F4E83CBB1C33}" type="presOf" srcId="{E185C878-0625-4B5B-BA28-A0C8C5766FE9}" destId="{A74688AA-2739-4A8A-9893-D36767EEA7CA}" srcOrd="0" destOrd="0" presId="urn:microsoft.com/office/officeart/2009/3/layout/HorizontalOrganizationChart"/>
    <dgm:cxn modelId="{9AE6A48A-0C64-4326-8B91-05DE418CE38D}" type="presOf" srcId="{F0F5EE70-A33B-4712-97BB-BA0122F8C604}" destId="{A814B000-3A96-44B5-ADB0-8F2678E58C47}" srcOrd="0" destOrd="0" presId="urn:microsoft.com/office/officeart/2009/3/layout/HorizontalOrganizationChart"/>
    <dgm:cxn modelId="{28175B32-58DF-4B1E-B42E-7B1778DBC461}" type="presOf" srcId="{567070B4-DCE0-4A55-B648-8A468DCC2109}" destId="{B2136419-29F5-4D9D-B314-4ECA16803E7E}" srcOrd="0" destOrd="0" presId="urn:microsoft.com/office/officeart/2009/3/layout/HorizontalOrganizationChart"/>
    <dgm:cxn modelId="{EEA75A32-96EA-433A-A2BB-02D99CCE92BF}" type="presOf" srcId="{65B84387-E282-4445-97A9-B0F83D0B67D7}" destId="{AD8C2618-2690-4DD2-A763-ED6272943014}" srcOrd="0" destOrd="0" presId="urn:microsoft.com/office/officeart/2009/3/layout/HorizontalOrganizationChart"/>
    <dgm:cxn modelId="{919CBEC3-C12E-4EBC-9842-39FCD72A2677}" srcId="{945C9B51-A353-4ABB-BFC0-543ECFF423F5}" destId="{B39A949D-9777-455A-8A04-3F093072AD9D}" srcOrd="1" destOrd="0" parTransId="{FBCBB91F-F27E-4609-8923-DA01995B55B9}" sibTransId="{1A36F8D3-1528-408D-9D47-7A730D0041ED}"/>
    <dgm:cxn modelId="{28A4C955-3ECC-4AE5-BFD1-419CDB820371}" type="presOf" srcId="{4BAC5AB2-9639-4917-A91F-42263811CDD0}" destId="{46AA48CB-6B17-47FD-929A-0FAE1D975CD0}" srcOrd="1" destOrd="0" presId="urn:microsoft.com/office/officeart/2009/3/layout/HorizontalOrganizationChart"/>
    <dgm:cxn modelId="{645C910A-A46B-47C1-B296-2340AC4FF6C7}" type="presOf" srcId="{1D835B15-50CD-441A-BC81-3F9A30F95784}" destId="{8921B114-F68B-46BE-A99D-65E6F2209E5E}" srcOrd="0" destOrd="0" presId="urn:microsoft.com/office/officeart/2009/3/layout/HorizontalOrganizationChart"/>
    <dgm:cxn modelId="{8450809D-3CF2-42D1-A539-47860FE5AE24}" type="presOf" srcId="{1C8DDF1E-8C08-4EF1-A23C-542A9FA5F537}" destId="{7796D526-6E9C-4431-9066-D9BD76642E53}" srcOrd="1" destOrd="0" presId="urn:microsoft.com/office/officeart/2009/3/layout/HorizontalOrganizationChart"/>
    <dgm:cxn modelId="{20A09FAB-5824-4A5F-8EB7-3FB14267F887}" type="presOf" srcId="{4BAC5AB2-9639-4917-A91F-42263811CDD0}" destId="{C442F6CF-6968-415D-A378-9C8882310160}" srcOrd="0" destOrd="0" presId="urn:microsoft.com/office/officeart/2009/3/layout/HorizontalOrganizationChart"/>
    <dgm:cxn modelId="{98EADAE8-9EED-489C-8507-87EF63DB6473}" type="presOf" srcId="{B39A949D-9777-455A-8A04-3F093072AD9D}" destId="{E77A4211-384B-44B6-B64E-0F7F66FA0A04}" srcOrd="0" destOrd="0" presId="urn:microsoft.com/office/officeart/2009/3/layout/HorizontalOrganizationChart"/>
    <dgm:cxn modelId="{8E45E14F-CCE0-4725-ACC0-C31FCE265707}" type="presOf" srcId="{E185C878-0625-4B5B-BA28-A0C8C5766FE9}" destId="{7F037480-A3D9-417E-B729-30B706FBE58B}" srcOrd="1" destOrd="0" presId="urn:microsoft.com/office/officeart/2009/3/layout/HorizontalOrganizationChart"/>
    <dgm:cxn modelId="{0A929D8A-9AC0-4F27-8D46-E75EBAFF58B9}" type="presOf" srcId="{1C8DDF1E-8C08-4EF1-A23C-542A9FA5F537}" destId="{77D21D03-AE89-4BF9-A0F3-F2DACA6490E4}" srcOrd="0" destOrd="0" presId="urn:microsoft.com/office/officeart/2009/3/layout/HorizontalOrganizationChart"/>
    <dgm:cxn modelId="{428A1F32-CF79-4F59-83C1-9971694A1410}" type="presParOf" srcId="{394B3E47-8183-4E1F-B94C-5357455CCED3}" destId="{A7820EA0-27FF-47EF-8CD2-655A5C54A698}" srcOrd="0" destOrd="0" presId="urn:microsoft.com/office/officeart/2009/3/layout/HorizontalOrganizationChart"/>
    <dgm:cxn modelId="{3DF41F8F-72D0-4F32-9B71-1B8C188C2F30}" type="presParOf" srcId="{A7820EA0-27FF-47EF-8CD2-655A5C54A698}" destId="{F1F048BD-F538-48CF-8647-9573F6068E7B}" srcOrd="0" destOrd="0" presId="urn:microsoft.com/office/officeart/2009/3/layout/HorizontalOrganizationChart"/>
    <dgm:cxn modelId="{E4574CC9-FCD5-46BC-8DC1-3603C1DF6017}" type="presParOf" srcId="{F1F048BD-F538-48CF-8647-9573F6068E7B}" destId="{B2136419-29F5-4D9D-B314-4ECA16803E7E}" srcOrd="0" destOrd="0" presId="urn:microsoft.com/office/officeart/2009/3/layout/HorizontalOrganizationChart"/>
    <dgm:cxn modelId="{87A2C581-7077-411C-BBED-29E679BD2FAE}" type="presParOf" srcId="{F1F048BD-F538-48CF-8647-9573F6068E7B}" destId="{613B6635-19A8-4051-B9F1-1D159CE2F762}" srcOrd="1" destOrd="0" presId="urn:microsoft.com/office/officeart/2009/3/layout/HorizontalOrganizationChart"/>
    <dgm:cxn modelId="{B816FDE6-A04C-41AE-BEAB-543785E4EA6E}" type="presParOf" srcId="{A7820EA0-27FF-47EF-8CD2-655A5C54A698}" destId="{EB04213F-589C-4C8B-85D2-0270162340B1}" srcOrd="1" destOrd="0" presId="urn:microsoft.com/office/officeart/2009/3/layout/HorizontalOrganizationChart"/>
    <dgm:cxn modelId="{D77FA6F8-0D2E-463F-B935-44695F020862}" type="presParOf" srcId="{A7820EA0-27FF-47EF-8CD2-655A5C54A698}" destId="{5E7D1337-4867-484F-B353-EBD355D07977}" srcOrd="2" destOrd="0" presId="urn:microsoft.com/office/officeart/2009/3/layout/HorizontalOrganizationChart"/>
    <dgm:cxn modelId="{6C00A209-F71B-447C-92CB-721D52DFF634}" type="presParOf" srcId="{394B3E47-8183-4E1F-B94C-5357455CCED3}" destId="{CC819370-0E1F-4F57-9E96-DACAFABB9ADD}" srcOrd="1" destOrd="0" presId="urn:microsoft.com/office/officeart/2009/3/layout/HorizontalOrganizationChart"/>
    <dgm:cxn modelId="{539C1770-DF86-4054-A5AB-FC6E1C447EAA}" type="presParOf" srcId="{CC819370-0E1F-4F57-9E96-DACAFABB9ADD}" destId="{729F3608-8125-4554-928E-9B224D9555AD}" srcOrd="0" destOrd="0" presId="urn:microsoft.com/office/officeart/2009/3/layout/HorizontalOrganizationChart"/>
    <dgm:cxn modelId="{4DA0E795-B69E-4F5F-B3B5-E1D2393052A1}" type="presParOf" srcId="{729F3608-8125-4554-928E-9B224D9555AD}" destId="{E77A4211-384B-44B6-B64E-0F7F66FA0A04}" srcOrd="0" destOrd="0" presId="urn:microsoft.com/office/officeart/2009/3/layout/HorizontalOrganizationChart"/>
    <dgm:cxn modelId="{C5ADB31B-9DF3-40A6-A03F-B6598C2AEE84}" type="presParOf" srcId="{729F3608-8125-4554-928E-9B224D9555AD}" destId="{EE2AFB05-CA7C-4388-9066-1DDE7819F36C}" srcOrd="1" destOrd="0" presId="urn:microsoft.com/office/officeart/2009/3/layout/HorizontalOrganizationChart"/>
    <dgm:cxn modelId="{B2D63F44-E027-43BD-8067-5CAA9384A0D7}" type="presParOf" srcId="{CC819370-0E1F-4F57-9E96-DACAFABB9ADD}" destId="{EF94C751-A5FD-4ECA-AF5E-9659FE932173}" srcOrd="1" destOrd="0" presId="urn:microsoft.com/office/officeart/2009/3/layout/HorizontalOrganizationChart"/>
    <dgm:cxn modelId="{248CA74E-885D-4282-A857-69C50D270A11}" type="presParOf" srcId="{CC819370-0E1F-4F57-9E96-DACAFABB9ADD}" destId="{4E34EC0B-4D67-4565-B6BF-315CE504C642}" srcOrd="2" destOrd="0" presId="urn:microsoft.com/office/officeart/2009/3/layout/HorizontalOrganizationChart"/>
    <dgm:cxn modelId="{9729C655-30AE-4681-9CFE-45ED71145A00}" type="presParOf" srcId="{394B3E47-8183-4E1F-B94C-5357455CCED3}" destId="{38519C6F-04E7-4A42-8897-86855C15B772}" srcOrd="2" destOrd="0" presId="urn:microsoft.com/office/officeart/2009/3/layout/HorizontalOrganizationChart"/>
    <dgm:cxn modelId="{2A154C61-3B0B-4FFE-9F48-1CDF603B8B09}" type="presParOf" srcId="{38519C6F-04E7-4A42-8897-86855C15B772}" destId="{D8776673-C22F-4B27-8E77-FAF03CDFE796}" srcOrd="0" destOrd="0" presId="urn:microsoft.com/office/officeart/2009/3/layout/HorizontalOrganizationChart"/>
    <dgm:cxn modelId="{E7958316-6A26-4959-B41A-1338D22EAA39}" type="presParOf" srcId="{D8776673-C22F-4B27-8E77-FAF03CDFE796}" destId="{8921B114-F68B-46BE-A99D-65E6F2209E5E}" srcOrd="0" destOrd="0" presId="urn:microsoft.com/office/officeart/2009/3/layout/HorizontalOrganizationChart"/>
    <dgm:cxn modelId="{FCF0BD15-AD57-4556-94ED-B634D7B99868}" type="presParOf" srcId="{D8776673-C22F-4B27-8E77-FAF03CDFE796}" destId="{4FD823ED-A371-48CD-8851-99AA28A359D8}" srcOrd="1" destOrd="0" presId="urn:microsoft.com/office/officeart/2009/3/layout/HorizontalOrganizationChart"/>
    <dgm:cxn modelId="{FB0F7AE3-2F36-4B4F-AA7A-C01CC3104E32}" type="presParOf" srcId="{38519C6F-04E7-4A42-8897-86855C15B772}" destId="{63B49AC1-792F-4E80-B7DC-6566107FBEEB}" srcOrd="1" destOrd="0" presId="urn:microsoft.com/office/officeart/2009/3/layout/HorizontalOrganizationChart"/>
    <dgm:cxn modelId="{520621A7-FE7A-4E68-AD58-61A77FDBEF6E}" type="presParOf" srcId="{63B49AC1-792F-4E80-B7DC-6566107FBEEB}" destId="{C4752335-7D23-47F6-A6E8-67237BA46F7C}" srcOrd="0" destOrd="0" presId="urn:microsoft.com/office/officeart/2009/3/layout/HorizontalOrganizationChart"/>
    <dgm:cxn modelId="{D30B6EE5-AE54-4AC2-80B8-A1B589074DC4}" type="presParOf" srcId="{63B49AC1-792F-4E80-B7DC-6566107FBEEB}" destId="{4EAEB07E-D3E2-4C98-B51C-D0CF1C1C88AB}" srcOrd="1" destOrd="0" presId="urn:microsoft.com/office/officeart/2009/3/layout/HorizontalOrganizationChart"/>
    <dgm:cxn modelId="{198C6033-5581-4D61-94D9-5D8038014744}" type="presParOf" srcId="{4EAEB07E-D3E2-4C98-B51C-D0CF1C1C88AB}" destId="{2561D4CF-A1BF-4BD7-ADBA-9FC729F924B4}" srcOrd="0" destOrd="0" presId="urn:microsoft.com/office/officeart/2009/3/layout/HorizontalOrganizationChart"/>
    <dgm:cxn modelId="{0AFAABD5-23B8-4F78-B3CB-C1C0615272B0}" type="presParOf" srcId="{2561D4CF-A1BF-4BD7-ADBA-9FC729F924B4}" destId="{C442F6CF-6968-415D-A378-9C8882310160}" srcOrd="0" destOrd="0" presId="urn:microsoft.com/office/officeart/2009/3/layout/HorizontalOrganizationChart"/>
    <dgm:cxn modelId="{807A2DEE-E892-4D6C-B2C3-C8519F614F21}" type="presParOf" srcId="{2561D4CF-A1BF-4BD7-ADBA-9FC729F924B4}" destId="{46AA48CB-6B17-47FD-929A-0FAE1D975CD0}" srcOrd="1" destOrd="0" presId="urn:microsoft.com/office/officeart/2009/3/layout/HorizontalOrganizationChart"/>
    <dgm:cxn modelId="{0258B027-AEC4-4776-8C66-A9B16EF58D7F}" type="presParOf" srcId="{4EAEB07E-D3E2-4C98-B51C-D0CF1C1C88AB}" destId="{9620CDFA-DA4C-4A9D-856F-135A2BEDC59C}" srcOrd="1" destOrd="0" presId="urn:microsoft.com/office/officeart/2009/3/layout/HorizontalOrganizationChart"/>
    <dgm:cxn modelId="{86C05CCF-0132-434D-A0A1-B01AB78E07C8}" type="presParOf" srcId="{4EAEB07E-D3E2-4C98-B51C-D0CF1C1C88AB}" destId="{F6C1B53C-132D-4941-A0B8-9B78EDBC3E10}" srcOrd="2" destOrd="0" presId="urn:microsoft.com/office/officeart/2009/3/layout/HorizontalOrganizationChart"/>
    <dgm:cxn modelId="{2ACA35F6-8E69-4D56-8F1C-3DF8FB917855}" type="presParOf" srcId="{38519C6F-04E7-4A42-8897-86855C15B772}" destId="{99306831-B969-482E-9D4D-7C7F6797747C}" srcOrd="2" destOrd="0" presId="urn:microsoft.com/office/officeart/2009/3/layout/HorizontalOrganizationChart"/>
    <dgm:cxn modelId="{9FBE3D6F-A583-45E3-B64E-71650A893A8A}" type="presParOf" srcId="{394B3E47-8183-4E1F-B94C-5357455CCED3}" destId="{A75A9D23-4566-414E-A50F-0DCC8E46C237}" srcOrd="3" destOrd="0" presId="urn:microsoft.com/office/officeart/2009/3/layout/HorizontalOrganizationChart"/>
    <dgm:cxn modelId="{CBD7C4AA-A6BA-41C2-839E-057DFBBA16B2}" type="presParOf" srcId="{A75A9D23-4566-414E-A50F-0DCC8E46C237}" destId="{55A17291-B30C-41DC-A5D1-5D42AEF6E874}" srcOrd="0" destOrd="0" presId="urn:microsoft.com/office/officeart/2009/3/layout/HorizontalOrganizationChart"/>
    <dgm:cxn modelId="{7DAA81E4-84D9-43C2-8E36-E2DBE3416B9D}" type="presParOf" srcId="{55A17291-B30C-41DC-A5D1-5D42AEF6E874}" destId="{A74688AA-2739-4A8A-9893-D36767EEA7CA}" srcOrd="0" destOrd="0" presId="urn:microsoft.com/office/officeart/2009/3/layout/HorizontalOrganizationChart"/>
    <dgm:cxn modelId="{DA826CA1-7117-48A9-9BD9-1EE60E4C3249}" type="presParOf" srcId="{55A17291-B30C-41DC-A5D1-5D42AEF6E874}" destId="{7F037480-A3D9-417E-B729-30B706FBE58B}" srcOrd="1" destOrd="0" presId="urn:microsoft.com/office/officeart/2009/3/layout/HorizontalOrganizationChart"/>
    <dgm:cxn modelId="{3A329430-EF96-4930-8AE8-57C047EF04C4}" type="presParOf" srcId="{A75A9D23-4566-414E-A50F-0DCC8E46C237}" destId="{B2C1F0B1-DBEF-4F78-A142-AF5029BE29F3}" srcOrd="1" destOrd="0" presId="urn:microsoft.com/office/officeart/2009/3/layout/HorizontalOrganizationChart"/>
    <dgm:cxn modelId="{079110EB-D170-4773-92BA-AF4C4E74B63F}" type="presParOf" srcId="{B2C1F0B1-DBEF-4F78-A142-AF5029BE29F3}" destId="{6CDE0AA8-E1A9-4E24-9D52-23A7C2E1FE32}" srcOrd="0" destOrd="0" presId="urn:microsoft.com/office/officeart/2009/3/layout/HorizontalOrganizationChart"/>
    <dgm:cxn modelId="{B1D3D3C1-B04E-4811-A8CB-53ADC1A5512B}" type="presParOf" srcId="{B2C1F0B1-DBEF-4F78-A142-AF5029BE29F3}" destId="{0F179571-A3EE-4C3B-96F7-F00BCFFFC7FC}" srcOrd="1" destOrd="0" presId="urn:microsoft.com/office/officeart/2009/3/layout/HorizontalOrganizationChart"/>
    <dgm:cxn modelId="{25634E50-B649-47D5-B686-07C11430531E}" type="presParOf" srcId="{0F179571-A3EE-4C3B-96F7-F00BCFFFC7FC}" destId="{4FB4D871-4001-41AE-8456-2DDBFC1BB99D}" srcOrd="0" destOrd="0" presId="urn:microsoft.com/office/officeart/2009/3/layout/HorizontalOrganizationChart"/>
    <dgm:cxn modelId="{938D4409-28B4-4351-B75E-C0C14539767C}" type="presParOf" srcId="{4FB4D871-4001-41AE-8456-2DDBFC1BB99D}" destId="{77D21D03-AE89-4BF9-A0F3-F2DACA6490E4}" srcOrd="0" destOrd="0" presId="urn:microsoft.com/office/officeart/2009/3/layout/HorizontalOrganizationChart"/>
    <dgm:cxn modelId="{080CE56F-EFE9-49F8-BD25-8217400C3595}" type="presParOf" srcId="{4FB4D871-4001-41AE-8456-2DDBFC1BB99D}" destId="{7796D526-6E9C-4431-9066-D9BD76642E53}" srcOrd="1" destOrd="0" presId="urn:microsoft.com/office/officeart/2009/3/layout/HorizontalOrganizationChart"/>
    <dgm:cxn modelId="{C38528FF-5FD1-4174-9B13-38C0D4A3FB6C}" type="presParOf" srcId="{0F179571-A3EE-4C3B-96F7-F00BCFFFC7FC}" destId="{5E5C32CA-DC72-4A89-ADEB-68D13098B258}" srcOrd="1" destOrd="0" presId="urn:microsoft.com/office/officeart/2009/3/layout/HorizontalOrganizationChart"/>
    <dgm:cxn modelId="{F2D8AC6F-8030-4CD9-B853-3B51F88458C8}" type="presParOf" srcId="{5E5C32CA-DC72-4A89-ADEB-68D13098B258}" destId="{A814B000-3A96-44B5-ADB0-8F2678E58C47}" srcOrd="0" destOrd="0" presId="urn:microsoft.com/office/officeart/2009/3/layout/HorizontalOrganizationChart"/>
    <dgm:cxn modelId="{F481D636-EC75-4E3B-A4E6-723CA367860C}" type="presParOf" srcId="{5E5C32CA-DC72-4A89-ADEB-68D13098B258}" destId="{DF625794-A5E4-4E1D-BC5E-C594850F4741}" srcOrd="1" destOrd="0" presId="urn:microsoft.com/office/officeart/2009/3/layout/HorizontalOrganizationChart"/>
    <dgm:cxn modelId="{20631CE9-EB77-4E02-9E87-E5651973BB4A}" type="presParOf" srcId="{DF625794-A5E4-4E1D-BC5E-C594850F4741}" destId="{03EAA98C-3037-4DE7-9A8F-87E13EA4ACA3}" srcOrd="0" destOrd="0" presId="urn:microsoft.com/office/officeart/2009/3/layout/HorizontalOrganizationChart"/>
    <dgm:cxn modelId="{1992FD7C-D339-4A88-BD09-FB173A276EF2}" type="presParOf" srcId="{03EAA98C-3037-4DE7-9A8F-87E13EA4ACA3}" destId="{DDE995EE-6F52-41B5-B44E-FB10EC992EA2}" srcOrd="0" destOrd="0" presId="urn:microsoft.com/office/officeart/2009/3/layout/HorizontalOrganizationChart"/>
    <dgm:cxn modelId="{0244D5D6-C503-4AE5-866F-92E2CC37D7DE}" type="presParOf" srcId="{03EAA98C-3037-4DE7-9A8F-87E13EA4ACA3}" destId="{413C5B02-316E-45EF-9317-57052E559351}" srcOrd="1" destOrd="0" presId="urn:microsoft.com/office/officeart/2009/3/layout/HorizontalOrganizationChart"/>
    <dgm:cxn modelId="{38B5B689-31FF-490F-A61A-F305A2BBCE64}" type="presParOf" srcId="{DF625794-A5E4-4E1D-BC5E-C594850F4741}" destId="{828173D2-7A55-4436-901C-057B59C3528D}" srcOrd="1" destOrd="0" presId="urn:microsoft.com/office/officeart/2009/3/layout/HorizontalOrganizationChart"/>
    <dgm:cxn modelId="{B14AB9A5-11F6-4989-B71D-476837F4693B}" type="presParOf" srcId="{DF625794-A5E4-4E1D-BC5E-C594850F4741}" destId="{9F292030-4908-4DE5-A96C-9F094A55C983}" srcOrd="2" destOrd="0" presId="urn:microsoft.com/office/officeart/2009/3/layout/HorizontalOrganizationChart"/>
    <dgm:cxn modelId="{7FB99D3C-ACD3-480D-A54E-CABBF473778D}" type="presParOf" srcId="{5E5C32CA-DC72-4A89-ADEB-68D13098B258}" destId="{6D4DD1F2-5C4B-44BE-BBBE-08BAB38D8C76}" srcOrd="2" destOrd="0" presId="urn:microsoft.com/office/officeart/2009/3/layout/HorizontalOrganizationChart"/>
    <dgm:cxn modelId="{BD2DD094-365D-4627-92C4-3AAA3070626E}" type="presParOf" srcId="{5E5C32CA-DC72-4A89-ADEB-68D13098B258}" destId="{01B74A69-CFDF-4548-9037-FDC90FCE2E60}" srcOrd="3" destOrd="0" presId="urn:microsoft.com/office/officeart/2009/3/layout/HorizontalOrganizationChart"/>
    <dgm:cxn modelId="{9FAFB8E9-518D-4227-B00C-8EB709D9CCCD}" type="presParOf" srcId="{01B74A69-CFDF-4548-9037-FDC90FCE2E60}" destId="{F7FBAD8F-C458-4971-A435-0D3C55BDC9D5}" srcOrd="0" destOrd="0" presId="urn:microsoft.com/office/officeart/2009/3/layout/HorizontalOrganizationChart"/>
    <dgm:cxn modelId="{2C1065F5-D4F2-424A-BA20-37559F28799C}" type="presParOf" srcId="{F7FBAD8F-C458-4971-A435-0D3C55BDC9D5}" destId="{AD8C2618-2690-4DD2-A763-ED6272943014}" srcOrd="0" destOrd="0" presId="urn:microsoft.com/office/officeart/2009/3/layout/HorizontalOrganizationChart"/>
    <dgm:cxn modelId="{DC13BA2C-BA63-4AC7-88E1-612963BA673A}" type="presParOf" srcId="{F7FBAD8F-C458-4971-A435-0D3C55BDC9D5}" destId="{5324DCDE-2FAF-4C5D-AFD7-BC0A1BC3B599}" srcOrd="1" destOrd="0" presId="urn:microsoft.com/office/officeart/2009/3/layout/HorizontalOrganizationChart"/>
    <dgm:cxn modelId="{561D70CB-43C4-4370-80EF-FC348F504BEE}" type="presParOf" srcId="{01B74A69-CFDF-4548-9037-FDC90FCE2E60}" destId="{BBE6DE5B-943A-4FED-94DF-080B337FA8DE}" srcOrd="1" destOrd="0" presId="urn:microsoft.com/office/officeart/2009/3/layout/HorizontalOrganizationChart"/>
    <dgm:cxn modelId="{082D1ED3-D5F3-4A75-B72A-3E19B82856DC}" type="presParOf" srcId="{01B74A69-CFDF-4548-9037-FDC90FCE2E60}" destId="{FA5F4FDE-9F78-4714-8C5F-3CEF76EB5CA5}" srcOrd="2" destOrd="0" presId="urn:microsoft.com/office/officeart/2009/3/layout/HorizontalOrganizationChart"/>
    <dgm:cxn modelId="{80575402-08B8-46BF-B1A3-6A7015EE5367}" type="presParOf" srcId="{5E5C32CA-DC72-4A89-ADEB-68D13098B258}" destId="{25C5BC6A-518E-44D3-8A31-D2B6F4554F32}" srcOrd="4" destOrd="0" presId="urn:microsoft.com/office/officeart/2009/3/layout/HorizontalOrganizationChart"/>
    <dgm:cxn modelId="{C1C753FC-D531-4CBF-BC61-6956EDB0D791}" type="presParOf" srcId="{5E5C32CA-DC72-4A89-ADEB-68D13098B258}" destId="{871188FE-64E2-46C9-827F-6617D4592CF0}" srcOrd="5" destOrd="0" presId="urn:microsoft.com/office/officeart/2009/3/layout/HorizontalOrganizationChart"/>
    <dgm:cxn modelId="{51230ED2-24EE-4E80-8CE8-851F14E4CB24}" type="presParOf" srcId="{871188FE-64E2-46C9-827F-6617D4592CF0}" destId="{6112E031-0049-4FCC-A639-8FEDDA31CE1D}" srcOrd="0" destOrd="0" presId="urn:microsoft.com/office/officeart/2009/3/layout/HorizontalOrganizationChart"/>
    <dgm:cxn modelId="{984C6058-8C87-4AE3-9BBF-16DE86FFA339}" type="presParOf" srcId="{6112E031-0049-4FCC-A639-8FEDDA31CE1D}" destId="{134777EA-00D8-410B-8994-3C89DB15A912}" srcOrd="0" destOrd="0" presId="urn:microsoft.com/office/officeart/2009/3/layout/HorizontalOrganizationChart"/>
    <dgm:cxn modelId="{A856BB37-F8F8-41B9-A9ED-1C728094C6B3}" type="presParOf" srcId="{6112E031-0049-4FCC-A639-8FEDDA31CE1D}" destId="{AE8A7786-D1F3-4E54-8F05-BF5F3296384C}" srcOrd="1" destOrd="0" presId="urn:microsoft.com/office/officeart/2009/3/layout/HorizontalOrganizationChart"/>
    <dgm:cxn modelId="{65ABE9A5-1C3B-458B-845D-78C0922CAF05}" type="presParOf" srcId="{871188FE-64E2-46C9-827F-6617D4592CF0}" destId="{AB01A756-5842-409A-AE1C-6C5BC5B3817F}" srcOrd="1" destOrd="0" presId="urn:microsoft.com/office/officeart/2009/3/layout/HorizontalOrganizationChart"/>
    <dgm:cxn modelId="{A7464673-C052-4FFE-9C94-C384C4A060F8}" type="presParOf" srcId="{871188FE-64E2-46C9-827F-6617D4592CF0}" destId="{151D3266-0CDF-4258-BF0C-2C2570968B43}" srcOrd="2" destOrd="0" presId="urn:microsoft.com/office/officeart/2009/3/layout/HorizontalOrganizationChart"/>
    <dgm:cxn modelId="{DF29BCC8-0849-42C5-8A14-9BD0D4CDD70A}" type="presParOf" srcId="{0F179571-A3EE-4C3B-96F7-F00BCFFFC7FC}" destId="{159B6848-A3C4-4EB4-B7B3-D052AA2C32D4}" srcOrd="2" destOrd="0" presId="urn:microsoft.com/office/officeart/2009/3/layout/HorizontalOrganizationChart"/>
    <dgm:cxn modelId="{A7FE2DD1-58B7-40F0-A777-E77C56C053A4}" type="presParOf" srcId="{A75A9D23-4566-414E-A50F-0DCC8E46C237}" destId="{C95E76E1-4EE0-46FB-835A-58F3562F665E}"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88EEEC-B69E-4724-8D45-C30F96E36D1D}" type="doc">
      <dgm:prSet loTypeId="urn:microsoft.com/office/officeart/2005/8/layout/hierarchy1" loCatId="hierarchy" qsTypeId="urn:microsoft.com/office/officeart/2005/8/quickstyle/simple4" qsCatId="simple" csTypeId="urn:microsoft.com/office/officeart/2005/8/colors/accent5_2" csCatId="accent5" phldr="1"/>
      <dgm:spPr/>
      <dgm:t>
        <a:bodyPr/>
        <a:lstStyle/>
        <a:p>
          <a:endParaRPr lang="en-US"/>
        </a:p>
      </dgm:t>
    </dgm:pt>
    <dgm:pt modelId="{7A4F6064-2F0F-4D3E-865A-CD340C735B02}">
      <dgm:prSet/>
      <dgm:spPr/>
      <dgm:t>
        <a:bodyPr/>
        <a:lstStyle/>
        <a:p>
          <a:r>
            <a:rPr lang="en-US" dirty="0"/>
            <a:t>In January the average compliance was 27.8%</a:t>
          </a:r>
        </a:p>
      </dgm:t>
    </dgm:pt>
    <dgm:pt modelId="{3B1677CF-DDD7-4C62-A188-C064DDC9147A}" type="parTrans" cxnId="{FE412C97-CD8B-4CA7-A1A1-23AAB09424E3}">
      <dgm:prSet/>
      <dgm:spPr/>
      <dgm:t>
        <a:bodyPr/>
        <a:lstStyle/>
        <a:p>
          <a:endParaRPr lang="en-US"/>
        </a:p>
      </dgm:t>
    </dgm:pt>
    <dgm:pt modelId="{30617D73-FA26-48FA-924E-139E439F3FA6}" type="sibTrans" cxnId="{FE412C97-CD8B-4CA7-A1A1-23AAB09424E3}">
      <dgm:prSet/>
      <dgm:spPr/>
      <dgm:t>
        <a:bodyPr/>
        <a:lstStyle/>
        <a:p>
          <a:endParaRPr lang="en-US"/>
        </a:p>
      </dgm:t>
    </dgm:pt>
    <dgm:pt modelId="{6986286D-AD9B-4430-BAA5-2374FEC8635E}">
      <dgm:prSet/>
      <dgm:spPr/>
      <dgm:t>
        <a:bodyPr/>
        <a:lstStyle/>
        <a:p>
          <a:r>
            <a:rPr lang="en-US" dirty="0"/>
            <a:t>In February the average compliance was 27.2%</a:t>
          </a:r>
        </a:p>
      </dgm:t>
    </dgm:pt>
    <dgm:pt modelId="{66D05167-65E5-42AC-8211-A9DEF251F9C2}" type="parTrans" cxnId="{6DBFE729-A2FA-4A4A-B608-961CA10C7599}">
      <dgm:prSet/>
      <dgm:spPr/>
      <dgm:t>
        <a:bodyPr/>
        <a:lstStyle/>
        <a:p>
          <a:endParaRPr lang="en-US"/>
        </a:p>
      </dgm:t>
    </dgm:pt>
    <dgm:pt modelId="{A66D613C-4B76-4AC8-9EFA-936D697B0C70}" type="sibTrans" cxnId="{6DBFE729-A2FA-4A4A-B608-961CA10C7599}">
      <dgm:prSet/>
      <dgm:spPr/>
      <dgm:t>
        <a:bodyPr/>
        <a:lstStyle/>
        <a:p>
          <a:endParaRPr lang="en-US"/>
        </a:p>
      </dgm:t>
    </dgm:pt>
    <dgm:pt modelId="{9F63C7C5-0B4B-4795-892D-9B120D2D08CA}">
      <dgm:prSet/>
      <dgm:spPr/>
      <dgm:t>
        <a:bodyPr/>
        <a:lstStyle/>
        <a:p>
          <a:r>
            <a:rPr lang="en-US" dirty="0"/>
            <a:t>In March the average compliance was 35.4%</a:t>
          </a:r>
        </a:p>
      </dgm:t>
    </dgm:pt>
    <dgm:pt modelId="{8BFDCAE6-E001-433D-8E96-46B2957795AF}" type="parTrans" cxnId="{77E8465E-17F7-4B65-A1A8-1C0B0445D145}">
      <dgm:prSet/>
      <dgm:spPr/>
      <dgm:t>
        <a:bodyPr/>
        <a:lstStyle/>
        <a:p>
          <a:endParaRPr lang="en-US"/>
        </a:p>
      </dgm:t>
    </dgm:pt>
    <dgm:pt modelId="{38DA5160-0641-4AB3-86C3-46DAA770A7B3}" type="sibTrans" cxnId="{77E8465E-17F7-4B65-A1A8-1C0B0445D145}">
      <dgm:prSet/>
      <dgm:spPr/>
      <dgm:t>
        <a:bodyPr/>
        <a:lstStyle/>
        <a:p>
          <a:endParaRPr lang="en-US"/>
        </a:p>
      </dgm:t>
    </dgm:pt>
    <dgm:pt modelId="{AAB9B348-D8A6-4271-9C55-F07BADAA2AB9}" type="pres">
      <dgm:prSet presAssocID="{AD88EEEC-B69E-4724-8D45-C30F96E36D1D}" presName="hierChild1" presStyleCnt="0">
        <dgm:presLayoutVars>
          <dgm:chPref val="1"/>
          <dgm:dir/>
          <dgm:animOne val="branch"/>
          <dgm:animLvl val="lvl"/>
          <dgm:resizeHandles/>
        </dgm:presLayoutVars>
      </dgm:prSet>
      <dgm:spPr/>
      <dgm:t>
        <a:bodyPr/>
        <a:lstStyle/>
        <a:p>
          <a:endParaRPr lang="en-US"/>
        </a:p>
      </dgm:t>
    </dgm:pt>
    <dgm:pt modelId="{C45E480A-C3BA-450F-9051-51E105DD9635}" type="pres">
      <dgm:prSet presAssocID="{7A4F6064-2F0F-4D3E-865A-CD340C735B02}" presName="hierRoot1" presStyleCnt="0"/>
      <dgm:spPr/>
    </dgm:pt>
    <dgm:pt modelId="{94393F36-7814-4AB8-8035-D3B546376E01}" type="pres">
      <dgm:prSet presAssocID="{7A4F6064-2F0F-4D3E-865A-CD340C735B02}" presName="composite" presStyleCnt="0"/>
      <dgm:spPr/>
    </dgm:pt>
    <dgm:pt modelId="{C20C6BDF-7DAE-4F17-BA0F-787A58F03ACF}" type="pres">
      <dgm:prSet presAssocID="{7A4F6064-2F0F-4D3E-865A-CD340C735B02}" presName="background" presStyleLbl="node0" presStyleIdx="0" presStyleCnt="3"/>
      <dgm:spPr/>
    </dgm:pt>
    <dgm:pt modelId="{6331A36E-B619-4ABC-876E-2C394FB30DD4}" type="pres">
      <dgm:prSet presAssocID="{7A4F6064-2F0F-4D3E-865A-CD340C735B02}" presName="text" presStyleLbl="fgAcc0" presStyleIdx="0" presStyleCnt="3">
        <dgm:presLayoutVars>
          <dgm:chPref val="3"/>
        </dgm:presLayoutVars>
      </dgm:prSet>
      <dgm:spPr/>
      <dgm:t>
        <a:bodyPr/>
        <a:lstStyle/>
        <a:p>
          <a:endParaRPr lang="en-US"/>
        </a:p>
      </dgm:t>
    </dgm:pt>
    <dgm:pt modelId="{29AC06D0-D598-4987-B4F9-0186F921C552}" type="pres">
      <dgm:prSet presAssocID="{7A4F6064-2F0F-4D3E-865A-CD340C735B02}" presName="hierChild2" presStyleCnt="0"/>
      <dgm:spPr/>
    </dgm:pt>
    <dgm:pt modelId="{9D39E211-F088-48D9-9A91-7ECB0C8CCA1E}" type="pres">
      <dgm:prSet presAssocID="{6986286D-AD9B-4430-BAA5-2374FEC8635E}" presName="hierRoot1" presStyleCnt="0"/>
      <dgm:spPr/>
    </dgm:pt>
    <dgm:pt modelId="{263F0F74-1E5A-4A61-B97E-4AE8C696B0CD}" type="pres">
      <dgm:prSet presAssocID="{6986286D-AD9B-4430-BAA5-2374FEC8635E}" presName="composite" presStyleCnt="0"/>
      <dgm:spPr/>
    </dgm:pt>
    <dgm:pt modelId="{D7F2F521-0C79-4BD5-9F02-BD33C07696BE}" type="pres">
      <dgm:prSet presAssocID="{6986286D-AD9B-4430-BAA5-2374FEC8635E}" presName="background" presStyleLbl="node0" presStyleIdx="1" presStyleCnt="3"/>
      <dgm:spPr/>
    </dgm:pt>
    <dgm:pt modelId="{8382B9B6-90DE-4408-AA76-2B866BB773C7}" type="pres">
      <dgm:prSet presAssocID="{6986286D-AD9B-4430-BAA5-2374FEC8635E}" presName="text" presStyleLbl="fgAcc0" presStyleIdx="1" presStyleCnt="3">
        <dgm:presLayoutVars>
          <dgm:chPref val="3"/>
        </dgm:presLayoutVars>
      </dgm:prSet>
      <dgm:spPr/>
      <dgm:t>
        <a:bodyPr/>
        <a:lstStyle/>
        <a:p>
          <a:endParaRPr lang="en-US"/>
        </a:p>
      </dgm:t>
    </dgm:pt>
    <dgm:pt modelId="{15F6DFE0-DF38-478B-A547-4B64373AFB71}" type="pres">
      <dgm:prSet presAssocID="{6986286D-AD9B-4430-BAA5-2374FEC8635E}" presName="hierChild2" presStyleCnt="0"/>
      <dgm:spPr/>
    </dgm:pt>
    <dgm:pt modelId="{B3603E72-7F3C-4E6E-B37D-909CC5FCE265}" type="pres">
      <dgm:prSet presAssocID="{9F63C7C5-0B4B-4795-892D-9B120D2D08CA}" presName="hierRoot1" presStyleCnt="0"/>
      <dgm:spPr/>
    </dgm:pt>
    <dgm:pt modelId="{D5F18A5C-F04C-417A-BE39-6D32C7E77716}" type="pres">
      <dgm:prSet presAssocID="{9F63C7C5-0B4B-4795-892D-9B120D2D08CA}" presName="composite" presStyleCnt="0"/>
      <dgm:spPr/>
    </dgm:pt>
    <dgm:pt modelId="{0BB6B04C-9593-41ED-BACE-DCE8DB30FD1F}" type="pres">
      <dgm:prSet presAssocID="{9F63C7C5-0B4B-4795-892D-9B120D2D08CA}" presName="background" presStyleLbl="node0" presStyleIdx="2" presStyleCnt="3"/>
      <dgm:spPr/>
    </dgm:pt>
    <dgm:pt modelId="{C0501264-802F-4B01-92EA-9673BB9C0C8A}" type="pres">
      <dgm:prSet presAssocID="{9F63C7C5-0B4B-4795-892D-9B120D2D08CA}" presName="text" presStyleLbl="fgAcc0" presStyleIdx="2" presStyleCnt="3">
        <dgm:presLayoutVars>
          <dgm:chPref val="3"/>
        </dgm:presLayoutVars>
      </dgm:prSet>
      <dgm:spPr/>
      <dgm:t>
        <a:bodyPr/>
        <a:lstStyle/>
        <a:p>
          <a:endParaRPr lang="en-US"/>
        </a:p>
      </dgm:t>
    </dgm:pt>
    <dgm:pt modelId="{4DBD215F-157A-40BC-837D-EAC0A047EDBE}" type="pres">
      <dgm:prSet presAssocID="{9F63C7C5-0B4B-4795-892D-9B120D2D08CA}" presName="hierChild2" presStyleCnt="0"/>
      <dgm:spPr/>
    </dgm:pt>
  </dgm:ptLst>
  <dgm:cxnLst>
    <dgm:cxn modelId="{5BFE7AD9-4591-460F-9695-71518E8B3257}" type="presOf" srcId="{7A4F6064-2F0F-4D3E-865A-CD340C735B02}" destId="{6331A36E-B619-4ABC-876E-2C394FB30DD4}" srcOrd="0" destOrd="0" presId="urn:microsoft.com/office/officeart/2005/8/layout/hierarchy1"/>
    <dgm:cxn modelId="{FE412C97-CD8B-4CA7-A1A1-23AAB09424E3}" srcId="{AD88EEEC-B69E-4724-8D45-C30F96E36D1D}" destId="{7A4F6064-2F0F-4D3E-865A-CD340C735B02}" srcOrd="0" destOrd="0" parTransId="{3B1677CF-DDD7-4C62-A188-C064DDC9147A}" sibTransId="{30617D73-FA26-48FA-924E-139E439F3FA6}"/>
    <dgm:cxn modelId="{77E8465E-17F7-4B65-A1A8-1C0B0445D145}" srcId="{AD88EEEC-B69E-4724-8D45-C30F96E36D1D}" destId="{9F63C7C5-0B4B-4795-892D-9B120D2D08CA}" srcOrd="2" destOrd="0" parTransId="{8BFDCAE6-E001-433D-8E96-46B2957795AF}" sibTransId="{38DA5160-0641-4AB3-86C3-46DAA770A7B3}"/>
    <dgm:cxn modelId="{72F01794-DF49-450A-A95F-48DD392B2D44}" type="presOf" srcId="{AD88EEEC-B69E-4724-8D45-C30F96E36D1D}" destId="{AAB9B348-D8A6-4271-9C55-F07BADAA2AB9}" srcOrd="0" destOrd="0" presId="urn:microsoft.com/office/officeart/2005/8/layout/hierarchy1"/>
    <dgm:cxn modelId="{4C3E0D98-D461-4B3E-A2A7-990E750EB786}" type="presOf" srcId="{9F63C7C5-0B4B-4795-892D-9B120D2D08CA}" destId="{C0501264-802F-4B01-92EA-9673BB9C0C8A}" srcOrd="0" destOrd="0" presId="urn:microsoft.com/office/officeart/2005/8/layout/hierarchy1"/>
    <dgm:cxn modelId="{1C74A6A5-CA19-49BB-B798-A5DFF2927882}" type="presOf" srcId="{6986286D-AD9B-4430-BAA5-2374FEC8635E}" destId="{8382B9B6-90DE-4408-AA76-2B866BB773C7}" srcOrd="0" destOrd="0" presId="urn:microsoft.com/office/officeart/2005/8/layout/hierarchy1"/>
    <dgm:cxn modelId="{6DBFE729-A2FA-4A4A-B608-961CA10C7599}" srcId="{AD88EEEC-B69E-4724-8D45-C30F96E36D1D}" destId="{6986286D-AD9B-4430-BAA5-2374FEC8635E}" srcOrd="1" destOrd="0" parTransId="{66D05167-65E5-42AC-8211-A9DEF251F9C2}" sibTransId="{A66D613C-4B76-4AC8-9EFA-936D697B0C70}"/>
    <dgm:cxn modelId="{8FFE436F-FE5A-4A0A-8851-2196D19D5B6D}" type="presParOf" srcId="{AAB9B348-D8A6-4271-9C55-F07BADAA2AB9}" destId="{C45E480A-C3BA-450F-9051-51E105DD9635}" srcOrd="0" destOrd="0" presId="urn:microsoft.com/office/officeart/2005/8/layout/hierarchy1"/>
    <dgm:cxn modelId="{21DD95D4-43C6-4788-9B92-87A7E46B8F47}" type="presParOf" srcId="{C45E480A-C3BA-450F-9051-51E105DD9635}" destId="{94393F36-7814-4AB8-8035-D3B546376E01}" srcOrd="0" destOrd="0" presId="urn:microsoft.com/office/officeart/2005/8/layout/hierarchy1"/>
    <dgm:cxn modelId="{F78F1769-B017-430E-9234-038F27C34FFA}" type="presParOf" srcId="{94393F36-7814-4AB8-8035-D3B546376E01}" destId="{C20C6BDF-7DAE-4F17-BA0F-787A58F03ACF}" srcOrd="0" destOrd="0" presId="urn:microsoft.com/office/officeart/2005/8/layout/hierarchy1"/>
    <dgm:cxn modelId="{904DB3E1-E5AC-47A7-8287-8E5CDA24C820}" type="presParOf" srcId="{94393F36-7814-4AB8-8035-D3B546376E01}" destId="{6331A36E-B619-4ABC-876E-2C394FB30DD4}" srcOrd="1" destOrd="0" presId="urn:microsoft.com/office/officeart/2005/8/layout/hierarchy1"/>
    <dgm:cxn modelId="{6B8B5474-107E-4499-8363-4BE0032F7F4F}" type="presParOf" srcId="{C45E480A-C3BA-450F-9051-51E105DD9635}" destId="{29AC06D0-D598-4987-B4F9-0186F921C552}" srcOrd="1" destOrd="0" presId="urn:microsoft.com/office/officeart/2005/8/layout/hierarchy1"/>
    <dgm:cxn modelId="{160CCF40-2454-4E6C-8192-98C9C187D179}" type="presParOf" srcId="{AAB9B348-D8A6-4271-9C55-F07BADAA2AB9}" destId="{9D39E211-F088-48D9-9A91-7ECB0C8CCA1E}" srcOrd="1" destOrd="0" presId="urn:microsoft.com/office/officeart/2005/8/layout/hierarchy1"/>
    <dgm:cxn modelId="{B3C35515-F9F7-47FE-AE1B-A4EEE874CE17}" type="presParOf" srcId="{9D39E211-F088-48D9-9A91-7ECB0C8CCA1E}" destId="{263F0F74-1E5A-4A61-B97E-4AE8C696B0CD}" srcOrd="0" destOrd="0" presId="urn:microsoft.com/office/officeart/2005/8/layout/hierarchy1"/>
    <dgm:cxn modelId="{3976633A-49E9-4E0D-BA7A-2101DE8DB414}" type="presParOf" srcId="{263F0F74-1E5A-4A61-B97E-4AE8C696B0CD}" destId="{D7F2F521-0C79-4BD5-9F02-BD33C07696BE}" srcOrd="0" destOrd="0" presId="urn:microsoft.com/office/officeart/2005/8/layout/hierarchy1"/>
    <dgm:cxn modelId="{98745EB7-0069-4A94-98C5-967ABF1FDF12}" type="presParOf" srcId="{263F0F74-1E5A-4A61-B97E-4AE8C696B0CD}" destId="{8382B9B6-90DE-4408-AA76-2B866BB773C7}" srcOrd="1" destOrd="0" presId="urn:microsoft.com/office/officeart/2005/8/layout/hierarchy1"/>
    <dgm:cxn modelId="{E6F8CCD8-3A49-4701-BE94-C1075ADB42BE}" type="presParOf" srcId="{9D39E211-F088-48D9-9A91-7ECB0C8CCA1E}" destId="{15F6DFE0-DF38-478B-A547-4B64373AFB71}" srcOrd="1" destOrd="0" presId="urn:microsoft.com/office/officeart/2005/8/layout/hierarchy1"/>
    <dgm:cxn modelId="{EFAB4305-9066-47A8-AEEF-21FE6F018165}" type="presParOf" srcId="{AAB9B348-D8A6-4271-9C55-F07BADAA2AB9}" destId="{B3603E72-7F3C-4E6E-B37D-909CC5FCE265}" srcOrd="2" destOrd="0" presId="urn:microsoft.com/office/officeart/2005/8/layout/hierarchy1"/>
    <dgm:cxn modelId="{CD0D3791-4CEE-42F4-B7C8-A79AF51DCF4F}" type="presParOf" srcId="{B3603E72-7F3C-4E6E-B37D-909CC5FCE265}" destId="{D5F18A5C-F04C-417A-BE39-6D32C7E77716}" srcOrd="0" destOrd="0" presId="urn:microsoft.com/office/officeart/2005/8/layout/hierarchy1"/>
    <dgm:cxn modelId="{51C757DD-2251-4F33-85EA-40C716FB1634}" type="presParOf" srcId="{D5F18A5C-F04C-417A-BE39-6D32C7E77716}" destId="{0BB6B04C-9593-41ED-BACE-DCE8DB30FD1F}" srcOrd="0" destOrd="0" presId="urn:microsoft.com/office/officeart/2005/8/layout/hierarchy1"/>
    <dgm:cxn modelId="{E590B781-E4D9-4DE7-978C-7B3E441A92FC}" type="presParOf" srcId="{D5F18A5C-F04C-417A-BE39-6D32C7E77716}" destId="{C0501264-802F-4B01-92EA-9673BB9C0C8A}" srcOrd="1" destOrd="0" presId="urn:microsoft.com/office/officeart/2005/8/layout/hierarchy1"/>
    <dgm:cxn modelId="{964995C9-A8FD-4EF4-B3CC-7F291D6258E7}" type="presParOf" srcId="{B3603E72-7F3C-4E6E-B37D-909CC5FCE265}" destId="{4DBD215F-157A-40BC-837D-EAC0A047EDB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88EEEC-B69E-4724-8D45-C30F96E36D1D}" type="doc">
      <dgm:prSet loTypeId="urn:microsoft.com/office/officeart/2005/8/layout/hierarchy1" loCatId="hierarchy" qsTypeId="urn:microsoft.com/office/officeart/2005/8/quickstyle/simple4" qsCatId="simple" csTypeId="urn:microsoft.com/office/officeart/2005/8/colors/accent5_2" csCatId="accent5" phldr="1"/>
      <dgm:spPr/>
      <dgm:t>
        <a:bodyPr/>
        <a:lstStyle/>
        <a:p>
          <a:endParaRPr lang="en-US"/>
        </a:p>
      </dgm:t>
    </dgm:pt>
    <dgm:pt modelId="{7A4F6064-2F0F-4D3E-865A-CD340C735B02}">
      <dgm:prSet/>
      <dgm:spPr/>
      <dgm:t>
        <a:bodyPr/>
        <a:lstStyle/>
        <a:p>
          <a:r>
            <a:rPr lang="en-US" dirty="0"/>
            <a:t>In April the average compliance improved to 49.2%</a:t>
          </a:r>
        </a:p>
      </dgm:t>
    </dgm:pt>
    <dgm:pt modelId="{3B1677CF-DDD7-4C62-A188-C064DDC9147A}" type="parTrans" cxnId="{FE412C97-CD8B-4CA7-A1A1-23AAB09424E3}">
      <dgm:prSet/>
      <dgm:spPr/>
      <dgm:t>
        <a:bodyPr/>
        <a:lstStyle/>
        <a:p>
          <a:endParaRPr lang="en-US"/>
        </a:p>
      </dgm:t>
    </dgm:pt>
    <dgm:pt modelId="{30617D73-FA26-48FA-924E-139E439F3FA6}" type="sibTrans" cxnId="{FE412C97-CD8B-4CA7-A1A1-23AAB09424E3}">
      <dgm:prSet/>
      <dgm:spPr/>
      <dgm:t>
        <a:bodyPr/>
        <a:lstStyle/>
        <a:p>
          <a:endParaRPr lang="en-US"/>
        </a:p>
      </dgm:t>
    </dgm:pt>
    <dgm:pt modelId="{6986286D-AD9B-4430-BAA5-2374FEC8635E}">
      <dgm:prSet/>
      <dgm:spPr/>
      <dgm:t>
        <a:bodyPr/>
        <a:lstStyle/>
        <a:p>
          <a:r>
            <a:rPr lang="en-US" dirty="0"/>
            <a:t>In May the average compliance improved to 81.2%</a:t>
          </a:r>
        </a:p>
      </dgm:t>
    </dgm:pt>
    <dgm:pt modelId="{66D05167-65E5-42AC-8211-A9DEF251F9C2}" type="parTrans" cxnId="{6DBFE729-A2FA-4A4A-B608-961CA10C7599}">
      <dgm:prSet/>
      <dgm:spPr/>
      <dgm:t>
        <a:bodyPr/>
        <a:lstStyle/>
        <a:p>
          <a:endParaRPr lang="en-US"/>
        </a:p>
      </dgm:t>
    </dgm:pt>
    <dgm:pt modelId="{A66D613C-4B76-4AC8-9EFA-936D697B0C70}" type="sibTrans" cxnId="{6DBFE729-A2FA-4A4A-B608-961CA10C7599}">
      <dgm:prSet/>
      <dgm:spPr/>
      <dgm:t>
        <a:bodyPr/>
        <a:lstStyle/>
        <a:p>
          <a:endParaRPr lang="en-US"/>
        </a:p>
      </dgm:t>
    </dgm:pt>
    <dgm:pt modelId="{AAB9B348-D8A6-4271-9C55-F07BADAA2AB9}" type="pres">
      <dgm:prSet presAssocID="{AD88EEEC-B69E-4724-8D45-C30F96E36D1D}" presName="hierChild1" presStyleCnt="0">
        <dgm:presLayoutVars>
          <dgm:chPref val="1"/>
          <dgm:dir/>
          <dgm:animOne val="branch"/>
          <dgm:animLvl val="lvl"/>
          <dgm:resizeHandles/>
        </dgm:presLayoutVars>
      </dgm:prSet>
      <dgm:spPr/>
      <dgm:t>
        <a:bodyPr/>
        <a:lstStyle/>
        <a:p>
          <a:endParaRPr lang="en-US"/>
        </a:p>
      </dgm:t>
    </dgm:pt>
    <dgm:pt modelId="{C45E480A-C3BA-450F-9051-51E105DD9635}" type="pres">
      <dgm:prSet presAssocID="{7A4F6064-2F0F-4D3E-865A-CD340C735B02}" presName="hierRoot1" presStyleCnt="0"/>
      <dgm:spPr/>
    </dgm:pt>
    <dgm:pt modelId="{94393F36-7814-4AB8-8035-D3B546376E01}" type="pres">
      <dgm:prSet presAssocID="{7A4F6064-2F0F-4D3E-865A-CD340C735B02}" presName="composite" presStyleCnt="0"/>
      <dgm:spPr/>
    </dgm:pt>
    <dgm:pt modelId="{C20C6BDF-7DAE-4F17-BA0F-787A58F03ACF}" type="pres">
      <dgm:prSet presAssocID="{7A4F6064-2F0F-4D3E-865A-CD340C735B02}" presName="background" presStyleLbl="node0" presStyleIdx="0" presStyleCnt="2"/>
      <dgm:spPr/>
    </dgm:pt>
    <dgm:pt modelId="{6331A36E-B619-4ABC-876E-2C394FB30DD4}" type="pres">
      <dgm:prSet presAssocID="{7A4F6064-2F0F-4D3E-865A-CD340C735B02}" presName="text" presStyleLbl="fgAcc0" presStyleIdx="0" presStyleCnt="2">
        <dgm:presLayoutVars>
          <dgm:chPref val="3"/>
        </dgm:presLayoutVars>
      </dgm:prSet>
      <dgm:spPr/>
      <dgm:t>
        <a:bodyPr/>
        <a:lstStyle/>
        <a:p>
          <a:endParaRPr lang="en-US"/>
        </a:p>
      </dgm:t>
    </dgm:pt>
    <dgm:pt modelId="{29AC06D0-D598-4987-B4F9-0186F921C552}" type="pres">
      <dgm:prSet presAssocID="{7A4F6064-2F0F-4D3E-865A-CD340C735B02}" presName="hierChild2" presStyleCnt="0"/>
      <dgm:spPr/>
    </dgm:pt>
    <dgm:pt modelId="{9D39E211-F088-48D9-9A91-7ECB0C8CCA1E}" type="pres">
      <dgm:prSet presAssocID="{6986286D-AD9B-4430-BAA5-2374FEC8635E}" presName="hierRoot1" presStyleCnt="0"/>
      <dgm:spPr/>
    </dgm:pt>
    <dgm:pt modelId="{263F0F74-1E5A-4A61-B97E-4AE8C696B0CD}" type="pres">
      <dgm:prSet presAssocID="{6986286D-AD9B-4430-BAA5-2374FEC8635E}" presName="composite" presStyleCnt="0"/>
      <dgm:spPr/>
    </dgm:pt>
    <dgm:pt modelId="{D7F2F521-0C79-4BD5-9F02-BD33C07696BE}" type="pres">
      <dgm:prSet presAssocID="{6986286D-AD9B-4430-BAA5-2374FEC8635E}" presName="background" presStyleLbl="node0" presStyleIdx="1" presStyleCnt="2"/>
      <dgm:spPr/>
    </dgm:pt>
    <dgm:pt modelId="{8382B9B6-90DE-4408-AA76-2B866BB773C7}" type="pres">
      <dgm:prSet presAssocID="{6986286D-AD9B-4430-BAA5-2374FEC8635E}" presName="text" presStyleLbl="fgAcc0" presStyleIdx="1" presStyleCnt="2">
        <dgm:presLayoutVars>
          <dgm:chPref val="3"/>
        </dgm:presLayoutVars>
      </dgm:prSet>
      <dgm:spPr/>
      <dgm:t>
        <a:bodyPr/>
        <a:lstStyle/>
        <a:p>
          <a:endParaRPr lang="en-US"/>
        </a:p>
      </dgm:t>
    </dgm:pt>
    <dgm:pt modelId="{15F6DFE0-DF38-478B-A547-4B64373AFB71}" type="pres">
      <dgm:prSet presAssocID="{6986286D-AD9B-4430-BAA5-2374FEC8635E}" presName="hierChild2" presStyleCnt="0"/>
      <dgm:spPr/>
    </dgm:pt>
  </dgm:ptLst>
  <dgm:cxnLst>
    <dgm:cxn modelId="{5BFE7AD9-4591-460F-9695-71518E8B3257}" type="presOf" srcId="{7A4F6064-2F0F-4D3E-865A-CD340C735B02}" destId="{6331A36E-B619-4ABC-876E-2C394FB30DD4}" srcOrd="0" destOrd="0" presId="urn:microsoft.com/office/officeart/2005/8/layout/hierarchy1"/>
    <dgm:cxn modelId="{1C74A6A5-CA19-49BB-B798-A5DFF2927882}" type="presOf" srcId="{6986286D-AD9B-4430-BAA5-2374FEC8635E}" destId="{8382B9B6-90DE-4408-AA76-2B866BB773C7}" srcOrd="0" destOrd="0" presId="urn:microsoft.com/office/officeart/2005/8/layout/hierarchy1"/>
    <dgm:cxn modelId="{6DBFE729-A2FA-4A4A-B608-961CA10C7599}" srcId="{AD88EEEC-B69E-4724-8D45-C30F96E36D1D}" destId="{6986286D-AD9B-4430-BAA5-2374FEC8635E}" srcOrd="1" destOrd="0" parTransId="{66D05167-65E5-42AC-8211-A9DEF251F9C2}" sibTransId="{A66D613C-4B76-4AC8-9EFA-936D697B0C70}"/>
    <dgm:cxn modelId="{72F01794-DF49-450A-A95F-48DD392B2D44}" type="presOf" srcId="{AD88EEEC-B69E-4724-8D45-C30F96E36D1D}" destId="{AAB9B348-D8A6-4271-9C55-F07BADAA2AB9}" srcOrd="0" destOrd="0" presId="urn:microsoft.com/office/officeart/2005/8/layout/hierarchy1"/>
    <dgm:cxn modelId="{FE412C97-CD8B-4CA7-A1A1-23AAB09424E3}" srcId="{AD88EEEC-B69E-4724-8D45-C30F96E36D1D}" destId="{7A4F6064-2F0F-4D3E-865A-CD340C735B02}" srcOrd="0" destOrd="0" parTransId="{3B1677CF-DDD7-4C62-A188-C064DDC9147A}" sibTransId="{30617D73-FA26-48FA-924E-139E439F3FA6}"/>
    <dgm:cxn modelId="{8FFE436F-FE5A-4A0A-8851-2196D19D5B6D}" type="presParOf" srcId="{AAB9B348-D8A6-4271-9C55-F07BADAA2AB9}" destId="{C45E480A-C3BA-450F-9051-51E105DD9635}" srcOrd="0" destOrd="0" presId="urn:microsoft.com/office/officeart/2005/8/layout/hierarchy1"/>
    <dgm:cxn modelId="{21DD95D4-43C6-4788-9B92-87A7E46B8F47}" type="presParOf" srcId="{C45E480A-C3BA-450F-9051-51E105DD9635}" destId="{94393F36-7814-4AB8-8035-D3B546376E01}" srcOrd="0" destOrd="0" presId="urn:microsoft.com/office/officeart/2005/8/layout/hierarchy1"/>
    <dgm:cxn modelId="{F78F1769-B017-430E-9234-038F27C34FFA}" type="presParOf" srcId="{94393F36-7814-4AB8-8035-D3B546376E01}" destId="{C20C6BDF-7DAE-4F17-BA0F-787A58F03ACF}" srcOrd="0" destOrd="0" presId="urn:microsoft.com/office/officeart/2005/8/layout/hierarchy1"/>
    <dgm:cxn modelId="{904DB3E1-E5AC-47A7-8287-8E5CDA24C820}" type="presParOf" srcId="{94393F36-7814-4AB8-8035-D3B546376E01}" destId="{6331A36E-B619-4ABC-876E-2C394FB30DD4}" srcOrd="1" destOrd="0" presId="urn:microsoft.com/office/officeart/2005/8/layout/hierarchy1"/>
    <dgm:cxn modelId="{6B8B5474-107E-4499-8363-4BE0032F7F4F}" type="presParOf" srcId="{C45E480A-C3BA-450F-9051-51E105DD9635}" destId="{29AC06D0-D598-4987-B4F9-0186F921C552}" srcOrd="1" destOrd="0" presId="urn:microsoft.com/office/officeart/2005/8/layout/hierarchy1"/>
    <dgm:cxn modelId="{160CCF40-2454-4E6C-8192-98C9C187D179}" type="presParOf" srcId="{AAB9B348-D8A6-4271-9C55-F07BADAA2AB9}" destId="{9D39E211-F088-48D9-9A91-7ECB0C8CCA1E}" srcOrd="1" destOrd="0" presId="urn:microsoft.com/office/officeart/2005/8/layout/hierarchy1"/>
    <dgm:cxn modelId="{B3C35515-F9F7-47FE-AE1B-A4EEE874CE17}" type="presParOf" srcId="{9D39E211-F088-48D9-9A91-7ECB0C8CCA1E}" destId="{263F0F74-1E5A-4A61-B97E-4AE8C696B0CD}" srcOrd="0" destOrd="0" presId="urn:microsoft.com/office/officeart/2005/8/layout/hierarchy1"/>
    <dgm:cxn modelId="{3976633A-49E9-4E0D-BA7A-2101DE8DB414}" type="presParOf" srcId="{263F0F74-1E5A-4A61-B97E-4AE8C696B0CD}" destId="{D7F2F521-0C79-4BD5-9F02-BD33C07696BE}" srcOrd="0" destOrd="0" presId="urn:microsoft.com/office/officeart/2005/8/layout/hierarchy1"/>
    <dgm:cxn modelId="{98745EB7-0069-4A94-98C5-967ABF1FDF12}" type="presParOf" srcId="{263F0F74-1E5A-4A61-B97E-4AE8C696B0CD}" destId="{8382B9B6-90DE-4408-AA76-2B866BB773C7}" srcOrd="1" destOrd="0" presId="urn:microsoft.com/office/officeart/2005/8/layout/hierarchy1"/>
    <dgm:cxn modelId="{E6F8CCD8-3A49-4701-BE94-C1075ADB42BE}" type="presParOf" srcId="{9D39E211-F088-48D9-9A91-7ECB0C8CCA1E}" destId="{15F6DFE0-DF38-478B-A547-4B64373AFB7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7A5A7D-8D80-4883-A3D0-477F3854BE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C4B1628-E34C-4ADB-8BB9-00CF969A9989}">
      <dgm:prSet/>
      <dgm:spPr/>
      <dgm:t>
        <a:bodyPr/>
        <a:lstStyle/>
        <a:p>
          <a:r>
            <a:rPr lang="en-US" b="0" i="0" dirty="0"/>
            <a:t>Quality of documentation differs based on physician workload</a:t>
          </a:r>
          <a:endParaRPr lang="en-IN" dirty="0"/>
        </a:p>
      </dgm:t>
    </dgm:pt>
    <dgm:pt modelId="{5E929B96-A178-49B3-AD29-8F3D7F70335D}" type="parTrans" cxnId="{11F2E4B3-2068-4572-A93C-0488C20EA647}">
      <dgm:prSet/>
      <dgm:spPr/>
      <dgm:t>
        <a:bodyPr/>
        <a:lstStyle/>
        <a:p>
          <a:endParaRPr lang="en-US"/>
        </a:p>
      </dgm:t>
    </dgm:pt>
    <dgm:pt modelId="{24F41A21-F83C-4D7D-A43D-D633115DDC5E}" type="sibTrans" cxnId="{11F2E4B3-2068-4572-A93C-0488C20EA647}">
      <dgm:prSet/>
      <dgm:spPr/>
      <dgm:t>
        <a:bodyPr/>
        <a:lstStyle/>
        <a:p>
          <a:endParaRPr lang="en-US"/>
        </a:p>
      </dgm:t>
    </dgm:pt>
    <dgm:pt modelId="{C4B8EEB4-CDDC-4CDF-A2C9-E7CC14CBC445}">
      <dgm:prSet/>
      <dgm:spPr/>
      <dgm:t>
        <a:bodyPr/>
        <a:lstStyle/>
        <a:p>
          <a:r>
            <a:rPr lang="en-US" dirty="0"/>
            <a:t>The educational intervention and continuous focus has proved to be effective</a:t>
          </a:r>
        </a:p>
      </dgm:t>
    </dgm:pt>
    <dgm:pt modelId="{73C13566-7A89-4495-8F0E-DF3270C52C9C}" type="parTrans" cxnId="{280F58DF-EA6E-42A0-A6E9-54F7186C729D}">
      <dgm:prSet/>
      <dgm:spPr/>
      <dgm:t>
        <a:bodyPr/>
        <a:lstStyle/>
        <a:p>
          <a:endParaRPr lang="en-US"/>
        </a:p>
      </dgm:t>
    </dgm:pt>
    <dgm:pt modelId="{B76C9200-756A-4C15-A72C-CE8FC0D2A304}" type="sibTrans" cxnId="{280F58DF-EA6E-42A0-A6E9-54F7186C729D}">
      <dgm:prSet/>
      <dgm:spPr/>
      <dgm:t>
        <a:bodyPr/>
        <a:lstStyle/>
        <a:p>
          <a:endParaRPr lang="en-US"/>
        </a:p>
      </dgm:t>
    </dgm:pt>
    <dgm:pt modelId="{E4D80F92-0447-4602-8487-40263E4A9554}">
      <dgm:prSet/>
      <dgm:spPr/>
      <dgm:t>
        <a:bodyPr/>
        <a:lstStyle/>
        <a:p>
          <a:pPr rtl="0"/>
          <a:r>
            <a:rPr lang="en-IN" dirty="0"/>
            <a:t>The study has helped in improving the cross referral process</a:t>
          </a:r>
        </a:p>
      </dgm:t>
    </dgm:pt>
    <dgm:pt modelId="{A3B97EE6-B51F-4046-9614-0BD4100E90B3}" type="parTrans" cxnId="{AAAB9FB4-9BF8-4A49-8F19-4CB2E5681304}">
      <dgm:prSet/>
      <dgm:spPr/>
      <dgm:t>
        <a:bodyPr/>
        <a:lstStyle/>
        <a:p>
          <a:endParaRPr lang="en-US"/>
        </a:p>
      </dgm:t>
    </dgm:pt>
    <dgm:pt modelId="{7DF6A62D-79F1-4735-906D-832F3D44DC50}" type="sibTrans" cxnId="{AAAB9FB4-9BF8-4A49-8F19-4CB2E5681304}">
      <dgm:prSet/>
      <dgm:spPr/>
      <dgm:t>
        <a:bodyPr/>
        <a:lstStyle/>
        <a:p>
          <a:endParaRPr lang="en-US"/>
        </a:p>
      </dgm:t>
    </dgm:pt>
    <dgm:pt modelId="{17CFF8FE-DDBD-4931-8D44-457B99F44009}">
      <dgm:prSet/>
      <dgm:spPr/>
      <dgm:t>
        <a:bodyPr/>
        <a:lstStyle/>
        <a:p>
          <a:pPr rtl="0"/>
          <a:r>
            <a:rPr lang="en-IN" dirty="0"/>
            <a:t>This quality improvement project has helped in providing better interdisciplinary care to the patients</a:t>
          </a:r>
        </a:p>
      </dgm:t>
    </dgm:pt>
    <dgm:pt modelId="{8B0B8A18-4D6E-401F-9498-8A9BE756F6BE}" type="parTrans" cxnId="{5B80F35E-B710-41D7-8905-07AE3A842BC9}">
      <dgm:prSet/>
      <dgm:spPr/>
      <dgm:t>
        <a:bodyPr/>
        <a:lstStyle/>
        <a:p>
          <a:endParaRPr lang="en-US"/>
        </a:p>
      </dgm:t>
    </dgm:pt>
    <dgm:pt modelId="{29CB59CE-8F2D-40A4-BF41-5D1FC01AB33E}" type="sibTrans" cxnId="{5B80F35E-B710-41D7-8905-07AE3A842BC9}">
      <dgm:prSet/>
      <dgm:spPr/>
      <dgm:t>
        <a:bodyPr/>
        <a:lstStyle/>
        <a:p>
          <a:endParaRPr lang="en-US"/>
        </a:p>
      </dgm:t>
    </dgm:pt>
    <dgm:pt modelId="{1DA91CCF-1EB2-4365-9F2F-34D313EAFF0F}" type="pres">
      <dgm:prSet presAssocID="{2F7A5A7D-8D80-4883-A3D0-477F3854BED2}" presName="linear" presStyleCnt="0">
        <dgm:presLayoutVars>
          <dgm:animLvl val="lvl"/>
          <dgm:resizeHandles val="exact"/>
        </dgm:presLayoutVars>
      </dgm:prSet>
      <dgm:spPr/>
      <dgm:t>
        <a:bodyPr/>
        <a:lstStyle/>
        <a:p>
          <a:endParaRPr lang="en-US"/>
        </a:p>
      </dgm:t>
    </dgm:pt>
    <dgm:pt modelId="{7100FE77-A849-4EBC-A918-B711B8714A97}" type="pres">
      <dgm:prSet presAssocID="{1C4B1628-E34C-4ADB-8BB9-00CF969A9989}" presName="parentText" presStyleLbl="node1" presStyleIdx="0" presStyleCnt="4">
        <dgm:presLayoutVars>
          <dgm:chMax val="0"/>
          <dgm:bulletEnabled val="1"/>
        </dgm:presLayoutVars>
      </dgm:prSet>
      <dgm:spPr/>
      <dgm:t>
        <a:bodyPr/>
        <a:lstStyle/>
        <a:p>
          <a:endParaRPr lang="en-US"/>
        </a:p>
      </dgm:t>
    </dgm:pt>
    <dgm:pt modelId="{761C3B2F-23E3-4672-AA2E-613F07DEF44B}" type="pres">
      <dgm:prSet presAssocID="{24F41A21-F83C-4D7D-A43D-D633115DDC5E}" presName="spacer" presStyleCnt="0"/>
      <dgm:spPr/>
    </dgm:pt>
    <dgm:pt modelId="{A415D895-52A4-40E4-A2F2-807B915B1DE6}" type="pres">
      <dgm:prSet presAssocID="{C4B8EEB4-CDDC-4CDF-A2C9-E7CC14CBC445}" presName="parentText" presStyleLbl="node1" presStyleIdx="1" presStyleCnt="4">
        <dgm:presLayoutVars>
          <dgm:chMax val="0"/>
          <dgm:bulletEnabled val="1"/>
        </dgm:presLayoutVars>
      </dgm:prSet>
      <dgm:spPr/>
      <dgm:t>
        <a:bodyPr/>
        <a:lstStyle/>
        <a:p>
          <a:endParaRPr lang="en-US"/>
        </a:p>
      </dgm:t>
    </dgm:pt>
    <dgm:pt modelId="{B3E5D386-7720-46BD-878C-A20FA9C9FF43}" type="pres">
      <dgm:prSet presAssocID="{B76C9200-756A-4C15-A72C-CE8FC0D2A304}" presName="spacer" presStyleCnt="0"/>
      <dgm:spPr/>
    </dgm:pt>
    <dgm:pt modelId="{7F930859-3310-4536-9885-9A589601919C}" type="pres">
      <dgm:prSet presAssocID="{E4D80F92-0447-4602-8487-40263E4A9554}" presName="parentText" presStyleLbl="node1" presStyleIdx="2" presStyleCnt="4">
        <dgm:presLayoutVars>
          <dgm:chMax val="0"/>
          <dgm:bulletEnabled val="1"/>
        </dgm:presLayoutVars>
      </dgm:prSet>
      <dgm:spPr/>
      <dgm:t>
        <a:bodyPr/>
        <a:lstStyle/>
        <a:p>
          <a:endParaRPr lang="en-US"/>
        </a:p>
      </dgm:t>
    </dgm:pt>
    <dgm:pt modelId="{758D3F40-B85B-4A51-B946-24604A7A20B8}" type="pres">
      <dgm:prSet presAssocID="{7DF6A62D-79F1-4735-906D-832F3D44DC50}" presName="spacer" presStyleCnt="0"/>
      <dgm:spPr/>
    </dgm:pt>
    <dgm:pt modelId="{CC450E0F-C36B-4251-90B1-21198BBD8742}" type="pres">
      <dgm:prSet presAssocID="{17CFF8FE-DDBD-4931-8D44-457B99F44009}" presName="parentText" presStyleLbl="node1" presStyleIdx="3" presStyleCnt="4">
        <dgm:presLayoutVars>
          <dgm:chMax val="0"/>
          <dgm:bulletEnabled val="1"/>
        </dgm:presLayoutVars>
      </dgm:prSet>
      <dgm:spPr/>
      <dgm:t>
        <a:bodyPr/>
        <a:lstStyle/>
        <a:p>
          <a:endParaRPr lang="en-US"/>
        </a:p>
      </dgm:t>
    </dgm:pt>
  </dgm:ptLst>
  <dgm:cxnLst>
    <dgm:cxn modelId="{2CF8AEC7-0F39-44E0-BFFC-57F57696D118}" type="presOf" srcId="{17CFF8FE-DDBD-4931-8D44-457B99F44009}" destId="{CC450E0F-C36B-4251-90B1-21198BBD8742}" srcOrd="0" destOrd="0" presId="urn:microsoft.com/office/officeart/2005/8/layout/vList2"/>
    <dgm:cxn modelId="{280F58DF-EA6E-42A0-A6E9-54F7186C729D}" srcId="{2F7A5A7D-8D80-4883-A3D0-477F3854BED2}" destId="{C4B8EEB4-CDDC-4CDF-A2C9-E7CC14CBC445}" srcOrd="1" destOrd="0" parTransId="{73C13566-7A89-4495-8F0E-DF3270C52C9C}" sibTransId="{B76C9200-756A-4C15-A72C-CE8FC0D2A304}"/>
    <dgm:cxn modelId="{94883E67-F057-4B4C-B9A4-15132B4988EF}" type="presOf" srcId="{E4D80F92-0447-4602-8487-40263E4A9554}" destId="{7F930859-3310-4536-9885-9A589601919C}" srcOrd="0" destOrd="0" presId="urn:microsoft.com/office/officeart/2005/8/layout/vList2"/>
    <dgm:cxn modelId="{11F2E4B3-2068-4572-A93C-0488C20EA647}" srcId="{2F7A5A7D-8D80-4883-A3D0-477F3854BED2}" destId="{1C4B1628-E34C-4ADB-8BB9-00CF969A9989}" srcOrd="0" destOrd="0" parTransId="{5E929B96-A178-49B3-AD29-8F3D7F70335D}" sibTransId="{24F41A21-F83C-4D7D-A43D-D633115DDC5E}"/>
    <dgm:cxn modelId="{8BFE0F95-6EE8-4536-B822-B2858C3DAEDC}" type="presOf" srcId="{C4B8EEB4-CDDC-4CDF-A2C9-E7CC14CBC445}" destId="{A415D895-52A4-40E4-A2F2-807B915B1DE6}" srcOrd="0" destOrd="0" presId="urn:microsoft.com/office/officeart/2005/8/layout/vList2"/>
    <dgm:cxn modelId="{40AE9C7A-CD8A-4988-909A-868799630263}" type="presOf" srcId="{2F7A5A7D-8D80-4883-A3D0-477F3854BED2}" destId="{1DA91CCF-1EB2-4365-9F2F-34D313EAFF0F}" srcOrd="0" destOrd="0" presId="urn:microsoft.com/office/officeart/2005/8/layout/vList2"/>
    <dgm:cxn modelId="{5B80F35E-B710-41D7-8905-07AE3A842BC9}" srcId="{2F7A5A7D-8D80-4883-A3D0-477F3854BED2}" destId="{17CFF8FE-DDBD-4931-8D44-457B99F44009}" srcOrd="3" destOrd="0" parTransId="{8B0B8A18-4D6E-401F-9498-8A9BE756F6BE}" sibTransId="{29CB59CE-8F2D-40A4-BF41-5D1FC01AB33E}"/>
    <dgm:cxn modelId="{AAAB9FB4-9BF8-4A49-8F19-4CB2E5681304}" srcId="{2F7A5A7D-8D80-4883-A3D0-477F3854BED2}" destId="{E4D80F92-0447-4602-8487-40263E4A9554}" srcOrd="2" destOrd="0" parTransId="{A3B97EE6-B51F-4046-9614-0BD4100E90B3}" sibTransId="{7DF6A62D-79F1-4735-906D-832F3D44DC50}"/>
    <dgm:cxn modelId="{E39124BE-E262-4750-B3EF-537E16B75B6F}" type="presOf" srcId="{1C4B1628-E34C-4ADB-8BB9-00CF969A9989}" destId="{7100FE77-A849-4EBC-A918-B711B8714A97}" srcOrd="0" destOrd="0" presId="urn:microsoft.com/office/officeart/2005/8/layout/vList2"/>
    <dgm:cxn modelId="{B918DECA-92F8-49CD-9A12-67FACB6FAD18}" type="presParOf" srcId="{1DA91CCF-1EB2-4365-9F2F-34D313EAFF0F}" destId="{7100FE77-A849-4EBC-A918-B711B8714A97}" srcOrd="0" destOrd="0" presId="urn:microsoft.com/office/officeart/2005/8/layout/vList2"/>
    <dgm:cxn modelId="{C2E880B6-D36B-4309-B669-050780EA7459}" type="presParOf" srcId="{1DA91CCF-1EB2-4365-9F2F-34D313EAFF0F}" destId="{761C3B2F-23E3-4672-AA2E-613F07DEF44B}" srcOrd="1" destOrd="0" presId="urn:microsoft.com/office/officeart/2005/8/layout/vList2"/>
    <dgm:cxn modelId="{67838995-033C-4E83-86CC-941A26594ABB}" type="presParOf" srcId="{1DA91CCF-1EB2-4365-9F2F-34D313EAFF0F}" destId="{A415D895-52A4-40E4-A2F2-807B915B1DE6}" srcOrd="2" destOrd="0" presId="urn:microsoft.com/office/officeart/2005/8/layout/vList2"/>
    <dgm:cxn modelId="{116FCC21-7955-44D8-A5C6-658253DC2831}" type="presParOf" srcId="{1DA91CCF-1EB2-4365-9F2F-34D313EAFF0F}" destId="{B3E5D386-7720-46BD-878C-A20FA9C9FF43}" srcOrd="3" destOrd="0" presId="urn:microsoft.com/office/officeart/2005/8/layout/vList2"/>
    <dgm:cxn modelId="{EA3FE101-16D3-4088-BD48-0F37C2828877}" type="presParOf" srcId="{1DA91CCF-1EB2-4365-9F2F-34D313EAFF0F}" destId="{7F930859-3310-4536-9885-9A589601919C}" srcOrd="4" destOrd="0" presId="urn:microsoft.com/office/officeart/2005/8/layout/vList2"/>
    <dgm:cxn modelId="{557EEC56-4A74-48AB-A1AE-681CDC0DCD62}" type="presParOf" srcId="{1DA91CCF-1EB2-4365-9F2F-34D313EAFF0F}" destId="{758D3F40-B85B-4A51-B946-24604A7A20B8}" srcOrd="5" destOrd="0" presId="urn:microsoft.com/office/officeart/2005/8/layout/vList2"/>
    <dgm:cxn modelId="{5B93891A-D6A3-468E-BC43-427495EF8F6C}" type="presParOf" srcId="{1DA91CCF-1EB2-4365-9F2F-34D313EAFF0F}" destId="{CC450E0F-C36B-4251-90B1-21198BBD874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CE187-E18A-488B-B326-BE60DB4A05AF}">
      <dsp:nvSpPr>
        <dsp:cNvPr id="0" name=""/>
        <dsp:cNvSpPr/>
      </dsp:nvSpPr>
      <dsp:spPr>
        <a:xfrm>
          <a:off x="3416672" y="682377"/>
          <a:ext cx="3694773" cy="2808629"/>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IN" sz="2300" kern="1200" dirty="0"/>
            <a:t>By August 2019</a:t>
          </a:r>
          <a:endParaRPr lang="en-US" sz="2300" kern="1200" dirty="0"/>
        </a:p>
      </dsp:txBody>
      <dsp:txXfrm>
        <a:off x="4093256" y="1340285"/>
        <a:ext cx="2341605" cy="1443693"/>
      </dsp:txXfrm>
    </dsp:sp>
    <dsp:sp modelId="{096D90C5-E917-46C1-8D30-31BCC4D03DDE}">
      <dsp:nvSpPr>
        <dsp:cNvPr id="0" name=""/>
        <dsp:cNvSpPr/>
      </dsp:nvSpPr>
      <dsp:spPr>
        <a:xfrm>
          <a:off x="2247155" y="2169950"/>
          <a:ext cx="2414407" cy="1704822"/>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99% -100% compliance in documentation of cross Referral forms</a:t>
          </a:r>
        </a:p>
        <a:p>
          <a:pPr marL="171450" lvl="1" indent="-171450" algn="l" defTabSz="800100">
            <a:lnSpc>
              <a:spcPct val="90000"/>
            </a:lnSpc>
            <a:spcBef>
              <a:spcPct val="0"/>
            </a:spcBef>
            <a:spcAft>
              <a:spcPct val="15000"/>
            </a:spcAft>
            <a:buChar char="••"/>
          </a:pPr>
          <a:endParaRPr lang="en-US" sz="1800" b="1" kern="1200" dirty="0"/>
        </a:p>
      </dsp:txBody>
      <dsp:txXfrm>
        <a:off x="2297088" y="2219883"/>
        <a:ext cx="2314541" cy="1604956"/>
      </dsp:txXfrm>
    </dsp:sp>
    <dsp:sp modelId="{327D5FC3-D312-4115-BECC-3CEC577E1892}">
      <dsp:nvSpPr>
        <dsp:cNvPr id="0" name=""/>
        <dsp:cNvSpPr/>
      </dsp:nvSpPr>
      <dsp:spPr>
        <a:xfrm>
          <a:off x="2651560" y="58435"/>
          <a:ext cx="6005078" cy="3787132"/>
        </a:xfrm>
        <a:prstGeom prst="circularArrow">
          <a:avLst>
            <a:gd name="adj1" fmla="val 4878"/>
            <a:gd name="adj2" fmla="val 312630"/>
            <a:gd name="adj3" fmla="val 3154951"/>
            <a:gd name="adj4" fmla="val 15204676"/>
            <a:gd name="adj5" fmla="val 569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FFE98-71B2-4DA0-8906-496BC3C78F4F}">
      <dsp:nvSpPr>
        <dsp:cNvPr id="0" name=""/>
        <dsp:cNvSpPr/>
      </dsp:nvSpPr>
      <dsp:spPr>
        <a:xfrm>
          <a:off x="1748064" y="2975"/>
          <a:ext cx="3342605" cy="200556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lvl="0" algn="l" defTabSz="1022350">
            <a:lnSpc>
              <a:spcPct val="90000"/>
            </a:lnSpc>
            <a:spcBef>
              <a:spcPct val="0"/>
            </a:spcBef>
            <a:spcAft>
              <a:spcPct val="35000"/>
            </a:spcAft>
          </a:pPr>
          <a:r>
            <a:rPr lang="en-US" sz="2300" kern="1200" dirty="0"/>
            <a:t>Improper and incomplete documentation leading to</a:t>
          </a:r>
        </a:p>
        <a:p>
          <a:pPr marL="228600" lvl="1" indent="-228600" algn="l" defTabSz="889000">
            <a:lnSpc>
              <a:spcPct val="90000"/>
            </a:lnSpc>
            <a:spcBef>
              <a:spcPct val="0"/>
            </a:spcBef>
            <a:spcAft>
              <a:spcPct val="15000"/>
            </a:spcAft>
            <a:buChar char="••"/>
          </a:pPr>
          <a:r>
            <a:rPr lang="en-US" sz="2000" kern="1200" dirty="0"/>
            <a:t>Poor treatment</a:t>
          </a:r>
        </a:p>
        <a:p>
          <a:pPr marL="228600" lvl="1" indent="-228600" algn="l" defTabSz="889000">
            <a:lnSpc>
              <a:spcPct val="90000"/>
            </a:lnSpc>
            <a:spcBef>
              <a:spcPct val="0"/>
            </a:spcBef>
            <a:spcAft>
              <a:spcPct val="15000"/>
            </a:spcAft>
            <a:buChar char="••"/>
          </a:pPr>
          <a:r>
            <a:rPr lang="en-US" sz="2000" kern="1200" dirty="0"/>
            <a:t>Medico-Legal consequences </a:t>
          </a:r>
          <a:r>
            <a:rPr lang="en-US" sz="2000" kern="1200" dirty="0" err="1"/>
            <a:t>etc</a:t>
          </a:r>
          <a:endParaRPr lang="en-US" sz="2000" kern="1200" dirty="0"/>
        </a:p>
      </dsp:txBody>
      <dsp:txXfrm>
        <a:off x="1748064" y="2975"/>
        <a:ext cx="3342605" cy="2005563"/>
      </dsp:txXfrm>
    </dsp:sp>
    <dsp:sp modelId="{3F6C8622-6DE3-4754-A864-CD152755FC45}">
      <dsp:nvSpPr>
        <dsp:cNvPr id="0" name=""/>
        <dsp:cNvSpPr/>
      </dsp:nvSpPr>
      <dsp:spPr>
        <a:xfrm>
          <a:off x="5424930" y="2975"/>
          <a:ext cx="3342605" cy="2005563"/>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High prevalence of recording errors has led this subject to more medical research</a:t>
          </a:r>
        </a:p>
      </dsp:txBody>
      <dsp:txXfrm>
        <a:off x="5424930" y="2975"/>
        <a:ext cx="3342605" cy="2005563"/>
      </dsp:txXfrm>
    </dsp:sp>
    <dsp:sp modelId="{1590144B-4021-48C7-8072-920CA0D81E10}">
      <dsp:nvSpPr>
        <dsp:cNvPr id="0" name=""/>
        <dsp:cNvSpPr/>
      </dsp:nvSpPr>
      <dsp:spPr>
        <a:xfrm>
          <a:off x="3600335" y="2345774"/>
          <a:ext cx="3342605" cy="2005563"/>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Proven through studies educational intervention and trainings lead to Improved Documentation</a:t>
          </a:r>
        </a:p>
      </dsp:txBody>
      <dsp:txXfrm>
        <a:off x="3600335" y="2345774"/>
        <a:ext cx="3342605" cy="2005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A6E47-12BC-4764-950C-F3441E6B2641}">
      <dsp:nvSpPr>
        <dsp:cNvPr id="0" name=""/>
        <dsp:cNvSpPr/>
      </dsp:nvSpPr>
      <dsp:spPr>
        <a:xfrm>
          <a:off x="2628899" y="1110755"/>
          <a:ext cx="2103120" cy="7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E35DA32-6055-49DC-8D52-56458CED2B8F}">
      <dsp:nvSpPr>
        <dsp:cNvPr id="0" name=""/>
        <dsp:cNvSpPr/>
      </dsp:nvSpPr>
      <dsp:spPr>
        <a:xfrm>
          <a:off x="4858207" y="993883"/>
          <a:ext cx="241858" cy="300619"/>
        </a:xfrm>
        <a:prstGeom prst="chevron">
          <a:avLst>
            <a:gd name="adj" fmla="val 90000"/>
          </a:avLst>
        </a:prstGeom>
        <a:solidFill>
          <a:schemeClr val="accent5">
            <a:tint val="40000"/>
            <a:alpha val="90000"/>
            <a:hueOff val="-1478351"/>
            <a:satOff val="-2563"/>
            <a:lumOff val="-258"/>
            <a:alphaOff val="0"/>
          </a:schemeClr>
        </a:solidFill>
        <a:ln w="12700" cap="flat" cmpd="sng" algn="ctr">
          <a:solidFill>
            <a:schemeClr val="accent5">
              <a:tint val="40000"/>
              <a:alpha val="90000"/>
              <a:hueOff val="-1478351"/>
              <a:satOff val="-2563"/>
              <a:lumOff val="-258"/>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EC96D7-BFCD-4704-BB4C-D78DB9496CCB}">
      <dsp:nvSpPr>
        <dsp:cNvPr id="0" name=""/>
        <dsp:cNvSpPr/>
      </dsp:nvSpPr>
      <dsp:spPr>
        <a:xfrm>
          <a:off x="1598999" y="350469"/>
          <a:ext cx="1520643" cy="152064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59529" tIns="59529" rIns="59529" bIns="59529" numCol="1" spcCol="1270" anchor="ctr" anchorCtr="0">
          <a:noAutofit/>
        </a:bodyPr>
        <a:lstStyle/>
        <a:p>
          <a:pPr lvl="0" algn="ctr" defTabSz="2667000">
            <a:lnSpc>
              <a:spcPct val="90000"/>
            </a:lnSpc>
            <a:spcBef>
              <a:spcPct val="0"/>
            </a:spcBef>
            <a:spcAft>
              <a:spcPct val="35000"/>
            </a:spcAft>
          </a:pPr>
          <a:r>
            <a:rPr lang="en-US" sz="6000" kern="1200"/>
            <a:t>1</a:t>
          </a:r>
          <a:endParaRPr lang="en-US" sz="6000" kern="1200" dirty="0"/>
        </a:p>
      </dsp:txBody>
      <dsp:txXfrm>
        <a:off x="1821692" y="573162"/>
        <a:ext cx="1075257" cy="1075257"/>
      </dsp:txXfrm>
    </dsp:sp>
    <dsp:sp modelId="{A5A75862-AB11-4135-9E0E-C11155D81D44}">
      <dsp:nvSpPr>
        <dsp:cNvPr id="0" name=""/>
        <dsp:cNvSpPr/>
      </dsp:nvSpPr>
      <dsp:spPr>
        <a:xfrm>
          <a:off x="0" y="2035269"/>
          <a:ext cx="4732020" cy="1965600"/>
        </a:xfrm>
        <a:prstGeom prst="upArrowCallout">
          <a:avLst>
            <a:gd name="adj1" fmla="val 50000"/>
            <a:gd name="adj2" fmla="val 20000"/>
            <a:gd name="adj3" fmla="val 20000"/>
            <a:gd name="adj4" fmla="val 100000"/>
          </a:avLst>
        </a:prstGeom>
        <a:solidFill>
          <a:schemeClr val="accent5">
            <a:tint val="40000"/>
            <a:alpha val="90000"/>
            <a:hueOff val="-2956702"/>
            <a:satOff val="-5126"/>
            <a:lumOff val="-516"/>
            <a:alphaOff val="0"/>
          </a:schemeClr>
        </a:solidFill>
        <a:ln w="12700" cap="flat" cmpd="sng" algn="ctr">
          <a:solidFill>
            <a:schemeClr val="accent5">
              <a:tint val="40000"/>
              <a:alpha val="90000"/>
              <a:hueOff val="-2956702"/>
              <a:satOff val="-5126"/>
              <a:lumOff val="-51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3267" tIns="165100" rIns="373267" bIns="165100" numCol="1" spcCol="1270" anchor="t" anchorCtr="0">
          <a:noAutofit/>
        </a:bodyPr>
        <a:lstStyle/>
        <a:p>
          <a:pPr lvl="0" algn="l" defTabSz="800100">
            <a:lnSpc>
              <a:spcPct val="90000"/>
            </a:lnSpc>
            <a:spcBef>
              <a:spcPct val="0"/>
            </a:spcBef>
            <a:spcAft>
              <a:spcPct val="35000"/>
            </a:spcAft>
          </a:pPr>
          <a:r>
            <a:rPr lang="en-IN" sz="1800" kern="1200" dirty="0"/>
            <a:t>What is compliance of documentation of cross referral forms before intervention?</a:t>
          </a:r>
          <a:endParaRPr lang="en-US" sz="1800" kern="1200" dirty="0"/>
        </a:p>
      </dsp:txBody>
      <dsp:txXfrm>
        <a:off x="0" y="2428389"/>
        <a:ext cx="4732020" cy="1572480"/>
      </dsp:txXfrm>
    </dsp:sp>
    <dsp:sp modelId="{ED0DAEE3-0A1A-4A7F-936C-D883082F1EBF}">
      <dsp:nvSpPr>
        <dsp:cNvPr id="0" name=""/>
        <dsp:cNvSpPr/>
      </dsp:nvSpPr>
      <dsp:spPr>
        <a:xfrm>
          <a:off x="5257800" y="1117446"/>
          <a:ext cx="2366010" cy="65"/>
        </a:xfrm>
        <a:prstGeom prst="rect">
          <a:avLst/>
        </a:prstGeom>
        <a:solidFill>
          <a:schemeClr val="accent5">
            <a:tint val="40000"/>
            <a:alpha val="90000"/>
            <a:hueOff val="-4435053"/>
            <a:satOff val="-7690"/>
            <a:lumOff val="-773"/>
            <a:alphaOff val="0"/>
          </a:schemeClr>
        </a:solidFill>
        <a:ln w="12700" cap="flat" cmpd="sng" algn="ctr">
          <a:solidFill>
            <a:schemeClr val="accent5">
              <a:tint val="40000"/>
              <a:alpha val="90000"/>
              <a:hueOff val="-4435053"/>
              <a:satOff val="-7690"/>
              <a:lumOff val="-773"/>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91DDCA-24DC-406B-8F62-25664C683CE7}">
      <dsp:nvSpPr>
        <dsp:cNvPr id="0" name=""/>
        <dsp:cNvSpPr/>
      </dsp:nvSpPr>
      <dsp:spPr>
        <a:xfrm>
          <a:off x="6863488" y="357157"/>
          <a:ext cx="1520643" cy="1520643"/>
        </a:xfrm>
        <a:prstGeom prst="ellips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59009" tIns="59009" rIns="59009" bIns="59009" numCol="1" spcCol="1270" anchor="ctr" anchorCtr="0">
          <a:noAutofit/>
        </a:bodyPr>
        <a:lstStyle/>
        <a:p>
          <a:pPr lvl="0" algn="ctr" defTabSz="2667000">
            <a:lnSpc>
              <a:spcPct val="90000"/>
            </a:lnSpc>
            <a:spcBef>
              <a:spcPct val="0"/>
            </a:spcBef>
            <a:spcAft>
              <a:spcPct val="35000"/>
            </a:spcAft>
          </a:pPr>
          <a:r>
            <a:rPr lang="en-US" sz="6000" kern="1200"/>
            <a:t>2</a:t>
          </a:r>
        </a:p>
      </dsp:txBody>
      <dsp:txXfrm>
        <a:off x="7086181" y="579850"/>
        <a:ext cx="1075257" cy="1075257"/>
      </dsp:txXfrm>
    </dsp:sp>
    <dsp:sp modelId="{537FBE85-DC6E-4B94-A2A8-9C9900811165}">
      <dsp:nvSpPr>
        <dsp:cNvPr id="0" name=""/>
        <dsp:cNvSpPr/>
      </dsp:nvSpPr>
      <dsp:spPr>
        <a:xfrm>
          <a:off x="5257800" y="2035269"/>
          <a:ext cx="4732020" cy="1965600"/>
        </a:xfrm>
        <a:prstGeom prst="upArrowCallout">
          <a:avLst>
            <a:gd name="adj1" fmla="val 50000"/>
            <a:gd name="adj2" fmla="val 20000"/>
            <a:gd name="adj3" fmla="val 20000"/>
            <a:gd name="adj4" fmla="val 100000"/>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3267" tIns="165100" rIns="373267" bIns="165100" numCol="1" spcCol="1270" anchor="t" anchorCtr="0">
          <a:noAutofit/>
        </a:bodyPr>
        <a:lstStyle/>
        <a:p>
          <a:pPr lvl="0" algn="l" defTabSz="800100">
            <a:lnSpc>
              <a:spcPct val="90000"/>
            </a:lnSpc>
            <a:spcBef>
              <a:spcPct val="0"/>
            </a:spcBef>
            <a:spcAft>
              <a:spcPct val="35000"/>
            </a:spcAft>
          </a:pPr>
          <a:r>
            <a:rPr lang="en-IN" sz="1800" kern="1200" dirty="0"/>
            <a:t>Did improvement occur after interventional training and by how much percent?</a:t>
          </a:r>
          <a:endParaRPr lang="en-US" sz="1800" kern="1200" dirty="0"/>
        </a:p>
      </dsp:txBody>
      <dsp:txXfrm>
        <a:off x="5257800" y="2428389"/>
        <a:ext cx="4732020" cy="1572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1830-1BDA-461E-BDC1-CF026346B282}">
      <dsp:nvSpPr>
        <dsp:cNvPr id="0" name=""/>
        <dsp:cNvSpPr/>
      </dsp:nvSpPr>
      <dsp:spPr>
        <a:xfrm>
          <a:off x="821" y="179348"/>
          <a:ext cx="3327201" cy="3992641"/>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lvl="0" algn="l" defTabSz="977900">
            <a:lnSpc>
              <a:spcPct val="90000"/>
            </a:lnSpc>
            <a:spcBef>
              <a:spcPct val="0"/>
            </a:spcBef>
            <a:spcAft>
              <a:spcPct val="35000"/>
            </a:spcAft>
          </a:pPr>
          <a:r>
            <a:rPr lang="en-IN" sz="2200" kern="1200" dirty="0"/>
            <a:t>To ensure compliance in accuracy, timely completeness of patients medical record</a:t>
          </a:r>
          <a:endParaRPr lang="en-US" sz="2200" kern="1200" dirty="0"/>
        </a:p>
      </dsp:txBody>
      <dsp:txXfrm>
        <a:off x="821" y="1776404"/>
        <a:ext cx="3327201" cy="2395585"/>
      </dsp:txXfrm>
    </dsp:sp>
    <dsp:sp modelId="{5C52A912-441F-4A02-BBDB-9FCE7D71AC4C}">
      <dsp:nvSpPr>
        <dsp:cNvPr id="0" name=""/>
        <dsp:cNvSpPr/>
      </dsp:nvSpPr>
      <dsp:spPr>
        <a:xfrm>
          <a:off x="821"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lvl="0" algn="l" defTabSz="2933700">
            <a:lnSpc>
              <a:spcPct val="90000"/>
            </a:lnSpc>
            <a:spcBef>
              <a:spcPct val="0"/>
            </a:spcBef>
            <a:spcAft>
              <a:spcPct val="35000"/>
            </a:spcAft>
          </a:pPr>
          <a:r>
            <a:rPr lang="en-US" sz="6600" kern="1200"/>
            <a:t>01</a:t>
          </a:r>
        </a:p>
      </dsp:txBody>
      <dsp:txXfrm>
        <a:off x="821" y="179348"/>
        <a:ext cx="3327201" cy="1597056"/>
      </dsp:txXfrm>
    </dsp:sp>
    <dsp:sp modelId="{9FBEC2B4-18D3-4F9A-934D-A1CA6157C6B3}">
      <dsp:nvSpPr>
        <dsp:cNvPr id="0" name=""/>
        <dsp:cNvSpPr/>
      </dsp:nvSpPr>
      <dsp:spPr>
        <a:xfrm>
          <a:off x="3594199" y="179348"/>
          <a:ext cx="3327201" cy="3992641"/>
        </a:xfrm>
        <a:prstGeom prst="rect">
          <a:avLst/>
        </a:prstGeom>
        <a:solidFill>
          <a:schemeClr val="accent3">
            <a:hueOff val="1355300"/>
            <a:satOff val="50000"/>
            <a:lumOff val="-7353"/>
            <a:alphaOff val="0"/>
          </a:schemeClr>
        </a:solidFill>
        <a:ln w="12700" cap="flat" cmpd="sng" algn="ctr">
          <a:solidFill>
            <a:schemeClr val="accent3">
              <a:hueOff val="1355300"/>
              <a:satOff val="50000"/>
              <a:lumOff val="-735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lvl="0" algn="l" defTabSz="977900">
            <a:lnSpc>
              <a:spcPct val="90000"/>
            </a:lnSpc>
            <a:spcBef>
              <a:spcPct val="0"/>
            </a:spcBef>
            <a:spcAft>
              <a:spcPct val="35000"/>
            </a:spcAft>
          </a:pPr>
          <a:r>
            <a:rPr lang="en-IN" sz="2200" kern="1200" dirty="0"/>
            <a:t>To provide educational intervention to the hepatology team and analyse the change and improvement after intervention </a:t>
          </a:r>
          <a:endParaRPr lang="en-US" sz="2200" kern="1200" dirty="0"/>
        </a:p>
      </dsp:txBody>
      <dsp:txXfrm>
        <a:off x="3594199" y="1776404"/>
        <a:ext cx="3327201" cy="2395585"/>
      </dsp:txXfrm>
    </dsp:sp>
    <dsp:sp modelId="{6B9EF7F6-17FC-4BB3-AE94-C7B364A27461}">
      <dsp:nvSpPr>
        <dsp:cNvPr id="0" name=""/>
        <dsp:cNvSpPr/>
      </dsp:nvSpPr>
      <dsp:spPr>
        <a:xfrm>
          <a:off x="3594199"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lvl="0" algn="l" defTabSz="2933700">
            <a:lnSpc>
              <a:spcPct val="90000"/>
            </a:lnSpc>
            <a:spcBef>
              <a:spcPct val="0"/>
            </a:spcBef>
            <a:spcAft>
              <a:spcPct val="35000"/>
            </a:spcAft>
          </a:pPr>
          <a:r>
            <a:rPr lang="en-US" sz="6600" kern="1200"/>
            <a:t>02</a:t>
          </a:r>
        </a:p>
      </dsp:txBody>
      <dsp:txXfrm>
        <a:off x="3594199" y="179348"/>
        <a:ext cx="3327201" cy="1597056"/>
      </dsp:txXfrm>
    </dsp:sp>
    <dsp:sp modelId="{4B968240-4BC4-4342-A4A4-42BE695244D4}">
      <dsp:nvSpPr>
        <dsp:cNvPr id="0" name=""/>
        <dsp:cNvSpPr/>
      </dsp:nvSpPr>
      <dsp:spPr>
        <a:xfrm>
          <a:off x="7187576" y="179348"/>
          <a:ext cx="3327201" cy="3992641"/>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lvl="0" algn="l" defTabSz="977900">
            <a:lnSpc>
              <a:spcPct val="90000"/>
            </a:lnSpc>
            <a:spcBef>
              <a:spcPct val="0"/>
            </a:spcBef>
            <a:spcAft>
              <a:spcPct val="35000"/>
            </a:spcAft>
          </a:pPr>
          <a:r>
            <a:rPr lang="en-IN" sz="2200" kern="1200" dirty="0"/>
            <a:t>To provide other solution if no improvement is observed</a:t>
          </a:r>
          <a:endParaRPr lang="en-US" sz="2200" kern="1200" dirty="0"/>
        </a:p>
      </dsp:txBody>
      <dsp:txXfrm>
        <a:off x="7187576" y="1776404"/>
        <a:ext cx="3327201" cy="2395585"/>
      </dsp:txXfrm>
    </dsp:sp>
    <dsp:sp modelId="{851D6087-6FD6-48D0-A6A1-38A102F89DBF}">
      <dsp:nvSpPr>
        <dsp:cNvPr id="0" name=""/>
        <dsp:cNvSpPr/>
      </dsp:nvSpPr>
      <dsp:spPr>
        <a:xfrm>
          <a:off x="7187576"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lvl="0" algn="l" defTabSz="2933700">
            <a:lnSpc>
              <a:spcPct val="90000"/>
            </a:lnSpc>
            <a:spcBef>
              <a:spcPct val="0"/>
            </a:spcBef>
            <a:spcAft>
              <a:spcPct val="35000"/>
            </a:spcAft>
          </a:pPr>
          <a:r>
            <a:rPr lang="en-US" sz="6600" kern="1200"/>
            <a:t>03</a:t>
          </a:r>
        </a:p>
      </dsp:txBody>
      <dsp:txXfrm>
        <a:off x="7187576" y="179348"/>
        <a:ext cx="3327201" cy="15970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5BC6A-518E-44D3-8A31-D2B6F4554F32}">
      <dsp:nvSpPr>
        <dsp:cNvPr id="0" name=""/>
        <dsp:cNvSpPr/>
      </dsp:nvSpPr>
      <dsp:spPr>
        <a:xfrm>
          <a:off x="6557488" y="3750095"/>
          <a:ext cx="519875" cy="1117731"/>
        </a:xfrm>
        <a:custGeom>
          <a:avLst/>
          <a:gdLst/>
          <a:ahLst/>
          <a:cxnLst/>
          <a:rect l="0" t="0" r="0" b="0"/>
          <a:pathLst>
            <a:path>
              <a:moveTo>
                <a:pt x="0" y="0"/>
              </a:moveTo>
              <a:lnTo>
                <a:pt x="259937" y="0"/>
              </a:lnTo>
              <a:lnTo>
                <a:pt x="259937" y="1117731"/>
              </a:lnTo>
              <a:lnTo>
                <a:pt x="519875" y="111773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4DD1F2-5C4B-44BE-BBBE-08BAB38D8C76}">
      <dsp:nvSpPr>
        <dsp:cNvPr id="0" name=""/>
        <dsp:cNvSpPr/>
      </dsp:nvSpPr>
      <dsp:spPr>
        <a:xfrm>
          <a:off x="6557488" y="3704375"/>
          <a:ext cx="519875" cy="91440"/>
        </a:xfrm>
        <a:custGeom>
          <a:avLst/>
          <a:gdLst/>
          <a:ahLst/>
          <a:cxnLst/>
          <a:rect l="0" t="0" r="0" b="0"/>
          <a:pathLst>
            <a:path>
              <a:moveTo>
                <a:pt x="0" y="45720"/>
              </a:moveTo>
              <a:lnTo>
                <a:pt x="519875"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14B000-3A96-44B5-ADB0-8F2678E58C47}">
      <dsp:nvSpPr>
        <dsp:cNvPr id="0" name=""/>
        <dsp:cNvSpPr/>
      </dsp:nvSpPr>
      <dsp:spPr>
        <a:xfrm>
          <a:off x="6557488" y="2632363"/>
          <a:ext cx="519875" cy="1117731"/>
        </a:xfrm>
        <a:custGeom>
          <a:avLst/>
          <a:gdLst/>
          <a:ahLst/>
          <a:cxnLst/>
          <a:rect l="0" t="0" r="0" b="0"/>
          <a:pathLst>
            <a:path>
              <a:moveTo>
                <a:pt x="0" y="1117731"/>
              </a:moveTo>
              <a:lnTo>
                <a:pt x="259937" y="1117731"/>
              </a:lnTo>
              <a:lnTo>
                <a:pt x="259937" y="0"/>
              </a:lnTo>
              <a:lnTo>
                <a:pt x="519875"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DE0AA8-E1A9-4E24-9D52-23A7C2E1FE32}">
      <dsp:nvSpPr>
        <dsp:cNvPr id="0" name=""/>
        <dsp:cNvSpPr/>
      </dsp:nvSpPr>
      <dsp:spPr>
        <a:xfrm>
          <a:off x="3438236" y="3704375"/>
          <a:ext cx="519875" cy="91440"/>
        </a:xfrm>
        <a:custGeom>
          <a:avLst/>
          <a:gdLst/>
          <a:ahLst/>
          <a:cxnLst/>
          <a:rect l="0" t="0" r="0" b="0"/>
          <a:pathLst>
            <a:path>
              <a:moveTo>
                <a:pt x="0" y="45720"/>
              </a:moveTo>
              <a:lnTo>
                <a:pt x="519875"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752335-7D23-47F6-A6E8-67237BA46F7C}">
      <dsp:nvSpPr>
        <dsp:cNvPr id="0" name=""/>
        <dsp:cNvSpPr/>
      </dsp:nvSpPr>
      <dsp:spPr>
        <a:xfrm>
          <a:off x="3438236" y="2586643"/>
          <a:ext cx="519875" cy="91440"/>
        </a:xfrm>
        <a:custGeom>
          <a:avLst/>
          <a:gdLst/>
          <a:ahLst/>
          <a:cxnLst/>
          <a:rect l="0" t="0" r="0" b="0"/>
          <a:pathLst>
            <a:path>
              <a:moveTo>
                <a:pt x="0" y="45720"/>
              </a:moveTo>
              <a:lnTo>
                <a:pt x="519875"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136419-29F5-4D9D-B314-4ECA16803E7E}">
      <dsp:nvSpPr>
        <dsp:cNvPr id="0" name=""/>
        <dsp:cNvSpPr/>
      </dsp:nvSpPr>
      <dsp:spPr>
        <a:xfrm>
          <a:off x="838860" y="495"/>
          <a:ext cx="2599376" cy="79280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IN" sz="1800" b="1" kern="1200" dirty="0"/>
            <a:t>Study Type</a:t>
          </a:r>
          <a:r>
            <a:rPr lang="en-IN" sz="1800" kern="1200" dirty="0"/>
            <a:t>: - Descriptive Cross-sectional Interventional study</a:t>
          </a:r>
          <a:endParaRPr lang="en-US" sz="1800" kern="1200" dirty="0"/>
        </a:p>
      </dsp:txBody>
      <dsp:txXfrm>
        <a:off x="838860" y="495"/>
        <a:ext cx="2599376" cy="792809"/>
      </dsp:txXfrm>
    </dsp:sp>
    <dsp:sp modelId="{E77A4211-384B-44B6-B64E-0F7F66FA0A04}">
      <dsp:nvSpPr>
        <dsp:cNvPr id="0" name=""/>
        <dsp:cNvSpPr/>
      </dsp:nvSpPr>
      <dsp:spPr>
        <a:xfrm>
          <a:off x="838860" y="1118226"/>
          <a:ext cx="2599376" cy="79280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IN" sz="1800" b="1" kern="1200" dirty="0"/>
            <a:t>Duration of Study </a:t>
          </a:r>
          <a:r>
            <a:rPr lang="en-IN" sz="1800" kern="1200" dirty="0"/>
            <a:t>: - Feb to may 2019</a:t>
          </a:r>
          <a:endParaRPr lang="en-US" sz="1800" kern="1200" dirty="0"/>
        </a:p>
      </dsp:txBody>
      <dsp:txXfrm>
        <a:off x="838860" y="1118226"/>
        <a:ext cx="2599376" cy="792809"/>
      </dsp:txXfrm>
    </dsp:sp>
    <dsp:sp modelId="{8921B114-F68B-46BE-A99D-65E6F2209E5E}">
      <dsp:nvSpPr>
        <dsp:cNvPr id="0" name=""/>
        <dsp:cNvSpPr/>
      </dsp:nvSpPr>
      <dsp:spPr>
        <a:xfrm>
          <a:off x="838860" y="2235958"/>
          <a:ext cx="2599376" cy="79280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a:t>Sample Technique and Sample size: </a:t>
          </a:r>
          <a:r>
            <a:rPr lang="en-US" sz="1800" b="0" kern="1200" dirty="0"/>
            <a:t>Simple random sampling </a:t>
          </a:r>
          <a:endParaRPr lang="en-US" sz="1800" b="1" kern="1200" dirty="0"/>
        </a:p>
      </dsp:txBody>
      <dsp:txXfrm>
        <a:off x="838860" y="2235958"/>
        <a:ext cx="2599376" cy="792809"/>
      </dsp:txXfrm>
    </dsp:sp>
    <dsp:sp modelId="{C442F6CF-6968-415D-A378-9C8882310160}">
      <dsp:nvSpPr>
        <dsp:cNvPr id="0" name=""/>
        <dsp:cNvSpPr/>
      </dsp:nvSpPr>
      <dsp:spPr>
        <a:xfrm>
          <a:off x="3958111" y="2235958"/>
          <a:ext cx="2599376" cy="792809"/>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Total sample size: 250</a:t>
          </a:r>
        </a:p>
      </dsp:txBody>
      <dsp:txXfrm>
        <a:off x="3958111" y="2235958"/>
        <a:ext cx="2599376" cy="792809"/>
      </dsp:txXfrm>
    </dsp:sp>
    <dsp:sp modelId="{A74688AA-2739-4A8A-9893-D36767EEA7CA}">
      <dsp:nvSpPr>
        <dsp:cNvPr id="0" name=""/>
        <dsp:cNvSpPr/>
      </dsp:nvSpPr>
      <dsp:spPr>
        <a:xfrm>
          <a:off x="838860" y="3353690"/>
          <a:ext cx="2599376" cy="79280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a:t>Data Collection</a:t>
          </a:r>
        </a:p>
      </dsp:txBody>
      <dsp:txXfrm>
        <a:off x="838860" y="3353690"/>
        <a:ext cx="2599376" cy="792809"/>
      </dsp:txXfrm>
    </dsp:sp>
    <dsp:sp modelId="{77D21D03-AE89-4BF9-A0F3-F2DACA6490E4}">
      <dsp:nvSpPr>
        <dsp:cNvPr id="0" name=""/>
        <dsp:cNvSpPr/>
      </dsp:nvSpPr>
      <dsp:spPr>
        <a:xfrm>
          <a:off x="3958111" y="3353690"/>
          <a:ext cx="2599376" cy="792809"/>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IN" sz="1800" kern="1200" dirty="0"/>
            <a:t>Study was conducted in 3 phases :</a:t>
          </a:r>
          <a:endParaRPr lang="en-US" sz="1800" kern="1200" dirty="0"/>
        </a:p>
      </dsp:txBody>
      <dsp:txXfrm>
        <a:off x="3958111" y="3353690"/>
        <a:ext cx="2599376" cy="792809"/>
      </dsp:txXfrm>
    </dsp:sp>
    <dsp:sp modelId="{DDE995EE-6F52-41B5-B44E-FB10EC992EA2}">
      <dsp:nvSpPr>
        <dsp:cNvPr id="0" name=""/>
        <dsp:cNvSpPr/>
      </dsp:nvSpPr>
      <dsp:spPr>
        <a:xfrm>
          <a:off x="7077363" y="2235958"/>
          <a:ext cx="2599376" cy="792809"/>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 Pre-Interventional Phase: Retrospective data using checklist tool</a:t>
          </a:r>
        </a:p>
      </dsp:txBody>
      <dsp:txXfrm>
        <a:off x="7077363" y="2235958"/>
        <a:ext cx="2599376" cy="792809"/>
      </dsp:txXfrm>
    </dsp:sp>
    <dsp:sp modelId="{AD8C2618-2690-4DD2-A763-ED6272943014}">
      <dsp:nvSpPr>
        <dsp:cNvPr id="0" name=""/>
        <dsp:cNvSpPr/>
      </dsp:nvSpPr>
      <dsp:spPr>
        <a:xfrm>
          <a:off x="7077363" y="3353690"/>
          <a:ext cx="2599376" cy="792809"/>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Interventional phase: Educational training of doctors done</a:t>
          </a:r>
        </a:p>
      </dsp:txBody>
      <dsp:txXfrm>
        <a:off x="7077363" y="3353690"/>
        <a:ext cx="2599376" cy="792809"/>
      </dsp:txXfrm>
    </dsp:sp>
    <dsp:sp modelId="{134777EA-00D8-410B-8994-3C89DB15A912}">
      <dsp:nvSpPr>
        <dsp:cNvPr id="0" name=""/>
        <dsp:cNvSpPr/>
      </dsp:nvSpPr>
      <dsp:spPr>
        <a:xfrm>
          <a:off x="7077363" y="4471422"/>
          <a:ext cx="2599376" cy="792809"/>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Post Interventional Phase: Prospective data was collected</a:t>
          </a:r>
        </a:p>
      </dsp:txBody>
      <dsp:txXfrm>
        <a:off x="7077363" y="4471422"/>
        <a:ext cx="2599376" cy="7928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C6BDF-7DAE-4F17-BA0F-787A58F03ACF}">
      <dsp:nvSpPr>
        <dsp:cNvPr id="0" name=""/>
        <dsp:cNvSpPr/>
      </dsp:nvSpPr>
      <dsp:spPr>
        <a:xfrm>
          <a:off x="0" y="423146"/>
          <a:ext cx="2891241" cy="1835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331A36E-B619-4ABC-876E-2C394FB30DD4}">
      <dsp:nvSpPr>
        <dsp:cNvPr id="0" name=""/>
        <dsp:cNvSpPr/>
      </dsp:nvSpPr>
      <dsp:spPr>
        <a:xfrm>
          <a:off x="321249" y="728333"/>
          <a:ext cx="2891241" cy="1835938"/>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In January the average compliance was 27.8%</a:t>
          </a:r>
        </a:p>
      </dsp:txBody>
      <dsp:txXfrm>
        <a:off x="375022" y="782106"/>
        <a:ext cx="2783695" cy="1728392"/>
      </dsp:txXfrm>
    </dsp:sp>
    <dsp:sp modelId="{D7F2F521-0C79-4BD5-9F02-BD33C07696BE}">
      <dsp:nvSpPr>
        <dsp:cNvPr id="0" name=""/>
        <dsp:cNvSpPr/>
      </dsp:nvSpPr>
      <dsp:spPr>
        <a:xfrm>
          <a:off x="3533740" y="423146"/>
          <a:ext cx="2891241" cy="1835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382B9B6-90DE-4408-AA76-2B866BB773C7}">
      <dsp:nvSpPr>
        <dsp:cNvPr id="0" name=""/>
        <dsp:cNvSpPr/>
      </dsp:nvSpPr>
      <dsp:spPr>
        <a:xfrm>
          <a:off x="3854989" y="728333"/>
          <a:ext cx="2891241" cy="1835938"/>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In February the average compliance was 27.2%</a:t>
          </a:r>
        </a:p>
      </dsp:txBody>
      <dsp:txXfrm>
        <a:off x="3908762" y="782106"/>
        <a:ext cx="2783695" cy="1728392"/>
      </dsp:txXfrm>
    </dsp:sp>
    <dsp:sp modelId="{0BB6B04C-9593-41ED-BACE-DCE8DB30FD1F}">
      <dsp:nvSpPr>
        <dsp:cNvPr id="0" name=""/>
        <dsp:cNvSpPr/>
      </dsp:nvSpPr>
      <dsp:spPr>
        <a:xfrm>
          <a:off x="7067480" y="423146"/>
          <a:ext cx="2891241" cy="1835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0501264-802F-4B01-92EA-9673BB9C0C8A}">
      <dsp:nvSpPr>
        <dsp:cNvPr id="0" name=""/>
        <dsp:cNvSpPr/>
      </dsp:nvSpPr>
      <dsp:spPr>
        <a:xfrm>
          <a:off x="7388729" y="728333"/>
          <a:ext cx="2891241" cy="1835938"/>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In March the average compliance was 35.4%</a:t>
          </a:r>
        </a:p>
      </dsp:txBody>
      <dsp:txXfrm>
        <a:off x="7442502" y="782106"/>
        <a:ext cx="2783695" cy="17283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C6BDF-7DAE-4F17-BA0F-787A58F03ACF}">
      <dsp:nvSpPr>
        <dsp:cNvPr id="0" name=""/>
        <dsp:cNvSpPr/>
      </dsp:nvSpPr>
      <dsp:spPr>
        <a:xfrm>
          <a:off x="438705" y="1612"/>
          <a:ext cx="4029668" cy="255883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331A36E-B619-4ABC-876E-2C394FB30DD4}">
      <dsp:nvSpPr>
        <dsp:cNvPr id="0" name=""/>
        <dsp:cNvSpPr/>
      </dsp:nvSpPr>
      <dsp:spPr>
        <a:xfrm>
          <a:off x="886446" y="426966"/>
          <a:ext cx="4029668" cy="2558839"/>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a:t>In April the average compliance improved to 49.2%</a:t>
          </a:r>
        </a:p>
      </dsp:txBody>
      <dsp:txXfrm>
        <a:off x="961392" y="501912"/>
        <a:ext cx="3879776" cy="2408947"/>
      </dsp:txXfrm>
    </dsp:sp>
    <dsp:sp modelId="{D7F2F521-0C79-4BD5-9F02-BD33C07696BE}">
      <dsp:nvSpPr>
        <dsp:cNvPr id="0" name=""/>
        <dsp:cNvSpPr/>
      </dsp:nvSpPr>
      <dsp:spPr>
        <a:xfrm>
          <a:off x="5363855" y="1612"/>
          <a:ext cx="4029668" cy="255883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382B9B6-90DE-4408-AA76-2B866BB773C7}">
      <dsp:nvSpPr>
        <dsp:cNvPr id="0" name=""/>
        <dsp:cNvSpPr/>
      </dsp:nvSpPr>
      <dsp:spPr>
        <a:xfrm>
          <a:off x="5811596" y="426966"/>
          <a:ext cx="4029668" cy="2558839"/>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a:t>In May the average compliance improved to 81.2%</a:t>
          </a:r>
        </a:p>
      </dsp:txBody>
      <dsp:txXfrm>
        <a:off x="5886542" y="501912"/>
        <a:ext cx="3879776" cy="240894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0FE77-A849-4EBC-A918-B711B8714A97}">
      <dsp:nvSpPr>
        <dsp:cNvPr id="0" name=""/>
        <dsp:cNvSpPr/>
      </dsp:nvSpPr>
      <dsp:spPr>
        <a:xfrm>
          <a:off x="0" y="81411"/>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b="0" i="0" kern="1200" dirty="0"/>
            <a:t>Quality of documentation differs based on physician workload</a:t>
          </a:r>
          <a:endParaRPr lang="en-IN" sz="2500" kern="1200" dirty="0"/>
        </a:p>
      </dsp:txBody>
      <dsp:txXfrm>
        <a:off x="48481" y="129892"/>
        <a:ext cx="10418638" cy="896166"/>
      </dsp:txXfrm>
    </dsp:sp>
    <dsp:sp modelId="{A415D895-52A4-40E4-A2F2-807B915B1DE6}">
      <dsp:nvSpPr>
        <dsp:cNvPr id="0" name=""/>
        <dsp:cNvSpPr/>
      </dsp:nvSpPr>
      <dsp:spPr>
        <a:xfrm>
          <a:off x="0" y="1146540"/>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a:t>The educational intervention and continuous focus has proved to be effective</a:t>
          </a:r>
        </a:p>
      </dsp:txBody>
      <dsp:txXfrm>
        <a:off x="48481" y="1195021"/>
        <a:ext cx="10418638" cy="896166"/>
      </dsp:txXfrm>
    </dsp:sp>
    <dsp:sp modelId="{7F930859-3310-4536-9885-9A589601919C}">
      <dsp:nvSpPr>
        <dsp:cNvPr id="0" name=""/>
        <dsp:cNvSpPr/>
      </dsp:nvSpPr>
      <dsp:spPr>
        <a:xfrm>
          <a:off x="0" y="2211669"/>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IN" sz="2500" kern="1200" dirty="0"/>
            <a:t>The study has helped in improving the cross referral process</a:t>
          </a:r>
        </a:p>
      </dsp:txBody>
      <dsp:txXfrm>
        <a:off x="48481" y="2260150"/>
        <a:ext cx="10418638" cy="896166"/>
      </dsp:txXfrm>
    </dsp:sp>
    <dsp:sp modelId="{CC450E0F-C36B-4251-90B1-21198BBD8742}">
      <dsp:nvSpPr>
        <dsp:cNvPr id="0" name=""/>
        <dsp:cNvSpPr/>
      </dsp:nvSpPr>
      <dsp:spPr>
        <a:xfrm>
          <a:off x="0" y="3276797"/>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IN" sz="2500" kern="1200" dirty="0"/>
            <a:t>This quality improvement project has helped in providing better interdisciplinary care to the patients</a:t>
          </a:r>
        </a:p>
      </dsp:txBody>
      <dsp:txXfrm>
        <a:off x="48481" y="3325278"/>
        <a:ext cx="10418638" cy="896166"/>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1A7D6-7274-4BB0-91B3-08C978C08208}" type="datetimeFigureOut">
              <a:rPr lang="en-US" smtClean="0"/>
              <a:t>6/1/2019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9543A-9D88-45B2-B97F-F76677EBF981}" type="slidenum">
              <a:rPr lang="en-US" smtClean="0"/>
              <a:t>‹#›</a:t>
            </a:fld>
            <a:endParaRPr lang="en-US"/>
          </a:p>
        </p:txBody>
      </p:sp>
    </p:spTree>
    <p:extLst>
      <p:ext uri="{BB962C8B-B14F-4D97-AF65-F5344CB8AC3E}">
        <p14:creationId xmlns:p14="http://schemas.microsoft.com/office/powerpoint/2010/main" val="171609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E9543A-9D88-45B2-B97F-F76677EBF981}" type="slidenum">
              <a:rPr lang="en-US" smtClean="0"/>
              <a:t>1</a:t>
            </a:fld>
            <a:endParaRPr lang="en-US"/>
          </a:p>
        </p:txBody>
      </p:sp>
    </p:spTree>
    <p:extLst>
      <p:ext uri="{BB962C8B-B14F-4D97-AF65-F5344CB8AC3E}">
        <p14:creationId xmlns:p14="http://schemas.microsoft.com/office/powerpoint/2010/main" val="2823940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01-06-2019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1785832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01-06-2019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434660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01-06-2019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0783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01-06-2019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277873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807D65-F2BF-4096-90C8-69DB676908B9}" type="datetimeFigureOut">
              <a:rPr lang="en-IN" smtClean="0"/>
              <a:t>01-06-2019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492324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61807D65-F2BF-4096-90C8-69DB676908B9}" type="datetimeFigureOut">
              <a:rPr lang="en-IN" smtClean="0"/>
              <a:t>01-06-2019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16137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61807D65-F2BF-4096-90C8-69DB676908B9}" type="datetimeFigureOut">
              <a:rPr lang="en-IN" smtClean="0"/>
              <a:t>01-06-2019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41033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61807D65-F2BF-4096-90C8-69DB676908B9}" type="datetimeFigureOut">
              <a:rPr lang="en-IN" smtClean="0"/>
              <a:t>01-06-2019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2589070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07D65-F2BF-4096-90C8-69DB676908B9}" type="datetimeFigureOut">
              <a:rPr lang="en-IN" smtClean="0"/>
              <a:t>01-06-2019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147961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807D65-F2BF-4096-90C8-69DB676908B9}" type="datetimeFigureOut">
              <a:rPr lang="en-IN" smtClean="0"/>
              <a:t>01-06-2019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521244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807D65-F2BF-4096-90C8-69DB676908B9}" type="datetimeFigureOut">
              <a:rPr lang="en-IN" smtClean="0"/>
              <a:t>01-06-2019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646010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07D65-F2BF-4096-90C8-69DB676908B9}" type="datetimeFigureOut">
              <a:rPr lang="en-IN" smtClean="0"/>
              <a:t>01-06-2019</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90203-873F-487B-B534-3FCCA18F9988}" type="slidenum">
              <a:rPr lang="en-IN" smtClean="0"/>
              <a:t>‹#›</a:t>
            </a:fld>
            <a:endParaRPr lang="en-IN"/>
          </a:p>
        </p:txBody>
      </p:sp>
    </p:spTree>
    <p:extLst>
      <p:ext uri="{BB962C8B-B14F-4D97-AF65-F5344CB8AC3E}">
        <p14:creationId xmlns:p14="http://schemas.microsoft.com/office/powerpoint/2010/main" val="2855764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1FA812FA-E3A9-4011-B4C7-432FEC36AA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7571572" y="4648201"/>
            <a:ext cx="1632648" cy="1632648"/>
          </a:xfrm>
          <a:prstGeom prst="rect">
            <a:avLst/>
          </a:prstGeom>
        </p:spPr>
      </p:pic>
      <p:sp>
        <p:nvSpPr>
          <p:cNvPr id="10" name="Rectangle 9">
            <a:extLst>
              <a:ext uri="{FF2B5EF4-FFF2-40B4-BE49-F238E27FC236}">
                <a16:creationId xmlns:a16="http://schemas.microsoft.com/office/drawing/2014/main" id="{1A882A9F-F4E9-4E23-8F0B-20B5DF42EAA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BE9F90C-C163-435B-9A68-D15C92D1CF2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CDA1A2E9-63FE-408D-A803-8E306ECAB4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p:cNvSpPr>
            <a:spLocks noGrp="1"/>
          </p:cNvSpPr>
          <p:nvPr>
            <p:ph type="ctrTitle"/>
          </p:nvPr>
        </p:nvSpPr>
        <p:spPr>
          <a:xfrm>
            <a:off x="1100669" y="1111086"/>
            <a:ext cx="10011831" cy="2623885"/>
          </a:xfrm>
        </p:spPr>
        <p:txBody>
          <a:bodyPr anchor="ctr">
            <a:noAutofit/>
          </a:bodyPr>
          <a:lstStyle/>
          <a:p>
            <a:pPr algn="just"/>
            <a:r>
              <a:rPr lang="en-IN" sz="3600" b="1" dirty="0">
                <a:solidFill>
                  <a:schemeClr val="bg1"/>
                </a:solidFill>
              </a:rPr>
              <a:t>A Study of the Effect of Educational Intervention on Proper Documentation of Cross Consultation Forms Among Hepatology Team at Medanta Hospital, Gurgaon</a:t>
            </a:r>
            <a:r>
              <a:rPr lang="en-IN" sz="3600" dirty="0">
                <a:solidFill>
                  <a:schemeClr val="bg1"/>
                </a:solidFill>
              </a:rPr>
              <a:t/>
            </a:r>
            <a:br>
              <a:rPr lang="en-IN" sz="3600" dirty="0">
                <a:solidFill>
                  <a:schemeClr val="bg1"/>
                </a:solidFill>
              </a:rPr>
            </a:br>
            <a:endParaRPr lang="en-IN" sz="2400" b="1" dirty="0">
              <a:solidFill>
                <a:schemeClr val="bg1"/>
              </a:solidFill>
            </a:endParaRPr>
          </a:p>
        </p:txBody>
      </p:sp>
      <p:sp>
        <p:nvSpPr>
          <p:cNvPr id="3" name="Subtitle 2"/>
          <p:cNvSpPr>
            <a:spLocks noGrp="1"/>
          </p:cNvSpPr>
          <p:nvPr>
            <p:ph type="subTitle" idx="1"/>
          </p:nvPr>
        </p:nvSpPr>
        <p:spPr>
          <a:xfrm>
            <a:off x="1079500" y="4843002"/>
            <a:ext cx="5433479" cy="1234345"/>
          </a:xfrm>
        </p:spPr>
        <p:txBody>
          <a:bodyPr anchor="ctr">
            <a:normAutofit/>
          </a:bodyPr>
          <a:lstStyle/>
          <a:p>
            <a:pPr algn="l"/>
            <a:r>
              <a:rPr lang="en-IN" sz="1900" b="1" dirty="0">
                <a:solidFill>
                  <a:srgbClr val="1B1B1B"/>
                </a:solidFill>
              </a:rPr>
              <a:t>Under the Guidance</a:t>
            </a:r>
            <a:r>
              <a:rPr lang="en-IN" sz="1900" dirty="0">
                <a:solidFill>
                  <a:srgbClr val="1B1B1B"/>
                </a:solidFill>
              </a:rPr>
              <a:t>				     		       </a:t>
            </a:r>
            <a:r>
              <a:rPr lang="en-IN" sz="1900" b="1" dirty="0">
                <a:solidFill>
                  <a:srgbClr val="1B1B1B"/>
                </a:solidFill>
              </a:rPr>
              <a:t>By</a:t>
            </a:r>
            <a:r>
              <a:rPr lang="en-IN" sz="1900" dirty="0">
                <a:solidFill>
                  <a:srgbClr val="1B1B1B"/>
                </a:solidFill>
              </a:rPr>
              <a:t>: Dr Srishti Gupta</a:t>
            </a:r>
          </a:p>
          <a:p>
            <a:pPr algn="l"/>
            <a:r>
              <a:rPr lang="en-IN" sz="1900" dirty="0">
                <a:solidFill>
                  <a:srgbClr val="1B1B1B"/>
                </a:solidFill>
              </a:rPr>
              <a:t>Dr Pradeep Panda</a:t>
            </a:r>
          </a:p>
        </p:txBody>
      </p:sp>
    </p:spTree>
    <p:extLst>
      <p:ext uri="{BB962C8B-B14F-4D97-AF65-F5344CB8AC3E}">
        <p14:creationId xmlns:p14="http://schemas.microsoft.com/office/powerpoint/2010/main" val="181207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66B332A4-D438-4773-A77F-5ED49A448D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F9AD32D-FF05-44F4-BD4D-9CEE89B71E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p:cNvSpPr>
            <a:spLocks noGrp="1"/>
          </p:cNvSpPr>
          <p:nvPr>
            <p:ph type="title"/>
          </p:nvPr>
        </p:nvSpPr>
        <p:spPr>
          <a:xfrm>
            <a:off x="2555631" y="1441938"/>
            <a:ext cx="7080738" cy="3974124"/>
          </a:xfrm>
        </p:spPr>
        <p:txBody>
          <a:bodyPr>
            <a:normAutofit/>
          </a:bodyPr>
          <a:lstStyle/>
          <a:p>
            <a:pPr algn="ctr"/>
            <a:r>
              <a:rPr lang="en-IN" sz="5400" b="1" dirty="0">
                <a:solidFill>
                  <a:schemeClr val="bg1">
                    <a:lumMod val="95000"/>
                    <a:lumOff val="5000"/>
                  </a:schemeClr>
                </a:solidFill>
              </a:rPr>
              <a:t>Key Findings</a:t>
            </a:r>
          </a:p>
        </p:txBody>
      </p:sp>
    </p:spTree>
    <p:extLst>
      <p:ext uri="{BB962C8B-B14F-4D97-AF65-F5344CB8AC3E}">
        <p14:creationId xmlns:p14="http://schemas.microsoft.com/office/powerpoint/2010/main" val="10042408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1BC32-FF58-4898-A6B5-7B3D059BCEB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D614406-135F-4875-9C87-53822CB19A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213969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A47020BD-3785-4628-8C5E-A4011B43EF8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39694"/>
            <a:ext cx="12192000" cy="146304"/>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60120" y="434101"/>
            <a:ext cx="10279971" cy="1362042"/>
          </a:xfrm>
        </p:spPr>
        <p:txBody>
          <a:bodyPr anchor="b">
            <a:normAutofit/>
          </a:bodyPr>
          <a:lstStyle/>
          <a:p>
            <a:r>
              <a:rPr lang="en-IN" sz="4800" b="1" dirty="0">
                <a:solidFill>
                  <a:schemeClr val="bg1"/>
                </a:solidFill>
              </a:rPr>
              <a:t>Before Intervention:</a:t>
            </a:r>
          </a:p>
        </p:txBody>
      </p:sp>
      <p:graphicFrame>
        <p:nvGraphicFramePr>
          <p:cNvPr id="5" name="Content Placeholder 2">
            <a:extLst>
              <a:ext uri="{FF2B5EF4-FFF2-40B4-BE49-F238E27FC236}">
                <a16:creationId xmlns:a16="http://schemas.microsoft.com/office/drawing/2014/main" id="{F013E5CE-4823-41EB-9269-02EDDEDB35CA}"/>
              </a:ext>
            </a:extLst>
          </p:cNvPr>
          <p:cNvGraphicFramePr>
            <a:graphicFrameLocks noGrp="1"/>
          </p:cNvGraphicFramePr>
          <p:nvPr>
            <p:ph idx="1"/>
            <p:extLst>
              <p:ext uri="{D42A27DB-BD31-4B8C-83A1-F6EECF244321}">
                <p14:modId xmlns:p14="http://schemas.microsoft.com/office/powerpoint/2010/main" val="3709177804"/>
              </p:ext>
            </p:extLst>
          </p:nvPr>
        </p:nvGraphicFramePr>
        <p:xfrm>
          <a:off x="960120" y="2917149"/>
          <a:ext cx="10279971" cy="2987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396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1BC32-FF58-4898-A6B5-7B3D059BCEB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0D614406-135F-4875-9C87-53822CB19A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213969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47020BD-3785-4628-8C5E-A4011B43EF8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39694"/>
            <a:ext cx="12192000" cy="146304"/>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960120" y="434101"/>
            <a:ext cx="10279971" cy="1362042"/>
          </a:xfrm>
        </p:spPr>
        <p:txBody>
          <a:bodyPr anchor="b">
            <a:normAutofit/>
          </a:bodyPr>
          <a:lstStyle/>
          <a:p>
            <a:r>
              <a:rPr lang="en-IN" sz="4800" b="1" dirty="0">
                <a:solidFill>
                  <a:schemeClr val="bg1"/>
                </a:solidFill>
              </a:rPr>
              <a:t>After Intervention:</a:t>
            </a:r>
          </a:p>
        </p:txBody>
      </p:sp>
      <p:graphicFrame>
        <p:nvGraphicFramePr>
          <p:cNvPr id="5" name="Content Placeholder 2">
            <a:extLst>
              <a:ext uri="{FF2B5EF4-FFF2-40B4-BE49-F238E27FC236}">
                <a16:creationId xmlns:a16="http://schemas.microsoft.com/office/drawing/2014/main" id="{F013E5CE-4823-41EB-9269-02EDDEDB35CA}"/>
              </a:ext>
            </a:extLst>
          </p:cNvPr>
          <p:cNvGraphicFramePr>
            <a:graphicFrameLocks noGrp="1"/>
          </p:cNvGraphicFramePr>
          <p:nvPr>
            <p:ph idx="1"/>
            <p:extLst>
              <p:ext uri="{D42A27DB-BD31-4B8C-83A1-F6EECF244321}">
                <p14:modId xmlns:p14="http://schemas.microsoft.com/office/powerpoint/2010/main" val="126114721"/>
              </p:ext>
            </p:extLst>
          </p:nvPr>
        </p:nvGraphicFramePr>
        <p:xfrm>
          <a:off x="960120" y="2917149"/>
          <a:ext cx="10279971" cy="2987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7030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77007" y="4925124"/>
            <a:ext cx="11139854" cy="930447"/>
          </a:xfrm>
        </p:spPr>
        <p:txBody>
          <a:bodyPr vert="horz" lIns="91440" tIns="45720" rIns="91440" bIns="45720" rtlCol="0" anchor="b">
            <a:normAutofit/>
          </a:bodyPr>
          <a:lstStyle/>
          <a:p>
            <a:pPr algn="ctr"/>
            <a:r>
              <a:rPr lang="en-US" sz="5400" b="1" dirty="0">
                <a:solidFill>
                  <a:srgbClr val="FFFFFF"/>
                </a:solidFill>
              </a:rPr>
              <a:t>Trend showing Average compliance</a:t>
            </a:r>
            <a:endParaRPr lang="en-US" sz="5400" b="1" kern="1200" dirty="0">
              <a:solidFill>
                <a:srgbClr val="FFFFFF"/>
              </a:solidFill>
              <a:latin typeface="+mj-lt"/>
              <a:ea typeface="+mj-ea"/>
              <a:cs typeface="+mj-cs"/>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8068" y="-101599"/>
            <a:ext cx="11320446" cy="4735145"/>
          </a:xfrm>
        </p:spPr>
      </p:pic>
    </p:spTree>
    <p:extLst>
      <p:ext uri="{BB962C8B-B14F-4D97-AF65-F5344CB8AC3E}">
        <p14:creationId xmlns:p14="http://schemas.microsoft.com/office/powerpoint/2010/main" val="1199513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53252F-4873-4F63-801D-CC719279A7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47C8CCB-F95D-4249-92DD-651249D353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1) Date and Time of Request</a:t>
            </a:r>
          </a:p>
        </p:txBody>
      </p:sp>
      <p:sp>
        <p:nvSpPr>
          <p:cNvPr id="4" name="TextBox 3"/>
          <p:cNvSpPr txBox="1"/>
          <p:nvPr/>
        </p:nvSpPr>
        <p:spPr>
          <a:xfrm>
            <a:off x="3423079" y="451147"/>
            <a:ext cx="8422873" cy="707886"/>
          </a:xfrm>
          <a:prstGeom prst="rect">
            <a:avLst/>
          </a:prstGeom>
          <a:noFill/>
        </p:spPr>
        <p:txBody>
          <a:bodyPr wrap="square" rtlCol="0">
            <a:spAutoFit/>
          </a:bodyPr>
          <a:lstStyle/>
          <a:p>
            <a:r>
              <a:rPr lang="en-IN" sz="4000" b="1" dirty="0"/>
              <a:t>Individual parameters Trend</a:t>
            </a:r>
            <a:endParaRPr lang="en-IN" b="1" dirty="0"/>
          </a:p>
        </p:txBody>
      </p:sp>
      <p:pic>
        <p:nvPicPr>
          <p:cNvPr id="8" name="Content Placeholder 4"/>
          <p:cNvPicPr>
            <a:picLocks noGrp="1" noChangeAspect="1"/>
          </p:cNvPicPr>
          <p:nvPr>
            <p:ph idx="1"/>
          </p:nvPr>
        </p:nvPicPr>
        <p:blipFill>
          <a:blip r:embed="rId2"/>
          <a:stretch>
            <a:fillRect/>
          </a:stretch>
        </p:blipFill>
        <p:spPr>
          <a:xfrm>
            <a:off x="3423079" y="1490863"/>
            <a:ext cx="8115778" cy="5035306"/>
          </a:xfrm>
          <a:prstGeom prst="rect">
            <a:avLst/>
          </a:prstGeom>
        </p:spPr>
      </p:pic>
    </p:spTree>
    <p:extLst>
      <p:ext uri="{BB962C8B-B14F-4D97-AF65-F5344CB8AC3E}">
        <p14:creationId xmlns:p14="http://schemas.microsoft.com/office/powerpoint/2010/main" val="2126648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53252F-4873-4F63-801D-CC719279A7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47C8CCB-F95D-4249-92DD-651249D353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dirty="0">
                <a:solidFill>
                  <a:srgbClr val="FFFFFF"/>
                </a:solidFill>
              </a:rPr>
              <a:t>2</a:t>
            </a:r>
            <a:r>
              <a:rPr lang="en-US" sz="2600" kern="1200" dirty="0">
                <a:solidFill>
                  <a:srgbClr val="FFFFFF"/>
                </a:solidFill>
                <a:latin typeface="+mj-lt"/>
                <a:ea typeface="+mj-ea"/>
                <a:cs typeface="+mj-cs"/>
              </a:rPr>
              <a:t>) Request to (</a:t>
            </a:r>
            <a:r>
              <a:rPr lang="en-US" sz="2600" kern="1200" dirty="0" err="1">
                <a:solidFill>
                  <a:srgbClr val="FFFFFF"/>
                </a:solidFill>
                <a:latin typeface="+mj-lt"/>
                <a:ea typeface="+mj-ea"/>
                <a:cs typeface="+mj-cs"/>
              </a:rPr>
              <a:t>Speciality</a:t>
            </a:r>
            <a:r>
              <a:rPr lang="en-US" sz="2600" kern="1200" dirty="0">
                <a:solidFill>
                  <a:srgbClr val="FFFFFF"/>
                </a:solidFill>
                <a:latin typeface="+mj-lt"/>
                <a:ea typeface="+mj-ea"/>
                <a:cs typeface="+mj-cs"/>
              </a:rPr>
              <a:t>)</a:t>
            </a:r>
          </a:p>
        </p:txBody>
      </p:sp>
      <p:sp>
        <p:nvSpPr>
          <p:cNvPr id="4" name="TextBox 3"/>
          <p:cNvSpPr txBox="1"/>
          <p:nvPr/>
        </p:nvSpPr>
        <p:spPr>
          <a:xfrm>
            <a:off x="3423079" y="451147"/>
            <a:ext cx="842287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1" i="0" u="none" strike="noStrike" kern="1200" cap="none" spc="0" normalizeH="0" baseline="0" noProof="0" dirty="0">
                <a:ln>
                  <a:noFill/>
                </a:ln>
                <a:solidFill>
                  <a:prstClr val="black"/>
                </a:solidFill>
                <a:effectLst/>
                <a:uLnTx/>
                <a:uFillTx/>
                <a:latin typeface="Calibri" panose="020F0502020204030204"/>
                <a:ea typeface="+mn-ea"/>
                <a:cs typeface="+mn-cs"/>
              </a:rPr>
              <a:t>Individual parameters Trend</a:t>
            </a:r>
            <a:endPar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 name="Content Placeholder 9"/>
          <p:cNvPicPr>
            <a:picLocks noGrp="1" noChangeAspect="1"/>
          </p:cNvPicPr>
          <p:nvPr>
            <p:ph idx="1"/>
          </p:nvPr>
        </p:nvPicPr>
        <p:blipFill>
          <a:blip r:embed="rId2"/>
          <a:stretch>
            <a:fillRect/>
          </a:stretch>
        </p:blipFill>
        <p:spPr>
          <a:xfrm>
            <a:off x="3423079" y="1610180"/>
            <a:ext cx="8044595" cy="4760340"/>
          </a:xfrm>
          <a:prstGeom prst="rect">
            <a:avLst/>
          </a:prstGeom>
        </p:spPr>
      </p:pic>
    </p:spTree>
    <p:extLst>
      <p:ext uri="{BB962C8B-B14F-4D97-AF65-F5344CB8AC3E}">
        <p14:creationId xmlns:p14="http://schemas.microsoft.com/office/powerpoint/2010/main" val="40456571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53252F-4873-4F63-801D-CC719279A7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47C8CCB-F95D-4249-92DD-651249D353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dirty="0">
                <a:solidFill>
                  <a:srgbClr val="FFFFFF"/>
                </a:solidFill>
              </a:rPr>
              <a:t>3</a:t>
            </a:r>
            <a:r>
              <a:rPr lang="en-US" sz="2600" kern="1200" dirty="0">
                <a:solidFill>
                  <a:srgbClr val="FFFFFF"/>
                </a:solidFill>
                <a:latin typeface="+mj-lt"/>
                <a:ea typeface="+mj-ea"/>
                <a:cs typeface="+mj-cs"/>
              </a:rPr>
              <a:t>) Type of referral</a:t>
            </a:r>
          </a:p>
        </p:txBody>
      </p:sp>
      <p:sp>
        <p:nvSpPr>
          <p:cNvPr id="4" name="TextBox 3"/>
          <p:cNvSpPr txBox="1"/>
          <p:nvPr/>
        </p:nvSpPr>
        <p:spPr>
          <a:xfrm>
            <a:off x="3423079" y="451147"/>
            <a:ext cx="842287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1" i="0" u="none" strike="noStrike" kern="1200" cap="none" spc="0" normalizeH="0" baseline="0" noProof="0" dirty="0">
                <a:ln>
                  <a:noFill/>
                </a:ln>
                <a:solidFill>
                  <a:prstClr val="black"/>
                </a:solidFill>
                <a:effectLst/>
                <a:uLnTx/>
                <a:uFillTx/>
                <a:latin typeface="Calibri" panose="020F0502020204030204"/>
                <a:ea typeface="+mn-ea"/>
                <a:cs typeface="+mn-cs"/>
              </a:rPr>
              <a:t>Individual parameters Trend</a:t>
            </a:r>
            <a:endPar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Content Placeholder 4"/>
          <p:cNvPicPr>
            <a:picLocks noGrp="1" noChangeAspect="1"/>
          </p:cNvPicPr>
          <p:nvPr>
            <p:ph idx="1"/>
          </p:nvPr>
        </p:nvPicPr>
        <p:blipFill>
          <a:blip r:embed="rId2"/>
          <a:stretch>
            <a:fillRect/>
          </a:stretch>
        </p:blipFill>
        <p:spPr>
          <a:xfrm>
            <a:off x="3423079" y="1519696"/>
            <a:ext cx="7962676" cy="4933504"/>
          </a:xfrm>
          <a:prstGeom prst="rect">
            <a:avLst/>
          </a:prstGeom>
        </p:spPr>
      </p:pic>
    </p:spTree>
    <p:extLst>
      <p:ext uri="{BB962C8B-B14F-4D97-AF65-F5344CB8AC3E}">
        <p14:creationId xmlns:p14="http://schemas.microsoft.com/office/powerpoint/2010/main" val="2993061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53252F-4873-4F63-801D-CC719279A7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47C8CCB-F95D-4249-92DD-651249D353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dirty="0">
                <a:solidFill>
                  <a:srgbClr val="FFFFFF"/>
                </a:solidFill>
              </a:rPr>
              <a:t>4</a:t>
            </a:r>
            <a:r>
              <a:rPr lang="en-US" sz="2600" kern="1200" dirty="0">
                <a:solidFill>
                  <a:srgbClr val="FFFFFF"/>
                </a:solidFill>
                <a:latin typeface="+mj-lt"/>
                <a:ea typeface="+mj-ea"/>
                <a:cs typeface="+mj-cs"/>
              </a:rPr>
              <a:t>) Purpose of consult</a:t>
            </a:r>
          </a:p>
        </p:txBody>
      </p:sp>
      <p:sp>
        <p:nvSpPr>
          <p:cNvPr id="4" name="TextBox 3"/>
          <p:cNvSpPr txBox="1"/>
          <p:nvPr/>
        </p:nvSpPr>
        <p:spPr>
          <a:xfrm>
            <a:off x="3423079" y="451147"/>
            <a:ext cx="842287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1" i="0" u="none" strike="noStrike" kern="1200" cap="none" spc="0" normalizeH="0" baseline="0" noProof="0" dirty="0">
                <a:ln>
                  <a:noFill/>
                </a:ln>
                <a:solidFill>
                  <a:prstClr val="black"/>
                </a:solidFill>
                <a:effectLst/>
                <a:uLnTx/>
                <a:uFillTx/>
                <a:latin typeface="Calibri" panose="020F0502020204030204"/>
                <a:ea typeface="+mn-ea"/>
                <a:cs typeface="+mn-cs"/>
              </a:rPr>
              <a:t>Individual parameters Trend</a:t>
            </a:r>
            <a:endPar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Content Placeholder 3"/>
          <p:cNvPicPr>
            <a:picLocks noGrp="1" noChangeAspect="1"/>
          </p:cNvPicPr>
          <p:nvPr>
            <p:ph idx="1"/>
          </p:nvPr>
        </p:nvPicPr>
        <p:blipFill>
          <a:blip r:embed="rId2"/>
          <a:stretch>
            <a:fillRect/>
          </a:stretch>
        </p:blipFill>
        <p:spPr>
          <a:xfrm>
            <a:off x="3423079" y="1610179"/>
            <a:ext cx="8202864" cy="4997645"/>
          </a:xfrm>
          <a:prstGeom prst="rect">
            <a:avLst/>
          </a:prstGeom>
        </p:spPr>
      </p:pic>
    </p:spTree>
    <p:extLst>
      <p:ext uri="{BB962C8B-B14F-4D97-AF65-F5344CB8AC3E}">
        <p14:creationId xmlns:p14="http://schemas.microsoft.com/office/powerpoint/2010/main" val="2438659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53252F-4873-4F63-801D-CC719279A7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47C8CCB-F95D-4249-92DD-651249D353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dirty="0">
                <a:solidFill>
                  <a:srgbClr val="FFFFFF"/>
                </a:solidFill>
              </a:rPr>
              <a:t>5</a:t>
            </a:r>
            <a:r>
              <a:rPr lang="en-US" sz="2600" kern="1200" dirty="0">
                <a:solidFill>
                  <a:srgbClr val="FFFFFF"/>
                </a:solidFill>
                <a:latin typeface="+mj-lt"/>
                <a:ea typeface="+mj-ea"/>
                <a:cs typeface="+mj-cs"/>
              </a:rPr>
              <a:t>) Name </a:t>
            </a:r>
            <a:r>
              <a:rPr lang="en-US" sz="2600" dirty="0">
                <a:solidFill>
                  <a:srgbClr val="FFFFFF"/>
                </a:solidFill>
              </a:rPr>
              <a:t>of Requesting Physician</a:t>
            </a:r>
            <a:endParaRPr lang="en-US" sz="2600" kern="1200" dirty="0">
              <a:solidFill>
                <a:srgbClr val="FFFFFF"/>
              </a:solidFill>
              <a:latin typeface="+mj-lt"/>
              <a:ea typeface="+mj-ea"/>
              <a:cs typeface="+mj-cs"/>
            </a:endParaRPr>
          </a:p>
        </p:txBody>
      </p:sp>
      <p:sp>
        <p:nvSpPr>
          <p:cNvPr id="4" name="TextBox 3"/>
          <p:cNvSpPr txBox="1"/>
          <p:nvPr/>
        </p:nvSpPr>
        <p:spPr>
          <a:xfrm>
            <a:off x="3423079" y="451147"/>
            <a:ext cx="842287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1" i="0" u="none" strike="noStrike" kern="1200" cap="none" spc="0" normalizeH="0" baseline="0" noProof="0" dirty="0">
                <a:ln>
                  <a:noFill/>
                </a:ln>
                <a:solidFill>
                  <a:prstClr val="black"/>
                </a:solidFill>
                <a:effectLst/>
                <a:uLnTx/>
                <a:uFillTx/>
                <a:latin typeface="Calibri" panose="020F0502020204030204"/>
                <a:ea typeface="+mn-ea"/>
                <a:cs typeface="+mn-cs"/>
              </a:rPr>
              <a:t>Individual parameters Trend</a:t>
            </a:r>
            <a:endPar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Content Placeholder 3"/>
          <p:cNvPicPr>
            <a:picLocks noGrp="1" noChangeAspect="1"/>
          </p:cNvPicPr>
          <p:nvPr>
            <p:ph idx="1"/>
          </p:nvPr>
        </p:nvPicPr>
        <p:blipFill>
          <a:blip r:embed="rId2"/>
          <a:stretch>
            <a:fillRect/>
          </a:stretch>
        </p:blipFill>
        <p:spPr>
          <a:xfrm>
            <a:off x="3435966" y="1610180"/>
            <a:ext cx="8160948" cy="4961938"/>
          </a:xfrm>
          <a:prstGeom prst="rect">
            <a:avLst/>
          </a:prstGeom>
        </p:spPr>
      </p:pic>
    </p:spTree>
    <p:extLst>
      <p:ext uri="{BB962C8B-B14F-4D97-AF65-F5344CB8AC3E}">
        <p14:creationId xmlns:p14="http://schemas.microsoft.com/office/powerpoint/2010/main" val="4293171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850118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7676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IN" b="1" dirty="0">
                <a:solidFill>
                  <a:schemeClr val="accent1"/>
                </a:solidFill>
              </a:rPr>
              <a:t>Background</a:t>
            </a:r>
          </a:p>
        </p:txBody>
      </p:sp>
      <p:sp>
        <p:nvSpPr>
          <p:cNvPr id="3" name="Content Placeholder 2"/>
          <p:cNvSpPr>
            <a:spLocks noGrp="1"/>
          </p:cNvSpPr>
          <p:nvPr>
            <p:ph idx="1"/>
          </p:nvPr>
        </p:nvSpPr>
        <p:spPr>
          <a:xfrm>
            <a:off x="4976031" y="963877"/>
            <a:ext cx="6377769" cy="4930246"/>
          </a:xfrm>
        </p:spPr>
        <p:txBody>
          <a:bodyPr anchor="ctr">
            <a:normAutofit/>
          </a:bodyPr>
          <a:lstStyle/>
          <a:p>
            <a:r>
              <a:rPr lang="en-IN" dirty="0"/>
              <a:t>Medical records are the reflecting mirrors of medical affairs</a:t>
            </a:r>
          </a:p>
          <a:p>
            <a:r>
              <a:rPr lang="en-IN" dirty="0"/>
              <a:t>Making referrals to other hospital specialties is one of the key duties of the Primary doctor, which can be difficult and time consuming</a:t>
            </a:r>
          </a:p>
          <a:p>
            <a:r>
              <a:rPr lang="en-IN" dirty="0"/>
              <a:t>Cross referral between consultants during an in-patient stay may be in the patient’s best interest and the general practitioner should be kept informed. </a:t>
            </a:r>
          </a:p>
          <a:p>
            <a:endParaRPr lang="en-IN" sz="2400" dirty="0"/>
          </a:p>
        </p:txBody>
      </p:sp>
      <p:sp>
        <p:nvSpPr>
          <p:cNvPr id="7" name="TextBox 6">
            <a:extLst>
              <a:ext uri="{FF2B5EF4-FFF2-40B4-BE49-F238E27FC236}">
                <a16:creationId xmlns:a16="http://schemas.microsoft.com/office/drawing/2014/main" id="{BE3840D8-ECB3-4D2F-A893-1F7107777D9D}"/>
              </a:ext>
            </a:extLst>
          </p:cNvPr>
          <p:cNvSpPr txBox="1"/>
          <p:nvPr/>
        </p:nvSpPr>
        <p:spPr>
          <a:xfrm>
            <a:off x="10456789" y="6537960"/>
            <a:ext cx="1505056" cy="369332"/>
          </a:xfrm>
          <a:prstGeom prst="rect">
            <a:avLst/>
          </a:prstGeom>
          <a:noFill/>
        </p:spPr>
        <p:txBody>
          <a:bodyPr wrap="square" rtlCol="0">
            <a:spAutoFit/>
          </a:bodyPr>
          <a:lstStyle/>
          <a:p>
            <a:r>
              <a:rPr lang="en-IN" dirty="0"/>
              <a:t>Source: WHO</a:t>
            </a:r>
          </a:p>
        </p:txBody>
      </p:sp>
    </p:spTree>
    <p:extLst>
      <p:ext uri="{BB962C8B-B14F-4D97-AF65-F5344CB8AC3E}">
        <p14:creationId xmlns:p14="http://schemas.microsoft.com/office/powerpoint/2010/main" val="1277758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D41DA433-9731-4312-A30E-84AD8092953B}"/>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6641431" y="816337"/>
            <a:ext cx="5225327" cy="5225327"/>
          </a:xfrm>
          <a:prstGeom prst="rect">
            <a:avLst/>
          </a:prstGeom>
        </p:spPr>
      </p:pic>
      <p:pic>
        <p:nvPicPr>
          <p:cNvPr id="7" name="Graphic 6" descr="Children">
            <a:extLst>
              <a:ext uri="{FF2B5EF4-FFF2-40B4-BE49-F238E27FC236}">
                <a16:creationId xmlns:a16="http://schemas.microsoft.com/office/drawing/2014/main" id="{580B124E-02DB-4FD7-A391-10DAA655318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838201" y="2743201"/>
            <a:ext cx="1371600" cy="1371600"/>
          </a:xfrm>
          <a:prstGeom prst="rect">
            <a:avLst/>
          </a:prstGeom>
        </p:spPr>
      </p:pic>
      <p:sp>
        <p:nvSpPr>
          <p:cNvPr id="2" name="Title 1">
            <a:extLst>
              <a:ext uri="{FF2B5EF4-FFF2-40B4-BE49-F238E27FC236}">
                <a16:creationId xmlns:a16="http://schemas.microsoft.com/office/drawing/2014/main" id="{BF4483F7-5263-4139-BBE1-8B5449C9E8EE}"/>
              </a:ext>
            </a:extLst>
          </p:cNvPr>
          <p:cNvSpPr>
            <a:spLocks noGrp="1"/>
          </p:cNvSpPr>
          <p:nvPr>
            <p:ph type="title"/>
          </p:nvPr>
        </p:nvSpPr>
        <p:spPr>
          <a:xfrm>
            <a:off x="2370667" y="2187743"/>
            <a:ext cx="5293449" cy="2482515"/>
          </a:xfrm>
        </p:spPr>
        <p:txBody>
          <a:bodyPr vert="horz" lIns="91440" tIns="45720" rIns="91440" bIns="45720" rtlCol="0" anchor="ctr">
            <a:normAutofit/>
          </a:bodyPr>
          <a:lstStyle/>
          <a:p>
            <a:r>
              <a:rPr lang="en-US" sz="6000" kern="1200" dirty="0">
                <a:solidFill>
                  <a:schemeClr val="tx1"/>
                </a:solidFill>
                <a:latin typeface="+mj-lt"/>
                <a:ea typeface="+mj-ea"/>
                <a:cs typeface="+mj-cs"/>
              </a:rPr>
              <a:t>Thankyou</a:t>
            </a:r>
          </a:p>
        </p:txBody>
      </p:sp>
    </p:spTree>
    <p:extLst>
      <p:ext uri="{BB962C8B-B14F-4D97-AF65-F5344CB8AC3E}">
        <p14:creationId xmlns:p14="http://schemas.microsoft.com/office/powerpoint/2010/main" val="269763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IN" b="1" dirty="0"/>
              <a:t>Target :</a:t>
            </a:r>
          </a:p>
        </p:txBody>
      </p:sp>
      <p:graphicFrame>
        <p:nvGraphicFramePr>
          <p:cNvPr id="4" name="Content Placeholder 3">
            <a:extLst>
              <a:ext uri="{FF2B5EF4-FFF2-40B4-BE49-F238E27FC236}">
                <a16:creationId xmlns:a16="http://schemas.microsoft.com/office/drawing/2014/main" id="{523268D7-E15D-42D1-AE86-4DBA4B0CB178}"/>
              </a:ext>
            </a:extLst>
          </p:cNvPr>
          <p:cNvGraphicFramePr>
            <a:graphicFrameLocks noGrp="1"/>
          </p:cNvGraphicFramePr>
          <p:nvPr>
            <p:ph idx="1"/>
            <p:extLst>
              <p:ext uri="{D42A27DB-BD31-4B8C-83A1-F6EECF244321}">
                <p14:modId xmlns:p14="http://schemas.microsoft.com/office/powerpoint/2010/main" val="1975446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7104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b="1" dirty="0"/>
              <a:t>Rationale: </a:t>
            </a:r>
          </a:p>
        </p:txBody>
      </p:sp>
      <p:graphicFrame>
        <p:nvGraphicFramePr>
          <p:cNvPr id="5" name="Content Placeholder 2">
            <a:extLst>
              <a:ext uri="{FF2B5EF4-FFF2-40B4-BE49-F238E27FC236}">
                <a16:creationId xmlns:a16="http://schemas.microsoft.com/office/drawing/2014/main" id="{CCAC9054-093F-47BF-84E7-F498F56212BE}"/>
              </a:ext>
            </a:extLst>
          </p:cNvPr>
          <p:cNvGraphicFramePr>
            <a:graphicFrameLocks noGrp="1"/>
          </p:cNvGraphicFramePr>
          <p:nvPr>
            <p:ph idx="1"/>
            <p:extLst>
              <p:ext uri="{D42A27DB-BD31-4B8C-83A1-F6EECF244321}">
                <p14:modId xmlns:p14="http://schemas.microsoft.com/office/powerpoint/2010/main" val="4956425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407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a:t>Research Question</a:t>
            </a:r>
          </a:p>
        </p:txBody>
      </p:sp>
      <p:graphicFrame>
        <p:nvGraphicFramePr>
          <p:cNvPr id="5" name="Content Placeholder 2">
            <a:extLst>
              <a:ext uri="{FF2B5EF4-FFF2-40B4-BE49-F238E27FC236}">
                <a16:creationId xmlns:a16="http://schemas.microsoft.com/office/drawing/2014/main" id="{A770E006-7C81-4897-B708-353091D4B0B8}"/>
              </a:ext>
            </a:extLst>
          </p:cNvPr>
          <p:cNvGraphicFramePr>
            <a:graphicFrameLocks noGrp="1"/>
          </p:cNvGraphicFramePr>
          <p:nvPr>
            <p:ph idx="1"/>
            <p:extLst>
              <p:ext uri="{D42A27DB-BD31-4B8C-83A1-F6EECF244321}">
                <p14:modId xmlns:p14="http://schemas.microsoft.com/office/powerpoint/2010/main" val="4294231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1919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78980"/>
            <a:ext cx="10515600" cy="1325563"/>
          </a:xfrm>
        </p:spPr>
        <p:txBody>
          <a:bodyPr>
            <a:normAutofit/>
          </a:bodyPr>
          <a:lstStyle/>
          <a:p>
            <a:r>
              <a:rPr lang="en-IN" b="1" dirty="0"/>
              <a:t>Objectives</a:t>
            </a:r>
          </a:p>
        </p:txBody>
      </p:sp>
      <p:graphicFrame>
        <p:nvGraphicFramePr>
          <p:cNvPr id="5" name="Content Placeholder 2">
            <a:extLst>
              <a:ext uri="{FF2B5EF4-FFF2-40B4-BE49-F238E27FC236}">
                <a16:creationId xmlns:a16="http://schemas.microsoft.com/office/drawing/2014/main" id="{A1742A23-F738-4B80-94DA-A60B4524BCE6}"/>
              </a:ext>
            </a:extLst>
          </p:cNvPr>
          <p:cNvGraphicFramePr>
            <a:graphicFrameLocks noGrp="1"/>
          </p:cNvGraphicFramePr>
          <p:nvPr>
            <p:ph idx="1"/>
            <p:extLst>
              <p:ext uri="{D42A27DB-BD31-4B8C-83A1-F6EECF244321}">
                <p14:modId xmlns:p14="http://schemas.microsoft.com/office/powerpoint/2010/main" val="28857621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772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1AC97B56-0A17-4E09-BF93-240A658CD4B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9413987" y="2857501"/>
            <a:ext cx="1142998" cy="1142998"/>
          </a:xfrm>
          <a:prstGeom prst="rect">
            <a:avLst/>
          </a:prstGeom>
        </p:spPr>
      </p:pic>
      <p:sp>
        <p:nvSpPr>
          <p:cNvPr id="2" name="Title 1"/>
          <p:cNvSpPr>
            <a:spLocks noGrp="1"/>
          </p:cNvSpPr>
          <p:nvPr>
            <p:ph type="title"/>
          </p:nvPr>
        </p:nvSpPr>
        <p:spPr>
          <a:xfrm>
            <a:off x="1136428" y="627564"/>
            <a:ext cx="7474172" cy="1325563"/>
          </a:xfrm>
        </p:spPr>
        <p:txBody>
          <a:bodyPr>
            <a:normAutofit/>
          </a:bodyPr>
          <a:lstStyle/>
          <a:p>
            <a:r>
              <a:rPr lang="en-IN" b="1" dirty="0" smtClean="0"/>
              <a:t>A BRIEF DESCRIPTION ABOUT EDUCATIONAL INTERVENTION:</a:t>
            </a:r>
            <a:endParaRPr lang="en-IN" b="1" dirty="0"/>
          </a:p>
        </p:txBody>
      </p:sp>
      <p:sp>
        <p:nvSpPr>
          <p:cNvPr id="3" name="Content Placeholder 2"/>
          <p:cNvSpPr>
            <a:spLocks noGrp="1"/>
          </p:cNvSpPr>
          <p:nvPr>
            <p:ph idx="1"/>
          </p:nvPr>
        </p:nvSpPr>
        <p:spPr>
          <a:xfrm>
            <a:off x="1136429" y="2278173"/>
            <a:ext cx="7474171" cy="3450613"/>
          </a:xfrm>
        </p:spPr>
        <p:txBody>
          <a:bodyPr anchor="ctr">
            <a:noAutofit/>
          </a:bodyPr>
          <a:lstStyle/>
          <a:p>
            <a:pPr algn="just"/>
            <a:r>
              <a:rPr lang="en-IN" sz="2400" dirty="0" smtClean="0"/>
              <a:t>Educational </a:t>
            </a:r>
            <a:r>
              <a:rPr lang="en-IN" sz="2400" dirty="0" smtClean="0"/>
              <a:t>training of one day </a:t>
            </a:r>
            <a:r>
              <a:rPr lang="en-IN" sz="2400" dirty="0" smtClean="0"/>
              <a:t>was provided to the doctors of hepatology team after the retrospective  data was collected </a:t>
            </a:r>
            <a:r>
              <a:rPr lang="en-IN" sz="2400" dirty="0" smtClean="0"/>
              <a:t>showing them their non-compliance in the documentation.</a:t>
            </a:r>
          </a:p>
          <a:p>
            <a:pPr algn="just"/>
            <a:r>
              <a:rPr lang="en-IN" sz="2400" dirty="0" smtClean="0"/>
              <a:t>They were explained about how the referral teams face difficulties in knowing the purpose of consult and how an improper documentation can lead to medico legal consequences .</a:t>
            </a:r>
            <a:endParaRPr lang="en-IN" sz="2400" dirty="0"/>
          </a:p>
        </p:txBody>
      </p:sp>
    </p:spTree>
    <p:extLst>
      <p:ext uri="{BB962C8B-B14F-4D97-AF65-F5344CB8AC3E}">
        <p14:creationId xmlns:p14="http://schemas.microsoft.com/office/powerpoint/2010/main" val="2183020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b="1" dirty="0"/>
              <a:t>Methodology</a:t>
            </a:r>
          </a:p>
        </p:txBody>
      </p:sp>
      <p:graphicFrame>
        <p:nvGraphicFramePr>
          <p:cNvPr id="5" name="Content Placeholder 2">
            <a:extLst>
              <a:ext uri="{FF2B5EF4-FFF2-40B4-BE49-F238E27FC236}">
                <a16:creationId xmlns:a16="http://schemas.microsoft.com/office/drawing/2014/main" id="{7008454D-E370-4C4C-858F-3BAF4AF1A477}"/>
              </a:ext>
            </a:extLst>
          </p:cNvPr>
          <p:cNvGraphicFramePr>
            <a:graphicFrameLocks noGrp="1"/>
          </p:cNvGraphicFramePr>
          <p:nvPr>
            <p:ph idx="1"/>
            <p:extLst>
              <p:ext uri="{D42A27DB-BD31-4B8C-83A1-F6EECF244321}">
                <p14:modId xmlns:p14="http://schemas.microsoft.com/office/powerpoint/2010/main" val="1360357585"/>
              </p:ext>
            </p:extLst>
          </p:nvPr>
        </p:nvGraphicFramePr>
        <p:xfrm>
          <a:off x="838200" y="1400628"/>
          <a:ext cx="10515600" cy="5264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2718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1AC97B56-0A17-4E09-BF93-240A658CD4B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9413987" y="2857501"/>
            <a:ext cx="1142998" cy="1142998"/>
          </a:xfrm>
          <a:prstGeom prst="rect">
            <a:avLst/>
          </a:prstGeom>
        </p:spPr>
      </p:pic>
      <p:sp>
        <p:nvSpPr>
          <p:cNvPr id="2" name="Title 1"/>
          <p:cNvSpPr>
            <a:spLocks noGrp="1"/>
          </p:cNvSpPr>
          <p:nvPr>
            <p:ph type="title"/>
          </p:nvPr>
        </p:nvSpPr>
        <p:spPr>
          <a:xfrm>
            <a:off x="1136428" y="627564"/>
            <a:ext cx="7474172" cy="1325563"/>
          </a:xfrm>
        </p:spPr>
        <p:txBody>
          <a:bodyPr>
            <a:normAutofit/>
          </a:bodyPr>
          <a:lstStyle/>
          <a:p>
            <a:r>
              <a:rPr lang="en-IN" b="1" dirty="0"/>
              <a:t>Methodology</a:t>
            </a:r>
          </a:p>
        </p:txBody>
      </p:sp>
      <p:sp>
        <p:nvSpPr>
          <p:cNvPr id="3" name="Content Placeholder 2"/>
          <p:cNvSpPr>
            <a:spLocks noGrp="1"/>
          </p:cNvSpPr>
          <p:nvPr>
            <p:ph idx="1"/>
          </p:nvPr>
        </p:nvSpPr>
        <p:spPr>
          <a:xfrm>
            <a:off x="1136429" y="2278173"/>
            <a:ext cx="7474171" cy="3450613"/>
          </a:xfrm>
        </p:spPr>
        <p:txBody>
          <a:bodyPr anchor="ctr">
            <a:noAutofit/>
          </a:bodyPr>
          <a:lstStyle/>
          <a:p>
            <a:pPr algn="just"/>
            <a:r>
              <a:rPr lang="en-IN" sz="2400" b="1" dirty="0"/>
              <a:t>Data analysis</a:t>
            </a:r>
            <a:r>
              <a:rPr lang="en-IN" sz="2400" dirty="0"/>
              <a:t>: Data analysis was done using Microsoft excel. The data was collected in excel sheet using checklist tool and analysed using techniques of descriptive statistics through Microsoft Office. Bar Graph, line graph and combination graphs were used to represent the findings of this study, as and when required.</a:t>
            </a:r>
          </a:p>
        </p:txBody>
      </p:sp>
    </p:spTree>
    <p:extLst>
      <p:ext uri="{BB962C8B-B14F-4D97-AF65-F5344CB8AC3E}">
        <p14:creationId xmlns:p14="http://schemas.microsoft.com/office/powerpoint/2010/main" val="3312886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827</TotalTime>
  <Words>539</Words>
  <Application>Microsoft Office PowerPoint</Application>
  <PresentationFormat>Widescreen</PresentationFormat>
  <Paragraphs>70</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A Study of the Effect of Educational Intervention on Proper Documentation of Cross Consultation Forms Among Hepatology Team at Medanta Hospital, Gurgaon </vt:lpstr>
      <vt:lpstr>Background</vt:lpstr>
      <vt:lpstr>Target :</vt:lpstr>
      <vt:lpstr>Rationale: </vt:lpstr>
      <vt:lpstr>Research Question</vt:lpstr>
      <vt:lpstr>Objectives</vt:lpstr>
      <vt:lpstr>A BRIEF DESCRIPTION ABOUT EDUCATIONAL INTERVENTION:</vt:lpstr>
      <vt:lpstr>Methodology</vt:lpstr>
      <vt:lpstr>Methodology</vt:lpstr>
      <vt:lpstr>Key Findings</vt:lpstr>
      <vt:lpstr>Before Intervention:</vt:lpstr>
      <vt:lpstr>After Intervention:</vt:lpstr>
      <vt:lpstr>Trend showing Average compliance</vt:lpstr>
      <vt:lpstr>1) Date and Time of Request</vt:lpstr>
      <vt:lpstr>2) Request to (Speciality)</vt:lpstr>
      <vt:lpstr>3) Type of referral</vt:lpstr>
      <vt:lpstr>4) Purpose of consult</vt:lpstr>
      <vt:lpstr>5) Name of Requesting Physician</vt:lpstr>
      <vt:lpstr>Conclusion</vt:lpstr>
      <vt:lpstr>Thankyou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Vineet Kumar</dc:creator>
  <cp:lastModifiedBy>HP</cp:lastModifiedBy>
  <cp:revision>191</cp:revision>
  <dcterms:created xsi:type="dcterms:W3CDTF">2018-05-17T06:56:34Z</dcterms:created>
  <dcterms:modified xsi:type="dcterms:W3CDTF">2019-06-01T03:53:49Z</dcterms:modified>
</cp:coreProperties>
</file>