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26"/>
  </p:notesMasterIdLst>
  <p:handoutMasterIdLst>
    <p:handoutMasterId r:id="rId27"/>
  </p:handoutMasterIdLst>
  <p:sldIdLst>
    <p:sldId id="262" r:id="rId5"/>
    <p:sldId id="286" r:id="rId6"/>
    <p:sldId id="298" r:id="rId7"/>
    <p:sldId id="299" r:id="rId8"/>
    <p:sldId id="300" r:id="rId9"/>
    <p:sldId id="301" r:id="rId10"/>
    <p:sldId id="296" r:id="rId11"/>
    <p:sldId id="297" r:id="rId12"/>
    <p:sldId id="270" r:id="rId13"/>
    <p:sldId id="273" r:id="rId14"/>
    <p:sldId id="276" r:id="rId15"/>
    <p:sldId id="295" r:id="rId16"/>
    <p:sldId id="294" r:id="rId17"/>
    <p:sldId id="277" r:id="rId18"/>
    <p:sldId id="289" r:id="rId19"/>
    <p:sldId id="288" r:id="rId20"/>
    <p:sldId id="278" r:id="rId21"/>
    <p:sldId id="290" r:id="rId22"/>
    <p:sldId id="293" r:id="rId23"/>
    <p:sldId id="292" r:id="rId24"/>
    <p:sldId id="291"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712" autoAdjust="0"/>
  </p:normalViewPr>
  <p:slideViewPr>
    <p:cSldViewPr snapToGrid="0">
      <p:cViewPr>
        <p:scale>
          <a:sx n="70" d="100"/>
          <a:sy n="70" d="100"/>
        </p:scale>
        <p:origin x="-744" y="-16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60" d="100"/>
          <a:sy n="60" d="100"/>
        </p:scale>
        <p:origin x="2424" y="19"/>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D586E5-BCD9-48EE-88BD-6AF4C9CB17C3}" type="doc">
      <dgm:prSet loTypeId="urn:microsoft.com/office/officeart/2005/8/layout/hProcess11" loCatId="process" qsTypeId="urn:microsoft.com/office/officeart/2005/8/quickstyle/simple1" qsCatId="simple" csTypeId="urn:microsoft.com/office/officeart/2005/8/colors/accent1_2" csCatId="accent1" phldr="1"/>
      <dgm:spPr/>
    </dgm:pt>
    <dgm:pt modelId="{80275B8E-D203-4029-A774-D34BC8706EB9}">
      <dgm:prSet phldrT="[Text]"/>
      <dgm:spPr/>
      <dgm:t>
        <a:bodyPr/>
        <a:lstStyle/>
        <a:p>
          <a:r>
            <a:rPr lang="en-IN" dirty="0" smtClean="0"/>
            <a:t>Internal Assessment</a:t>
          </a:r>
          <a:endParaRPr lang="en-IN" dirty="0"/>
        </a:p>
      </dgm:t>
    </dgm:pt>
    <dgm:pt modelId="{818C800A-FA60-4F81-AC49-AC757B8C5769}" type="parTrans" cxnId="{4050B61D-26D5-4599-B4B1-D5B458105166}">
      <dgm:prSet/>
      <dgm:spPr/>
      <dgm:t>
        <a:bodyPr/>
        <a:lstStyle/>
        <a:p>
          <a:endParaRPr lang="en-IN"/>
        </a:p>
      </dgm:t>
    </dgm:pt>
    <dgm:pt modelId="{110239F9-E309-4359-BBB8-7F60A06D700A}" type="sibTrans" cxnId="{4050B61D-26D5-4599-B4B1-D5B458105166}">
      <dgm:prSet/>
      <dgm:spPr/>
      <dgm:t>
        <a:bodyPr/>
        <a:lstStyle/>
        <a:p>
          <a:endParaRPr lang="en-IN"/>
        </a:p>
      </dgm:t>
    </dgm:pt>
    <dgm:pt modelId="{1C607F7E-203D-44B8-9AC2-BFEDAC0062B3}">
      <dgm:prSet phldrT="[Text]"/>
      <dgm:spPr/>
      <dgm:t>
        <a:bodyPr/>
        <a:lstStyle/>
        <a:p>
          <a:r>
            <a:rPr lang="en-IN" dirty="0" smtClean="0"/>
            <a:t>Peer Review</a:t>
          </a:r>
          <a:endParaRPr lang="en-IN" dirty="0"/>
        </a:p>
      </dgm:t>
    </dgm:pt>
    <dgm:pt modelId="{948AD624-EF22-48D6-B2D2-CB908B9526D6}" type="parTrans" cxnId="{EE00EE87-D892-4EA9-8466-C907BEEC9C63}">
      <dgm:prSet/>
      <dgm:spPr/>
      <dgm:t>
        <a:bodyPr/>
        <a:lstStyle/>
        <a:p>
          <a:endParaRPr lang="en-IN"/>
        </a:p>
      </dgm:t>
    </dgm:pt>
    <dgm:pt modelId="{51CEA31B-8847-4D5E-A1A0-639CA6A73B20}" type="sibTrans" cxnId="{EE00EE87-D892-4EA9-8466-C907BEEC9C63}">
      <dgm:prSet/>
      <dgm:spPr/>
      <dgm:t>
        <a:bodyPr/>
        <a:lstStyle/>
        <a:p>
          <a:endParaRPr lang="en-IN"/>
        </a:p>
      </dgm:t>
    </dgm:pt>
    <dgm:pt modelId="{152DBF33-C1CD-4502-AA8B-A8B5F33F9F19}">
      <dgm:prSet phldrT="[Text]"/>
      <dgm:spPr/>
      <dgm:t>
        <a:bodyPr/>
        <a:lstStyle/>
        <a:p>
          <a:r>
            <a:rPr lang="en-IN" dirty="0" smtClean="0"/>
            <a:t>State Assessment</a:t>
          </a:r>
          <a:endParaRPr lang="en-IN" dirty="0"/>
        </a:p>
      </dgm:t>
    </dgm:pt>
    <dgm:pt modelId="{3E4829B6-647D-4314-B786-7615D5A031AC}" type="parTrans" cxnId="{B8BA7654-F9CD-420F-B576-4C849354182C}">
      <dgm:prSet/>
      <dgm:spPr/>
      <dgm:t>
        <a:bodyPr/>
        <a:lstStyle/>
        <a:p>
          <a:endParaRPr lang="en-IN"/>
        </a:p>
      </dgm:t>
    </dgm:pt>
    <dgm:pt modelId="{FA4D2176-3457-47DB-8914-9B6068736A73}" type="sibTrans" cxnId="{B8BA7654-F9CD-420F-B576-4C849354182C}">
      <dgm:prSet/>
      <dgm:spPr/>
      <dgm:t>
        <a:bodyPr/>
        <a:lstStyle/>
        <a:p>
          <a:endParaRPr lang="en-IN"/>
        </a:p>
      </dgm:t>
    </dgm:pt>
    <dgm:pt modelId="{86662E31-3C56-489B-957E-1376C289919B}" type="pres">
      <dgm:prSet presAssocID="{89D586E5-BCD9-48EE-88BD-6AF4C9CB17C3}" presName="Name0" presStyleCnt="0">
        <dgm:presLayoutVars>
          <dgm:dir/>
          <dgm:resizeHandles val="exact"/>
        </dgm:presLayoutVars>
      </dgm:prSet>
      <dgm:spPr/>
    </dgm:pt>
    <dgm:pt modelId="{B9801D39-3AB0-443E-856A-5D926A1B1E72}" type="pres">
      <dgm:prSet presAssocID="{89D586E5-BCD9-48EE-88BD-6AF4C9CB17C3}" presName="arrow" presStyleLbl="bgShp" presStyleIdx="0" presStyleCnt="1">
        <dgm:style>
          <a:lnRef idx="2">
            <a:schemeClr val="accent1">
              <a:shade val="50000"/>
            </a:schemeClr>
          </a:lnRef>
          <a:fillRef idx="1">
            <a:schemeClr val="accent1"/>
          </a:fillRef>
          <a:effectRef idx="0">
            <a:schemeClr val="accent1"/>
          </a:effectRef>
          <a:fontRef idx="minor">
            <a:schemeClr val="lt1"/>
          </a:fontRef>
        </dgm:style>
      </dgm:prSet>
      <dgm:spPr/>
    </dgm:pt>
    <dgm:pt modelId="{BF18502F-DC3F-423E-B6F6-ED1D62D8D3C9}" type="pres">
      <dgm:prSet presAssocID="{89D586E5-BCD9-48EE-88BD-6AF4C9CB17C3}" presName="points" presStyleCnt="0"/>
      <dgm:spPr/>
    </dgm:pt>
    <dgm:pt modelId="{DBB495FE-F8AF-406E-98A3-74B92D0CD29E}" type="pres">
      <dgm:prSet presAssocID="{80275B8E-D203-4029-A774-D34BC8706EB9}" presName="compositeA" presStyleCnt="0"/>
      <dgm:spPr/>
    </dgm:pt>
    <dgm:pt modelId="{ACFA8071-24A6-4648-B5AC-A00FBE021426}" type="pres">
      <dgm:prSet presAssocID="{80275B8E-D203-4029-A774-D34BC8706EB9}" presName="textA" presStyleLbl="revTx" presStyleIdx="0" presStyleCnt="3">
        <dgm:presLayoutVars>
          <dgm:bulletEnabled val="1"/>
        </dgm:presLayoutVars>
      </dgm:prSet>
      <dgm:spPr/>
      <dgm:t>
        <a:bodyPr/>
        <a:lstStyle/>
        <a:p>
          <a:endParaRPr lang="en-IN"/>
        </a:p>
      </dgm:t>
    </dgm:pt>
    <dgm:pt modelId="{1BF26368-4E8F-46EC-B175-4C315847B7C1}" type="pres">
      <dgm:prSet presAssocID="{80275B8E-D203-4029-A774-D34BC8706EB9}" presName="circleA" presStyleLbl="node1" presStyleIdx="0" presStyleCnt="3"/>
      <dgm:spPr/>
    </dgm:pt>
    <dgm:pt modelId="{506DB7C8-E982-4BF5-AFF6-B29DF8E51987}" type="pres">
      <dgm:prSet presAssocID="{80275B8E-D203-4029-A774-D34BC8706EB9}" presName="spaceA" presStyleCnt="0"/>
      <dgm:spPr/>
    </dgm:pt>
    <dgm:pt modelId="{1C311288-FE72-4DCA-BC24-A6020D9FDAE0}" type="pres">
      <dgm:prSet presAssocID="{110239F9-E309-4359-BBB8-7F60A06D700A}" presName="space" presStyleCnt="0"/>
      <dgm:spPr/>
    </dgm:pt>
    <dgm:pt modelId="{982A3E35-C632-433D-A188-686D2902CA62}" type="pres">
      <dgm:prSet presAssocID="{1C607F7E-203D-44B8-9AC2-BFEDAC0062B3}" presName="compositeB" presStyleCnt="0"/>
      <dgm:spPr/>
    </dgm:pt>
    <dgm:pt modelId="{3DB394A7-C07B-43C5-960D-E5C8C75D2F7D}" type="pres">
      <dgm:prSet presAssocID="{1C607F7E-203D-44B8-9AC2-BFEDAC0062B3}" presName="textB" presStyleLbl="revTx" presStyleIdx="1" presStyleCnt="3">
        <dgm:presLayoutVars>
          <dgm:bulletEnabled val="1"/>
        </dgm:presLayoutVars>
      </dgm:prSet>
      <dgm:spPr/>
      <dgm:t>
        <a:bodyPr/>
        <a:lstStyle/>
        <a:p>
          <a:endParaRPr lang="en-IN"/>
        </a:p>
      </dgm:t>
    </dgm:pt>
    <dgm:pt modelId="{5F7B37C2-CA7F-42B2-881B-D9FAD43FEFC8}" type="pres">
      <dgm:prSet presAssocID="{1C607F7E-203D-44B8-9AC2-BFEDAC0062B3}" presName="circleB" presStyleLbl="node1" presStyleIdx="1" presStyleCnt="3"/>
      <dgm:spPr/>
    </dgm:pt>
    <dgm:pt modelId="{7684BBBA-6CF1-4CED-82D6-8A78D05E4B8F}" type="pres">
      <dgm:prSet presAssocID="{1C607F7E-203D-44B8-9AC2-BFEDAC0062B3}" presName="spaceB" presStyleCnt="0"/>
      <dgm:spPr/>
    </dgm:pt>
    <dgm:pt modelId="{CABF0BA9-544C-4524-B9B8-EFAAABAF75C9}" type="pres">
      <dgm:prSet presAssocID="{51CEA31B-8847-4D5E-A1A0-639CA6A73B20}" presName="space" presStyleCnt="0"/>
      <dgm:spPr/>
    </dgm:pt>
    <dgm:pt modelId="{2FB11311-2B90-4BED-AF24-BF4446DF4751}" type="pres">
      <dgm:prSet presAssocID="{152DBF33-C1CD-4502-AA8B-A8B5F33F9F19}" presName="compositeA" presStyleCnt="0"/>
      <dgm:spPr/>
    </dgm:pt>
    <dgm:pt modelId="{CB4B845F-EDDB-4A4C-9E1A-59E49F93909A}" type="pres">
      <dgm:prSet presAssocID="{152DBF33-C1CD-4502-AA8B-A8B5F33F9F19}" presName="textA" presStyleLbl="revTx" presStyleIdx="2" presStyleCnt="3">
        <dgm:presLayoutVars>
          <dgm:bulletEnabled val="1"/>
        </dgm:presLayoutVars>
      </dgm:prSet>
      <dgm:spPr/>
    </dgm:pt>
    <dgm:pt modelId="{0CE77D8F-EBE8-40C4-8932-930927BAF7F1}" type="pres">
      <dgm:prSet presAssocID="{152DBF33-C1CD-4502-AA8B-A8B5F33F9F19}" presName="circleA" presStyleLbl="node1" presStyleIdx="2" presStyleCnt="3"/>
      <dgm:spPr/>
    </dgm:pt>
    <dgm:pt modelId="{D47C949C-EB50-4C33-8D20-D5B7D5C09C69}" type="pres">
      <dgm:prSet presAssocID="{152DBF33-C1CD-4502-AA8B-A8B5F33F9F19}" presName="spaceA" presStyleCnt="0"/>
      <dgm:spPr/>
    </dgm:pt>
  </dgm:ptLst>
  <dgm:cxnLst>
    <dgm:cxn modelId="{C8DFDC3A-A190-47C0-9E87-7E931BDD0891}" type="presOf" srcId="{80275B8E-D203-4029-A774-D34BC8706EB9}" destId="{ACFA8071-24A6-4648-B5AC-A00FBE021426}" srcOrd="0" destOrd="0" presId="urn:microsoft.com/office/officeart/2005/8/layout/hProcess11"/>
    <dgm:cxn modelId="{EE00EE87-D892-4EA9-8466-C907BEEC9C63}" srcId="{89D586E5-BCD9-48EE-88BD-6AF4C9CB17C3}" destId="{1C607F7E-203D-44B8-9AC2-BFEDAC0062B3}" srcOrd="1" destOrd="0" parTransId="{948AD624-EF22-48D6-B2D2-CB908B9526D6}" sibTransId="{51CEA31B-8847-4D5E-A1A0-639CA6A73B20}"/>
    <dgm:cxn modelId="{86BCA7C7-FE06-4AC4-9F86-9CABFFA3F6AB}" type="presOf" srcId="{1C607F7E-203D-44B8-9AC2-BFEDAC0062B3}" destId="{3DB394A7-C07B-43C5-960D-E5C8C75D2F7D}" srcOrd="0" destOrd="0" presId="urn:microsoft.com/office/officeart/2005/8/layout/hProcess11"/>
    <dgm:cxn modelId="{4050B61D-26D5-4599-B4B1-D5B458105166}" srcId="{89D586E5-BCD9-48EE-88BD-6AF4C9CB17C3}" destId="{80275B8E-D203-4029-A774-D34BC8706EB9}" srcOrd="0" destOrd="0" parTransId="{818C800A-FA60-4F81-AC49-AC757B8C5769}" sibTransId="{110239F9-E309-4359-BBB8-7F60A06D700A}"/>
    <dgm:cxn modelId="{B8BA7654-F9CD-420F-B576-4C849354182C}" srcId="{89D586E5-BCD9-48EE-88BD-6AF4C9CB17C3}" destId="{152DBF33-C1CD-4502-AA8B-A8B5F33F9F19}" srcOrd="2" destOrd="0" parTransId="{3E4829B6-647D-4314-B786-7615D5A031AC}" sibTransId="{FA4D2176-3457-47DB-8914-9B6068736A73}"/>
    <dgm:cxn modelId="{5C66DA7F-D558-487B-A5FF-A90A9EA8754C}" type="presOf" srcId="{152DBF33-C1CD-4502-AA8B-A8B5F33F9F19}" destId="{CB4B845F-EDDB-4A4C-9E1A-59E49F93909A}" srcOrd="0" destOrd="0" presId="urn:microsoft.com/office/officeart/2005/8/layout/hProcess11"/>
    <dgm:cxn modelId="{4B5C22C1-144E-416E-8720-83049054FCC3}" type="presOf" srcId="{89D586E5-BCD9-48EE-88BD-6AF4C9CB17C3}" destId="{86662E31-3C56-489B-957E-1376C289919B}" srcOrd="0" destOrd="0" presId="urn:microsoft.com/office/officeart/2005/8/layout/hProcess11"/>
    <dgm:cxn modelId="{44B91BFD-9A6F-4957-BE77-96D7F86F58D8}" type="presParOf" srcId="{86662E31-3C56-489B-957E-1376C289919B}" destId="{B9801D39-3AB0-443E-856A-5D926A1B1E72}" srcOrd="0" destOrd="0" presId="urn:microsoft.com/office/officeart/2005/8/layout/hProcess11"/>
    <dgm:cxn modelId="{E6A8F5F7-E7B6-44FE-93FF-EA15F6ABDC88}" type="presParOf" srcId="{86662E31-3C56-489B-957E-1376C289919B}" destId="{BF18502F-DC3F-423E-B6F6-ED1D62D8D3C9}" srcOrd="1" destOrd="0" presId="urn:microsoft.com/office/officeart/2005/8/layout/hProcess11"/>
    <dgm:cxn modelId="{7FB8F7BD-44FC-4FCD-9691-6128544BBD4D}" type="presParOf" srcId="{BF18502F-DC3F-423E-B6F6-ED1D62D8D3C9}" destId="{DBB495FE-F8AF-406E-98A3-74B92D0CD29E}" srcOrd="0" destOrd="0" presId="urn:microsoft.com/office/officeart/2005/8/layout/hProcess11"/>
    <dgm:cxn modelId="{031BC885-F03C-4ABE-AFBE-839EE3D67919}" type="presParOf" srcId="{DBB495FE-F8AF-406E-98A3-74B92D0CD29E}" destId="{ACFA8071-24A6-4648-B5AC-A00FBE021426}" srcOrd="0" destOrd="0" presId="urn:microsoft.com/office/officeart/2005/8/layout/hProcess11"/>
    <dgm:cxn modelId="{34A670FD-7C82-4619-B614-1C43BC5480A4}" type="presParOf" srcId="{DBB495FE-F8AF-406E-98A3-74B92D0CD29E}" destId="{1BF26368-4E8F-46EC-B175-4C315847B7C1}" srcOrd="1" destOrd="0" presId="urn:microsoft.com/office/officeart/2005/8/layout/hProcess11"/>
    <dgm:cxn modelId="{1345E235-4652-4DE8-8006-23A826D573B2}" type="presParOf" srcId="{DBB495FE-F8AF-406E-98A3-74B92D0CD29E}" destId="{506DB7C8-E982-4BF5-AFF6-B29DF8E51987}" srcOrd="2" destOrd="0" presId="urn:microsoft.com/office/officeart/2005/8/layout/hProcess11"/>
    <dgm:cxn modelId="{7C4E2BDD-17E1-434D-8337-275B4A518F69}" type="presParOf" srcId="{BF18502F-DC3F-423E-B6F6-ED1D62D8D3C9}" destId="{1C311288-FE72-4DCA-BC24-A6020D9FDAE0}" srcOrd="1" destOrd="0" presId="urn:microsoft.com/office/officeart/2005/8/layout/hProcess11"/>
    <dgm:cxn modelId="{3F29F4A7-A9F3-4636-8B62-6454F499F4EA}" type="presParOf" srcId="{BF18502F-DC3F-423E-B6F6-ED1D62D8D3C9}" destId="{982A3E35-C632-433D-A188-686D2902CA62}" srcOrd="2" destOrd="0" presId="urn:microsoft.com/office/officeart/2005/8/layout/hProcess11"/>
    <dgm:cxn modelId="{0E7D53B2-C371-44D1-92EF-C683AB9CCA5F}" type="presParOf" srcId="{982A3E35-C632-433D-A188-686D2902CA62}" destId="{3DB394A7-C07B-43C5-960D-E5C8C75D2F7D}" srcOrd="0" destOrd="0" presId="urn:microsoft.com/office/officeart/2005/8/layout/hProcess11"/>
    <dgm:cxn modelId="{72E46506-9A64-4441-B6B5-C463A76D2D11}" type="presParOf" srcId="{982A3E35-C632-433D-A188-686D2902CA62}" destId="{5F7B37C2-CA7F-42B2-881B-D9FAD43FEFC8}" srcOrd="1" destOrd="0" presId="urn:microsoft.com/office/officeart/2005/8/layout/hProcess11"/>
    <dgm:cxn modelId="{3871C170-2AA6-4E03-A191-02C8D194C9F6}" type="presParOf" srcId="{982A3E35-C632-433D-A188-686D2902CA62}" destId="{7684BBBA-6CF1-4CED-82D6-8A78D05E4B8F}" srcOrd="2" destOrd="0" presId="urn:microsoft.com/office/officeart/2005/8/layout/hProcess11"/>
    <dgm:cxn modelId="{F143A0F5-1450-46F9-AAD8-C018BBD30745}" type="presParOf" srcId="{BF18502F-DC3F-423E-B6F6-ED1D62D8D3C9}" destId="{CABF0BA9-544C-4524-B9B8-EFAAABAF75C9}" srcOrd="3" destOrd="0" presId="urn:microsoft.com/office/officeart/2005/8/layout/hProcess11"/>
    <dgm:cxn modelId="{AF964AC3-943F-4ACE-8437-28424D28A3DA}" type="presParOf" srcId="{BF18502F-DC3F-423E-B6F6-ED1D62D8D3C9}" destId="{2FB11311-2B90-4BED-AF24-BF4446DF4751}" srcOrd="4" destOrd="0" presId="urn:microsoft.com/office/officeart/2005/8/layout/hProcess11"/>
    <dgm:cxn modelId="{97BCA510-0C9E-44B1-98AE-E1AE64694940}" type="presParOf" srcId="{2FB11311-2B90-4BED-AF24-BF4446DF4751}" destId="{CB4B845F-EDDB-4A4C-9E1A-59E49F93909A}" srcOrd="0" destOrd="0" presId="urn:microsoft.com/office/officeart/2005/8/layout/hProcess11"/>
    <dgm:cxn modelId="{C34B5E9F-94A7-4D2C-ACEE-882B41ADF529}" type="presParOf" srcId="{2FB11311-2B90-4BED-AF24-BF4446DF4751}" destId="{0CE77D8F-EBE8-40C4-8932-930927BAF7F1}" srcOrd="1" destOrd="0" presId="urn:microsoft.com/office/officeart/2005/8/layout/hProcess11"/>
    <dgm:cxn modelId="{410E4CF7-7723-4B94-913F-C87CBDA9231D}" type="presParOf" srcId="{2FB11311-2B90-4BED-AF24-BF4446DF4751}" destId="{D47C949C-EB50-4C33-8D20-D5B7D5C09C69}" srcOrd="2" destOrd="0" presId="urn:microsoft.com/office/officeart/2005/8/layout/hProcess11"/>
  </dgm:cxnLst>
  <dgm:bg/>
  <dgm:whole/>
</dgm:dataModel>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A090D19F-9EE3-43D8-9670-6A58E05C31A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 xmlns:a16="http://schemas.microsoft.com/office/drawing/2014/main" id="{E0D55E1F-C225-46B0-8D02-A7F01D1EEC6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D26D841-7B3C-47AF-987F-072B4B4DB2FC}" type="datetimeFigureOut">
              <a:rPr lang="en-US" smtClean="0"/>
              <a:pPr/>
              <a:t>5/31/2019</a:t>
            </a:fld>
            <a:endParaRPr lang="en-US"/>
          </a:p>
        </p:txBody>
      </p:sp>
      <p:sp>
        <p:nvSpPr>
          <p:cNvPr id="4" name="Footer Placeholder 3">
            <a:extLst>
              <a:ext uri="{FF2B5EF4-FFF2-40B4-BE49-F238E27FC236}">
                <a16:creationId xmlns="" xmlns:a16="http://schemas.microsoft.com/office/drawing/2014/main" id="{52CF677B-DDC3-4004-9B1B-95E07E15D25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 xmlns:a16="http://schemas.microsoft.com/office/drawing/2014/main" id="{4AD43975-40E2-4F98-BE43-D14876F362E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8BC8066-2EF6-4176-9ACB-F71BDAE9FFED}" type="slidenum">
              <a:rPr lang="en-US" smtClean="0"/>
              <a:pPr/>
              <a:t>‹#›</a:t>
            </a:fld>
            <a:endParaRPr lang="en-US"/>
          </a:p>
        </p:txBody>
      </p:sp>
    </p:spTree>
    <p:extLst>
      <p:ext uri="{BB962C8B-B14F-4D97-AF65-F5344CB8AC3E}">
        <p14:creationId xmlns="" xmlns:p14="http://schemas.microsoft.com/office/powerpoint/2010/main" val="25140328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4E7DBF-46FE-4FD5-AC56-18193FB86556}" type="datetimeFigureOut">
              <a:rPr lang="en-US" noProof="0" smtClean="0"/>
              <a:pPr/>
              <a:t>5/31/2019</a:t>
            </a:fld>
            <a:endParaRPr lang="en-US" noProof="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A54082-0EDA-40C0-B23E-AB88047B2438}" type="slidenum">
              <a:rPr lang="en-US" noProof="0" smtClean="0"/>
              <a:pPr/>
              <a:t>‹#›</a:t>
            </a:fld>
            <a:endParaRPr lang="en-US" noProof="0"/>
          </a:p>
        </p:txBody>
      </p:sp>
    </p:spTree>
    <p:extLst>
      <p:ext uri="{BB962C8B-B14F-4D97-AF65-F5344CB8AC3E}">
        <p14:creationId xmlns="" xmlns:p14="http://schemas.microsoft.com/office/powerpoint/2010/main" val="2625093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A54082-0EDA-40C0-B23E-AB88047B2438}" type="slidenum">
              <a:rPr lang="en-US" smtClean="0"/>
              <a:pPr/>
              <a:t>1</a:t>
            </a:fld>
            <a:endParaRPr lang="en-US"/>
          </a:p>
        </p:txBody>
      </p:sp>
    </p:spTree>
    <p:extLst>
      <p:ext uri="{BB962C8B-B14F-4D97-AF65-F5344CB8AC3E}">
        <p14:creationId xmlns="" xmlns:p14="http://schemas.microsoft.com/office/powerpoint/2010/main" val="38937260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8896" y="151430"/>
            <a:ext cx="11760725" cy="2033753"/>
          </a:xfrm>
        </p:spPr>
        <p:txBody>
          <a:bodyPr anchor="ctr">
            <a:normAutofit/>
          </a:bodyPr>
          <a:lstStyle>
            <a:lvl1pPr algn="r">
              <a:defRPr sz="3600"/>
            </a:lvl1pPr>
          </a:lstStyle>
          <a:p>
            <a:r>
              <a:rPr lang="en-US" dirty="0"/>
              <a:t>Title</a:t>
            </a:r>
          </a:p>
        </p:txBody>
      </p:sp>
      <p:sp>
        <p:nvSpPr>
          <p:cNvPr id="3" name="Subtitle 2"/>
          <p:cNvSpPr>
            <a:spLocks noGrp="1"/>
          </p:cNvSpPr>
          <p:nvPr>
            <p:ph type="subTitle" idx="1" hasCustomPrompt="1"/>
          </p:nvPr>
        </p:nvSpPr>
        <p:spPr>
          <a:xfrm>
            <a:off x="88896" y="2493085"/>
            <a:ext cx="4984220" cy="2033752"/>
          </a:xfrm>
        </p:spPr>
        <p:txBody>
          <a:bodyPr anchor="ctr">
            <a:normAutofit/>
          </a:bodyPr>
          <a:lstStyle>
            <a:lvl1pPr marL="0" indent="0" algn="l">
              <a:buNone/>
              <a:defRPr sz="180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a:t>
            </a:r>
          </a:p>
        </p:txBody>
      </p:sp>
      <p:cxnSp>
        <p:nvCxnSpPr>
          <p:cNvPr id="8" name="Straight Connector 7"/>
          <p:cNvCxnSpPr/>
          <p:nvPr userDrawn="1"/>
        </p:nvCxnSpPr>
        <p:spPr>
          <a:xfrm flipH="1">
            <a:off x="588723" y="1199418"/>
            <a:ext cx="1127" cy="1431048"/>
          </a:xfrm>
          <a:prstGeom prst="line">
            <a:avLst/>
          </a:prstGeom>
          <a:ln w="889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Rectangle 8" descr="Color filled rectangle border"/>
          <p:cNvSpPr/>
          <p:nvPr userDrawn="1"/>
        </p:nvSpPr>
        <p:spPr>
          <a:xfrm>
            <a:off x="0" y="6479628"/>
            <a:ext cx="3054096" cy="37837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descr="Color filled rectangle border"/>
          <p:cNvSpPr/>
          <p:nvPr userDrawn="1"/>
        </p:nvSpPr>
        <p:spPr>
          <a:xfrm>
            <a:off x="3054096" y="6479628"/>
            <a:ext cx="3054096" cy="37837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descr="Color filled rectangle border"/>
          <p:cNvSpPr/>
          <p:nvPr userDrawn="1"/>
        </p:nvSpPr>
        <p:spPr>
          <a:xfrm>
            <a:off x="6108192" y="6479628"/>
            <a:ext cx="3054096" cy="3783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descr="Color filled rectangle border"/>
          <p:cNvSpPr/>
          <p:nvPr userDrawn="1"/>
        </p:nvSpPr>
        <p:spPr>
          <a:xfrm>
            <a:off x="9137904" y="6479628"/>
            <a:ext cx="3054096" cy="37837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409770812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99551F-0685-470A-A63A-F808D54B9B6A}" type="datetimeFigureOut">
              <a:rPr lang="en-US" smtClean="0"/>
              <a:pPr/>
              <a:t>5/31/2019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2BDE3A-8A5F-47C4-AA75-58FC1EB2D383}" type="slidenum">
              <a:rPr lang="en-US" smtClean="0"/>
              <a:pPr/>
              <a:t>‹#›</a:t>
            </a:fld>
            <a:endParaRPr lang="en-US"/>
          </a:p>
        </p:txBody>
      </p:sp>
    </p:spTree>
    <p:extLst>
      <p:ext uri="{BB962C8B-B14F-4D97-AF65-F5344CB8AC3E}">
        <p14:creationId xmlns="" xmlns:p14="http://schemas.microsoft.com/office/powerpoint/2010/main" val="552183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99551F-0685-470A-A63A-F808D54B9B6A}" type="datetimeFigureOut">
              <a:rPr lang="en-US" smtClean="0"/>
              <a:pPr/>
              <a:t>5/31/2019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2BDE3A-8A5F-47C4-AA75-58FC1EB2D383}" type="slidenum">
              <a:rPr lang="en-US" smtClean="0"/>
              <a:pPr/>
              <a:t>‹#›</a:t>
            </a:fld>
            <a:endParaRPr lang="en-US"/>
          </a:p>
        </p:txBody>
      </p:sp>
    </p:spTree>
    <p:extLst>
      <p:ext uri="{BB962C8B-B14F-4D97-AF65-F5344CB8AC3E}">
        <p14:creationId xmlns="" xmlns:p14="http://schemas.microsoft.com/office/powerpoint/2010/main" val="23132470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99551F-0685-470A-A63A-F808D54B9B6A}" type="datetimeFigureOut">
              <a:rPr lang="en-US" smtClean="0"/>
              <a:pPr/>
              <a:t>5/31/2019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BDE3A-8A5F-47C4-AA75-58FC1EB2D383}" type="slidenum">
              <a:rPr lang="en-US" smtClean="0"/>
              <a:pPr/>
              <a:t>‹#›</a:t>
            </a:fld>
            <a:endParaRPr lang="en-US"/>
          </a:p>
        </p:txBody>
      </p:sp>
    </p:spTree>
    <p:extLst>
      <p:ext uri="{BB962C8B-B14F-4D97-AF65-F5344CB8AC3E}">
        <p14:creationId xmlns="" xmlns:p14="http://schemas.microsoft.com/office/powerpoint/2010/main" val="2607511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99551F-0685-470A-A63A-F808D54B9B6A}" type="datetimeFigureOut">
              <a:rPr lang="en-US" smtClean="0"/>
              <a:pPr/>
              <a:t>5/31/2019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BDE3A-8A5F-47C4-AA75-58FC1EB2D383}" type="slidenum">
              <a:rPr lang="en-US" smtClean="0"/>
              <a:pPr/>
              <a:t>‹#›</a:t>
            </a:fld>
            <a:endParaRPr lang="en-US"/>
          </a:p>
        </p:txBody>
      </p:sp>
    </p:spTree>
    <p:extLst>
      <p:ext uri="{BB962C8B-B14F-4D97-AF65-F5344CB8AC3E}">
        <p14:creationId xmlns="" xmlns:p14="http://schemas.microsoft.com/office/powerpoint/2010/main" val="926822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610211"/>
            <a:ext cx="6934201" cy="965477"/>
          </a:xfrm>
        </p:spPr>
        <p:txBody>
          <a:bodyPr/>
          <a:lstStyle>
            <a:lvl1pPr>
              <a:defRPr/>
            </a:lvl1pPr>
          </a:lstStyle>
          <a:p>
            <a:r>
              <a:rPr lang="en-US" dirty="0"/>
              <a:t>Title</a:t>
            </a:r>
          </a:p>
        </p:txBody>
      </p:sp>
      <p:sp>
        <p:nvSpPr>
          <p:cNvPr id="3" name="Content Placeholder 2"/>
          <p:cNvSpPr>
            <a:spLocks noGrp="1"/>
          </p:cNvSpPr>
          <p:nvPr>
            <p:ph idx="1" hasCustomPrompt="1"/>
          </p:nvPr>
        </p:nvSpPr>
        <p:spPr>
          <a:xfrm>
            <a:off x="838201" y="2727433"/>
            <a:ext cx="6934200" cy="2585545"/>
          </a:xfrm>
        </p:spPr>
        <p:txBody>
          <a:bodyPr>
            <a:normAutofit/>
          </a:bodyPr>
          <a:lstStyle>
            <a:lvl1pPr marL="0" indent="0">
              <a:lnSpc>
                <a:spcPct val="110000"/>
              </a:lnSpc>
              <a:spcBef>
                <a:spcPts val="0"/>
              </a:spcBef>
              <a:spcAft>
                <a:spcPts val="1400"/>
              </a:spcAft>
              <a:buNone/>
              <a:defRPr sz="1800" baseline="0">
                <a:solidFill>
                  <a:schemeClr val="tx1">
                    <a:lumMod val="85000"/>
                    <a:lumOff val="15000"/>
                  </a:schemeClr>
                </a:solidFill>
              </a:defRPr>
            </a:lvl1pPr>
          </a:lstStyle>
          <a:p>
            <a:pPr lvl="0"/>
            <a:r>
              <a:rPr lang="en-US" dirty="0"/>
              <a:t>Body Text</a:t>
            </a:r>
          </a:p>
        </p:txBody>
      </p:sp>
      <p:sp>
        <p:nvSpPr>
          <p:cNvPr id="7" name="Rectangle 6" descr="Color filled rectangle border"/>
          <p:cNvSpPr/>
          <p:nvPr userDrawn="1"/>
        </p:nvSpPr>
        <p:spPr>
          <a:xfrm>
            <a:off x="0" y="6479628"/>
            <a:ext cx="3054096" cy="37837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descr="Color filled rectangle border"/>
          <p:cNvSpPr/>
          <p:nvPr userDrawn="1"/>
        </p:nvSpPr>
        <p:spPr>
          <a:xfrm>
            <a:off x="3054096" y="6479628"/>
            <a:ext cx="3054096" cy="37837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descr="Color filled rectangle border"/>
          <p:cNvSpPr/>
          <p:nvPr userDrawn="1"/>
        </p:nvSpPr>
        <p:spPr>
          <a:xfrm>
            <a:off x="6108192" y="6479628"/>
            <a:ext cx="3054096" cy="3783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descr="Color filled rectangle border"/>
          <p:cNvSpPr/>
          <p:nvPr userDrawn="1"/>
        </p:nvSpPr>
        <p:spPr>
          <a:xfrm>
            <a:off x="9137904" y="6479628"/>
            <a:ext cx="3054096" cy="37837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3205919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e Month">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5"/>
            <a:ext cx="4837386" cy="990709"/>
          </a:xfrm>
        </p:spPr>
        <p:txBody>
          <a:bodyPr>
            <a:normAutofit/>
          </a:bodyPr>
          <a:lstStyle>
            <a:lvl1pPr>
              <a:defRPr sz="3600"/>
            </a:lvl1pPr>
          </a:lstStyle>
          <a:p>
            <a:r>
              <a:rPr lang="en-US" dirty="0"/>
              <a:t>Title</a:t>
            </a:r>
          </a:p>
        </p:txBody>
      </p:sp>
      <p:sp>
        <p:nvSpPr>
          <p:cNvPr id="3" name="Content Placeholder 2"/>
          <p:cNvSpPr>
            <a:spLocks noGrp="1"/>
          </p:cNvSpPr>
          <p:nvPr>
            <p:ph sz="half" idx="1" hasCustomPrompt="1"/>
          </p:nvPr>
        </p:nvSpPr>
        <p:spPr>
          <a:xfrm>
            <a:off x="926758" y="2380595"/>
            <a:ext cx="4748828" cy="450383"/>
          </a:xfrm>
        </p:spPr>
        <p:txBody>
          <a:bodyPr>
            <a:normAutofit/>
          </a:bodyPr>
          <a:lstStyle>
            <a:lvl1pPr marL="0" indent="0">
              <a:buNone/>
              <a:tabLst>
                <a:tab pos="850392" algn="ctr"/>
                <a:tab pos="1545336" algn="ctr"/>
                <a:tab pos="2240280" algn="ctr"/>
                <a:tab pos="2926080" algn="ctr"/>
                <a:tab pos="3621024" algn="ctr"/>
                <a:tab pos="4315968" algn="ctr"/>
              </a:tabLst>
              <a:defRPr sz="2400">
                <a:solidFill>
                  <a:schemeClr val="tx2"/>
                </a:solidFill>
              </a:defRPr>
            </a:lvl1pPr>
          </a:lstStyle>
          <a:p>
            <a:pPr lvl="0"/>
            <a:r>
              <a:rPr lang="en-US" dirty="0"/>
              <a:t>Text</a:t>
            </a:r>
          </a:p>
        </p:txBody>
      </p:sp>
      <p:sp>
        <p:nvSpPr>
          <p:cNvPr id="4" name="Content Placeholder 3"/>
          <p:cNvSpPr>
            <a:spLocks noGrp="1"/>
          </p:cNvSpPr>
          <p:nvPr>
            <p:ph sz="half" idx="2" hasCustomPrompt="1"/>
          </p:nvPr>
        </p:nvSpPr>
        <p:spPr>
          <a:xfrm>
            <a:off x="6558454" y="2317530"/>
            <a:ext cx="4795345" cy="4083269"/>
          </a:xfrm>
        </p:spPr>
        <p:txBody>
          <a:bodyPr>
            <a:normAutofit/>
          </a:bodyPr>
          <a:lstStyle>
            <a:lvl1pPr marL="0" indent="0">
              <a:lnSpc>
                <a:spcPct val="137000"/>
              </a:lnSpc>
              <a:spcBef>
                <a:spcPts val="0"/>
              </a:spcBef>
              <a:buNone/>
              <a:defRPr sz="1700" baseline="0">
                <a:solidFill>
                  <a:schemeClr val="tx1">
                    <a:lumMod val="85000"/>
                    <a:lumOff val="15000"/>
                  </a:schemeClr>
                </a:solidFill>
              </a:defRPr>
            </a:lvl1pPr>
          </a:lstStyle>
          <a:p>
            <a:pPr lvl="0"/>
            <a:r>
              <a:rPr lang="en-US" dirty="0"/>
              <a:t>Text</a:t>
            </a:r>
          </a:p>
        </p:txBody>
      </p:sp>
      <p:sp>
        <p:nvSpPr>
          <p:cNvPr id="9" name="Text Placeholder 8"/>
          <p:cNvSpPr>
            <a:spLocks noGrp="1"/>
          </p:cNvSpPr>
          <p:nvPr>
            <p:ph type="body" sz="quarter" idx="10" hasCustomPrompt="1"/>
          </p:nvPr>
        </p:nvSpPr>
        <p:spPr>
          <a:xfrm>
            <a:off x="6557963" y="365125"/>
            <a:ext cx="4795837" cy="990709"/>
          </a:xfrm>
        </p:spPr>
        <p:txBody>
          <a:bodyPr anchor="ctr">
            <a:normAutofit/>
          </a:bodyPr>
          <a:lstStyle>
            <a:lvl1pPr marL="0" indent="0" algn="r">
              <a:buNone/>
              <a:defRPr sz="2400">
                <a:solidFill>
                  <a:schemeClr val="tx2"/>
                </a:solidFill>
                <a:latin typeface="+mj-lt"/>
              </a:defRPr>
            </a:lvl1pPr>
          </a:lstStyle>
          <a:p>
            <a:pPr lvl="0"/>
            <a:r>
              <a:rPr lang="en-US" dirty="0"/>
              <a:t>Month</a:t>
            </a:r>
          </a:p>
        </p:txBody>
      </p:sp>
      <p:grpSp>
        <p:nvGrpSpPr>
          <p:cNvPr id="23" name="Group 22" descr="Dashed lines"/>
          <p:cNvGrpSpPr/>
          <p:nvPr userDrawn="1"/>
        </p:nvGrpSpPr>
        <p:grpSpPr>
          <a:xfrm>
            <a:off x="6557963" y="2680139"/>
            <a:ext cx="4795836" cy="3565213"/>
            <a:chOff x="6557963" y="2680139"/>
            <a:chExt cx="4795836" cy="3565213"/>
          </a:xfrm>
        </p:grpSpPr>
        <p:cxnSp>
          <p:nvCxnSpPr>
            <p:cNvPr id="11" name="Straight Connector 10"/>
            <p:cNvCxnSpPr/>
            <p:nvPr userDrawn="1"/>
          </p:nvCxnSpPr>
          <p:spPr>
            <a:xfrm>
              <a:off x="6557963" y="2680139"/>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6557963" y="3037491"/>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6557963" y="3392424"/>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6557963" y="3749040"/>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6557963" y="4105656"/>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a:off x="6557963" y="4462272"/>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a:off x="6557963" y="4818888"/>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a:off x="6557963" y="5175504"/>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a:off x="6557963" y="5532120"/>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a:off x="6557963" y="5888736"/>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a:off x="6557963" y="6245352"/>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grpSp>
      <p:sp>
        <p:nvSpPr>
          <p:cNvPr id="24" name="Rectangle 23"/>
          <p:cNvSpPr/>
          <p:nvPr userDrawn="1"/>
        </p:nvSpPr>
        <p:spPr>
          <a:xfrm>
            <a:off x="838200" y="1618737"/>
            <a:ext cx="4837386" cy="54886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Text</a:t>
            </a:r>
          </a:p>
        </p:txBody>
      </p:sp>
      <p:grpSp>
        <p:nvGrpSpPr>
          <p:cNvPr id="25" name="Group 24" descr="Circle shapes"/>
          <p:cNvGrpSpPr/>
          <p:nvPr userDrawn="1"/>
        </p:nvGrpSpPr>
        <p:grpSpPr>
          <a:xfrm>
            <a:off x="987552" y="3151398"/>
            <a:ext cx="4471416" cy="2875416"/>
            <a:chOff x="987552" y="3151398"/>
            <a:chExt cx="4471416" cy="2875416"/>
          </a:xfrm>
        </p:grpSpPr>
        <p:grpSp>
          <p:nvGrpSpPr>
            <p:cNvPr id="26" name="Group 25"/>
            <p:cNvGrpSpPr/>
            <p:nvPr/>
          </p:nvGrpSpPr>
          <p:grpSpPr>
            <a:xfrm>
              <a:off x="987552" y="3151398"/>
              <a:ext cx="4471416" cy="310901"/>
              <a:chOff x="987552" y="3151398"/>
              <a:chExt cx="4471416" cy="310901"/>
            </a:xfrm>
          </p:grpSpPr>
          <p:sp>
            <p:nvSpPr>
              <p:cNvPr id="59" name="Oval 58"/>
              <p:cNvSpPr/>
              <p:nvPr/>
            </p:nvSpPr>
            <p:spPr>
              <a:xfrm>
                <a:off x="987552" y="3151403"/>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p:nvPr/>
            </p:nvSpPr>
            <p:spPr>
              <a:xfrm>
                <a:off x="1682496" y="3151402"/>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p:cNvSpPr/>
              <p:nvPr/>
            </p:nvSpPr>
            <p:spPr>
              <a:xfrm>
                <a:off x="2377440" y="3151400"/>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p:cNvSpPr/>
              <p:nvPr/>
            </p:nvSpPr>
            <p:spPr>
              <a:xfrm>
                <a:off x="3063240" y="3151400"/>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p:cNvSpPr/>
              <p:nvPr/>
            </p:nvSpPr>
            <p:spPr>
              <a:xfrm>
                <a:off x="3758184" y="3151400"/>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p:cNvSpPr/>
              <p:nvPr/>
            </p:nvSpPr>
            <p:spPr>
              <a:xfrm>
                <a:off x="4453128" y="3151399"/>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p:cNvSpPr/>
              <p:nvPr/>
            </p:nvSpPr>
            <p:spPr>
              <a:xfrm>
                <a:off x="5148072" y="3151398"/>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p:cNvGrpSpPr/>
            <p:nvPr/>
          </p:nvGrpSpPr>
          <p:grpSpPr>
            <a:xfrm>
              <a:off x="987552" y="3792532"/>
              <a:ext cx="4471416" cy="310901"/>
              <a:chOff x="987552" y="3792532"/>
              <a:chExt cx="4471416" cy="310901"/>
            </a:xfrm>
          </p:grpSpPr>
          <p:sp>
            <p:nvSpPr>
              <p:cNvPr id="52" name="Oval 51"/>
              <p:cNvSpPr/>
              <p:nvPr/>
            </p:nvSpPr>
            <p:spPr>
              <a:xfrm>
                <a:off x="987552" y="3792537"/>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a:off x="1682496" y="3792536"/>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2377440" y="3792534"/>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p:cNvSpPr/>
              <p:nvPr/>
            </p:nvSpPr>
            <p:spPr>
              <a:xfrm>
                <a:off x="3063240" y="3792534"/>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p:cNvSpPr/>
              <p:nvPr/>
            </p:nvSpPr>
            <p:spPr>
              <a:xfrm>
                <a:off x="3758184" y="3792534"/>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a:off x="4453128" y="3792533"/>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p:cNvSpPr/>
              <p:nvPr/>
            </p:nvSpPr>
            <p:spPr>
              <a:xfrm>
                <a:off x="5148072" y="3792532"/>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p:cNvGrpSpPr/>
            <p:nvPr/>
          </p:nvGrpSpPr>
          <p:grpSpPr>
            <a:xfrm>
              <a:off x="987552" y="4433661"/>
              <a:ext cx="4471416" cy="310901"/>
              <a:chOff x="987552" y="4433661"/>
              <a:chExt cx="4471416" cy="310901"/>
            </a:xfrm>
          </p:grpSpPr>
          <p:sp>
            <p:nvSpPr>
              <p:cNvPr id="45" name="Oval 44"/>
              <p:cNvSpPr/>
              <p:nvPr/>
            </p:nvSpPr>
            <p:spPr>
              <a:xfrm>
                <a:off x="987552" y="4433666"/>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1682496" y="4433665"/>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2377440" y="4433663"/>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3063240" y="4433663"/>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3758184" y="4433663"/>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4453128" y="4433662"/>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5148072" y="4433661"/>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9" name="Group 28"/>
            <p:cNvGrpSpPr/>
            <p:nvPr/>
          </p:nvGrpSpPr>
          <p:grpSpPr>
            <a:xfrm>
              <a:off x="987552" y="5074788"/>
              <a:ext cx="4471416" cy="310901"/>
              <a:chOff x="987552" y="5074788"/>
              <a:chExt cx="4471416" cy="310901"/>
            </a:xfrm>
          </p:grpSpPr>
          <p:sp>
            <p:nvSpPr>
              <p:cNvPr id="38" name="Oval 37"/>
              <p:cNvSpPr/>
              <p:nvPr/>
            </p:nvSpPr>
            <p:spPr>
              <a:xfrm>
                <a:off x="987552" y="5074793"/>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1682496" y="5074792"/>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2377440" y="5074790"/>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3063240" y="5074790"/>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3758184" y="5074790"/>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4453128" y="5074789"/>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5148072" y="5074788"/>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 name="Group 29"/>
            <p:cNvGrpSpPr/>
            <p:nvPr/>
          </p:nvGrpSpPr>
          <p:grpSpPr>
            <a:xfrm>
              <a:off x="987552" y="5715913"/>
              <a:ext cx="4471416" cy="310901"/>
              <a:chOff x="987552" y="5715913"/>
              <a:chExt cx="4471416" cy="310901"/>
            </a:xfrm>
          </p:grpSpPr>
          <p:sp>
            <p:nvSpPr>
              <p:cNvPr id="31" name="Oval 30"/>
              <p:cNvSpPr/>
              <p:nvPr/>
            </p:nvSpPr>
            <p:spPr>
              <a:xfrm>
                <a:off x="987552" y="5715918"/>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1682496" y="5715917"/>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2377440" y="5715915"/>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3063240" y="5715915"/>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3758184" y="5715915"/>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4453128" y="5715914"/>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5148072" y="5715913"/>
                <a:ext cx="310896" cy="310896"/>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extLst>
      <p:ext uri="{BB962C8B-B14F-4D97-AF65-F5344CB8AC3E}">
        <p14:creationId xmlns="" xmlns:p14="http://schemas.microsoft.com/office/powerpoint/2010/main" val="2242144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hree Month">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5"/>
            <a:ext cx="4837386" cy="990709"/>
          </a:xfrm>
        </p:spPr>
        <p:txBody>
          <a:bodyPr>
            <a:normAutofit/>
          </a:bodyPr>
          <a:lstStyle>
            <a:lvl1pPr>
              <a:defRPr sz="3600"/>
            </a:lvl1pPr>
          </a:lstStyle>
          <a:p>
            <a:r>
              <a:rPr lang="en-US" dirty="0"/>
              <a:t>Title</a:t>
            </a:r>
          </a:p>
        </p:txBody>
      </p:sp>
      <p:sp>
        <p:nvSpPr>
          <p:cNvPr id="3" name="Content Placeholder 2"/>
          <p:cNvSpPr>
            <a:spLocks noGrp="1"/>
          </p:cNvSpPr>
          <p:nvPr>
            <p:ph sz="half" idx="1" hasCustomPrompt="1"/>
          </p:nvPr>
        </p:nvSpPr>
        <p:spPr>
          <a:xfrm>
            <a:off x="896112" y="2929835"/>
            <a:ext cx="3310128" cy="369421"/>
          </a:xfrm>
        </p:spPr>
        <p:txBody>
          <a:bodyPr>
            <a:normAutofit/>
          </a:bodyPr>
          <a:lstStyle>
            <a:lvl1pPr marL="0" indent="0">
              <a:buNone/>
              <a:tabLst>
                <a:tab pos="576072" algn="ctr"/>
                <a:tab pos="1051560" algn="ctr"/>
                <a:tab pos="1527048" algn="ctr"/>
                <a:tab pos="2002536" algn="ctr"/>
                <a:tab pos="2478024" algn="ctr"/>
                <a:tab pos="2953512" algn="ctr"/>
              </a:tabLst>
              <a:defRPr sz="1700">
                <a:solidFill>
                  <a:schemeClr val="tx2"/>
                </a:solidFill>
              </a:defRPr>
            </a:lvl1pPr>
          </a:lstStyle>
          <a:p>
            <a:pPr lvl="0"/>
            <a:r>
              <a:rPr lang="en-US" dirty="0"/>
              <a:t>Text</a:t>
            </a:r>
          </a:p>
        </p:txBody>
      </p:sp>
      <p:sp>
        <p:nvSpPr>
          <p:cNvPr id="4" name="Content Placeholder 3"/>
          <p:cNvSpPr>
            <a:spLocks noGrp="1"/>
          </p:cNvSpPr>
          <p:nvPr>
            <p:ph sz="half" idx="2" hasCustomPrompt="1"/>
          </p:nvPr>
        </p:nvSpPr>
        <p:spPr>
          <a:xfrm>
            <a:off x="4442460" y="2930778"/>
            <a:ext cx="3310128" cy="362604"/>
          </a:xfrm>
        </p:spPr>
        <p:txBody>
          <a:bodyPr>
            <a:normAutofit/>
          </a:bodyPr>
          <a:lstStyle>
            <a:lvl1pPr marL="0" indent="0">
              <a:buNone/>
              <a:tabLst>
                <a:tab pos="576072" algn="ctr"/>
                <a:tab pos="1051560" algn="ctr"/>
                <a:tab pos="1527048" algn="ctr"/>
                <a:tab pos="2002536" algn="ctr"/>
                <a:tab pos="2478024" algn="ctr"/>
                <a:tab pos="2953512" algn="ctr"/>
              </a:tabLst>
              <a:defRPr sz="1700">
                <a:solidFill>
                  <a:schemeClr val="tx1">
                    <a:lumMod val="85000"/>
                    <a:lumOff val="15000"/>
                  </a:schemeClr>
                </a:solidFill>
              </a:defRPr>
            </a:lvl1pPr>
          </a:lstStyle>
          <a:p>
            <a:pPr lvl="0"/>
            <a:r>
              <a:rPr lang="en-US" dirty="0"/>
              <a:t>Text</a:t>
            </a:r>
          </a:p>
        </p:txBody>
      </p:sp>
      <p:sp>
        <p:nvSpPr>
          <p:cNvPr id="9" name="Text Placeholder 8"/>
          <p:cNvSpPr>
            <a:spLocks noGrp="1"/>
          </p:cNvSpPr>
          <p:nvPr>
            <p:ph type="body" sz="quarter" idx="10" hasCustomPrompt="1"/>
          </p:nvPr>
        </p:nvSpPr>
        <p:spPr>
          <a:xfrm>
            <a:off x="6557963" y="365125"/>
            <a:ext cx="4795837" cy="990709"/>
          </a:xfrm>
        </p:spPr>
        <p:txBody>
          <a:bodyPr anchor="ctr">
            <a:normAutofit/>
          </a:bodyPr>
          <a:lstStyle>
            <a:lvl1pPr marL="0" indent="0" algn="r">
              <a:buNone/>
              <a:defRPr sz="2400">
                <a:solidFill>
                  <a:schemeClr val="tx2"/>
                </a:solidFill>
                <a:latin typeface="+mj-lt"/>
              </a:defRPr>
            </a:lvl1pPr>
          </a:lstStyle>
          <a:p>
            <a:pPr lvl="0"/>
            <a:r>
              <a:rPr lang="en-US" dirty="0"/>
              <a:t>Month</a:t>
            </a:r>
          </a:p>
        </p:txBody>
      </p:sp>
      <p:sp>
        <p:nvSpPr>
          <p:cNvPr id="6" name="Content Placeholder 3"/>
          <p:cNvSpPr>
            <a:spLocks noGrp="1"/>
          </p:cNvSpPr>
          <p:nvPr>
            <p:ph sz="half" idx="11" hasCustomPrompt="1"/>
          </p:nvPr>
        </p:nvSpPr>
        <p:spPr>
          <a:xfrm>
            <a:off x="7988808" y="2929835"/>
            <a:ext cx="3310128" cy="369421"/>
          </a:xfrm>
        </p:spPr>
        <p:txBody>
          <a:bodyPr>
            <a:normAutofit/>
          </a:bodyPr>
          <a:lstStyle>
            <a:lvl1pPr marL="0" indent="0">
              <a:buNone/>
              <a:tabLst>
                <a:tab pos="576072" algn="ctr"/>
                <a:tab pos="1051560" algn="ctr"/>
                <a:tab pos="1527048" algn="ctr"/>
                <a:tab pos="2002536" algn="ctr"/>
                <a:tab pos="2478024" algn="ctr"/>
                <a:tab pos="2953512" algn="ctr"/>
              </a:tabLst>
              <a:defRPr sz="1700">
                <a:solidFill>
                  <a:schemeClr val="tx1">
                    <a:lumMod val="85000"/>
                    <a:lumOff val="15000"/>
                  </a:schemeClr>
                </a:solidFill>
              </a:defRPr>
            </a:lvl1pPr>
          </a:lstStyle>
          <a:p>
            <a:pPr lvl="0"/>
            <a:r>
              <a:rPr lang="en-US" dirty="0"/>
              <a:t>Text</a:t>
            </a:r>
          </a:p>
        </p:txBody>
      </p:sp>
      <p:sp>
        <p:nvSpPr>
          <p:cNvPr id="7" name="Rectangle 6"/>
          <p:cNvSpPr/>
          <p:nvPr userDrawn="1"/>
        </p:nvSpPr>
        <p:spPr>
          <a:xfrm>
            <a:off x="813486" y="1915303"/>
            <a:ext cx="3364993" cy="75376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Text</a:t>
            </a:r>
          </a:p>
        </p:txBody>
      </p:sp>
      <p:sp>
        <p:nvSpPr>
          <p:cNvPr id="8" name="Rectangle 7"/>
          <p:cNvSpPr/>
          <p:nvPr userDrawn="1"/>
        </p:nvSpPr>
        <p:spPr>
          <a:xfrm>
            <a:off x="4364076" y="1915303"/>
            <a:ext cx="3364992" cy="753762"/>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Text</a:t>
            </a:r>
          </a:p>
        </p:txBody>
      </p:sp>
      <p:sp>
        <p:nvSpPr>
          <p:cNvPr id="10" name="Rectangle 9"/>
          <p:cNvSpPr/>
          <p:nvPr userDrawn="1"/>
        </p:nvSpPr>
        <p:spPr>
          <a:xfrm>
            <a:off x="7914665" y="1920240"/>
            <a:ext cx="3364992" cy="753762"/>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Text</a:t>
            </a:r>
          </a:p>
        </p:txBody>
      </p:sp>
      <p:grpSp>
        <p:nvGrpSpPr>
          <p:cNvPr id="11" name="Group 10" descr="Circle shapes"/>
          <p:cNvGrpSpPr/>
          <p:nvPr userDrawn="1"/>
        </p:nvGrpSpPr>
        <p:grpSpPr>
          <a:xfrm>
            <a:off x="964478" y="3558746"/>
            <a:ext cx="3082157" cy="2218040"/>
            <a:chOff x="976835" y="3558746"/>
            <a:chExt cx="3082157" cy="2218040"/>
          </a:xfrm>
        </p:grpSpPr>
        <p:grpSp>
          <p:nvGrpSpPr>
            <p:cNvPr id="12" name="Group 11"/>
            <p:cNvGrpSpPr/>
            <p:nvPr/>
          </p:nvGrpSpPr>
          <p:grpSpPr>
            <a:xfrm>
              <a:off x="977464" y="3558746"/>
              <a:ext cx="3081528" cy="228600"/>
              <a:chOff x="914400" y="3558746"/>
              <a:chExt cx="3081528" cy="228600"/>
            </a:xfrm>
          </p:grpSpPr>
          <p:sp>
            <p:nvSpPr>
              <p:cNvPr id="45" name="Oval 44"/>
              <p:cNvSpPr/>
              <p:nvPr/>
            </p:nvSpPr>
            <p:spPr>
              <a:xfrm>
                <a:off x="914400"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1389888"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1865376"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2340864"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2816352"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3288425"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3767328"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 name="Group 12"/>
            <p:cNvGrpSpPr/>
            <p:nvPr/>
          </p:nvGrpSpPr>
          <p:grpSpPr>
            <a:xfrm>
              <a:off x="977464" y="4056106"/>
              <a:ext cx="3081528" cy="228600"/>
              <a:chOff x="914400" y="3558746"/>
              <a:chExt cx="3081528" cy="228600"/>
            </a:xfrm>
          </p:grpSpPr>
          <p:sp>
            <p:nvSpPr>
              <p:cNvPr id="38" name="Oval 37"/>
              <p:cNvSpPr/>
              <p:nvPr/>
            </p:nvSpPr>
            <p:spPr>
              <a:xfrm>
                <a:off x="914400"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1389888"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1865376"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2340864"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2816352"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3288425"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3767328"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 name="Group 13"/>
            <p:cNvGrpSpPr/>
            <p:nvPr/>
          </p:nvGrpSpPr>
          <p:grpSpPr>
            <a:xfrm>
              <a:off x="976835" y="4553466"/>
              <a:ext cx="3081528" cy="228600"/>
              <a:chOff x="914400" y="3558746"/>
              <a:chExt cx="3081528" cy="228600"/>
            </a:xfrm>
          </p:grpSpPr>
          <p:sp>
            <p:nvSpPr>
              <p:cNvPr id="31" name="Oval 30"/>
              <p:cNvSpPr/>
              <p:nvPr/>
            </p:nvSpPr>
            <p:spPr>
              <a:xfrm>
                <a:off x="914400"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1389888"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1865376"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2340864"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2816352"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3288425"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3767328"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p:cNvGrpSpPr/>
            <p:nvPr/>
          </p:nvGrpSpPr>
          <p:grpSpPr>
            <a:xfrm>
              <a:off x="976835" y="5046565"/>
              <a:ext cx="3081528" cy="228600"/>
              <a:chOff x="914400" y="3558746"/>
              <a:chExt cx="3081528" cy="228600"/>
            </a:xfrm>
          </p:grpSpPr>
          <p:sp>
            <p:nvSpPr>
              <p:cNvPr id="24" name="Oval 23"/>
              <p:cNvSpPr/>
              <p:nvPr/>
            </p:nvSpPr>
            <p:spPr>
              <a:xfrm>
                <a:off x="914400"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1389888"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1865376"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2340864"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2816352"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3288425"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3767328"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 name="Group 15"/>
            <p:cNvGrpSpPr/>
            <p:nvPr/>
          </p:nvGrpSpPr>
          <p:grpSpPr>
            <a:xfrm>
              <a:off x="976835" y="5548186"/>
              <a:ext cx="3081528" cy="228600"/>
              <a:chOff x="914400" y="3558746"/>
              <a:chExt cx="3081528" cy="228600"/>
            </a:xfrm>
          </p:grpSpPr>
          <p:sp>
            <p:nvSpPr>
              <p:cNvPr id="17" name="Oval 16"/>
              <p:cNvSpPr/>
              <p:nvPr/>
            </p:nvSpPr>
            <p:spPr>
              <a:xfrm>
                <a:off x="914400"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1389888"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1865376"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2340864"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2816352"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3288425"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3767328" y="3558746"/>
                <a:ext cx="228600" cy="22860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52" name="Group 51" descr="Circle shapes"/>
          <p:cNvGrpSpPr/>
          <p:nvPr userDrawn="1"/>
        </p:nvGrpSpPr>
        <p:grpSpPr>
          <a:xfrm>
            <a:off x="4517850" y="3558746"/>
            <a:ext cx="3082157" cy="2218040"/>
            <a:chOff x="976835" y="3558746"/>
            <a:chExt cx="3082157" cy="2218040"/>
          </a:xfrm>
        </p:grpSpPr>
        <p:grpSp>
          <p:nvGrpSpPr>
            <p:cNvPr id="53" name="Group 52"/>
            <p:cNvGrpSpPr/>
            <p:nvPr/>
          </p:nvGrpSpPr>
          <p:grpSpPr>
            <a:xfrm>
              <a:off x="977464" y="3558746"/>
              <a:ext cx="3081528" cy="228600"/>
              <a:chOff x="914400" y="3558746"/>
              <a:chExt cx="3081528" cy="228600"/>
            </a:xfrm>
          </p:grpSpPr>
          <p:sp>
            <p:nvSpPr>
              <p:cNvPr id="86" name="Oval 85"/>
              <p:cNvSpPr/>
              <p:nvPr/>
            </p:nvSpPr>
            <p:spPr>
              <a:xfrm>
                <a:off x="914400"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86"/>
              <p:cNvSpPr/>
              <p:nvPr/>
            </p:nvSpPr>
            <p:spPr>
              <a:xfrm>
                <a:off x="1389888"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p:cNvSpPr/>
              <p:nvPr/>
            </p:nvSpPr>
            <p:spPr>
              <a:xfrm>
                <a:off x="1865376"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p:cNvSpPr/>
              <p:nvPr/>
            </p:nvSpPr>
            <p:spPr>
              <a:xfrm>
                <a:off x="2340864"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p:cNvSpPr/>
              <p:nvPr/>
            </p:nvSpPr>
            <p:spPr>
              <a:xfrm>
                <a:off x="2816352"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p:cNvSpPr/>
              <p:nvPr/>
            </p:nvSpPr>
            <p:spPr>
              <a:xfrm>
                <a:off x="3288425"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p:nvPr/>
            </p:nvSpPr>
            <p:spPr>
              <a:xfrm>
                <a:off x="3767328"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4" name="Group 53"/>
            <p:cNvGrpSpPr/>
            <p:nvPr/>
          </p:nvGrpSpPr>
          <p:grpSpPr>
            <a:xfrm>
              <a:off x="977464" y="4056106"/>
              <a:ext cx="3081528" cy="228600"/>
              <a:chOff x="914400" y="3558746"/>
              <a:chExt cx="3081528" cy="228600"/>
            </a:xfrm>
          </p:grpSpPr>
          <p:sp>
            <p:nvSpPr>
              <p:cNvPr id="79" name="Oval 78"/>
              <p:cNvSpPr/>
              <p:nvPr/>
            </p:nvSpPr>
            <p:spPr>
              <a:xfrm>
                <a:off x="914400"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p:cNvSpPr/>
              <p:nvPr/>
            </p:nvSpPr>
            <p:spPr>
              <a:xfrm>
                <a:off x="1389888"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p:cNvSpPr/>
              <p:nvPr/>
            </p:nvSpPr>
            <p:spPr>
              <a:xfrm>
                <a:off x="1865376"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Oval 81"/>
              <p:cNvSpPr/>
              <p:nvPr/>
            </p:nvSpPr>
            <p:spPr>
              <a:xfrm>
                <a:off x="2340864"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p:cNvSpPr/>
              <p:nvPr/>
            </p:nvSpPr>
            <p:spPr>
              <a:xfrm>
                <a:off x="2816352"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p:cNvSpPr/>
              <p:nvPr/>
            </p:nvSpPr>
            <p:spPr>
              <a:xfrm>
                <a:off x="3288425"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p:cNvSpPr/>
              <p:nvPr/>
            </p:nvSpPr>
            <p:spPr>
              <a:xfrm>
                <a:off x="3767328"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5" name="Group 54"/>
            <p:cNvGrpSpPr/>
            <p:nvPr/>
          </p:nvGrpSpPr>
          <p:grpSpPr>
            <a:xfrm>
              <a:off x="976835" y="4553466"/>
              <a:ext cx="3081528" cy="228600"/>
              <a:chOff x="914400" y="3558746"/>
              <a:chExt cx="3081528" cy="228600"/>
            </a:xfrm>
          </p:grpSpPr>
          <p:sp>
            <p:nvSpPr>
              <p:cNvPr id="72" name="Oval 71"/>
              <p:cNvSpPr/>
              <p:nvPr/>
            </p:nvSpPr>
            <p:spPr>
              <a:xfrm>
                <a:off x="914400"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p:cNvSpPr/>
              <p:nvPr/>
            </p:nvSpPr>
            <p:spPr>
              <a:xfrm>
                <a:off x="1389888"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p:cNvSpPr/>
              <p:nvPr/>
            </p:nvSpPr>
            <p:spPr>
              <a:xfrm>
                <a:off x="1865376"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p:cNvSpPr/>
              <p:nvPr/>
            </p:nvSpPr>
            <p:spPr>
              <a:xfrm>
                <a:off x="2340864"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p:cNvSpPr/>
              <p:nvPr/>
            </p:nvSpPr>
            <p:spPr>
              <a:xfrm>
                <a:off x="2816352"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p:cNvSpPr/>
              <p:nvPr/>
            </p:nvSpPr>
            <p:spPr>
              <a:xfrm>
                <a:off x="3288425"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p:cNvSpPr/>
              <p:nvPr/>
            </p:nvSpPr>
            <p:spPr>
              <a:xfrm>
                <a:off x="3767328"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976835" y="5046565"/>
              <a:ext cx="3081528" cy="228600"/>
              <a:chOff x="914400" y="3558746"/>
              <a:chExt cx="3081528" cy="228600"/>
            </a:xfrm>
          </p:grpSpPr>
          <p:sp>
            <p:nvSpPr>
              <p:cNvPr id="65" name="Oval 64"/>
              <p:cNvSpPr/>
              <p:nvPr/>
            </p:nvSpPr>
            <p:spPr>
              <a:xfrm>
                <a:off x="914400"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p:nvPr/>
            </p:nvSpPr>
            <p:spPr>
              <a:xfrm>
                <a:off x="1389888"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p:cNvSpPr/>
              <p:nvPr/>
            </p:nvSpPr>
            <p:spPr>
              <a:xfrm>
                <a:off x="1865376"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p:cNvSpPr/>
              <p:nvPr/>
            </p:nvSpPr>
            <p:spPr>
              <a:xfrm>
                <a:off x="2340864"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p:cNvSpPr/>
              <p:nvPr/>
            </p:nvSpPr>
            <p:spPr>
              <a:xfrm>
                <a:off x="2816352"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p:cNvSpPr/>
              <p:nvPr/>
            </p:nvSpPr>
            <p:spPr>
              <a:xfrm>
                <a:off x="3288425"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p:cNvSpPr/>
              <p:nvPr/>
            </p:nvSpPr>
            <p:spPr>
              <a:xfrm>
                <a:off x="3767328"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7" name="Group 56"/>
            <p:cNvGrpSpPr/>
            <p:nvPr/>
          </p:nvGrpSpPr>
          <p:grpSpPr>
            <a:xfrm>
              <a:off x="976835" y="5548186"/>
              <a:ext cx="3081528" cy="228600"/>
              <a:chOff x="914400" y="3558746"/>
              <a:chExt cx="3081528" cy="228600"/>
            </a:xfrm>
          </p:grpSpPr>
          <p:sp>
            <p:nvSpPr>
              <p:cNvPr id="58" name="Oval 57"/>
              <p:cNvSpPr/>
              <p:nvPr/>
            </p:nvSpPr>
            <p:spPr>
              <a:xfrm>
                <a:off x="914400"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p:cNvSpPr/>
              <p:nvPr/>
            </p:nvSpPr>
            <p:spPr>
              <a:xfrm>
                <a:off x="1389888"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p:nvPr/>
            </p:nvSpPr>
            <p:spPr>
              <a:xfrm>
                <a:off x="1865376"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p:cNvSpPr/>
              <p:nvPr/>
            </p:nvSpPr>
            <p:spPr>
              <a:xfrm>
                <a:off x="2340864"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p:cNvSpPr/>
              <p:nvPr/>
            </p:nvSpPr>
            <p:spPr>
              <a:xfrm>
                <a:off x="2816352"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p:cNvSpPr/>
              <p:nvPr/>
            </p:nvSpPr>
            <p:spPr>
              <a:xfrm>
                <a:off x="3288425"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p:cNvSpPr/>
              <p:nvPr/>
            </p:nvSpPr>
            <p:spPr>
              <a:xfrm>
                <a:off x="3767328" y="3558746"/>
                <a:ext cx="228600" cy="2286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93" name="Group 92" descr="Circle shapes"/>
          <p:cNvGrpSpPr/>
          <p:nvPr userDrawn="1"/>
        </p:nvGrpSpPr>
        <p:grpSpPr>
          <a:xfrm>
            <a:off x="8068440" y="3558746"/>
            <a:ext cx="3082157" cy="2218040"/>
            <a:chOff x="976835" y="3558746"/>
            <a:chExt cx="3082157" cy="2218040"/>
          </a:xfrm>
        </p:grpSpPr>
        <p:grpSp>
          <p:nvGrpSpPr>
            <p:cNvPr id="94" name="Group 93"/>
            <p:cNvGrpSpPr/>
            <p:nvPr/>
          </p:nvGrpSpPr>
          <p:grpSpPr>
            <a:xfrm>
              <a:off x="977464" y="3558746"/>
              <a:ext cx="3081528" cy="228600"/>
              <a:chOff x="914400" y="3558746"/>
              <a:chExt cx="3081528" cy="228600"/>
            </a:xfrm>
          </p:grpSpPr>
          <p:sp>
            <p:nvSpPr>
              <p:cNvPr id="127" name="Oval 126"/>
              <p:cNvSpPr/>
              <p:nvPr/>
            </p:nvSpPr>
            <p:spPr>
              <a:xfrm>
                <a:off x="914400"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Oval 127"/>
              <p:cNvSpPr/>
              <p:nvPr/>
            </p:nvSpPr>
            <p:spPr>
              <a:xfrm>
                <a:off x="1389888"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Oval 128"/>
              <p:cNvSpPr/>
              <p:nvPr/>
            </p:nvSpPr>
            <p:spPr>
              <a:xfrm>
                <a:off x="1865376"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Oval 129"/>
              <p:cNvSpPr/>
              <p:nvPr/>
            </p:nvSpPr>
            <p:spPr>
              <a:xfrm>
                <a:off x="2340864"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Oval 130"/>
              <p:cNvSpPr/>
              <p:nvPr/>
            </p:nvSpPr>
            <p:spPr>
              <a:xfrm>
                <a:off x="2816352"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Oval 131"/>
              <p:cNvSpPr/>
              <p:nvPr/>
            </p:nvSpPr>
            <p:spPr>
              <a:xfrm>
                <a:off x="3288425"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132"/>
              <p:cNvSpPr/>
              <p:nvPr/>
            </p:nvSpPr>
            <p:spPr>
              <a:xfrm>
                <a:off x="3767328"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5" name="Group 94"/>
            <p:cNvGrpSpPr/>
            <p:nvPr/>
          </p:nvGrpSpPr>
          <p:grpSpPr>
            <a:xfrm>
              <a:off x="977464" y="4056106"/>
              <a:ext cx="3081528" cy="228600"/>
              <a:chOff x="914400" y="3558746"/>
              <a:chExt cx="3081528" cy="228600"/>
            </a:xfrm>
          </p:grpSpPr>
          <p:sp>
            <p:nvSpPr>
              <p:cNvPr id="120" name="Oval 119"/>
              <p:cNvSpPr/>
              <p:nvPr/>
            </p:nvSpPr>
            <p:spPr>
              <a:xfrm>
                <a:off x="914400"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Oval 120"/>
              <p:cNvSpPr/>
              <p:nvPr/>
            </p:nvSpPr>
            <p:spPr>
              <a:xfrm>
                <a:off x="1389888"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Oval 121"/>
              <p:cNvSpPr/>
              <p:nvPr/>
            </p:nvSpPr>
            <p:spPr>
              <a:xfrm>
                <a:off x="1865376"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Oval 122"/>
              <p:cNvSpPr/>
              <p:nvPr/>
            </p:nvSpPr>
            <p:spPr>
              <a:xfrm>
                <a:off x="2340864"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Oval 123"/>
              <p:cNvSpPr/>
              <p:nvPr/>
            </p:nvSpPr>
            <p:spPr>
              <a:xfrm>
                <a:off x="2816352"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Oval 124"/>
              <p:cNvSpPr/>
              <p:nvPr/>
            </p:nvSpPr>
            <p:spPr>
              <a:xfrm>
                <a:off x="3288425"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Oval 125"/>
              <p:cNvSpPr/>
              <p:nvPr/>
            </p:nvSpPr>
            <p:spPr>
              <a:xfrm>
                <a:off x="3767328"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6" name="Group 95"/>
            <p:cNvGrpSpPr/>
            <p:nvPr/>
          </p:nvGrpSpPr>
          <p:grpSpPr>
            <a:xfrm>
              <a:off x="976835" y="4553466"/>
              <a:ext cx="3081528" cy="228600"/>
              <a:chOff x="914400" y="3558746"/>
              <a:chExt cx="3081528" cy="228600"/>
            </a:xfrm>
          </p:grpSpPr>
          <p:sp>
            <p:nvSpPr>
              <p:cNvPr id="113" name="Oval 112"/>
              <p:cNvSpPr/>
              <p:nvPr/>
            </p:nvSpPr>
            <p:spPr>
              <a:xfrm>
                <a:off x="914400"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Oval 113"/>
              <p:cNvSpPr/>
              <p:nvPr/>
            </p:nvSpPr>
            <p:spPr>
              <a:xfrm>
                <a:off x="1389888"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Oval 114"/>
              <p:cNvSpPr/>
              <p:nvPr/>
            </p:nvSpPr>
            <p:spPr>
              <a:xfrm>
                <a:off x="1865376"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Oval 115"/>
              <p:cNvSpPr/>
              <p:nvPr/>
            </p:nvSpPr>
            <p:spPr>
              <a:xfrm>
                <a:off x="2340864"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Oval 116"/>
              <p:cNvSpPr/>
              <p:nvPr/>
            </p:nvSpPr>
            <p:spPr>
              <a:xfrm>
                <a:off x="2816352"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Oval 117"/>
              <p:cNvSpPr/>
              <p:nvPr/>
            </p:nvSpPr>
            <p:spPr>
              <a:xfrm>
                <a:off x="3288425"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Oval 118"/>
              <p:cNvSpPr/>
              <p:nvPr/>
            </p:nvSpPr>
            <p:spPr>
              <a:xfrm>
                <a:off x="3767328"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7" name="Group 96"/>
            <p:cNvGrpSpPr/>
            <p:nvPr/>
          </p:nvGrpSpPr>
          <p:grpSpPr>
            <a:xfrm>
              <a:off x="976835" y="5046565"/>
              <a:ext cx="3081528" cy="228600"/>
              <a:chOff x="914400" y="3558746"/>
              <a:chExt cx="3081528" cy="228600"/>
            </a:xfrm>
          </p:grpSpPr>
          <p:sp>
            <p:nvSpPr>
              <p:cNvPr id="106" name="Oval 105"/>
              <p:cNvSpPr/>
              <p:nvPr/>
            </p:nvSpPr>
            <p:spPr>
              <a:xfrm>
                <a:off x="914400"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p:cNvSpPr/>
              <p:nvPr/>
            </p:nvSpPr>
            <p:spPr>
              <a:xfrm>
                <a:off x="1389888"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Oval 107"/>
              <p:cNvSpPr/>
              <p:nvPr/>
            </p:nvSpPr>
            <p:spPr>
              <a:xfrm>
                <a:off x="1865376"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Oval 108"/>
              <p:cNvSpPr/>
              <p:nvPr/>
            </p:nvSpPr>
            <p:spPr>
              <a:xfrm>
                <a:off x="2340864"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Oval 109"/>
              <p:cNvSpPr/>
              <p:nvPr/>
            </p:nvSpPr>
            <p:spPr>
              <a:xfrm>
                <a:off x="2816352"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Oval 110"/>
              <p:cNvSpPr/>
              <p:nvPr/>
            </p:nvSpPr>
            <p:spPr>
              <a:xfrm>
                <a:off x="3288425"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Oval 111"/>
              <p:cNvSpPr/>
              <p:nvPr/>
            </p:nvSpPr>
            <p:spPr>
              <a:xfrm>
                <a:off x="3767328"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8" name="Group 97"/>
            <p:cNvGrpSpPr/>
            <p:nvPr/>
          </p:nvGrpSpPr>
          <p:grpSpPr>
            <a:xfrm>
              <a:off x="976835" y="5548186"/>
              <a:ext cx="3081528" cy="228600"/>
              <a:chOff x="914400" y="3558746"/>
              <a:chExt cx="3081528" cy="228600"/>
            </a:xfrm>
          </p:grpSpPr>
          <p:sp>
            <p:nvSpPr>
              <p:cNvPr id="99" name="Oval 98"/>
              <p:cNvSpPr/>
              <p:nvPr/>
            </p:nvSpPr>
            <p:spPr>
              <a:xfrm>
                <a:off x="914400"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99"/>
              <p:cNvSpPr/>
              <p:nvPr/>
            </p:nvSpPr>
            <p:spPr>
              <a:xfrm>
                <a:off x="1389888"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Oval 100"/>
              <p:cNvSpPr/>
              <p:nvPr/>
            </p:nvSpPr>
            <p:spPr>
              <a:xfrm>
                <a:off x="1865376"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101"/>
              <p:cNvSpPr/>
              <p:nvPr/>
            </p:nvSpPr>
            <p:spPr>
              <a:xfrm>
                <a:off x="2340864"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p:cNvSpPr/>
              <p:nvPr/>
            </p:nvSpPr>
            <p:spPr>
              <a:xfrm>
                <a:off x="2816352"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p:cNvSpPr/>
              <p:nvPr/>
            </p:nvSpPr>
            <p:spPr>
              <a:xfrm>
                <a:off x="3288425"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p:cNvSpPr/>
              <p:nvPr/>
            </p:nvSpPr>
            <p:spPr>
              <a:xfrm>
                <a:off x="3767328" y="3558746"/>
                <a:ext cx="228600" cy="22860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extLst>
      <p:ext uri="{BB962C8B-B14F-4D97-AF65-F5344CB8AC3E}">
        <p14:creationId xmlns="" xmlns:p14="http://schemas.microsoft.com/office/powerpoint/2010/main" val="3319836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ight Month">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5"/>
            <a:ext cx="4837386" cy="990709"/>
          </a:xfrm>
        </p:spPr>
        <p:txBody>
          <a:bodyPr>
            <a:normAutofit/>
          </a:bodyPr>
          <a:lstStyle>
            <a:lvl1pPr>
              <a:defRPr sz="3600"/>
            </a:lvl1pPr>
          </a:lstStyle>
          <a:p>
            <a:r>
              <a:rPr lang="en-US" dirty="0"/>
              <a:t>Title</a:t>
            </a:r>
          </a:p>
        </p:txBody>
      </p:sp>
      <p:sp>
        <p:nvSpPr>
          <p:cNvPr id="3" name="Content Placeholder 2"/>
          <p:cNvSpPr>
            <a:spLocks noGrp="1"/>
          </p:cNvSpPr>
          <p:nvPr>
            <p:ph sz="half" idx="1" hasCustomPrompt="1"/>
          </p:nvPr>
        </p:nvSpPr>
        <p:spPr>
          <a:xfrm>
            <a:off x="838198" y="1877694"/>
            <a:ext cx="2487168" cy="369421"/>
          </a:xfrm>
        </p:spPr>
        <p:txBody>
          <a:bodyPr anchor="ctr">
            <a:normAutofit/>
          </a:bodyPr>
          <a:lstStyle>
            <a:lvl1pPr marL="0" indent="0">
              <a:buNone/>
              <a:tabLst>
                <a:tab pos="429768" algn="ctr"/>
                <a:tab pos="795528" algn="ctr"/>
                <a:tab pos="1161288" algn="ctr"/>
                <a:tab pos="1527048" algn="ctr"/>
                <a:tab pos="1892808" algn="ctr"/>
                <a:tab pos="2258568" algn="ctr"/>
              </a:tabLst>
              <a:defRPr sz="1400">
                <a:solidFill>
                  <a:schemeClr val="tx2"/>
                </a:solidFill>
              </a:defRPr>
            </a:lvl1pPr>
          </a:lstStyle>
          <a:p>
            <a:pPr lvl="0"/>
            <a:r>
              <a:rPr lang="en-US" dirty="0"/>
              <a:t>Text</a:t>
            </a:r>
          </a:p>
        </p:txBody>
      </p:sp>
      <p:sp>
        <p:nvSpPr>
          <p:cNvPr id="4" name="Content Placeholder 3"/>
          <p:cNvSpPr>
            <a:spLocks noGrp="1"/>
          </p:cNvSpPr>
          <p:nvPr>
            <p:ph sz="half" idx="2" hasCustomPrompt="1"/>
          </p:nvPr>
        </p:nvSpPr>
        <p:spPr>
          <a:xfrm>
            <a:off x="3541662" y="1877694"/>
            <a:ext cx="2487168" cy="362604"/>
          </a:xfrm>
        </p:spPr>
        <p:txBody>
          <a:bodyPr anchor="ctr">
            <a:normAutofit/>
          </a:bodyPr>
          <a:lstStyle>
            <a:lvl1pPr marL="0" indent="0">
              <a:buNone/>
              <a:tabLst>
                <a:tab pos="429768" algn="ctr"/>
                <a:tab pos="795528" algn="ctr"/>
                <a:tab pos="1161288" algn="ctr"/>
                <a:tab pos="1527048" algn="ctr"/>
                <a:tab pos="1892808" algn="ctr"/>
                <a:tab pos="2258568" algn="ctr"/>
              </a:tabLst>
              <a:defRPr sz="1400">
                <a:solidFill>
                  <a:schemeClr val="tx1">
                    <a:lumMod val="85000"/>
                    <a:lumOff val="15000"/>
                  </a:schemeClr>
                </a:solidFill>
              </a:defRPr>
            </a:lvl1pPr>
          </a:lstStyle>
          <a:p>
            <a:pPr lvl="0"/>
            <a:r>
              <a:rPr lang="en-US" dirty="0"/>
              <a:t>Text</a:t>
            </a:r>
          </a:p>
        </p:txBody>
      </p:sp>
      <p:sp>
        <p:nvSpPr>
          <p:cNvPr id="9" name="Text Placeholder 8"/>
          <p:cNvSpPr>
            <a:spLocks noGrp="1"/>
          </p:cNvSpPr>
          <p:nvPr>
            <p:ph type="body" sz="quarter" idx="10" hasCustomPrompt="1"/>
          </p:nvPr>
        </p:nvSpPr>
        <p:spPr>
          <a:xfrm>
            <a:off x="6557963" y="365125"/>
            <a:ext cx="4795837" cy="990709"/>
          </a:xfrm>
        </p:spPr>
        <p:txBody>
          <a:bodyPr anchor="ctr">
            <a:normAutofit/>
          </a:bodyPr>
          <a:lstStyle>
            <a:lvl1pPr marL="0" indent="0" algn="r">
              <a:buNone/>
              <a:defRPr sz="2400">
                <a:solidFill>
                  <a:schemeClr val="tx2"/>
                </a:solidFill>
                <a:latin typeface="+mj-lt"/>
              </a:defRPr>
            </a:lvl1pPr>
          </a:lstStyle>
          <a:p>
            <a:pPr lvl="0"/>
            <a:r>
              <a:rPr lang="en-US" dirty="0"/>
              <a:t>Month</a:t>
            </a:r>
          </a:p>
        </p:txBody>
      </p:sp>
      <p:sp>
        <p:nvSpPr>
          <p:cNvPr id="6" name="Content Placeholder 3"/>
          <p:cNvSpPr>
            <a:spLocks noGrp="1"/>
          </p:cNvSpPr>
          <p:nvPr>
            <p:ph sz="half" idx="11" hasCustomPrompt="1"/>
          </p:nvPr>
        </p:nvSpPr>
        <p:spPr>
          <a:xfrm>
            <a:off x="6213291" y="1881347"/>
            <a:ext cx="2487168" cy="369421"/>
          </a:xfrm>
        </p:spPr>
        <p:txBody>
          <a:bodyPr anchor="ctr">
            <a:normAutofit/>
          </a:bodyPr>
          <a:lstStyle>
            <a:lvl1pPr marL="0" indent="0">
              <a:buNone/>
              <a:tabLst>
                <a:tab pos="429768" algn="ctr"/>
                <a:tab pos="795528" algn="ctr"/>
                <a:tab pos="1161288" algn="ctr"/>
                <a:tab pos="1527048" algn="ctr"/>
                <a:tab pos="1892808" algn="ctr"/>
                <a:tab pos="2258568" algn="ctr"/>
              </a:tabLst>
              <a:defRPr sz="1400">
                <a:solidFill>
                  <a:schemeClr val="tx1">
                    <a:lumMod val="85000"/>
                    <a:lumOff val="15000"/>
                  </a:schemeClr>
                </a:solidFill>
              </a:defRPr>
            </a:lvl1pPr>
          </a:lstStyle>
          <a:p>
            <a:pPr lvl="0"/>
            <a:r>
              <a:rPr lang="en-US" dirty="0"/>
              <a:t>Text</a:t>
            </a:r>
          </a:p>
        </p:txBody>
      </p:sp>
      <p:sp>
        <p:nvSpPr>
          <p:cNvPr id="7" name="Content Placeholder 3"/>
          <p:cNvSpPr>
            <a:spLocks noGrp="1"/>
          </p:cNvSpPr>
          <p:nvPr>
            <p:ph sz="half" idx="12" hasCustomPrompt="1"/>
          </p:nvPr>
        </p:nvSpPr>
        <p:spPr>
          <a:xfrm>
            <a:off x="8884920" y="1881348"/>
            <a:ext cx="2487168" cy="369421"/>
          </a:xfrm>
        </p:spPr>
        <p:txBody>
          <a:bodyPr anchor="ctr">
            <a:normAutofit/>
          </a:bodyPr>
          <a:lstStyle>
            <a:lvl1pPr marL="0" indent="0">
              <a:buNone/>
              <a:tabLst>
                <a:tab pos="429768" algn="ctr"/>
                <a:tab pos="795528" algn="ctr"/>
                <a:tab pos="1161288" algn="ctr"/>
                <a:tab pos="1527048" algn="ctr"/>
                <a:tab pos="1892808" algn="ctr"/>
                <a:tab pos="2258568" algn="ctr"/>
              </a:tabLst>
              <a:defRPr sz="1400">
                <a:solidFill>
                  <a:schemeClr val="tx1">
                    <a:lumMod val="85000"/>
                    <a:lumOff val="15000"/>
                  </a:schemeClr>
                </a:solidFill>
              </a:defRPr>
            </a:lvl1pPr>
          </a:lstStyle>
          <a:p>
            <a:pPr lvl="0"/>
            <a:r>
              <a:rPr lang="en-US" dirty="0"/>
              <a:t>Text</a:t>
            </a:r>
          </a:p>
        </p:txBody>
      </p:sp>
      <p:sp>
        <p:nvSpPr>
          <p:cNvPr id="13" name="Rectangle 12"/>
          <p:cNvSpPr/>
          <p:nvPr userDrawn="1"/>
        </p:nvSpPr>
        <p:spPr>
          <a:xfrm>
            <a:off x="838198" y="1355834"/>
            <a:ext cx="2468880" cy="51330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Text</a:t>
            </a:r>
          </a:p>
        </p:txBody>
      </p:sp>
      <p:sp>
        <p:nvSpPr>
          <p:cNvPr id="14" name="Rectangle 13"/>
          <p:cNvSpPr/>
          <p:nvPr userDrawn="1"/>
        </p:nvSpPr>
        <p:spPr>
          <a:xfrm>
            <a:off x="3541662" y="1355834"/>
            <a:ext cx="2468880" cy="51330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Text</a:t>
            </a:r>
          </a:p>
        </p:txBody>
      </p:sp>
      <p:sp>
        <p:nvSpPr>
          <p:cNvPr id="15" name="Rectangle 14"/>
          <p:cNvSpPr/>
          <p:nvPr userDrawn="1"/>
        </p:nvSpPr>
        <p:spPr>
          <a:xfrm>
            <a:off x="6213291" y="1355834"/>
            <a:ext cx="2468880" cy="513307"/>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Text</a:t>
            </a:r>
          </a:p>
        </p:txBody>
      </p:sp>
      <p:sp>
        <p:nvSpPr>
          <p:cNvPr id="16" name="Rectangle 15"/>
          <p:cNvSpPr/>
          <p:nvPr userDrawn="1"/>
        </p:nvSpPr>
        <p:spPr>
          <a:xfrm>
            <a:off x="8884920" y="1355834"/>
            <a:ext cx="2468880" cy="51330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Text</a:t>
            </a:r>
          </a:p>
        </p:txBody>
      </p:sp>
      <p:grpSp>
        <p:nvGrpSpPr>
          <p:cNvPr id="21" name="Group 20" descr="Circle shapes"/>
          <p:cNvGrpSpPr/>
          <p:nvPr userDrawn="1"/>
        </p:nvGrpSpPr>
        <p:grpSpPr>
          <a:xfrm>
            <a:off x="905433" y="2393577"/>
            <a:ext cx="2358975" cy="1394592"/>
            <a:chOff x="905433" y="2595282"/>
            <a:chExt cx="2358975" cy="1394592"/>
          </a:xfrm>
        </p:grpSpPr>
        <p:grpSp>
          <p:nvGrpSpPr>
            <p:cNvPr id="22" name="Group 21"/>
            <p:cNvGrpSpPr/>
            <p:nvPr/>
          </p:nvGrpSpPr>
          <p:grpSpPr>
            <a:xfrm>
              <a:off x="905433" y="2595282"/>
              <a:ext cx="2358975" cy="179758"/>
              <a:chOff x="891986" y="2595282"/>
              <a:chExt cx="2358975" cy="179758"/>
            </a:xfrm>
          </p:grpSpPr>
          <p:sp>
            <p:nvSpPr>
              <p:cNvPr id="55" name="Oval 54"/>
              <p:cNvSpPr/>
              <p:nvPr/>
            </p:nvSpPr>
            <p:spPr>
              <a:xfrm>
                <a:off x="891986" y="2595282"/>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p:cNvSpPr/>
              <p:nvPr/>
            </p:nvSpPr>
            <p:spPr>
              <a:xfrm>
                <a:off x="1248425" y="2596896"/>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a:off x="1614185" y="2595282"/>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p:cNvSpPr/>
              <p:nvPr/>
            </p:nvSpPr>
            <p:spPr>
              <a:xfrm>
                <a:off x="1979945" y="2596896"/>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p:cNvSpPr/>
              <p:nvPr/>
            </p:nvSpPr>
            <p:spPr>
              <a:xfrm>
                <a:off x="2345705" y="2596896"/>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p:nvPr/>
            </p:nvSpPr>
            <p:spPr>
              <a:xfrm>
                <a:off x="2711465" y="2600228"/>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p:cNvSpPr/>
              <p:nvPr/>
            </p:nvSpPr>
            <p:spPr>
              <a:xfrm>
                <a:off x="3077225" y="2595282"/>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 name="Group 22"/>
            <p:cNvGrpSpPr/>
            <p:nvPr/>
          </p:nvGrpSpPr>
          <p:grpSpPr>
            <a:xfrm>
              <a:off x="905433" y="2903611"/>
              <a:ext cx="2358975" cy="179758"/>
              <a:chOff x="891986" y="2595282"/>
              <a:chExt cx="2358975" cy="179758"/>
            </a:xfrm>
          </p:grpSpPr>
          <p:sp>
            <p:nvSpPr>
              <p:cNvPr id="48" name="Oval 47"/>
              <p:cNvSpPr/>
              <p:nvPr/>
            </p:nvSpPr>
            <p:spPr>
              <a:xfrm>
                <a:off x="891986" y="2595282"/>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1248425" y="2596896"/>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1614185" y="2595282"/>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1979945" y="2596896"/>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2345705" y="2596896"/>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a:off x="2711465" y="2600228"/>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3077225" y="2595282"/>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p:cNvGrpSpPr/>
            <p:nvPr/>
          </p:nvGrpSpPr>
          <p:grpSpPr>
            <a:xfrm>
              <a:off x="905433" y="3205216"/>
              <a:ext cx="2358975" cy="179758"/>
              <a:chOff x="891986" y="2595282"/>
              <a:chExt cx="2358975" cy="179758"/>
            </a:xfrm>
          </p:grpSpPr>
          <p:sp>
            <p:nvSpPr>
              <p:cNvPr id="41" name="Oval 40"/>
              <p:cNvSpPr/>
              <p:nvPr/>
            </p:nvSpPr>
            <p:spPr>
              <a:xfrm>
                <a:off x="891986" y="2595282"/>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1248425" y="2596896"/>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1614185" y="2595282"/>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1979945" y="2596896"/>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2345705" y="2596896"/>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2711465" y="2600228"/>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3077225" y="2595282"/>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 name="Group 24"/>
            <p:cNvGrpSpPr/>
            <p:nvPr/>
          </p:nvGrpSpPr>
          <p:grpSpPr>
            <a:xfrm>
              <a:off x="905433" y="3500097"/>
              <a:ext cx="2358975" cy="179758"/>
              <a:chOff x="891986" y="2595282"/>
              <a:chExt cx="2358975" cy="179758"/>
            </a:xfrm>
          </p:grpSpPr>
          <p:sp>
            <p:nvSpPr>
              <p:cNvPr id="34" name="Oval 33"/>
              <p:cNvSpPr/>
              <p:nvPr/>
            </p:nvSpPr>
            <p:spPr>
              <a:xfrm>
                <a:off x="891986" y="2595282"/>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1248425" y="2596896"/>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1614185" y="2595282"/>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1979945" y="2596896"/>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2345705" y="2596896"/>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2711465" y="2600228"/>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3077225" y="2595282"/>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6" name="Group 25"/>
            <p:cNvGrpSpPr/>
            <p:nvPr/>
          </p:nvGrpSpPr>
          <p:grpSpPr>
            <a:xfrm>
              <a:off x="905433" y="3810116"/>
              <a:ext cx="2358975" cy="179758"/>
              <a:chOff x="891986" y="2595282"/>
              <a:chExt cx="2358975" cy="179758"/>
            </a:xfrm>
          </p:grpSpPr>
          <p:sp>
            <p:nvSpPr>
              <p:cNvPr id="27" name="Oval 26"/>
              <p:cNvSpPr/>
              <p:nvPr/>
            </p:nvSpPr>
            <p:spPr>
              <a:xfrm>
                <a:off x="891986" y="2595282"/>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1248425" y="2596896"/>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1614185" y="2595282"/>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1979945" y="2596896"/>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2345705" y="2596896"/>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2711465" y="2600228"/>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3077225" y="2595282"/>
                <a:ext cx="173736" cy="17481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2" name="Group 61" descr="Circle shapes"/>
          <p:cNvGrpSpPr/>
          <p:nvPr userDrawn="1"/>
        </p:nvGrpSpPr>
        <p:grpSpPr>
          <a:xfrm>
            <a:off x="6287795" y="2393577"/>
            <a:ext cx="2358975" cy="1394592"/>
            <a:chOff x="905433" y="2595282"/>
            <a:chExt cx="2358975" cy="1394592"/>
          </a:xfrm>
        </p:grpSpPr>
        <p:grpSp>
          <p:nvGrpSpPr>
            <p:cNvPr id="63" name="Group 62"/>
            <p:cNvGrpSpPr/>
            <p:nvPr/>
          </p:nvGrpSpPr>
          <p:grpSpPr>
            <a:xfrm>
              <a:off x="905433" y="2595282"/>
              <a:ext cx="2358975" cy="179758"/>
              <a:chOff x="891986" y="2595282"/>
              <a:chExt cx="2358975" cy="179758"/>
            </a:xfrm>
          </p:grpSpPr>
          <p:sp>
            <p:nvSpPr>
              <p:cNvPr id="96" name="Oval 95"/>
              <p:cNvSpPr/>
              <p:nvPr/>
            </p:nvSpPr>
            <p:spPr>
              <a:xfrm>
                <a:off x="891986" y="2595282"/>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96"/>
              <p:cNvSpPr/>
              <p:nvPr/>
            </p:nvSpPr>
            <p:spPr>
              <a:xfrm>
                <a:off x="1248425" y="2596896"/>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Oval 97"/>
              <p:cNvSpPr/>
              <p:nvPr/>
            </p:nvSpPr>
            <p:spPr>
              <a:xfrm>
                <a:off x="1614185" y="2595282"/>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p:cNvSpPr/>
              <p:nvPr/>
            </p:nvSpPr>
            <p:spPr>
              <a:xfrm>
                <a:off x="1979945" y="2596896"/>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99"/>
              <p:cNvSpPr/>
              <p:nvPr/>
            </p:nvSpPr>
            <p:spPr>
              <a:xfrm>
                <a:off x="2345705" y="2596896"/>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Oval 100"/>
              <p:cNvSpPr/>
              <p:nvPr/>
            </p:nvSpPr>
            <p:spPr>
              <a:xfrm>
                <a:off x="2711465" y="2600228"/>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101"/>
              <p:cNvSpPr/>
              <p:nvPr/>
            </p:nvSpPr>
            <p:spPr>
              <a:xfrm>
                <a:off x="3077225" y="2595282"/>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4" name="Group 63"/>
            <p:cNvGrpSpPr/>
            <p:nvPr/>
          </p:nvGrpSpPr>
          <p:grpSpPr>
            <a:xfrm>
              <a:off x="905433" y="2903611"/>
              <a:ext cx="2358975" cy="179758"/>
              <a:chOff x="891986" y="2595282"/>
              <a:chExt cx="2358975" cy="179758"/>
            </a:xfrm>
          </p:grpSpPr>
          <p:sp>
            <p:nvSpPr>
              <p:cNvPr id="89" name="Oval 88"/>
              <p:cNvSpPr/>
              <p:nvPr/>
            </p:nvSpPr>
            <p:spPr>
              <a:xfrm>
                <a:off x="891986" y="2595282"/>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p:cNvSpPr/>
              <p:nvPr/>
            </p:nvSpPr>
            <p:spPr>
              <a:xfrm>
                <a:off x="1248425" y="2596896"/>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p:cNvSpPr/>
              <p:nvPr/>
            </p:nvSpPr>
            <p:spPr>
              <a:xfrm>
                <a:off x="1614185" y="2595282"/>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p:nvPr/>
            </p:nvSpPr>
            <p:spPr>
              <a:xfrm>
                <a:off x="1979945" y="2596896"/>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p:cNvSpPr/>
              <p:nvPr/>
            </p:nvSpPr>
            <p:spPr>
              <a:xfrm>
                <a:off x="2345705" y="2596896"/>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p:cNvSpPr/>
              <p:nvPr/>
            </p:nvSpPr>
            <p:spPr>
              <a:xfrm>
                <a:off x="2711465" y="2600228"/>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Oval 94"/>
              <p:cNvSpPr/>
              <p:nvPr/>
            </p:nvSpPr>
            <p:spPr>
              <a:xfrm>
                <a:off x="3077225" y="2595282"/>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5" name="Group 64"/>
            <p:cNvGrpSpPr/>
            <p:nvPr/>
          </p:nvGrpSpPr>
          <p:grpSpPr>
            <a:xfrm>
              <a:off x="905433" y="3205216"/>
              <a:ext cx="2358975" cy="179758"/>
              <a:chOff x="891986" y="2595282"/>
              <a:chExt cx="2358975" cy="179758"/>
            </a:xfrm>
          </p:grpSpPr>
          <p:sp>
            <p:nvSpPr>
              <p:cNvPr id="82" name="Oval 81"/>
              <p:cNvSpPr/>
              <p:nvPr/>
            </p:nvSpPr>
            <p:spPr>
              <a:xfrm>
                <a:off x="891986" y="2595282"/>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p:cNvSpPr/>
              <p:nvPr/>
            </p:nvSpPr>
            <p:spPr>
              <a:xfrm>
                <a:off x="1248425" y="2596896"/>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p:cNvSpPr/>
              <p:nvPr/>
            </p:nvSpPr>
            <p:spPr>
              <a:xfrm>
                <a:off x="1614185" y="2595282"/>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p:cNvSpPr/>
              <p:nvPr/>
            </p:nvSpPr>
            <p:spPr>
              <a:xfrm>
                <a:off x="1979945" y="2596896"/>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p:nvPr/>
            </p:nvSpPr>
            <p:spPr>
              <a:xfrm>
                <a:off x="2345705" y="2596896"/>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86"/>
              <p:cNvSpPr/>
              <p:nvPr/>
            </p:nvSpPr>
            <p:spPr>
              <a:xfrm>
                <a:off x="2711465" y="2600228"/>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p:cNvSpPr/>
              <p:nvPr/>
            </p:nvSpPr>
            <p:spPr>
              <a:xfrm>
                <a:off x="3077225" y="2595282"/>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6" name="Group 65"/>
            <p:cNvGrpSpPr/>
            <p:nvPr/>
          </p:nvGrpSpPr>
          <p:grpSpPr>
            <a:xfrm>
              <a:off x="905433" y="3500097"/>
              <a:ext cx="2358975" cy="179758"/>
              <a:chOff x="891986" y="2595282"/>
              <a:chExt cx="2358975" cy="179758"/>
            </a:xfrm>
          </p:grpSpPr>
          <p:sp>
            <p:nvSpPr>
              <p:cNvPr id="75" name="Oval 74"/>
              <p:cNvSpPr/>
              <p:nvPr/>
            </p:nvSpPr>
            <p:spPr>
              <a:xfrm>
                <a:off x="891986" y="2595282"/>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p:cNvSpPr/>
              <p:nvPr/>
            </p:nvSpPr>
            <p:spPr>
              <a:xfrm>
                <a:off x="1248425" y="2596896"/>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p:cNvSpPr/>
              <p:nvPr/>
            </p:nvSpPr>
            <p:spPr>
              <a:xfrm>
                <a:off x="1614185" y="2595282"/>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p:cNvSpPr/>
              <p:nvPr/>
            </p:nvSpPr>
            <p:spPr>
              <a:xfrm>
                <a:off x="1979945" y="2596896"/>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p:cNvSpPr/>
              <p:nvPr/>
            </p:nvSpPr>
            <p:spPr>
              <a:xfrm>
                <a:off x="2345705" y="2596896"/>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p:cNvSpPr/>
              <p:nvPr/>
            </p:nvSpPr>
            <p:spPr>
              <a:xfrm>
                <a:off x="2711465" y="2600228"/>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p:cNvSpPr/>
              <p:nvPr/>
            </p:nvSpPr>
            <p:spPr>
              <a:xfrm>
                <a:off x="3077225" y="2595282"/>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7" name="Group 66"/>
            <p:cNvGrpSpPr/>
            <p:nvPr/>
          </p:nvGrpSpPr>
          <p:grpSpPr>
            <a:xfrm>
              <a:off x="905433" y="3810116"/>
              <a:ext cx="2358975" cy="179758"/>
              <a:chOff x="891986" y="2595282"/>
              <a:chExt cx="2358975" cy="179758"/>
            </a:xfrm>
          </p:grpSpPr>
          <p:sp>
            <p:nvSpPr>
              <p:cNvPr id="68" name="Oval 67"/>
              <p:cNvSpPr/>
              <p:nvPr/>
            </p:nvSpPr>
            <p:spPr>
              <a:xfrm>
                <a:off x="891986" y="2595282"/>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p:cNvSpPr/>
              <p:nvPr/>
            </p:nvSpPr>
            <p:spPr>
              <a:xfrm>
                <a:off x="1248425" y="2596896"/>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p:cNvSpPr/>
              <p:nvPr/>
            </p:nvSpPr>
            <p:spPr>
              <a:xfrm>
                <a:off x="1614185" y="2595282"/>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p:cNvSpPr/>
              <p:nvPr/>
            </p:nvSpPr>
            <p:spPr>
              <a:xfrm>
                <a:off x="1979945" y="2596896"/>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p:cNvSpPr/>
              <p:nvPr/>
            </p:nvSpPr>
            <p:spPr>
              <a:xfrm>
                <a:off x="2345705" y="2596896"/>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p:cNvSpPr/>
              <p:nvPr/>
            </p:nvSpPr>
            <p:spPr>
              <a:xfrm>
                <a:off x="2711465" y="2600228"/>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p:cNvSpPr/>
              <p:nvPr/>
            </p:nvSpPr>
            <p:spPr>
              <a:xfrm>
                <a:off x="3077225" y="2595282"/>
                <a:ext cx="173736" cy="17481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03" name="Group 102" descr="Circle shapes"/>
          <p:cNvGrpSpPr/>
          <p:nvPr userDrawn="1"/>
        </p:nvGrpSpPr>
        <p:grpSpPr>
          <a:xfrm>
            <a:off x="3596614" y="2393621"/>
            <a:ext cx="2358975" cy="1394592"/>
            <a:chOff x="905433" y="2595282"/>
            <a:chExt cx="2358975" cy="1394592"/>
          </a:xfrm>
        </p:grpSpPr>
        <p:grpSp>
          <p:nvGrpSpPr>
            <p:cNvPr id="104" name="Group 103"/>
            <p:cNvGrpSpPr/>
            <p:nvPr/>
          </p:nvGrpSpPr>
          <p:grpSpPr>
            <a:xfrm>
              <a:off x="905433" y="2595282"/>
              <a:ext cx="2358975" cy="179758"/>
              <a:chOff x="891986" y="2595282"/>
              <a:chExt cx="2358975" cy="179758"/>
            </a:xfrm>
          </p:grpSpPr>
          <p:sp>
            <p:nvSpPr>
              <p:cNvPr id="137" name="Oval 136"/>
              <p:cNvSpPr/>
              <p:nvPr/>
            </p:nvSpPr>
            <p:spPr>
              <a:xfrm>
                <a:off x="891986"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Oval 137"/>
              <p:cNvSpPr/>
              <p:nvPr/>
            </p:nvSpPr>
            <p:spPr>
              <a:xfrm>
                <a:off x="124842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Oval 138"/>
              <p:cNvSpPr/>
              <p:nvPr/>
            </p:nvSpPr>
            <p:spPr>
              <a:xfrm>
                <a:off x="1614185"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Oval 139"/>
              <p:cNvSpPr/>
              <p:nvPr/>
            </p:nvSpPr>
            <p:spPr>
              <a:xfrm>
                <a:off x="197994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Oval 140"/>
              <p:cNvSpPr/>
              <p:nvPr/>
            </p:nvSpPr>
            <p:spPr>
              <a:xfrm>
                <a:off x="234570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Oval 141"/>
              <p:cNvSpPr/>
              <p:nvPr/>
            </p:nvSpPr>
            <p:spPr>
              <a:xfrm>
                <a:off x="2711465" y="2600228"/>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Oval 142"/>
              <p:cNvSpPr/>
              <p:nvPr/>
            </p:nvSpPr>
            <p:spPr>
              <a:xfrm>
                <a:off x="3077225"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5" name="Group 104"/>
            <p:cNvGrpSpPr/>
            <p:nvPr/>
          </p:nvGrpSpPr>
          <p:grpSpPr>
            <a:xfrm>
              <a:off x="905433" y="2903611"/>
              <a:ext cx="2358975" cy="179758"/>
              <a:chOff x="891986" y="2595282"/>
              <a:chExt cx="2358975" cy="179758"/>
            </a:xfrm>
          </p:grpSpPr>
          <p:sp>
            <p:nvSpPr>
              <p:cNvPr id="130" name="Oval 129"/>
              <p:cNvSpPr/>
              <p:nvPr/>
            </p:nvSpPr>
            <p:spPr>
              <a:xfrm>
                <a:off x="891986"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Oval 130"/>
              <p:cNvSpPr/>
              <p:nvPr/>
            </p:nvSpPr>
            <p:spPr>
              <a:xfrm>
                <a:off x="124842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Oval 131"/>
              <p:cNvSpPr/>
              <p:nvPr/>
            </p:nvSpPr>
            <p:spPr>
              <a:xfrm>
                <a:off x="1614185"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132"/>
              <p:cNvSpPr/>
              <p:nvPr/>
            </p:nvSpPr>
            <p:spPr>
              <a:xfrm>
                <a:off x="197994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Oval 133"/>
              <p:cNvSpPr/>
              <p:nvPr/>
            </p:nvSpPr>
            <p:spPr>
              <a:xfrm>
                <a:off x="234570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Oval 134"/>
              <p:cNvSpPr/>
              <p:nvPr/>
            </p:nvSpPr>
            <p:spPr>
              <a:xfrm>
                <a:off x="2711465" y="2600228"/>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Oval 135"/>
              <p:cNvSpPr/>
              <p:nvPr/>
            </p:nvSpPr>
            <p:spPr>
              <a:xfrm>
                <a:off x="3077225"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6" name="Group 105"/>
            <p:cNvGrpSpPr/>
            <p:nvPr/>
          </p:nvGrpSpPr>
          <p:grpSpPr>
            <a:xfrm>
              <a:off x="905433" y="3205216"/>
              <a:ext cx="2358975" cy="179758"/>
              <a:chOff x="891986" y="2595282"/>
              <a:chExt cx="2358975" cy="179758"/>
            </a:xfrm>
          </p:grpSpPr>
          <p:sp>
            <p:nvSpPr>
              <p:cNvPr id="123" name="Oval 122"/>
              <p:cNvSpPr/>
              <p:nvPr/>
            </p:nvSpPr>
            <p:spPr>
              <a:xfrm>
                <a:off x="891986"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Oval 123"/>
              <p:cNvSpPr/>
              <p:nvPr/>
            </p:nvSpPr>
            <p:spPr>
              <a:xfrm>
                <a:off x="124842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Oval 124"/>
              <p:cNvSpPr/>
              <p:nvPr/>
            </p:nvSpPr>
            <p:spPr>
              <a:xfrm>
                <a:off x="1614185"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Oval 125"/>
              <p:cNvSpPr/>
              <p:nvPr/>
            </p:nvSpPr>
            <p:spPr>
              <a:xfrm>
                <a:off x="197994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Oval 126"/>
              <p:cNvSpPr/>
              <p:nvPr/>
            </p:nvSpPr>
            <p:spPr>
              <a:xfrm>
                <a:off x="234570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Oval 127"/>
              <p:cNvSpPr/>
              <p:nvPr/>
            </p:nvSpPr>
            <p:spPr>
              <a:xfrm>
                <a:off x="2711465" y="2600228"/>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Oval 128"/>
              <p:cNvSpPr/>
              <p:nvPr/>
            </p:nvSpPr>
            <p:spPr>
              <a:xfrm>
                <a:off x="3077225"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7" name="Group 106"/>
            <p:cNvGrpSpPr/>
            <p:nvPr/>
          </p:nvGrpSpPr>
          <p:grpSpPr>
            <a:xfrm>
              <a:off x="905433" y="3500097"/>
              <a:ext cx="2358975" cy="179758"/>
              <a:chOff x="891986" y="2595282"/>
              <a:chExt cx="2358975" cy="179758"/>
            </a:xfrm>
          </p:grpSpPr>
          <p:sp>
            <p:nvSpPr>
              <p:cNvPr id="116" name="Oval 115"/>
              <p:cNvSpPr/>
              <p:nvPr/>
            </p:nvSpPr>
            <p:spPr>
              <a:xfrm>
                <a:off x="891986"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Oval 116"/>
              <p:cNvSpPr/>
              <p:nvPr/>
            </p:nvSpPr>
            <p:spPr>
              <a:xfrm>
                <a:off x="124842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Oval 117"/>
              <p:cNvSpPr/>
              <p:nvPr/>
            </p:nvSpPr>
            <p:spPr>
              <a:xfrm>
                <a:off x="1614185"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Oval 118"/>
              <p:cNvSpPr/>
              <p:nvPr/>
            </p:nvSpPr>
            <p:spPr>
              <a:xfrm>
                <a:off x="197994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Oval 119"/>
              <p:cNvSpPr/>
              <p:nvPr/>
            </p:nvSpPr>
            <p:spPr>
              <a:xfrm>
                <a:off x="234570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Oval 120"/>
              <p:cNvSpPr/>
              <p:nvPr/>
            </p:nvSpPr>
            <p:spPr>
              <a:xfrm>
                <a:off x="2711465" y="2600228"/>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Oval 121"/>
              <p:cNvSpPr/>
              <p:nvPr/>
            </p:nvSpPr>
            <p:spPr>
              <a:xfrm>
                <a:off x="3077225"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8" name="Group 107"/>
            <p:cNvGrpSpPr/>
            <p:nvPr/>
          </p:nvGrpSpPr>
          <p:grpSpPr>
            <a:xfrm>
              <a:off x="905433" y="3810116"/>
              <a:ext cx="2358975" cy="179758"/>
              <a:chOff x="891986" y="2595282"/>
              <a:chExt cx="2358975" cy="179758"/>
            </a:xfrm>
          </p:grpSpPr>
          <p:sp>
            <p:nvSpPr>
              <p:cNvPr id="109" name="Oval 108"/>
              <p:cNvSpPr/>
              <p:nvPr/>
            </p:nvSpPr>
            <p:spPr>
              <a:xfrm>
                <a:off x="891986"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Oval 109"/>
              <p:cNvSpPr/>
              <p:nvPr/>
            </p:nvSpPr>
            <p:spPr>
              <a:xfrm>
                <a:off x="124842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Oval 110"/>
              <p:cNvSpPr/>
              <p:nvPr/>
            </p:nvSpPr>
            <p:spPr>
              <a:xfrm>
                <a:off x="1614185"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Oval 111"/>
              <p:cNvSpPr/>
              <p:nvPr/>
            </p:nvSpPr>
            <p:spPr>
              <a:xfrm>
                <a:off x="197994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Oval 112"/>
              <p:cNvSpPr/>
              <p:nvPr/>
            </p:nvSpPr>
            <p:spPr>
              <a:xfrm>
                <a:off x="234570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Oval 113"/>
              <p:cNvSpPr/>
              <p:nvPr/>
            </p:nvSpPr>
            <p:spPr>
              <a:xfrm>
                <a:off x="2711465" y="2600228"/>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Oval 114"/>
              <p:cNvSpPr/>
              <p:nvPr/>
            </p:nvSpPr>
            <p:spPr>
              <a:xfrm>
                <a:off x="3077225"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44" name="Group 143" descr="Circle shapes"/>
          <p:cNvGrpSpPr/>
          <p:nvPr userDrawn="1"/>
        </p:nvGrpSpPr>
        <p:grpSpPr>
          <a:xfrm>
            <a:off x="8969655" y="2395728"/>
            <a:ext cx="2358975" cy="1394592"/>
            <a:chOff x="905433" y="2595282"/>
            <a:chExt cx="2358975" cy="1394592"/>
          </a:xfrm>
        </p:grpSpPr>
        <p:grpSp>
          <p:nvGrpSpPr>
            <p:cNvPr id="145" name="Group 144"/>
            <p:cNvGrpSpPr/>
            <p:nvPr/>
          </p:nvGrpSpPr>
          <p:grpSpPr>
            <a:xfrm>
              <a:off x="905433" y="2595282"/>
              <a:ext cx="2358975" cy="179758"/>
              <a:chOff x="891986" y="2595282"/>
              <a:chExt cx="2358975" cy="179758"/>
            </a:xfrm>
          </p:grpSpPr>
          <p:sp>
            <p:nvSpPr>
              <p:cNvPr id="178" name="Oval 177"/>
              <p:cNvSpPr/>
              <p:nvPr/>
            </p:nvSpPr>
            <p:spPr>
              <a:xfrm>
                <a:off x="891986"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Oval 178"/>
              <p:cNvSpPr/>
              <p:nvPr/>
            </p:nvSpPr>
            <p:spPr>
              <a:xfrm>
                <a:off x="124842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Oval 179"/>
              <p:cNvSpPr/>
              <p:nvPr/>
            </p:nvSpPr>
            <p:spPr>
              <a:xfrm>
                <a:off x="1614185"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Oval 180"/>
              <p:cNvSpPr/>
              <p:nvPr/>
            </p:nvSpPr>
            <p:spPr>
              <a:xfrm>
                <a:off x="197994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Oval 181"/>
              <p:cNvSpPr/>
              <p:nvPr/>
            </p:nvSpPr>
            <p:spPr>
              <a:xfrm>
                <a:off x="234570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Oval 182"/>
              <p:cNvSpPr/>
              <p:nvPr/>
            </p:nvSpPr>
            <p:spPr>
              <a:xfrm>
                <a:off x="2711465" y="2600228"/>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Oval 183"/>
              <p:cNvSpPr/>
              <p:nvPr/>
            </p:nvSpPr>
            <p:spPr>
              <a:xfrm>
                <a:off x="3077225"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6" name="Group 145"/>
            <p:cNvGrpSpPr/>
            <p:nvPr/>
          </p:nvGrpSpPr>
          <p:grpSpPr>
            <a:xfrm>
              <a:off x="905433" y="2903611"/>
              <a:ext cx="2358975" cy="179758"/>
              <a:chOff x="891986" y="2595282"/>
              <a:chExt cx="2358975" cy="179758"/>
            </a:xfrm>
          </p:grpSpPr>
          <p:sp>
            <p:nvSpPr>
              <p:cNvPr id="171" name="Oval 170"/>
              <p:cNvSpPr/>
              <p:nvPr/>
            </p:nvSpPr>
            <p:spPr>
              <a:xfrm>
                <a:off x="891986"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Oval 171"/>
              <p:cNvSpPr/>
              <p:nvPr/>
            </p:nvSpPr>
            <p:spPr>
              <a:xfrm>
                <a:off x="124842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Oval 172"/>
              <p:cNvSpPr/>
              <p:nvPr/>
            </p:nvSpPr>
            <p:spPr>
              <a:xfrm>
                <a:off x="1614185"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Oval 173"/>
              <p:cNvSpPr/>
              <p:nvPr/>
            </p:nvSpPr>
            <p:spPr>
              <a:xfrm>
                <a:off x="197994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Oval 174"/>
              <p:cNvSpPr/>
              <p:nvPr/>
            </p:nvSpPr>
            <p:spPr>
              <a:xfrm>
                <a:off x="234570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Oval 175"/>
              <p:cNvSpPr/>
              <p:nvPr/>
            </p:nvSpPr>
            <p:spPr>
              <a:xfrm>
                <a:off x="2711465" y="2600228"/>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Oval 176"/>
              <p:cNvSpPr/>
              <p:nvPr/>
            </p:nvSpPr>
            <p:spPr>
              <a:xfrm>
                <a:off x="3077225"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7" name="Group 146"/>
            <p:cNvGrpSpPr/>
            <p:nvPr/>
          </p:nvGrpSpPr>
          <p:grpSpPr>
            <a:xfrm>
              <a:off x="905433" y="3205216"/>
              <a:ext cx="2358975" cy="179758"/>
              <a:chOff x="891986" y="2595282"/>
              <a:chExt cx="2358975" cy="179758"/>
            </a:xfrm>
          </p:grpSpPr>
          <p:sp>
            <p:nvSpPr>
              <p:cNvPr id="164" name="Oval 163"/>
              <p:cNvSpPr/>
              <p:nvPr/>
            </p:nvSpPr>
            <p:spPr>
              <a:xfrm>
                <a:off x="891986"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Oval 164"/>
              <p:cNvSpPr/>
              <p:nvPr/>
            </p:nvSpPr>
            <p:spPr>
              <a:xfrm>
                <a:off x="124842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Oval 165"/>
              <p:cNvSpPr/>
              <p:nvPr/>
            </p:nvSpPr>
            <p:spPr>
              <a:xfrm>
                <a:off x="1614185"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Oval 166"/>
              <p:cNvSpPr/>
              <p:nvPr/>
            </p:nvSpPr>
            <p:spPr>
              <a:xfrm>
                <a:off x="197994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8" name="Oval 167"/>
              <p:cNvSpPr/>
              <p:nvPr/>
            </p:nvSpPr>
            <p:spPr>
              <a:xfrm>
                <a:off x="234570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Oval 168"/>
              <p:cNvSpPr/>
              <p:nvPr/>
            </p:nvSpPr>
            <p:spPr>
              <a:xfrm>
                <a:off x="2711465" y="2600228"/>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Oval 169"/>
              <p:cNvSpPr/>
              <p:nvPr/>
            </p:nvSpPr>
            <p:spPr>
              <a:xfrm>
                <a:off x="3077225"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8" name="Group 147"/>
            <p:cNvGrpSpPr/>
            <p:nvPr/>
          </p:nvGrpSpPr>
          <p:grpSpPr>
            <a:xfrm>
              <a:off x="905433" y="3500097"/>
              <a:ext cx="2358975" cy="179758"/>
              <a:chOff x="891986" y="2595282"/>
              <a:chExt cx="2358975" cy="179758"/>
            </a:xfrm>
          </p:grpSpPr>
          <p:sp>
            <p:nvSpPr>
              <p:cNvPr id="157" name="Oval 156"/>
              <p:cNvSpPr/>
              <p:nvPr/>
            </p:nvSpPr>
            <p:spPr>
              <a:xfrm>
                <a:off x="891986"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Oval 157"/>
              <p:cNvSpPr/>
              <p:nvPr/>
            </p:nvSpPr>
            <p:spPr>
              <a:xfrm>
                <a:off x="124842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Oval 158"/>
              <p:cNvSpPr/>
              <p:nvPr/>
            </p:nvSpPr>
            <p:spPr>
              <a:xfrm>
                <a:off x="1614185"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Oval 159"/>
              <p:cNvSpPr/>
              <p:nvPr/>
            </p:nvSpPr>
            <p:spPr>
              <a:xfrm>
                <a:off x="197994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Oval 160"/>
              <p:cNvSpPr/>
              <p:nvPr/>
            </p:nvSpPr>
            <p:spPr>
              <a:xfrm>
                <a:off x="234570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Oval 161"/>
              <p:cNvSpPr/>
              <p:nvPr/>
            </p:nvSpPr>
            <p:spPr>
              <a:xfrm>
                <a:off x="2711465" y="2600228"/>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Oval 162"/>
              <p:cNvSpPr/>
              <p:nvPr/>
            </p:nvSpPr>
            <p:spPr>
              <a:xfrm>
                <a:off x="3077225"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9" name="Group 148"/>
            <p:cNvGrpSpPr/>
            <p:nvPr/>
          </p:nvGrpSpPr>
          <p:grpSpPr>
            <a:xfrm>
              <a:off x="905433" y="3810116"/>
              <a:ext cx="2358975" cy="179758"/>
              <a:chOff x="891986" y="2595282"/>
              <a:chExt cx="2358975" cy="179758"/>
            </a:xfrm>
          </p:grpSpPr>
          <p:sp>
            <p:nvSpPr>
              <p:cNvPr id="150" name="Oval 149"/>
              <p:cNvSpPr/>
              <p:nvPr/>
            </p:nvSpPr>
            <p:spPr>
              <a:xfrm>
                <a:off x="891986"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Oval 150"/>
              <p:cNvSpPr/>
              <p:nvPr/>
            </p:nvSpPr>
            <p:spPr>
              <a:xfrm>
                <a:off x="124842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p:cNvSpPr/>
              <p:nvPr/>
            </p:nvSpPr>
            <p:spPr>
              <a:xfrm>
                <a:off x="1614185"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Oval 152"/>
              <p:cNvSpPr/>
              <p:nvPr/>
            </p:nvSpPr>
            <p:spPr>
              <a:xfrm>
                <a:off x="197994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Oval 153"/>
              <p:cNvSpPr/>
              <p:nvPr/>
            </p:nvSpPr>
            <p:spPr>
              <a:xfrm>
                <a:off x="2345705" y="2596896"/>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Oval 154"/>
              <p:cNvSpPr/>
              <p:nvPr/>
            </p:nvSpPr>
            <p:spPr>
              <a:xfrm>
                <a:off x="2711465" y="2600228"/>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Oval 155"/>
              <p:cNvSpPr/>
              <p:nvPr/>
            </p:nvSpPr>
            <p:spPr>
              <a:xfrm>
                <a:off x="3077225" y="2595282"/>
                <a:ext cx="173736" cy="174812"/>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349" name="Group 348" descr="Dashed lines"/>
          <p:cNvGrpSpPr/>
          <p:nvPr userDrawn="1"/>
        </p:nvGrpSpPr>
        <p:grpSpPr>
          <a:xfrm>
            <a:off x="896377" y="4239037"/>
            <a:ext cx="2384144" cy="2121587"/>
            <a:chOff x="6557963" y="2680139"/>
            <a:chExt cx="4795836" cy="3565213"/>
          </a:xfrm>
        </p:grpSpPr>
        <p:cxnSp>
          <p:nvCxnSpPr>
            <p:cNvPr id="350" name="Straight Connector 349"/>
            <p:cNvCxnSpPr/>
            <p:nvPr userDrawn="1"/>
          </p:nvCxnSpPr>
          <p:spPr>
            <a:xfrm>
              <a:off x="6557963" y="2680139"/>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51" name="Straight Connector 350"/>
            <p:cNvCxnSpPr/>
            <p:nvPr userDrawn="1"/>
          </p:nvCxnSpPr>
          <p:spPr>
            <a:xfrm>
              <a:off x="6557963" y="3037491"/>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52" name="Straight Connector 351"/>
            <p:cNvCxnSpPr/>
            <p:nvPr userDrawn="1"/>
          </p:nvCxnSpPr>
          <p:spPr>
            <a:xfrm>
              <a:off x="6557963" y="3392424"/>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53" name="Straight Connector 352"/>
            <p:cNvCxnSpPr/>
            <p:nvPr userDrawn="1"/>
          </p:nvCxnSpPr>
          <p:spPr>
            <a:xfrm>
              <a:off x="6557963" y="3749040"/>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54" name="Straight Connector 353"/>
            <p:cNvCxnSpPr/>
            <p:nvPr userDrawn="1"/>
          </p:nvCxnSpPr>
          <p:spPr>
            <a:xfrm>
              <a:off x="6557963" y="4105656"/>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55" name="Straight Connector 354"/>
            <p:cNvCxnSpPr/>
            <p:nvPr userDrawn="1"/>
          </p:nvCxnSpPr>
          <p:spPr>
            <a:xfrm>
              <a:off x="6557963" y="4462272"/>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56" name="Straight Connector 355"/>
            <p:cNvCxnSpPr/>
            <p:nvPr userDrawn="1"/>
          </p:nvCxnSpPr>
          <p:spPr>
            <a:xfrm>
              <a:off x="6557963" y="4818888"/>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57" name="Straight Connector 356"/>
            <p:cNvCxnSpPr/>
            <p:nvPr userDrawn="1"/>
          </p:nvCxnSpPr>
          <p:spPr>
            <a:xfrm>
              <a:off x="6557963" y="5175504"/>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58" name="Straight Connector 357"/>
            <p:cNvCxnSpPr/>
            <p:nvPr userDrawn="1"/>
          </p:nvCxnSpPr>
          <p:spPr>
            <a:xfrm>
              <a:off x="6557963" y="5532120"/>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59" name="Straight Connector 358"/>
            <p:cNvCxnSpPr/>
            <p:nvPr userDrawn="1"/>
          </p:nvCxnSpPr>
          <p:spPr>
            <a:xfrm>
              <a:off x="6557963" y="5888736"/>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60" name="Straight Connector 359"/>
            <p:cNvCxnSpPr/>
            <p:nvPr userDrawn="1"/>
          </p:nvCxnSpPr>
          <p:spPr>
            <a:xfrm>
              <a:off x="6557963" y="6245352"/>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grpSp>
      <p:grpSp>
        <p:nvGrpSpPr>
          <p:cNvPr id="362" name="Group 361" descr="Dashed lines"/>
          <p:cNvGrpSpPr/>
          <p:nvPr userDrawn="1"/>
        </p:nvGrpSpPr>
        <p:grpSpPr>
          <a:xfrm>
            <a:off x="3599840" y="4239037"/>
            <a:ext cx="2384144" cy="2121587"/>
            <a:chOff x="6557963" y="2680139"/>
            <a:chExt cx="4795836" cy="3565213"/>
          </a:xfrm>
        </p:grpSpPr>
        <p:cxnSp>
          <p:nvCxnSpPr>
            <p:cNvPr id="363" name="Straight Connector 362"/>
            <p:cNvCxnSpPr/>
            <p:nvPr userDrawn="1"/>
          </p:nvCxnSpPr>
          <p:spPr>
            <a:xfrm>
              <a:off x="6557963" y="2680139"/>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64" name="Straight Connector 363"/>
            <p:cNvCxnSpPr/>
            <p:nvPr userDrawn="1"/>
          </p:nvCxnSpPr>
          <p:spPr>
            <a:xfrm>
              <a:off x="6557963" y="3037491"/>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65" name="Straight Connector 364"/>
            <p:cNvCxnSpPr/>
            <p:nvPr userDrawn="1"/>
          </p:nvCxnSpPr>
          <p:spPr>
            <a:xfrm>
              <a:off x="6557963" y="3392424"/>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66" name="Straight Connector 365"/>
            <p:cNvCxnSpPr/>
            <p:nvPr userDrawn="1"/>
          </p:nvCxnSpPr>
          <p:spPr>
            <a:xfrm>
              <a:off x="6557963" y="3749040"/>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67" name="Straight Connector 366"/>
            <p:cNvCxnSpPr/>
            <p:nvPr userDrawn="1"/>
          </p:nvCxnSpPr>
          <p:spPr>
            <a:xfrm>
              <a:off x="6557963" y="4105656"/>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68" name="Straight Connector 367"/>
            <p:cNvCxnSpPr/>
            <p:nvPr userDrawn="1"/>
          </p:nvCxnSpPr>
          <p:spPr>
            <a:xfrm>
              <a:off x="6557963" y="4462272"/>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69" name="Straight Connector 368"/>
            <p:cNvCxnSpPr/>
            <p:nvPr userDrawn="1"/>
          </p:nvCxnSpPr>
          <p:spPr>
            <a:xfrm>
              <a:off x="6557963" y="4818888"/>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70" name="Straight Connector 369"/>
            <p:cNvCxnSpPr/>
            <p:nvPr userDrawn="1"/>
          </p:nvCxnSpPr>
          <p:spPr>
            <a:xfrm>
              <a:off x="6557963" y="5175504"/>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71" name="Straight Connector 370"/>
            <p:cNvCxnSpPr/>
            <p:nvPr userDrawn="1"/>
          </p:nvCxnSpPr>
          <p:spPr>
            <a:xfrm>
              <a:off x="6557963" y="5532120"/>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72" name="Straight Connector 371"/>
            <p:cNvCxnSpPr/>
            <p:nvPr userDrawn="1"/>
          </p:nvCxnSpPr>
          <p:spPr>
            <a:xfrm>
              <a:off x="6557963" y="5888736"/>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73" name="Straight Connector 372"/>
            <p:cNvCxnSpPr/>
            <p:nvPr userDrawn="1"/>
          </p:nvCxnSpPr>
          <p:spPr>
            <a:xfrm>
              <a:off x="6557963" y="6245352"/>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grpSp>
      <p:grpSp>
        <p:nvGrpSpPr>
          <p:cNvPr id="375" name="Group 374" descr="Dashed lines"/>
          <p:cNvGrpSpPr/>
          <p:nvPr userDrawn="1"/>
        </p:nvGrpSpPr>
        <p:grpSpPr>
          <a:xfrm>
            <a:off x="6298027" y="4239037"/>
            <a:ext cx="2384144" cy="2121587"/>
            <a:chOff x="6557963" y="2680139"/>
            <a:chExt cx="4795836" cy="3565213"/>
          </a:xfrm>
        </p:grpSpPr>
        <p:cxnSp>
          <p:nvCxnSpPr>
            <p:cNvPr id="376" name="Straight Connector 375"/>
            <p:cNvCxnSpPr/>
            <p:nvPr userDrawn="1"/>
          </p:nvCxnSpPr>
          <p:spPr>
            <a:xfrm>
              <a:off x="6557963" y="2680139"/>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77" name="Straight Connector 376"/>
            <p:cNvCxnSpPr/>
            <p:nvPr userDrawn="1"/>
          </p:nvCxnSpPr>
          <p:spPr>
            <a:xfrm>
              <a:off x="6557963" y="3037491"/>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78" name="Straight Connector 377"/>
            <p:cNvCxnSpPr/>
            <p:nvPr userDrawn="1"/>
          </p:nvCxnSpPr>
          <p:spPr>
            <a:xfrm>
              <a:off x="6557963" y="3392424"/>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79" name="Straight Connector 378"/>
            <p:cNvCxnSpPr/>
            <p:nvPr userDrawn="1"/>
          </p:nvCxnSpPr>
          <p:spPr>
            <a:xfrm>
              <a:off x="6557963" y="3749040"/>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80" name="Straight Connector 379"/>
            <p:cNvCxnSpPr/>
            <p:nvPr userDrawn="1"/>
          </p:nvCxnSpPr>
          <p:spPr>
            <a:xfrm>
              <a:off x="6557963" y="4105656"/>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81" name="Straight Connector 380"/>
            <p:cNvCxnSpPr/>
            <p:nvPr userDrawn="1"/>
          </p:nvCxnSpPr>
          <p:spPr>
            <a:xfrm>
              <a:off x="6557963" y="4462272"/>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82" name="Straight Connector 381"/>
            <p:cNvCxnSpPr/>
            <p:nvPr userDrawn="1"/>
          </p:nvCxnSpPr>
          <p:spPr>
            <a:xfrm>
              <a:off x="6557963" y="4818888"/>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83" name="Straight Connector 382"/>
            <p:cNvCxnSpPr/>
            <p:nvPr userDrawn="1"/>
          </p:nvCxnSpPr>
          <p:spPr>
            <a:xfrm>
              <a:off x="6557963" y="5175504"/>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84" name="Straight Connector 383"/>
            <p:cNvCxnSpPr/>
            <p:nvPr userDrawn="1"/>
          </p:nvCxnSpPr>
          <p:spPr>
            <a:xfrm>
              <a:off x="6557963" y="5532120"/>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85" name="Straight Connector 384"/>
            <p:cNvCxnSpPr/>
            <p:nvPr userDrawn="1"/>
          </p:nvCxnSpPr>
          <p:spPr>
            <a:xfrm>
              <a:off x="6557963" y="5888736"/>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86" name="Straight Connector 385"/>
            <p:cNvCxnSpPr/>
            <p:nvPr userDrawn="1"/>
          </p:nvCxnSpPr>
          <p:spPr>
            <a:xfrm>
              <a:off x="6557963" y="6245352"/>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grpSp>
      <p:grpSp>
        <p:nvGrpSpPr>
          <p:cNvPr id="401" name="Group 400" descr="Dashed lines"/>
          <p:cNvGrpSpPr/>
          <p:nvPr userDrawn="1"/>
        </p:nvGrpSpPr>
        <p:grpSpPr>
          <a:xfrm>
            <a:off x="8996214" y="4232850"/>
            <a:ext cx="2384144" cy="2121587"/>
            <a:chOff x="6557963" y="2680139"/>
            <a:chExt cx="4795836" cy="3565213"/>
          </a:xfrm>
        </p:grpSpPr>
        <p:cxnSp>
          <p:nvCxnSpPr>
            <p:cNvPr id="402" name="Straight Connector 401"/>
            <p:cNvCxnSpPr/>
            <p:nvPr userDrawn="1"/>
          </p:nvCxnSpPr>
          <p:spPr>
            <a:xfrm>
              <a:off x="6557963" y="2680139"/>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03" name="Straight Connector 402"/>
            <p:cNvCxnSpPr/>
            <p:nvPr userDrawn="1"/>
          </p:nvCxnSpPr>
          <p:spPr>
            <a:xfrm>
              <a:off x="6557963" y="3037491"/>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04" name="Straight Connector 403"/>
            <p:cNvCxnSpPr/>
            <p:nvPr userDrawn="1"/>
          </p:nvCxnSpPr>
          <p:spPr>
            <a:xfrm>
              <a:off x="6557963" y="3392424"/>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05" name="Straight Connector 404"/>
            <p:cNvCxnSpPr/>
            <p:nvPr userDrawn="1"/>
          </p:nvCxnSpPr>
          <p:spPr>
            <a:xfrm>
              <a:off x="6557963" y="3749040"/>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06" name="Straight Connector 405"/>
            <p:cNvCxnSpPr/>
            <p:nvPr userDrawn="1"/>
          </p:nvCxnSpPr>
          <p:spPr>
            <a:xfrm>
              <a:off x="6557963" y="4105656"/>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07" name="Straight Connector 406"/>
            <p:cNvCxnSpPr/>
            <p:nvPr userDrawn="1"/>
          </p:nvCxnSpPr>
          <p:spPr>
            <a:xfrm>
              <a:off x="6557963" y="4462272"/>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08" name="Straight Connector 407"/>
            <p:cNvCxnSpPr/>
            <p:nvPr userDrawn="1"/>
          </p:nvCxnSpPr>
          <p:spPr>
            <a:xfrm>
              <a:off x="6557963" y="4818888"/>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09" name="Straight Connector 408"/>
            <p:cNvCxnSpPr/>
            <p:nvPr userDrawn="1"/>
          </p:nvCxnSpPr>
          <p:spPr>
            <a:xfrm>
              <a:off x="6557963" y="5175504"/>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10" name="Straight Connector 409"/>
            <p:cNvCxnSpPr/>
            <p:nvPr userDrawn="1"/>
          </p:nvCxnSpPr>
          <p:spPr>
            <a:xfrm>
              <a:off x="6557963" y="5532120"/>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11" name="Straight Connector 410"/>
            <p:cNvCxnSpPr/>
            <p:nvPr userDrawn="1"/>
          </p:nvCxnSpPr>
          <p:spPr>
            <a:xfrm>
              <a:off x="6557963" y="5888736"/>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12" name="Straight Connector 411"/>
            <p:cNvCxnSpPr/>
            <p:nvPr userDrawn="1"/>
          </p:nvCxnSpPr>
          <p:spPr>
            <a:xfrm>
              <a:off x="6557963" y="6245352"/>
              <a:ext cx="4795836" cy="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grpSp>
      <p:sp>
        <p:nvSpPr>
          <p:cNvPr id="361" name="Text Placeholder 360"/>
          <p:cNvSpPr>
            <a:spLocks noGrp="1"/>
          </p:cNvSpPr>
          <p:nvPr>
            <p:ph type="body" sz="quarter" idx="13" hasCustomPrompt="1"/>
          </p:nvPr>
        </p:nvSpPr>
        <p:spPr>
          <a:xfrm>
            <a:off x="844865" y="3983201"/>
            <a:ext cx="2487168" cy="2510024"/>
          </a:xfrm>
        </p:spPr>
        <p:txBody>
          <a:bodyPr>
            <a:normAutofit/>
          </a:bodyPr>
          <a:lstStyle>
            <a:lvl1pPr marL="0" indent="0">
              <a:lnSpc>
                <a:spcPct val="100000"/>
              </a:lnSpc>
              <a:spcBef>
                <a:spcPts val="0"/>
              </a:spcBef>
              <a:buNone/>
              <a:defRPr sz="1400">
                <a:solidFill>
                  <a:schemeClr val="tx1">
                    <a:lumMod val="85000"/>
                    <a:lumOff val="15000"/>
                  </a:schemeClr>
                </a:solidFill>
              </a:defRPr>
            </a:lvl1pPr>
          </a:lstStyle>
          <a:p>
            <a:pPr lvl="0"/>
            <a:r>
              <a:rPr lang="en-US" dirty="0"/>
              <a:t>Text</a:t>
            </a:r>
          </a:p>
        </p:txBody>
      </p:sp>
      <p:sp>
        <p:nvSpPr>
          <p:cNvPr id="374" name="Text Placeholder 360"/>
          <p:cNvSpPr>
            <a:spLocks noGrp="1"/>
          </p:cNvSpPr>
          <p:nvPr>
            <p:ph type="body" sz="quarter" idx="14" hasCustomPrompt="1"/>
          </p:nvPr>
        </p:nvSpPr>
        <p:spPr>
          <a:xfrm>
            <a:off x="3541662" y="3989388"/>
            <a:ext cx="2487168" cy="2510024"/>
          </a:xfrm>
        </p:spPr>
        <p:txBody>
          <a:bodyPr>
            <a:normAutofit/>
          </a:bodyPr>
          <a:lstStyle>
            <a:lvl1pPr marL="0" indent="0">
              <a:lnSpc>
                <a:spcPct val="100000"/>
              </a:lnSpc>
              <a:spcBef>
                <a:spcPts val="0"/>
              </a:spcBef>
              <a:buNone/>
              <a:defRPr sz="1400">
                <a:solidFill>
                  <a:schemeClr val="tx1">
                    <a:lumMod val="85000"/>
                    <a:lumOff val="15000"/>
                  </a:schemeClr>
                </a:solidFill>
              </a:defRPr>
            </a:lvl1pPr>
          </a:lstStyle>
          <a:p>
            <a:pPr lvl="0"/>
            <a:r>
              <a:rPr lang="en-US" dirty="0"/>
              <a:t>Text</a:t>
            </a:r>
          </a:p>
        </p:txBody>
      </p:sp>
      <p:sp>
        <p:nvSpPr>
          <p:cNvPr id="387" name="Text Placeholder 360"/>
          <p:cNvSpPr>
            <a:spLocks noGrp="1"/>
          </p:cNvSpPr>
          <p:nvPr>
            <p:ph type="body" sz="quarter" idx="15" hasCustomPrompt="1"/>
          </p:nvPr>
        </p:nvSpPr>
        <p:spPr>
          <a:xfrm>
            <a:off x="6239849" y="3989388"/>
            <a:ext cx="2487168" cy="2510024"/>
          </a:xfrm>
        </p:spPr>
        <p:txBody>
          <a:bodyPr>
            <a:normAutofit/>
          </a:bodyPr>
          <a:lstStyle>
            <a:lvl1pPr marL="0" indent="0">
              <a:lnSpc>
                <a:spcPct val="100000"/>
              </a:lnSpc>
              <a:spcBef>
                <a:spcPts val="0"/>
              </a:spcBef>
              <a:buNone/>
              <a:defRPr sz="1400">
                <a:solidFill>
                  <a:schemeClr val="tx1">
                    <a:lumMod val="85000"/>
                    <a:lumOff val="15000"/>
                  </a:schemeClr>
                </a:solidFill>
              </a:defRPr>
            </a:lvl1pPr>
          </a:lstStyle>
          <a:p>
            <a:pPr lvl="0"/>
            <a:r>
              <a:rPr lang="en-US" dirty="0"/>
              <a:t>Text</a:t>
            </a:r>
          </a:p>
        </p:txBody>
      </p:sp>
      <p:sp>
        <p:nvSpPr>
          <p:cNvPr id="413" name="Text Placeholder 360"/>
          <p:cNvSpPr>
            <a:spLocks noGrp="1"/>
          </p:cNvSpPr>
          <p:nvPr>
            <p:ph type="body" sz="quarter" idx="16" hasCustomPrompt="1"/>
          </p:nvPr>
        </p:nvSpPr>
        <p:spPr>
          <a:xfrm>
            <a:off x="8938036" y="3983201"/>
            <a:ext cx="2487168" cy="2510024"/>
          </a:xfrm>
        </p:spPr>
        <p:txBody>
          <a:bodyPr>
            <a:normAutofit/>
          </a:bodyPr>
          <a:lstStyle>
            <a:lvl1pPr marL="0" indent="0">
              <a:lnSpc>
                <a:spcPct val="100000"/>
              </a:lnSpc>
              <a:spcBef>
                <a:spcPts val="0"/>
              </a:spcBef>
              <a:buNone/>
              <a:defRPr sz="1400">
                <a:solidFill>
                  <a:schemeClr val="tx1">
                    <a:lumMod val="85000"/>
                    <a:lumOff val="15000"/>
                  </a:schemeClr>
                </a:solidFill>
              </a:defRPr>
            </a:lvl1pPr>
          </a:lstStyle>
          <a:p>
            <a:pPr lvl="0"/>
            <a:r>
              <a:rPr lang="en-US" dirty="0"/>
              <a:t>Text</a:t>
            </a:r>
          </a:p>
        </p:txBody>
      </p:sp>
    </p:spTree>
    <p:extLst>
      <p:ext uri="{BB962C8B-B14F-4D97-AF65-F5344CB8AC3E}">
        <p14:creationId xmlns="" xmlns:p14="http://schemas.microsoft.com/office/powerpoint/2010/main" val="173984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99551F-0685-470A-A63A-F808D54B9B6A}" type="datetimeFigureOut">
              <a:rPr lang="en-US" smtClean="0"/>
              <a:pPr/>
              <a:t>5/31/2019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BDE3A-8A5F-47C4-AA75-58FC1EB2D383}" type="slidenum">
              <a:rPr lang="en-US" smtClean="0"/>
              <a:pPr/>
              <a:t>‹#›</a:t>
            </a:fld>
            <a:endParaRPr lang="en-US"/>
          </a:p>
        </p:txBody>
      </p:sp>
    </p:spTree>
    <p:extLst>
      <p:ext uri="{BB962C8B-B14F-4D97-AF65-F5344CB8AC3E}">
        <p14:creationId xmlns="" xmlns:p14="http://schemas.microsoft.com/office/powerpoint/2010/main" val="2292670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99551F-0685-470A-A63A-F808D54B9B6A}" type="datetimeFigureOut">
              <a:rPr lang="en-US" smtClean="0"/>
              <a:pPr/>
              <a:t>5/31/2019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2BDE3A-8A5F-47C4-AA75-58FC1EB2D383}" type="slidenum">
              <a:rPr lang="en-US" smtClean="0"/>
              <a:pPr/>
              <a:t>‹#›</a:t>
            </a:fld>
            <a:endParaRPr lang="en-US"/>
          </a:p>
        </p:txBody>
      </p:sp>
    </p:spTree>
    <p:extLst>
      <p:ext uri="{BB962C8B-B14F-4D97-AF65-F5344CB8AC3E}">
        <p14:creationId xmlns="" xmlns:p14="http://schemas.microsoft.com/office/powerpoint/2010/main" val="3714509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99551F-0685-470A-A63A-F808D54B9B6A}" type="datetimeFigureOut">
              <a:rPr lang="en-US" smtClean="0"/>
              <a:pPr/>
              <a:t>5/31/2019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2BDE3A-8A5F-47C4-AA75-58FC1EB2D383}" type="slidenum">
              <a:rPr lang="en-US" smtClean="0"/>
              <a:pPr/>
              <a:t>‹#›</a:t>
            </a:fld>
            <a:endParaRPr lang="en-US"/>
          </a:p>
        </p:txBody>
      </p:sp>
    </p:spTree>
    <p:extLst>
      <p:ext uri="{BB962C8B-B14F-4D97-AF65-F5344CB8AC3E}">
        <p14:creationId xmlns="" xmlns:p14="http://schemas.microsoft.com/office/powerpoint/2010/main" val="313918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99551F-0685-470A-A63A-F808D54B9B6A}" type="datetimeFigureOut">
              <a:rPr lang="en-US" smtClean="0"/>
              <a:pPr/>
              <a:t>5/31/2019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2BDE3A-8A5F-47C4-AA75-58FC1EB2D383}" type="slidenum">
              <a:rPr lang="en-US" smtClean="0"/>
              <a:pPr/>
              <a:t>‹#›</a:t>
            </a:fld>
            <a:endParaRPr lang="en-US"/>
          </a:p>
        </p:txBody>
      </p:sp>
    </p:spTree>
    <p:extLst>
      <p:ext uri="{BB962C8B-B14F-4D97-AF65-F5344CB8AC3E}">
        <p14:creationId xmlns="" xmlns:p14="http://schemas.microsoft.com/office/powerpoint/2010/main" val="3428871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99551F-0685-470A-A63A-F808D54B9B6A}" type="datetimeFigureOut">
              <a:rPr lang="en-US" smtClean="0"/>
              <a:pPr/>
              <a:t>5/31/2019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2BDE3A-8A5F-47C4-AA75-58FC1EB2D383}" type="slidenum">
              <a:rPr lang="en-US" smtClean="0"/>
              <a:pPr/>
              <a:t>‹#›</a:t>
            </a:fld>
            <a:endParaRPr lang="en-US"/>
          </a:p>
        </p:txBody>
      </p:sp>
    </p:spTree>
    <p:extLst>
      <p:ext uri="{BB962C8B-B14F-4D97-AF65-F5344CB8AC3E}">
        <p14:creationId xmlns="" xmlns:p14="http://schemas.microsoft.com/office/powerpoint/2010/main" val="971855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60" r:id="rId4"/>
    <p:sldLayoutId id="2147483661" r:id="rId5"/>
    <p:sldLayoutId id="2147483651" r:id="rId6"/>
    <p:sldLayoutId id="2147483653" r:id="rId7"/>
    <p:sldLayoutId id="2147483654" r:id="rId8"/>
    <p:sldLayoutId id="2147483655" r:id="rId9"/>
    <p:sldLayoutId id="2147483656" r:id="rId10"/>
    <p:sldLayoutId id="2147483657" r:id="rId11"/>
    <p:sldLayoutId id="2147483658" r:id="rId12"/>
    <p:sldLayoutId id="2147483659" r:id="rId13"/>
  </p:sldLayoutIdLst>
  <p:txStyles>
    <p:titleStyle>
      <a:lvl1pPr algn="l" defTabSz="914400" rtl="0" eaLnBrk="1" latinLnBrk="0" hangingPunct="1">
        <a:lnSpc>
          <a:spcPct val="90000"/>
        </a:lnSpc>
        <a:spcBef>
          <a:spcPct val="0"/>
        </a:spcBef>
        <a:buNone/>
        <a:defRPr sz="4000" kern="120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ubtitle 25"/>
          <p:cNvSpPr>
            <a:spLocks noGrp="1"/>
          </p:cNvSpPr>
          <p:nvPr>
            <p:ph type="subTitle" idx="1"/>
          </p:nvPr>
        </p:nvSpPr>
        <p:spPr>
          <a:xfrm>
            <a:off x="8530046" y="5293709"/>
            <a:ext cx="3661954" cy="996237"/>
          </a:xfrm>
        </p:spPr>
        <p:txBody>
          <a:bodyPr>
            <a:noAutofit/>
          </a:bodyPr>
          <a:lstStyle/>
          <a:p>
            <a:r>
              <a:rPr lang="en-IN" b="1" dirty="0" err="1" smtClean="0">
                <a:latin typeface="Times New Roman" pitchFamily="18" charset="0"/>
                <a:cs typeface="Times New Roman" pitchFamily="18" charset="0"/>
              </a:rPr>
              <a:t>Palak</a:t>
            </a:r>
            <a:r>
              <a:rPr lang="en-IN" b="1" dirty="0" smtClean="0">
                <a:latin typeface="Times New Roman" pitchFamily="18" charset="0"/>
                <a:cs typeface="Times New Roman" pitchFamily="18" charset="0"/>
              </a:rPr>
              <a:t> </a:t>
            </a:r>
            <a:r>
              <a:rPr lang="en-IN" b="1" dirty="0" err="1" smtClean="0">
                <a:latin typeface="Times New Roman" pitchFamily="18" charset="0"/>
                <a:cs typeface="Times New Roman" pitchFamily="18" charset="0"/>
              </a:rPr>
              <a:t>Badhwar</a:t>
            </a:r>
            <a:endParaRPr lang="en-IN" b="1" dirty="0" smtClean="0">
              <a:latin typeface="Times New Roman" pitchFamily="18" charset="0"/>
              <a:cs typeface="Times New Roman" pitchFamily="18" charset="0"/>
            </a:endParaRPr>
          </a:p>
          <a:p>
            <a:r>
              <a:rPr lang="en-IN" dirty="0" smtClean="0">
                <a:latin typeface="Times New Roman" pitchFamily="18" charset="0"/>
                <a:cs typeface="Times New Roman" pitchFamily="18" charset="0"/>
              </a:rPr>
              <a:t>Fellow(Quality Improvement), NHSRC</a:t>
            </a:r>
          </a:p>
          <a:p>
            <a:r>
              <a:rPr lang="en-IN" dirty="0" smtClean="0">
                <a:latin typeface="Times New Roman" pitchFamily="18" charset="0"/>
                <a:cs typeface="Times New Roman" pitchFamily="18" charset="0"/>
              </a:rPr>
              <a:t>PG/17/039</a:t>
            </a:r>
            <a:endParaRPr lang="en-IN" dirty="0">
              <a:latin typeface="Times New Roman" pitchFamily="18" charset="0"/>
              <a:cs typeface="Times New Roman" pitchFamily="18" charset="0"/>
            </a:endParaRPr>
          </a:p>
        </p:txBody>
      </p:sp>
      <p:sp>
        <p:nvSpPr>
          <p:cNvPr id="171" name="Title 1"/>
          <p:cNvSpPr txBox="1">
            <a:spLocks/>
          </p:cNvSpPr>
          <p:nvPr/>
        </p:nvSpPr>
        <p:spPr>
          <a:xfrm>
            <a:off x="762000" y="952500"/>
            <a:ext cx="10744200" cy="1930400"/>
          </a:xfrm>
          <a:prstGeom prst="rect">
            <a:avLst/>
          </a:prstGeom>
        </p:spPr>
        <p:txBody>
          <a:bodyPr vert="horz" lIns="91440" tIns="45720" rIns="91440" bIns="45720" rtlCol="0" anchor="ctr">
            <a:normAutofit/>
          </a:bodyPr>
          <a:lstStyle>
            <a:lvl1pPr algn="r" defTabSz="914400" rtl="0" eaLnBrk="1" latinLnBrk="0" hangingPunct="1">
              <a:lnSpc>
                <a:spcPct val="90000"/>
              </a:lnSpc>
              <a:spcBef>
                <a:spcPct val="0"/>
              </a:spcBef>
              <a:buNone/>
              <a:defRPr sz="3600" kern="1200">
                <a:solidFill>
                  <a:schemeClr val="tx1">
                    <a:lumMod val="85000"/>
                    <a:lumOff val="15000"/>
                  </a:schemeClr>
                </a:solidFill>
                <a:latin typeface="+mj-lt"/>
                <a:ea typeface="+mj-ea"/>
                <a:cs typeface="+mj-cs"/>
              </a:defRPr>
            </a:lvl1pPr>
          </a:lstStyle>
          <a:p>
            <a:pPr algn="ctr">
              <a:lnSpc>
                <a:spcPct val="115000"/>
              </a:lnSpc>
              <a:spcAft>
                <a:spcPts val="1000"/>
              </a:spcAft>
            </a:pPr>
            <a:r>
              <a:rPr lang="en-IN" b="1" dirty="0" smtClean="0">
                <a:latin typeface="Times New Roman" pitchFamily="18" charset="0"/>
                <a:ea typeface="Times New Roman"/>
                <a:cs typeface="Times New Roman" pitchFamily="18" charset="0"/>
              </a:rPr>
              <a:t>Sustainability of Quality Standards </a:t>
            </a:r>
            <a:r>
              <a:rPr lang="en-IN" b="1" dirty="0" smtClean="0">
                <a:latin typeface="Times New Roman" pitchFamily="18" charset="0"/>
                <a:ea typeface="Times New Roman"/>
                <a:cs typeface="Times New Roman" pitchFamily="18" charset="0"/>
              </a:rPr>
              <a:t>of</a:t>
            </a:r>
            <a:r>
              <a:rPr lang="en-IN" b="1" dirty="0" smtClean="0">
                <a:latin typeface="Times New Roman" pitchFamily="18" charset="0"/>
                <a:ea typeface="Times New Roman"/>
                <a:cs typeface="Times New Roman" pitchFamily="18" charset="0"/>
              </a:rPr>
              <a:t> </a:t>
            </a:r>
            <a:r>
              <a:rPr lang="en-IN" b="1" dirty="0" err="1" smtClean="0">
                <a:latin typeface="Times New Roman" pitchFamily="18" charset="0"/>
                <a:ea typeface="Times New Roman"/>
                <a:cs typeface="Times New Roman" pitchFamily="18" charset="0"/>
              </a:rPr>
              <a:t>Kayakalp</a:t>
            </a:r>
            <a:r>
              <a:rPr lang="en-IN" b="1" dirty="0" smtClean="0">
                <a:latin typeface="Times New Roman" pitchFamily="18" charset="0"/>
                <a:ea typeface="Times New Roman"/>
                <a:cs typeface="Times New Roman" pitchFamily="18" charset="0"/>
              </a:rPr>
              <a:t> </a:t>
            </a:r>
            <a:r>
              <a:rPr lang="en-IN" b="1" dirty="0" err="1" smtClean="0">
                <a:latin typeface="Times New Roman" pitchFamily="18" charset="0"/>
                <a:ea typeface="Times New Roman"/>
                <a:cs typeface="Times New Roman" pitchFamily="18" charset="0"/>
              </a:rPr>
              <a:t>Awardee</a:t>
            </a:r>
            <a:r>
              <a:rPr lang="en-IN" b="1" dirty="0" smtClean="0">
                <a:latin typeface="Times New Roman" pitchFamily="18" charset="0"/>
                <a:ea typeface="Times New Roman"/>
                <a:cs typeface="Times New Roman" pitchFamily="18" charset="0"/>
              </a:rPr>
              <a:t> Public Health Facilities </a:t>
            </a:r>
            <a:r>
              <a:rPr lang="en-IN" b="1" dirty="0" smtClean="0">
                <a:latin typeface="Times New Roman" pitchFamily="18" charset="0"/>
                <a:ea typeface="Times New Roman"/>
                <a:cs typeface="Times New Roman" pitchFamily="18" charset="0"/>
              </a:rPr>
              <a:t>of</a:t>
            </a:r>
            <a:r>
              <a:rPr lang="en-IN" b="1" dirty="0" smtClean="0">
                <a:latin typeface="Times New Roman" pitchFamily="18" charset="0"/>
                <a:ea typeface="Times New Roman"/>
                <a:cs typeface="Times New Roman" pitchFamily="18" charset="0"/>
              </a:rPr>
              <a:t> the year 2016-17</a:t>
            </a:r>
            <a:endParaRPr lang="en-IN" sz="2400" dirty="0" smtClean="0">
              <a:latin typeface="Times New Roman" pitchFamily="18" charset="0"/>
              <a:ea typeface="Times New Roman"/>
              <a:cs typeface="Times New Roman" pitchFamily="18" charset="0"/>
            </a:endParaRPr>
          </a:p>
          <a:p>
            <a:pPr algn="just"/>
            <a:endParaRPr lang="en-IN" dirty="0">
              <a:latin typeface="Times New Roman" pitchFamily="18" charset="0"/>
              <a:cs typeface="Times New Roman" pitchFamily="18" charset="0"/>
            </a:endParaRPr>
          </a:p>
        </p:txBody>
      </p:sp>
    </p:spTree>
    <p:extLst>
      <p:ext uri="{BB962C8B-B14F-4D97-AF65-F5344CB8AC3E}">
        <p14:creationId xmlns="" xmlns:p14="http://schemas.microsoft.com/office/powerpoint/2010/main" val="28410403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1858" y="713984"/>
            <a:ext cx="12167616" cy="12526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Rectangle 4"/>
          <p:cNvSpPr/>
          <p:nvPr/>
        </p:nvSpPr>
        <p:spPr>
          <a:xfrm>
            <a:off x="0" y="139116"/>
            <a:ext cx="3558988" cy="717119"/>
          </a:xfrm>
          <a:prstGeom prst="rect">
            <a:avLst/>
          </a:prstGeom>
        </p:spPr>
        <p:txBody>
          <a:bodyPr wrap="none">
            <a:spAutoFit/>
          </a:bodyPr>
          <a:lstStyle/>
          <a:p>
            <a:pPr>
              <a:lnSpc>
                <a:spcPct val="107000"/>
              </a:lnSpc>
              <a:spcBef>
                <a:spcPts val="100"/>
              </a:spcBef>
              <a:spcAft>
                <a:spcPts val="100"/>
              </a:spcAft>
            </a:pPr>
            <a:r>
              <a:rPr lang="en-IN" sz="4000" dirty="0" smtClean="0">
                <a:solidFill>
                  <a:schemeClr val="tx1">
                    <a:lumMod val="85000"/>
                    <a:lumOff val="15000"/>
                  </a:schemeClr>
                </a:solidFill>
                <a:latin typeface="+mj-lt"/>
                <a:ea typeface="+mj-ea"/>
                <a:cs typeface="+mj-cs"/>
              </a:rPr>
              <a:t>Methodology</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p:cNvSpPr/>
          <p:nvPr/>
        </p:nvSpPr>
        <p:spPr>
          <a:xfrm>
            <a:off x="1" y="1095627"/>
            <a:ext cx="12179474" cy="5355312"/>
          </a:xfrm>
          <a:prstGeom prst="rect">
            <a:avLst/>
          </a:prstGeom>
        </p:spPr>
        <p:txBody>
          <a:bodyPr wrap="square">
            <a:spAutoFit/>
          </a:bodyPr>
          <a:lstStyle/>
          <a:p>
            <a:r>
              <a:rPr lang="en-IN" b="1" dirty="0" smtClean="0"/>
              <a:t>Duration of Study:</a:t>
            </a:r>
            <a:r>
              <a:rPr lang="en-IN" dirty="0" smtClean="0"/>
              <a:t> February 2019– April 2019</a:t>
            </a:r>
          </a:p>
          <a:p>
            <a:endParaRPr lang="en-IN" dirty="0" smtClean="0"/>
          </a:p>
          <a:p>
            <a:r>
              <a:rPr lang="en-IN" b="1" dirty="0" smtClean="0"/>
              <a:t>Data : </a:t>
            </a:r>
            <a:r>
              <a:rPr lang="en-IN" dirty="0" smtClean="0"/>
              <a:t>Secondary data collected from NHSRC</a:t>
            </a:r>
          </a:p>
          <a:p>
            <a:pPr algn="just"/>
            <a:endParaRPr lang="en-IN" dirty="0" smtClean="0"/>
          </a:p>
          <a:p>
            <a:r>
              <a:rPr lang="en-IN" b="1" dirty="0" smtClean="0"/>
              <a:t>Data Analysis Tool: </a:t>
            </a:r>
            <a:r>
              <a:rPr lang="en-IN" dirty="0" smtClean="0"/>
              <a:t>MS Excel</a:t>
            </a:r>
          </a:p>
          <a:p>
            <a:endParaRPr lang="en-IN" dirty="0" smtClean="0"/>
          </a:p>
          <a:p>
            <a:r>
              <a:rPr lang="en-IN" b="1" dirty="0" smtClean="0"/>
              <a:t>Data Analysis Techniques: </a:t>
            </a:r>
            <a:r>
              <a:rPr lang="en-IN" dirty="0" smtClean="0"/>
              <a:t>Descriptive Statistics</a:t>
            </a:r>
          </a:p>
          <a:p>
            <a:r>
              <a:rPr lang="en-IN" dirty="0" smtClean="0"/>
              <a:t>Bar graphs, Frequency tables  and Quality tools were used to represent the results of this study, as and when required</a:t>
            </a:r>
          </a:p>
          <a:p>
            <a:endParaRPr lang="en-IN" dirty="0" smtClean="0"/>
          </a:p>
          <a:p>
            <a:r>
              <a:rPr lang="en-IN" dirty="0" smtClean="0"/>
              <a:t>Data of </a:t>
            </a:r>
            <a:r>
              <a:rPr lang="en-IN" dirty="0" err="1" smtClean="0"/>
              <a:t>Kayakalp</a:t>
            </a:r>
            <a:r>
              <a:rPr lang="en-IN" dirty="0" smtClean="0"/>
              <a:t> </a:t>
            </a:r>
            <a:r>
              <a:rPr lang="en-IN" dirty="0" err="1" smtClean="0"/>
              <a:t>Awardee</a:t>
            </a:r>
            <a:r>
              <a:rPr lang="en-IN" dirty="0" smtClean="0"/>
              <a:t> facilities were analyzed on these </a:t>
            </a:r>
            <a:r>
              <a:rPr lang="en-IN" b="1" dirty="0" smtClean="0"/>
              <a:t>six thematic areas</a:t>
            </a:r>
            <a:r>
              <a:rPr lang="en-IN" dirty="0" smtClean="0"/>
              <a:t>:</a:t>
            </a:r>
          </a:p>
          <a:p>
            <a:endParaRPr lang="en-IN" dirty="0" smtClean="0"/>
          </a:p>
          <a:p>
            <a:pPr marL="342900" indent="-342900">
              <a:buFont typeface="+mj-lt"/>
              <a:buAutoNum type="arabicPeriod"/>
            </a:pPr>
            <a:r>
              <a:rPr lang="en-IN" dirty="0" smtClean="0"/>
              <a:t>Hospital/Facility Upkeep</a:t>
            </a:r>
          </a:p>
          <a:p>
            <a:pPr marL="342900" indent="-342900">
              <a:buFont typeface="+mj-lt"/>
              <a:buAutoNum type="arabicPeriod"/>
            </a:pPr>
            <a:r>
              <a:rPr lang="en-IN" dirty="0" smtClean="0"/>
              <a:t>Sanitation and Hygiene</a:t>
            </a:r>
          </a:p>
          <a:p>
            <a:pPr marL="342900" indent="-342900">
              <a:buFont typeface="+mj-lt"/>
              <a:buAutoNum type="arabicPeriod"/>
            </a:pPr>
            <a:r>
              <a:rPr lang="en-IN" dirty="0" smtClean="0"/>
              <a:t>Waste Management</a:t>
            </a:r>
          </a:p>
          <a:p>
            <a:pPr marL="342900" indent="-342900">
              <a:buFont typeface="+mj-lt"/>
              <a:buAutoNum type="arabicPeriod"/>
            </a:pPr>
            <a:r>
              <a:rPr lang="en-IN" dirty="0" smtClean="0"/>
              <a:t>Infection Control</a:t>
            </a:r>
          </a:p>
          <a:p>
            <a:pPr marL="342900" indent="-342900">
              <a:buFont typeface="+mj-lt"/>
              <a:buAutoNum type="arabicPeriod"/>
            </a:pPr>
            <a:r>
              <a:rPr lang="en-IN" dirty="0" smtClean="0"/>
              <a:t>Support Services</a:t>
            </a:r>
          </a:p>
          <a:p>
            <a:pPr marL="342900" indent="-342900">
              <a:buFont typeface="+mj-lt"/>
              <a:buAutoNum type="arabicPeriod"/>
            </a:pPr>
            <a:r>
              <a:rPr lang="en-IN" dirty="0" smtClean="0"/>
              <a:t>Hygiene Promotion</a:t>
            </a:r>
          </a:p>
          <a:p>
            <a:endParaRPr lang="en-IN" dirty="0"/>
          </a:p>
          <a:p>
            <a:endParaRPr lang="en-IN" dirty="0"/>
          </a:p>
        </p:txBody>
      </p:sp>
    </p:spTree>
    <p:extLst>
      <p:ext uri="{BB962C8B-B14F-4D97-AF65-F5344CB8AC3E}">
        <p14:creationId xmlns="" xmlns:p14="http://schemas.microsoft.com/office/powerpoint/2010/main" val="20912662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965477"/>
          </a:xfrm>
        </p:spPr>
        <p:txBody>
          <a:bodyPr>
            <a:normAutofit/>
          </a:bodyPr>
          <a:lstStyle/>
          <a:p>
            <a:r>
              <a:rPr lang="en-IN" dirty="0" smtClean="0"/>
              <a:t>Results and Discussion: Objective 1</a:t>
            </a:r>
            <a:endParaRPr lang="en-IN" dirty="0"/>
          </a:p>
        </p:txBody>
      </p:sp>
      <p:sp>
        <p:nvSpPr>
          <p:cNvPr id="4" name="Rounded Rectangle 3"/>
          <p:cNvSpPr/>
          <p:nvPr/>
        </p:nvSpPr>
        <p:spPr>
          <a:xfrm>
            <a:off x="11858" y="713984"/>
            <a:ext cx="12167616" cy="12526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23553" name="Picture 1"/>
          <p:cNvPicPr>
            <a:picLocks noChangeAspect="1" noChangeArrowheads="1"/>
          </p:cNvPicPr>
          <p:nvPr/>
        </p:nvPicPr>
        <p:blipFill>
          <a:blip r:embed="rId2"/>
          <a:srcRect/>
          <a:stretch>
            <a:fillRect/>
          </a:stretch>
        </p:blipFill>
        <p:spPr bwMode="auto">
          <a:xfrm>
            <a:off x="0" y="906426"/>
            <a:ext cx="6326732" cy="4347902"/>
          </a:xfrm>
          <a:prstGeom prst="rect">
            <a:avLst/>
          </a:prstGeom>
          <a:noFill/>
          <a:ln w="9525">
            <a:noFill/>
            <a:miter lim="800000"/>
            <a:headEnd/>
            <a:tailEnd/>
          </a:ln>
          <a:effectLst/>
        </p:spPr>
      </p:pic>
      <p:graphicFrame>
        <p:nvGraphicFramePr>
          <p:cNvPr id="9" name="Table 8"/>
          <p:cNvGraphicFramePr>
            <a:graphicFrameLocks noGrp="1"/>
          </p:cNvGraphicFramePr>
          <p:nvPr/>
        </p:nvGraphicFramePr>
        <p:xfrm>
          <a:off x="6439538" y="1213062"/>
          <a:ext cx="5486401" cy="3093310"/>
        </p:xfrm>
        <a:graphic>
          <a:graphicData uri="http://schemas.openxmlformats.org/drawingml/2006/table">
            <a:tbl>
              <a:tblPr/>
              <a:tblGrid>
                <a:gridCol w="1734671"/>
                <a:gridCol w="1190065"/>
                <a:gridCol w="1149724"/>
                <a:gridCol w="1411941"/>
              </a:tblGrid>
              <a:tr h="823492">
                <a:tc>
                  <a:txBody>
                    <a:bodyPr/>
                    <a:lstStyle/>
                    <a:p>
                      <a:pPr algn="ctr" fontAlgn="b"/>
                      <a:r>
                        <a:rPr lang="en-IN" sz="1600" b="1" i="0" u="none" strike="noStrike" dirty="0">
                          <a:solidFill>
                            <a:srgbClr val="000000"/>
                          </a:solidFill>
                          <a:latin typeface="Calibri"/>
                        </a:rPr>
                        <a:t>ZONES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en-IN" sz="1600" b="1" i="0" u="none" strike="noStrike" dirty="0">
                          <a:solidFill>
                            <a:srgbClr val="000000"/>
                          </a:solidFill>
                          <a:latin typeface="Calibri"/>
                        </a:rPr>
                        <a:t>Total </a:t>
                      </a:r>
                      <a:r>
                        <a:rPr lang="en-IN" sz="1600" b="1" i="0" u="none" strike="noStrike" dirty="0" err="1">
                          <a:solidFill>
                            <a:srgbClr val="000000"/>
                          </a:solidFill>
                          <a:latin typeface="Calibri"/>
                        </a:rPr>
                        <a:t>Awardee</a:t>
                      </a:r>
                      <a:r>
                        <a:rPr lang="en-IN" sz="1600" b="1" i="0" u="none" strike="noStrike" dirty="0">
                          <a:solidFill>
                            <a:srgbClr val="000000"/>
                          </a:solidFill>
                          <a:latin typeface="Calibri"/>
                        </a:rPr>
                        <a:t> Facilities (2016-17)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en-IN" sz="1600" b="1" i="0" u="none" strike="noStrike" dirty="0">
                          <a:solidFill>
                            <a:srgbClr val="000000"/>
                          </a:solidFill>
                          <a:latin typeface="Calibri"/>
                        </a:rPr>
                        <a:t>Total </a:t>
                      </a:r>
                      <a:r>
                        <a:rPr lang="en-IN" sz="1600" b="1" i="0" u="none" strike="noStrike" dirty="0" err="1">
                          <a:solidFill>
                            <a:srgbClr val="000000"/>
                          </a:solidFill>
                          <a:latin typeface="Calibri"/>
                        </a:rPr>
                        <a:t>Awardee</a:t>
                      </a:r>
                      <a:r>
                        <a:rPr lang="en-IN" sz="1600" b="1" i="0" u="none" strike="noStrike" dirty="0">
                          <a:solidFill>
                            <a:srgbClr val="000000"/>
                          </a:solidFill>
                          <a:latin typeface="Calibri"/>
                        </a:rPr>
                        <a:t> Facilities (2018-19)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en-IN" sz="1600" b="1" i="0" u="none" strike="noStrike" dirty="0">
                          <a:solidFill>
                            <a:srgbClr val="000000"/>
                          </a:solidFill>
                          <a:latin typeface="Calibri"/>
                        </a:rPr>
                        <a:t>Total percentage increase in Coverage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r>
              <a:tr h="421685">
                <a:tc>
                  <a:txBody>
                    <a:bodyPr/>
                    <a:lstStyle/>
                    <a:p>
                      <a:pPr algn="l" fontAlgn="b"/>
                      <a:r>
                        <a:rPr lang="en-IN" sz="1600" b="0" i="0" u="none" strike="noStrike" dirty="0">
                          <a:solidFill>
                            <a:srgbClr val="000000"/>
                          </a:solidFill>
                          <a:latin typeface="Calibri"/>
                        </a:rPr>
                        <a:t>North &amp; Central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600" b="0" i="0" u="none" strike="noStrike">
                          <a:solidFill>
                            <a:srgbClr val="000000"/>
                          </a:solidFill>
                          <a:latin typeface="Calibri"/>
                        </a:rPr>
                        <a:t>148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600" b="0" i="0" u="none" strike="noStrike" dirty="0">
                          <a:solidFill>
                            <a:srgbClr val="000000"/>
                          </a:solidFill>
                          <a:latin typeface="Calibri"/>
                        </a:rPr>
                        <a:t>161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600" b="0" i="0" u="none" strike="noStrike" dirty="0">
                          <a:solidFill>
                            <a:srgbClr val="000000"/>
                          </a:solidFill>
                          <a:latin typeface="Calibri"/>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421685">
                <a:tc>
                  <a:txBody>
                    <a:bodyPr/>
                    <a:lstStyle/>
                    <a:p>
                      <a:pPr algn="l" fontAlgn="b"/>
                      <a:r>
                        <a:rPr lang="en-IN" sz="1600" b="0" i="0" u="none" strike="noStrike">
                          <a:solidFill>
                            <a:srgbClr val="000000"/>
                          </a:solidFill>
                          <a:latin typeface="Calibri"/>
                        </a:rPr>
                        <a:t>East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600" b="0" i="0" u="none" strike="noStrike">
                          <a:solidFill>
                            <a:srgbClr val="000000"/>
                          </a:solidFill>
                          <a:latin typeface="Calibri"/>
                        </a:rPr>
                        <a:t>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600" b="0" i="0" u="none" strike="noStrike">
                          <a:solidFill>
                            <a:srgbClr val="000000"/>
                          </a:solidFill>
                          <a:latin typeface="Calibri"/>
                        </a:rPr>
                        <a:t>193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600" b="0" i="0" u="none" strike="noStrike" dirty="0">
                          <a:solidFill>
                            <a:srgbClr val="000000"/>
                          </a:solidFill>
                          <a:latin typeface="Calibri"/>
                        </a:rPr>
                        <a:t>78%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421685">
                <a:tc>
                  <a:txBody>
                    <a:bodyPr/>
                    <a:lstStyle/>
                    <a:p>
                      <a:pPr algn="l" fontAlgn="b"/>
                      <a:r>
                        <a:rPr lang="en-IN" sz="1600" b="0" i="0" u="none" strike="noStrike">
                          <a:solidFill>
                            <a:srgbClr val="000000"/>
                          </a:solidFill>
                          <a:latin typeface="Calibri"/>
                        </a:rPr>
                        <a:t>West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600" b="0" i="0" u="none" strike="noStrike">
                          <a:solidFill>
                            <a:srgbClr val="000000"/>
                          </a:solidFill>
                          <a:latin typeface="Calibri"/>
                        </a:rPr>
                        <a:t>547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600" b="0" i="0" u="none" strike="noStrike">
                          <a:solidFill>
                            <a:srgbClr val="000000"/>
                          </a:solidFill>
                          <a:latin typeface="Calibri"/>
                        </a:rPr>
                        <a:t>1218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600" b="0" i="0" u="none" strike="noStrike" dirty="0">
                          <a:solidFill>
                            <a:srgbClr val="000000"/>
                          </a:solidFill>
                          <a:latin typeface="Calibri"/>
                        </a:rPr>
                        <a:t>38%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1685">
                <a:tc>
                  <a:txBody>
                    <a:bodyPr/>
                    <a:lstStyle/>
                    <a:p>
                      <a:pPr algn="l" fontAlgn="b"/>
                      <a:r>
                        <a:rPr lang="en-IN" sz="1600" b="0" i="0" u="none" strike="noStrike">
                          <a:solidFill>
                            <a:srgbClr val="000000"/>
                          </a:solidFill>
                          <a:latin typeface="Calibri"/>
                        </a:rPr>
                        <a:t>South</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600" b="0" i="0" u="none" strike="noStrike">
                          <a:solidFill>
                            <a:srgbClr val="000000"/>
                          </a:solidFill>
                          <a:latin typeface="Calibri"/>
                        </a:rPr>
                        <a:t>71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600" b="0" i="0" u="none" strike="noStrike">
                          <a:solidFill>
                            <a:srgbClr val="000000"/>
                          </a:solidFill>
                          <a:latin typeface="Calibri"/>
                        </a:rPr>
                        <a:t>169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600" b="0" i="0" u="none" strike="noStrike" dirty="0">
                          <a:solidFill>
                            <a:srgbClr val="000000"/>
                          </a:solidFill>
                          <a:latin typeface="Calibri"/>
                        </a:rPr>
                        <a:t>41%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1685">
                <a:tc>
                  <a:txBody>
                    <a:bodyPr/>
                    <a:lstStyle/>
                    <a:p>
                      <a:pPr algn="l" fontAlgn="b"/>
                      <a:r>
                        <a:rPr lang="en-IN" sz="1600" b="0" i="0" u="none" strike="noStrike">
                          <a:solidFill>
                            <a:srgbClr val="000000"/>
                          </a:solidFill>
                          <a:latin typeface="Calibri"/>
                        </a:rPr>
                        <a:t>North-East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600" b="0" i="0" u="none" strike="noStrike">
                          <a:solidFill>
                            <a:srgbClr val="000000"/>
                          </a:solidFill>
                          <a:latin typeface="Calibri"/>
                        </a:rPr>
                        <a:t>83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600" b="0" i="0" u="none" strike="noStrike">
                          <a:solidFill>
                            <a:srgbClr val="000000"/>
                          </a:solidFill>
                          <a:latin typeface="Calibri"/>
                        </a:rPr>
                        <a:t>217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600" b="0" i="0" u="none" strike="noStrike" dirty="0">
                          <a:solidFill>
                            <a:srgbClr val="000000"/>
                          </a:solidFill>
                          <a:latin typeface="Calibri"/>
                        </a:rPr>
                        <a:t>44%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6" name="TextBox 5"/>
          <p:cNvSpPr txBox="1"/>
          <p:nvPr/>
        </p:nvSpPr>
        <p:spPr>
          <a:xfrm>
            <a:off x="0" y="5295064"/>
            <a:ext cx="12191999" cy="1200329"/>
          </a:xfrm>
          <a:prstGeom prst="rect">
            <a:avLst/>
          </a:prstGeom>
          <a:noFill/>
        </p:spPr>
        <p:txBody>
          <a:bodyPr wrap="square" rtlCol="0">
            <a:spAutoFit/>
          </a:bodyPr>
          <a:lstStyle/>
          <a:p>
            <a:pPr algn="just">
              <a:buFont typeface="Arial" pitchFamily="34" charset="0"/>
              <a:buChar char="•"/>
            </a:pPr>
            <a:r>
              <a:rPr lang="en-IN" dirty="0" smtClean="0">
                <a:latin typeface="Times New Roman" pitchFamily="18" charset="0"/>
                <a:cs typeface="Times New Roman" pitchFamily="18" charset="0"/>
              </a:rPr>
              <a:t>Though overall there is evident increase in all facilities but SDH/CHC(s) and PHC/UPHC(s) have shown approximately double the increase in number of </a:t>
            </a:r>
            <a:r>
              <a:rPr lang="en-IN" dirty="0" err="1" smtClean="0">
                <a:latin typeface="Times New Roman" pitchFamily="18" charset="0"/>
                <a:cs typeface="Times New Roman" pitchFamily="18" charset="0"/>
              </a:rPr>
              <a:t>Kayakalp</a:t>
            </a:r>
            <a:r>
              <a:rPr lang="en-IN" dirty="0" smtClean="0">
                <a:latin typeface="Times New Roman" pitchFamily="18" charset="0"/>
                <a:cs typeface="Times New Roman" pitchFamily="18" charset="0"/>
              </a:rPr>
              <a:t> </a:t>
            </a:r>
            <a:r>
              <a:rPr lang="en-IN" dirty="0" err="1" smtClean="0">
                <a:latin typeface="Times New Roman" pitchFamily="18" charset="0"/>
                <a:cs typeface="Times New Roman" pitchFamily="18" charset="0"/>
              </a:rPr>
              <a:t>Awardee’s</a:t>
            </a:r>
            <a:r>
              <a:rPr lang="en-IN" dirty="0" smtClean="0">
                <a:latin typeface="Times New Roman" pitchFamily="18" charset="0"/>
                <a:cs typeface="Times New Roman" pitchFamily="18" charset="0"/>
              </a:rPr>
              <a:t> </a:t>
            </a:r>
          </a:p>
          <a:p>
            <a:pPr algn="just">
              <a:buFont typeface="Arial" pitchFamily="34" charset="0"/>
              <a:buChar char="•"/>
            </a:pPr>
            <a:r>
              <a:rPr lang="en-IN" dirty="0" smtClean="0">
                <a:latin typeface="Times New Roman" pitchFamily="18" charset="0"/>
                <a:cs typeface="Times New Roman" pitchFamily="18" charset="0"/>
              </a:rPr>
              <a:t>East zone comprising of Gujarat and Rajasthan, shows the highest increase in number of </a:t>
            </a:r>
            <a:r>
              <a:rPr lang="en-IN" dirty="0" err="1" smtClean="0">
                <a:latin typeface="Times New Roman" pitchFamily="18" charset="0"/>
                <a:cs typeface="Times New Roman" pitchFamily="18" charset="0"/>
              </a:rPr>
              <a:t>Kayakalp</a:t>
            </a:r>
            <a:r>
              <a:rPr lang="en-IN" dirty="0" smtClean="0">
                <a:latin typeface="Times New Roman" pitchFamily="18" charset="0"/>
                <a:cs typeface="Times New Roman" pitchFamily="18" charset="0"/>
              </a:rPr>
              <a:t> </a:t>
            </a:r>
            <a:r>
              <a:rPr lang="en-IN" dirty="0" err="1" smtClean="0">
                <a:latin typeface="Times New Roman" pitchFamily="18" charset="0"/>
                <a:cs typeface="Times New Roman" pitchFamily="18" charset="0"/>
              </a:rPr>
              <a:t>Awardee</a:t>
            </a:r>
            <a:r>
              <a:rPr lang="en-IN" dirty="0" smtClean="0">
                <a:latin typeface="Times New Roman" pitchFamily="18" charset="0"/>
                <a:cs typeface="Times New Roman" pitchFamily="18" charset="0"/>
              </a:rPr>
              <a:t> facilities from 2016-17 to 2018-19</a:t>
            </a:r>
            <a:endParaRPr lang="en-IN" dirty="0">
              <a:latin typeface="Times New Roman" pitchFamily="18" charset="0"/>
              <a:cs typeface="Times New Roman" pitchFamily="18" charset="0"/>
            </a:endParaRPr>
          </a:p>
        </p:txBody>
      </p:sp>
    </p:spTree>
    <p:extLst>
      <p:ext uri="{BB962C8B-B14F-4D97-AF65-F5344CB8AC3E}">
        <p14:creationId xmlns="" xmlns:p14="http://schemas.microsoft.com/office/powerpoint/2010/main" val="42567425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1858" y="713984"/>
            <a:ext cx="12167616" cy="12526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Title 1"/>
          <p:cNvSpPr txBox="1">
            <a:spLocks/>
          </p:cNvSpPr>
          <p:nvPr/>
        </p:nvSpPr>
        <p:spPr>
          <a:xfrm>
            <a:off x="0" y="0"/>
            <a:ext cx="12192000" cy="96547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lumMod val="85000"/>
                    <a:lumOff val="15000"/>
                  </a:schemeClr>
                </a:solidFill>
                <a:latin typeface="+mj-lt"/>
                <a:ea typeface="+mj-ea"/>
                <a:cs typeface="+mj-cs"/>
              </a:defRPr>
            </a:lvl1pPr>
          </a:lstStyle>
          <a:p>
            <a:r>
              <a:rPr lang="en-IN" dirty="0" smtClean="0"/>
              <a:t>Results and Discussion : Objective 2</a:t>
            </a:r>
            <a:endParaRPr lang="en-IN" dirty="0"/>
          </a:p>
        </p:txBody>
      </p:sp>
      <p:sp>
        <p:nvSpPr>
          <p:cNvPr id="8" name="TextBox 7"/>
          <p:cNvSpPr txBox="1"/>
          <p:nvPr/>
        </p:nvSpPr>
        <p:spPr>
          <a:xfrm>
            <a:off x="0" y="4351282"/>
            <a:ext cx="12192000" cy="2031325"/>
          </a:xfrm>
          <a:prstGeom prst="rect">
            <a:avLst/>
          </a:prstGeom>
          <a:noFill/>
        </p:spPr>
        <p:txBody>
          <a:bodyPr wrap="square" rtlCol="0">
            <a:spAutoFit/>
          </a:bodyPr>
          <a:lstStyle/>
          <a:p>
            <a:pPr algn="just">
              <a:buFont typeface="Arial" pitchFamily="34" charset="0"/>
              <a:buChar char="•"/>
            </a:pPr>
            <a:r>
              <a:rPr lang="en-IN" dirty="0" smtClean="0">
                <a:latin typeface="Times New Roman" pitchFamily="18" charset="0"/>
                <a:cs typeface="Times New Roman" pitchFamily="18" charset="0"/>
              </a:rPr>
              <a:t>Even though the number of </a:t>
            </a:r>
            <a:r>
              <a:rPr lang="en-IN" dirty="0" err="1" smtClean="0">
                <a:latin typeface="Times New Roman" pitchFamily="18" charset="0"/>
                <a:cs typeface="Times New Roman" pitchFamily="18" charset="0"/>
              </a:rPr>
              <a:t>Awardee</a:t>
            </a:r>
            <a:r>
              <a:rPr lang="en-IN" dirty="0" smtClean="0">
                <a:latin typeface="Times New Roman" pitchFamily="18" charset="0"/>
                <a:cs typeface="Times New Roman" pitchFamily="18" charset="0"/>
              </a:rPr>
              <a:t> facilities have increased tremendously, the overall </a:t>
            </a:r>
            <a:r>
              <a:rPr lang="en-IN" dirty="0" err="1" smtClean="0">
                <a:latin typeface="Times New Roman" pitchFamily="18" charset="0"/>
                <a:cs typeface="Times New Roman" pitchFamily="18" charset="0"/>
              </a:rPr>
              <a:t>sustainance</a:t>
            </a:r>
            <a:r>
              <a:rPr lang="en-IN" dirty="0" smtClean="0">
                <a:latin typeface="Times New Roman" pitchFamily="18" charset="0"/>
                <a:cs typeface="Times New Roman" pitchFamily="18" charset="0"/>
              </a:rPr>
              <a:t> of the quality standards under </a:t>
            </a:r>
            <a:r>
              <a:rPr lang="en-IN" dirty="0" err="1" smtClean="0">
                <a:latin typeface="Times New Roman" pitchFamily="18" charset="0"/>
                <a:cs typeface="Times New Roman" pitchFamily="18" charset="0"/>
              </a:rPr>
              <a:t>Kayakalp</a:t>
            </a:r>
            <a:r>
              <a:rPr lang="en-IN" dirty="0" smtClean="0">
                <a:latin typeface="Times New Roman" pitchFamily="18" charset="0"/>
                <a:cs typeface="Times New Roman" pitchFamily="18" charset="0"/>
              </a:rPr>
              <a:t> Programme stands at 55% only.</a:t>
            </a:r>
          </a:p>
          <a:p>
            <a:pPr algn="just">
              <a:buFont typeface="Arial" pitchFamily="34" charset="0"/>
              <a:buChar char="•"/>
            </a:pPr>
            <a:endParaRPr lang="en-IN" dirty="0" smtClean="0">
              <a:latin typeface="Times New Roman" pitchFamily="18" charset="0"/>
              <a:cs typeface="Times New Roman" pitchFamily="18" charset="0"/>
            </a:endParaRPr>
          </a:p>
          <a:p>
            <a:pPr algn="just">
              <a:buFont typeface="Arial" pitchFamily="34" charset="0"/>
              <a:buChar char="•"/>
            </a:pPr>
            <a:r>
              <a:rPr lang="en-IN" dirty="0" smtClean="0">
                <a:latin typeface="Times New Roman" pitchFamily="18" charset="0"/>
                <a:cs typeface="Times New Roman" pitchFamily="18" charset="0"/>
              </a:rPr>
              <a:t>North-East Zone (Assam and Mizoram): </a:t>
            </a:r>
            <a:r>
              <a:rPr lang="en-IN" dirty="0" smtClean="0">
                <a:latin typeface="Times New Roman" pitchFamily="18" charset="0"/>
                <a:cs typeface="Times New Roman" pitchFamily="18" charset="0"/>
              </a:rPr>
              <a:t>Highest share</a:t>
            </a:r>
          </a:p>
          <a:p>
            <a:pPr algn="just">
              <a:buFont typeface="Arial" pitchFamily="34" charset="0"/>
              <a:buChar char="•"/>
            </a:pPr>
            <a:endParaRPr lang="en-IN" dirty="0" smtClean="0">
              <a:latin typeface="Times New Roman" pitchFamily="18" charset="0"/>
              <a:cs typeface="Times New Roman" pitchFamily="18" charset="0"/>
            </a:endParaRPr>
          </a:p>
          <a:p>
            <a:pPr algn="just">
              <a:buFont typeface="Arial" pitchFamily="34" charset="0"/>
              <a:buChar char="•"/>
            </a:pPr>
            <a:r>
              <a:rPr lang="en-IN" dirty="0" smtClean="0">
                <a:latin typeface="Times New Roman" pitchFamily="18" charset="0"/>
                <a:cs typeface="Times New Roman" pitchFamily="18" charset="0"/>
              </a:rPr>
              <a:t>South Zone (</a:t>
            </a:r>
            <a:r>
              <a:rPr lang="en-IN" dirty="0" err="1" smtClean="0">
                <a:latin typeface="Times New Roman" pitchFamily="18" charset="0"/>
                <a:cs typeface="Times New Roman" pitchFamily="18" charset="0"/>
              </a:rPr>
              <a:t>Telangana</a:t>
            </a:r>
            <a:r>
              <a:rPr lang="en-IN" dirty="0" smtClean="0">
                <a:latin typeface="Times New Roman" pitchFamily="18" charset="0"/>
                <a:cs typeface="Times New Roman" pitchFamily="18" charset="0"/>
              </a:rPr>
              <a:t> and Kerala): </a:t>
            </a:r>
            <a:r>
              <a:rPr lang="en-IN" dirty="0" smtClean="0">
                <a:latin typeface="Times New Roman" pitchFamily="18" charset="0"/>
                <a:cs typeface="Times New Roman" pitchFamily="18" charset="0"/>
              </a:rPr>
              <a:t>L</a:t>
            </a:r>
            <a:r>
              <a:rPr lang="en-IN" dirty="0" smtClean="0">
                <a:latin typeface="Times New Roman" pitchFamily="18" charset="0"/>
                <a:cs typeface="Times New Roman" pitchFamily="18" charset="0"/>
              </a:rPr>
              <a:t>east share. But </a:t>
            </a:r>
            <a:r>
              <a:rPr lang="en-IN" dirty="0" smtClean="0">
                <a:latin typeface="Times New Roman" pitchFamily="18" charset="0"/>
                <a:cs typeface="Times New Roman" pitchFamily="18" charset="0"/>
              </a:rPr>
              <a:t>also, these are the states who have raised their bar of minimum qualification for awards from 70% to 80%.</a:t>
            </a:r>
            <a:endParaRPr lang="en-IN" dirty="0">
              <a:latin typeface="Times New Roman" pitchFamily="18" charset="0"/>
              <a:cs typeface="Times New Roman" pitchFamily="18" charset="0"/>
            </a:endParaRPr>
          </a:p>
        </p:txBody>
      </p:sp>
      <p:graphicFrame>
        <p:nvGraphicFramePr>
          <p:cNvPr id="6" name="Table 5"/>
          <p:cNvGraphicFramePr>
            <a:graphicFrameLocks noGrp="1"/>
          </p:cNvGraphicFramePr>
          <p:nvPr/>
        </p:nvGraphicFramePr>
        <p:xfrm>
          <a:off x="252248" y="1008992"/>
          <a:ext cx="11703270" cy="3197313"/>
        </p:xfrm>
        <a:graphic>
          <a:graphicData uri="http://schemas.openxmlformats.org/drawingml/2006/table">
            <a:tbl>
              <a:tblPr/>
              <a:tblGrid>
                <a:gridCol w="3839745"/>
                <a:gridCol w="2270651"/>
                <a:gridCol w="2605665"/>
                <a:gridCol w="2987209"/>
              </a:tblGrid>
              <a:tr h="788275">
                <a:tc>
                  <a:txBody>
                    <a:bodyPr/>
                    <a:lstStyle/>
                    <a:p>
                      <a:pPr algn="ctr" fontAlgn="b"/>
                      <a:r>
                        <a:rPr lang="en-IN" sz="1800" b="1" i="0" u="none" strike="noStrike" dirty="0">
                          <a:solidFill>
                            <a:srgbClr val="000000"/>
                          </a:solidFill>
                          <a:latin typeface="Times New Roman" pitchFamily="18" charset="0"/>
                          <a:cs typeface="Times New Roman" pitchFamily="18" charset="0"/>
                        </a:rPr>
                        <a:t>ZONES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en-IN" sz="1800" b="1" i="0" u="none" strike="noStrike" dirty="0" smtClean="0">
                          <a:solidFill>
                            <a:srgbClr val="000000"/>
                          </a:solidFill>
                          <a:latin typeface="Times New Roman" pitchFamily="18" charset="0"/>
                          <a:cs typeface="Times New Roman" pitchFamily="18" charset="0"/>
                        </a:rPr>
                        <a:t>Total</a:t>
                      </a:r>
                      <a:r>
                        <a:rPr lang="en-IN" sz="1800" b="1" i="0" u="none" strike="noStrike" baseline="0" dirty="0" smtClean="0">
                          <a:solidFill>
                            <a:srgbClr val="000000"/>
                          </a:solidFill>
                          <a:latin typeface="Times New Roman" pitchFamily="18" charset="0"/>
                          <a:cs typeface="Times New Roman" pitchFamily="18" charset="0"/>
                        </a:rPr>
                        <a:t> number of </a:t>
                      </a:r>
                      <a:r>
                        <a:rPr lang="en-IN" sz="1800" b="1" i="0" u="none" strike="noStrike" baseline="0" dirty="0" err="1" smtClean="0">
                          <a:solidFill>
                            <a:srgbClr val="000000"/>
                          </a:solidFill>
                          <a:latin typeface="Times New Roman" pitchFamily="18" charset="0"/>
                          <a:cs typeface="Times New Roman" pitchFamily="18" charset="0"/>
                        </a:rPr>
                        <a:t>Awardee</a:t>
                      </a:r>
                      <a:r>
                        <a:rPr lang="en-IN" sz="1800" b="1" i="0" u="none" strike="noStrike" baseline="0" dirty="0" smtClean="0">
                          <a:solidFill>
                            <a:srgbClr val="000000"/>
                          </a:solidFill>
                          <a:latin typeface="Times New Roman" pitchFamily="18" charset="0"/>
                          <a:cs typeface="Times New Roman" pitchFamily="18" charset="0"/>
                        </a:rPr>
                        <a:t> Facilities</a:t>
                      </a:r>
                      <a:r>
                        <a:rPr lang="en-IN" sz="1800" b="1" i="0" u="none" strike="noStrike" dirty="0" smtClean="0">
                          <a:solidFill>
                            <a:srgbClr val="000000"/>
                          </a:solidFill>
                          <a:latin typeface="Times New Roman" pitchFamily="18" charset="0"/>
                          <a:cs typeface="Times New Roman" pitchFamily="18" charset="0"/>
                        </a:rPr>
                        <a:t> </a:t>
                      </a:r>
                      <a:r>
                        <a:rPr lang="en-IN" sz="1800" b="1" i="0" u="none" strike="noStrike" dirty="0">
                          <a:solidFill>
                            <a:srgbClr val="000000"/>
                          </a:solidFill>
                          <a:latin typeface="Times New Roman" pitchFamily="18" charset="0"/>
                          <a:cs typeface="Times New Roman" pitchFamily="18" charset="0"/>
                        </a:rPr>
                        <a:t>(2016-17)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en-IN" sz="1800" b="1" i="0" u="none" strike="noStrike" dirty="0">
                          <a:solidFill>
                            <a:srgbClr val="000000"/>
                          </a:solidFill>
                          <a:latin typeface="Times New Roman" pitchFamily="18" charset="0"/>
                          <a:cs typeface="Times New Roman" pitchFamily="18" charset="0"/>
                        </a:rPr>
                        <a:t>Sustained </a:t>
                      </a:r>
                      <a:r>
                        <a:rPr lang="en-IN" sz="1800" b="1" i="0" u="none" strike="noStrike" dirty="0" smtClean="0">
                          <a:solidFill>
                            <a:srgbClr val="000000"/>
                          </a:solidFill>
                          <a:latin typeface="Times New Roman" pitchFamily="18" charset="0"/>
                          <a:cs typeface="Times New Roman" pitchFamily="18" charset="0"/>
                        </a:rPr>
                        <a:t>(in 2018-19</a:t>
                      </a:r>
                      <a:r>
                        <a:rPr lang="en-IN" sz="1800" b="1" i="0" u="none" strike="noStrike" dirty="0">
                          <a:solidFill>
                            <a:srgbClr val="000000"/>
                          </a:solidFill>
                          <a:latin typeface="Times New Roman" pitchFamily="18" charset="0"/>
                          <a:cs typeface="Times New Roman" pitchFamily="18" charset="0"/>
                        </a:rPr>
                        <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en-IN" sz="1800" b="1" i="0" u="none" strike="noStrike" dirty="0">
                          <a:solidFill>
                            <a:srgbClr val="000000"/>
                          </a:solidFill>
                          <a:latin typeface="Times New Roman" pitchFamily="18" charset="0"/>
                          <a:cs typeface="Times New Roman" pitchFamily="18" charset="0"/>
                        </a:rPr>
                        <a:t>Sustained Facilities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r>
              <a:tr h="394138">
                <a:tc>
                  <a:txBody>
                    <a:bodyPr/>
                    <a:lstStyle/>
                    <a:p>
                      <a:pPr algn="l" fontAlgn="b"/>
                      <a:r>
                        <a:rPr lang="en-IN" sz="2000" b="0" i="0" u="none" strike="noStrike" dirty="0">
                          <a:solidFill>
                            <a:srgbClr val="000000"/>
                          </a:solidFill>
                          <a:latin typeface="Times New Roman" pitchFamily="18" charset="0"/>
                          <a:cs typeface="Times New Roman" pitchFamily="18" charset="0"/>
                        </a:rPr>
                        <a:t>North &amp; Central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000" b="0" i="0" u="none" strike="noStrike" dirty="0">
                          <a:solidFill>
                            <a:srgbClr val="000000"/>
                          </a:solidFill>
                          <a:latin typeface="Times New Roman" pitchFamily="18" charset="0"/>
                          <a:cs typeface="Times New Roman" pitchFamily="18" charset="0"/>
                        </a:rPr>
                        <a:t>148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000" b="0" i="0" u="none" strike="noStrike" dirty="0">
                          <a:solidFill>
                            <a:srgbClr val="000000"/>
                          </a:solidFill>
                          <a:latin typeface="Times New Roman" pitchFamily="18" charset="0"/>
                          <a:cs typeface="Times New Roman" pitchFamily="18" charset="0"/>
                        </a:rPr>
                        <a:t>38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000" b="0" i="0" u="none" strike="noStrike">
                          <a:solidFill>
                            <a:srgbClr val="000000"/>
                          </a:solidFill>
                          <a:latin typeface="Times New Roman" pitchFamily="18" charset="0"/>
                          <a:cs typeface="Times New Roman" pitchFamily="18" charset="0"/>
                        </a:rPr>
                        <a:t>26%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4138">
                <a:tc>
                  <a:txBody>
                    <a:bodyPr/>
                    <a:lstStyle/>
                    <a:p>
                      <a:pPr algn="l" fontAlgn="b"/>
                      <a:r>
                        <a:rPr lang="en-IN" sz="2000" b="0" i="0" u="none" strike="noStrike">
                          <a:solidFill>
                            <a:srgbClr val="000000"/>
                          </a:solidFill>
                          <a:latin typeface="Times New Roman" pitchFamily="18" charset="0"/>
                          <a:cs typeface="Times New Roman" pitchFamily="18" charset="0"/>
                        </a:rPr>
                        <a:t>East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000" b="0" i="0" u="none" strike="noStrike" dirty="0">
                          <a:solidFill>
                            <a:srgbClr val="000000"/>
                          </a:solidFill>
                          <a:latin typeface="Times New Roman" pitchFamily="18" charset="0"/>
                          <a:cs typeface="Times New Roman" pitchFamily="18" charset="0"/>
                        </a:rPr>
                        <a:t>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000" b="0" i="0" u="none" strike="noStrike" dirty="0">
                          <a:solidFill>
                            <a:srgbClr val="000000"/>
                          </a:solidFill>
                          <a:latin typeface="Times New Roman" pitchFamily="18" charset="0"/>
                          <a:cs typeface="Times New Roman" pitchFamily="18" charset="0"/>
                        </a:rPr>
                        <a:t>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000" b="0" i="0" u="none" strike="noStrike" dirty="0">
                          <a:solidFill>
                            <a:srgbClr val="000000"/>
                          </a:solidFill>
                          <a:latin typeface="Times New Roman" pitchFamily="18" charset="0"/>
                          <a:cs typeface="Times New Roman" pitchFamily="18" charset="0"/>
                        </a:rPr>
                        <a:t>56%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4138">
                <a:tc>
                  <a:txBody>
                    <a:bodyPr/>
                    <a:lstStyle/>
                    <a:p>
                      <a:pPr algn="l" fontAlgn="b"/>
                      <a:r>
                        <a:rPr lang="en-IN" sz="2000" b="0" i="0" u="none" strike="noStrike" dirty="0">
                          <a:solidFill>
                            <a:srgbClr val="000000"/>
                          </a:solidFill>
                          <a:latin typeface="Times New Roman" pitchFamily="18" charset="0"/>
                          <a:cs typeface="Times New Roman" pitchFamily="18" charset="0"/>
                        </a:rPr>
                        <a:t>West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000" b="0" i="0" u="none" strike="noStrike">
                          <a:solidFill>
                            <a:srgbClr val="000000"/>
                          </a:solidFill>
                          <a:latin typeface="Times New Roman" pitchFamily="18" charset="0"/>
                          <a:cs typeface="Times New Roman" pitchFamily="18" charset="0"/>
                        </a:rPr>
                        <a:t>547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000" b="0" i="0" u="none" strike="noStrike" dirty="0">
                          <a:solidFill>
                            <a:srgbClr val="000000"/>
                          </a:solidFill>
                          <a:latin typeface="Times New Roman" pitchFamily="18" charset="0"/>
                          <a:cs typeface="Times New Roman" pitchFamily="18" charset="0"/>
                        </a:rPr>
                        <a:t>354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000" b="0" i="0" u="none" strike="noStrike" dirty="0">
                          <a:solidFill>
                            <a:srgbClr val="000000"/>
                          </a:solidFill>
                          <a:latin typeface="Times New Roman" pitchFamily="18" charset="0"/>
                          <a:cs typeface="Times New Roman" pitchFamily="18" charset="0"/>
                        </a:rPr>
                        <a:t>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4138">
                <a:tc>
                  <a:txBody>
                    <a:bodyPr/>
                    <a:lstStyle/>
                    <a:p>
                      <a:pPr algn="l" fontAlgn="b"/>
                      <a:r>
                        <a:rPr lang="en-IN" sz="2000" b="0" i="0" u="none" strike="noStrike">
                          <a:solidFill>
                            <a:srgbClr val="000000"/>
                          </a:solidFill>
                          <a:latin typeface="Times New Roman" pitchFamily="18" charset="0"/>
                          <a:cs typeface="Times New Roman" pitchFamily="18" charset="0"/>
                        </a:rPr>
                        <a:t>South</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000" b="0" i="0" u="none" strike="noStrike">
                          <a:solidFill>
                            <a:srgbClr val="000000"/>
                          </a:solidFill>
                          <a:latin typeface="Times New Roman" pitchFamily="18" charset="0"/>
                          <a:cs typeface="Times New Roman" pitchFamily="18" charset="0"/>
                        </a:rPr>
                        <a:t>71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000" b="0" i="0" u="none" strike="noStrike">
                          <a:solidFill>
                            <a:srgbClr val="000000"/>
                          </a:solidFill>
                          <a:latin typeface="Times New Roman" pitchFamily="18" charset="0"/>
                          <a:cs typeface="Times New Roman" pitchFamily="18"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000" b="0" i="0" u="none" strike="noStrike" dirty="0">
                          <a:solidFill>
                            <a:srgbClr val="000000"/>
                          </a:solidFill>
                          <a:latin typeface="Times New Roman" pitchFamily="18" charset="0"/>
                          <a:cs typeface="Times New Roman" pitchFamily="18"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394138">
                <a:tc>
                  <a:txBody>
                    <a:bodyPr/>
                    <a:lstStyle/>
                    <a:p>
                      <a:pPr algn="l" fontAlgn="b"/>
                      <a:r>
                        <a:rPr lang="en-IN" sz="2000" b="0" i="0" u="none" strike="noStrike">
                          <a:solidFill>
                            <a:srgbClr val="000000"/>
                          </a:solidFill>
                          <a:latin typeface="Times New Roman" pitchFamily="18" charset="0"/>
                          <a:cs typeface="Times New Roman" pitchFamily="18" charset="0"/>
                        </a:rPr>
                        <a:t>North-East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000" b="0" i="0" u="none" strike="noStrike">
                          <a:solidFill>
                            <a:srgbClr val="000000"/>
                          </a:solidFill>
                          <a:latin typeface="Times New Roman" pitchFamily="18" charset="0"/>
                          <a:cs typeface="Times New Roman" pitchFamily="18" charset="0"/>
                        </a:rPr>
                        <a:t>83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000" b="0" i="0" u="none" strike="noStrike">
                          <a:solidFill>
                            <a:srgbClr val="000000"/>
                          </a:solidFill>
                          <a:latin typeface="Times New Roman" pitchFamily="18" charset="0"/>
                          <a:cs typeface="Times New Roman" pitchFamily="18" charset="0"/>
                        </a:rPr>
                        <a:t>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000" b="0" i="0" u="none" strike="noStrike" dirty="0">
                          <a:solidFill>
                            <a:srgbClr val="000000"/>
                          </a:solidFill>
                          <a:latin typeface="Times New Roman" pitchFamily="18" charset="0"/>
                          <a:cs typeface="Times New Roman" pitchFamily="18" charset="0"/>
                        </a:rPr>
                        <a:t>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394138">
                <a:tc>
                  <a:txBody>
                    <a:bodyPr/>
                    <a:lstStyle/>
                    <a:p>
                      <a:pPr algn="l" fontAlgn="b"/>
                      <a:r>
                        <a:rPr lang="en-IN" sz="2000" b="1" i="0" u="none" strike="noStrike">
                          <a:solidFill>
                            <a:srgbClr val="000000"/>
                          </a:solidFill>
                          <a:latin typeface="Times New Roman" pitchFamily="18" charset="0"/>
                          <a:cs typeface="Times New Roman" pitchFamily="18" charset="0"/>
                        </a:rPr>
                        <a:t>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IN" sz="2000" b="1" i="0" u="none" strike="noStrike">
                          <a:solidFill>
                            <a:srgbClr val="000000"/>
                          </a:solidFill>
                          <a:latin typeface="Times New Roman" pitchFamily="18" charset="0"/>
                          <a:cs typeface="Times New Roman" pitchFamily="18" charset="0"/>
                        </a:rPr>
                        <a:t>874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IN" sz="2000" b="1" i="0" u="none" strike="noStrike">
                          <a:solidFill>
                            <a:srgbClr val="000000"/>
                          </a:solidFill>
                          <a:latin typeface="Times New Roman" pitchFamily="18" charset="0"/>
                          <a:cs typeface="Times New Roman" pitchFamily="18" charset="0"/>
                        </a:rPr>
                        <a:t>480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IN" sz="2000" b="1" i="0" u="none" strike="noStrike" dirty="0">
                          <a:solidFill>
                            <a:srgbClr val="000000"/>
                          </a:solidFill>
                          <a:latin typeface="Times New Roman" pitchFamily="18" charset="0"/>
                          <a:cs typeface="Times New Roman" pitchFamily="18" charset="0"/>
                        </a:rPr>
                        <a:t>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bl>
          </a:graphicData>
        </a:graphic>
      </p:graphicFrame>
    </p:spTree>
    <p:extLst>
      <p:ext uri="{BB962C8B-B14F-4D97-AF65-F5344CB8AC3E}">
        <p14:creationId xmlns="" xmlns:p14="http://schemas.microsoft.com/office/powerpoint/2010/main" val="23727660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1858" y="713984"/>
            <a:ext cx="12167616" cy="12526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Title 1"/>
          <p:cNvSpPr txBox="1">
            <a:spLocks/>
          </p:cNvSpPr>
          <p:nvPr/>
        </p:nvSpPr>
        <p:spPr>
          <a:xfrm>
            <a:off x="0" y="0"/>
            <a:ext cx="12192000" cy="96547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lumMod val="85000"/>
                    <a:lumOff val="15000"/>
                  </a:schemeClr>
                </a:solidFill>
                <a:latin typeface="+mj-lt"/>
                <a:ea typeface="+mj-ea"/>
                <a:cs typeface="+mj-cs"/>
              </a:defRPr>
            </a:lvl1pPr>
          </a:lstStyle>
          <a:p>
            <a:r>
              <a:rPr lang="en-IN" dirty="0" smtClean="0"/>
              <a:t>Results and Discussion : Objective 2</a:t>
            </a:r>
            <a:endParaRPr lang="en-IN" dirty="0"/>
          </a:p>
        </p:txBody>
      </p:sp>
      <p:graphicFrame>
        <p:nvGraphicFramePr>
          <p:cNvPr id="8" name="Table 7"/>
          <p:cNvGraphicFramePr>
            <a:graphicFrameLocks noGrp="1"/>
          </p:cNvGraphicFramePr>
          <p:nvPr/>
        </p:nvGraphicFramePr>
        <p:xfrm>
          <a:off x="394139" y="1024759"/>
          <a:ext cx="8261130" cy="5326077"/>
        </p:xfrm>
        <a:graphic>
          <a:graphicData uri="http://schemas.openxmlformats.org/drawingml/2006/table">
            <a:tbl>
              <a:tblPr/>
              <a:tblGrid>
                <a:gridCol w="2725321"/>
                <a:gridCol w="1598506"/>
                <a:gridCol w="1834350"/>
                <a:gridCol w="2102953"/>
              </a:tblGrid>
              <a:tr h="768935">
                <a:tc>
                  <a:txBody>
                    <a:bodyPr/>
                    <a:lstStyle/>
                    <a:p>
                      <a:pPr algn="ctr" fontAlgn="b"/>
                      <a:r>
                        <a:rPr lang="en-IN" sz="2000" b="1" i="0" u="none" strike="noStrike" dirty="0">
                          <a:solidFill>
                            <a:srgbClr val="000000"/>
                          </a:solidFill>
                          <a:latin typeface="Times New Roman" pitchFamily="18" charset="0"/>
                          <a:cs typeface="Times New Roman" pitchFamily="18" charset="0"/>
                        </a:rPr>
                        <a:t>States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en-IN" sz="2000" b="1" i="0" u="none" strike="noStrike" dirty="0" smtClean="0">
                          <a:solidFill>
                            <a:srgbClr val="000000"/>
                          </a:solidFill>
                          <a:latin typeface="Times New Roman" pitchFamily="18" charset="0"/>
                          <a:cs typeface="Times New Roman" pitchFamily="18" charset="0"/>
                        </a:rPr>
                        <a:t>Total</a:t>
                      </a:r>
                      <a:r>
                        <a:rPr lang="en-IN" sz="2000" b="1" i="0" u="none" strike="noStrike" baseline="0" dirty="0" smtClean="0">
                          <a:solidFill>
                            <a:srgbClr val="000000"/>
                          </a:solidFill>
                          <a:latin typeface="Times New Roman" pitchFamily="18" charset="0"/>
                          <a:cs typeface="Times New Roman" pitchFamily="18" charset="0"/>
                        </a:rPr>
                        <a:t> Facilities</a:t>
                      </a:r>
                      <a:r>
                        <a:rPr lang="en-IN" sz="2000" b="1" i="0" u="none" strike="noStrike" dirty="0" smtClean="0">
                          <a:solidFill>
                            <a:srgbClr val="000000"/>
                          </a:solidFill>
                          <a:latin typeface="Times New Roman" pitchFamily="18" charset="0"/>
                          <a:cs typeface="Times New Roman" pitchFamily="18" charset="0"/>
                        </a:rPr>
                        <a:t> </a:t>
                      </a:r>
                      <a:r>
                        <a:rPr lang="en-IN" sz="2000" b="1" i="0" u="none" strike="noStrike" dirty="0">
                          <a:solidFill>
                            <a:srgbClr val="000000"/>
                          </a:solidFill>
                          <a:latin typeface="Times New Roman" pitchFamily="18" charset="0"/>
                          <a:cs typeface="Times New Roman" pitchFamily="18" charset="0"/>
                        </a:rPr>
                        <a:t>(2016-17)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en-IN" sz="2000" b="1" i="0" u="none" strike="noStrike" dirty="0" smtClean="0">
                          <a:solidFill>
                            <a:srgbClr val="000000"/>
                          </a:solidFill>
                          <a:latin typeface="Times New Roman" pitchFamily="18" charset="0"/>
                          <a:cs typeface="Times New Roman" pitchFamily="18" charset="0"/>
                        </a:rPr>
                        <a:t>Sustained</a:t>
                      </a:r>
                      <a:r>
                        <a:rPr lang="en-IN" sz="2000" b="1" i="0" u="none" strike="noStrike" baseline="0" dirty="0" smtClean="0">
                          <a:solidFill>
                            <a:srgbClr val="000000"/>
                          </a:solidFill>
                          <a:latin typeface="Times New Roman" pitchFamily="18" charset="0"/>
                          <a:cs typeface="Times New Roman" pitchFamily="18" charset="0"/>
                        </a:rPr>
                        <a:t> Facilities </a:t>
                      </a:r>
                    </a:p>
                    <a:p>
                      <a:pPr algn="ctr" fontAlgn="b"/>
                      <a:r>
                        <a:rPr lang="en-IN" sz="2000" b="1" i="0" u="none" strike="noStrike" dirty="0" smtClean="0">
                          <a:solidFill>
                            <a:srgbClr val="000000"/>
                          </a:solidFill>
                          <a:latin typeface="Times New Roman" pitchFamily="18" charset="0"/>
                          <a:cs typeface="Times New Roman" pitchFamily="18" charset="0"/>
                        </a:rPr>
                        <a:t>(2018-19</a:t>
                      </a:r>
                      <a:r>
                        <a:rPr lang="en-IN" sz="2000" b="1" i="0" u="none" strike="noStrike" dirty="0">
                          <a:solidFill>
                            <a:srgbClr val="000000"/>
                          </a:solidFill>
                          <a:latin typeface="Times New Roman" pitchFamily="18" charset="0"/>
                          <a:cs typeface="Times New Roman" pitchFamily="18" charset="0"/>
                        </a:rPr>
                        <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en-IN" sz="2000" b="1" i="0" u="none" strike="noStrike" dirty="0">
                          <a:solidFill>
                            <a:srgbClr val="000000"/>
                          </a:solidFill>
                          <a:latin typeface="Times New Roman" pitchFamily="18" charset="0"/>
                          <a:cs typeface="Times New Roman" pitchFamily="18" charset="0"/>
                        </a:rPr>
                        <a:t>Sustained Facilities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r>
              <a:tr h="365244">
                <a:tc>
                  <a:txBody>
                    <a:bodyPr/>
                    <a:lstStyle/>
                    <a:p>
                      <a:pPr algn="l" fontAlgn="b"/>
                      <a:r>
                        <a:rPr lang="en-IN" sz="1800" b="0" i="0" u="none" strike="noStrike" dirty="0">
                          <a:solidFill>
                            <a:srgbClr val="000000"/>
                          </a:solidFill>
                          <a:latin typeface="Times New Roman" pitchFamily="18" charset="0"/>
                          <a:cs typeface="Times New Roman" pitchFamily="18" charset="0"/>
                        </a:rPr>
                        <a:t>Assam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IN" sz="1800" b="0" i="0" u="none" strike="noStrike" dirty="0">
                          <a:solidFill>
                            <a:srgbClr val="000000"/>
                          </a:solidFill>
                          <a:latin typeface="Times New Roman" pitchFamily="18" charset="0"/>
                          <a:cs typeface="Times New Roman" pitchFamily="18" charset="0"/>
                        </a:rPr>
                        <a:t>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IN" sz="1800" b="0" i="0" u="none" strike="noStrike" dirty="0">
                          <a:solidFill>
                            <a:srgbClr val="000000"/>
                          </a:solidFill>
                          <a:latin typeface="Times New Roman" pitchFamily="18" charset="0"/>
                          <a:cs typeface="Times New Roman" pitchFamily="18" charset="0"/>
                        </a:rPr>
                        <a:t>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IN" sz="1800" b="0" i="0" u="none" strike="noStrike" dirty="0">
                          <a:solidFill>
                            <a:srgbClr val="000000"/>
                          </a:solidFill>
                          <a:latin typeface="Times New Roman" pitchFamily="18" charset="0"/>
                          <a:cs typeface="Times New Roman" pitchFamily="18" charset="0"/>
                        </a:rPr>
                        <a:t>79%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65244">
                <a:tc>
                  <a:txBody>
                    <a:bodyPr/>
                    <a:lstStyle/>
                    <a:p>
                      <a:pPr algn="l" fontAlgn="b"/>
                      <a:r>
                        <a:rPr lang="en-IN" sz="1800" b="0" i="0" u="none" strike="noStrike">
                          <a:solidFill>
                            <a:srgbClr val="000000"/>
                          </a:solidFill>
                          <a:latin typeface="Times New Roman" pitchFamily="18" charset="0"/>
                          <a:cs typeface="Times New Roman" pitchFamily="18" charset="0"/>
                        </a:rPr>
                        <a:t>Gujarat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a:solidFill>
                            <a:srgbClr val="000000"/>
                          </a:solidFill>
                          <a:latin typeface="Times New Roman" pitchFamily="18" charset="0"/>
                          <a:cs typeface="Times New Roman" pitchFamily="18" charset="0"/>
                        </a:rPr>
                        <a:t>512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dirty="0">
                          <a:solidFill>
                            <a:srgbClr val="000000"/>
                          </a:solidFill>
                          <a:latin typeface="Times New Roman" pitchFamily="18" charset="0"/>
                          <a:cs typeface="Times New Roman" pitchFamily="18" charset="0"/>
                        </a:rPr>
                        <a:t>343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a:solidFill>
                            <a:srgbClr val="000000"/>
                          </a:solidFill>
                          <a:latin typeface="Times New Roman" pitchFamily="18" charset="0"/>
                          <a:cs typeface="Times New Roman" pitchFamily="18" charset="0"/>
                        </a:rPr>
                        <a:t>67%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5244">
                <a:tc>
                  <a:txBody>
                    <a:bodyPr/>
                    <a:lstStyle/>
                    <a:p>
                      <a:pPr algn="l" fontAlgn="b"/>
                      <a:r>
                        <a:rPr lang="en-IN" sz="1800" b="0" i="0" u="none" strike="noStrike">
                          <a:solidFill>
                            <a:srgbClr val="000000"/>
                          </a:solidFill>
                          <a:latin typeface="Times New Roman" pitchFamily="18" charset="0"/>
                          <a:cs typeface="Times New Roman" pitchFamily="18" charset="0"/>
                        </a:rPr>
                        <a:t>Haryana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a:solidFill>
                            <a:srgbClr val="000000"/>
                          </a:solidFill>
                          <a:latin typeface="Times New Roman" pitchFamily="18" charset="0"/>
                          <a:cs typeface="Times New Roman" pitchFamily="18" charset="0"/>
                        </a:rPr>
                        <a:t>105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a:solidFill>
                            <a:srgbClr val="000000"/>
                          </a:solidFill>
                          <a:latin typeface="Times New Roman" pitchFamily="18" charset="0"/>
                          <a:cs typeface="Times New Roman" pitchFamily="18" charset="0"/>
                        </a:rPr>
                        <a:t>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a:solidFill>
                            <a:srgbClr val="000000"/>
                          </a:solidFill>
                          <a:latin typeface="Times New Roman" pitchFamily="18" charset="0"/>
                          <a:cs typeface="Times New Roman" pitchFamily="18" charset="0"/>
                        </a:rPr>
                        <a:t>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5244">
                <a:tc>
                  <a:txBody>
                    <a:bodyPr/>
                    <a:lstStyle/>
                    <a:p>
                      <a:pPr algn="l" fontAlgn="b"/>
                      <a:r>
                        <a:rPr lang="en-IN" sz="1800" b="0" i="0" u="none" strike="noStrike">
                          <a:solidFill>
                            <a:srgbClr val="000000"/>
                          </a:solidFill>
                          <a:latin typeface="Times New Roman" pitchFamily="18" charset="0"/>
                          <a:cs typeface="Times New Roman" pitchFamily="18" charset="0"/>
                        </a:rPr>
                        <a:t>Jharkhand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a:solidFill>
                            <a:srgbClr val="000000"/>
                          </a:solidFill>
                          <a:latin typeface="Times New Roman" pitchFamily="18" charset="0"/>
                          <a:cs typeface="Times New Roman" pitchFamily="18"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a:solidFill>
                            <a:srgbClr val="000000"/>
                          </a:solidFill>
                          <a:latin typeface="Times New Roman" pitchFamily="18" charset="0"/>
                          <a:cs typeface="Times New Roman" pitchFamily="18"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a:solidFill>
                            <a:srgbClr val="000000"/>
                          </a:solidFill>
                          <a:latin typeface="Times New Roman" pitchFamily="18" charset="0"/>
                          <a:cs typeface="Times New Roman" pitchFamily="18" charset="0"/>
                        </a:rPr>
                        <a:t>60%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5244">
                <a:tc>
                  <a:txBody>
                    <a:bodyPr/>
                    <a:lstStyle/>
                    <a:p>
                      <a:pPr algn="l" fontAlgn="b"/>
                      <a:r>
                        <a:rPr lang="en-IN" sz="1800" b="0" i="0" u="none" strike="noStrike" dirty="0">
                          <a:solidFill>
                            <a:srgbClr val="000000"/>
                          </a:solidFill>
                          <a:latin typeface="Times New Roman" pitchFamily="18" charset="0"/>
                          <a:cs typeface="Times New Roman" pitchFamily="18" charset="0"/>
                        </a:rPr>
                        <a:t>Kerala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IN" sz="1800" b="0" i="0" u="none" strike="noStrike" dirty="0">
                          <a:solidFill>
                            <a:srgbClr val="000000"/>
                          </a:solidFill>
                          <a:latin typeface="Times New Roman" pitchFamily="18" charset="0"/>
                          <a:cs typeface="Times New Roman" pitchFamily="18" charset="0"/>
                        </a:rPr>
                        <a:t>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IN" sz="1800" b="0" i="0" u="none" strike="noStrike" dirty="0">
                          <a:solidFill>
                            <a:srgbClr val="000000"/>
                          </a:solidFill>
                          <a:latin typeface="Times New Roman" pitchFamily="18" charset="0"/>
                          <a:cs typeface="Times New Roman" pitchFamily="18"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IN" sz="1800" b="0" i="0" u="none" strike="noStrike">
                          <a:solidFill>
                            <a:srgbClr val="000000"/>
                          </a:solidFill>
                          <a:latin typeface="Times New Roman" pitchFamily="18" charset="0"/>
                          <a:cs typeface="Times New Roman" pitchFamily="18"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365244">
                <a:tc>
                  <a:txBody>
                    <a:bodyPr/>
                    <a:lstStyle/>
                    <a:p>
                      <a:pPr algn="l" fontAlgn="b"/>
                      <a:r>
                        <a:rPr lang="en-IN" sz="1800" b="0" i="0" u="none" strike="noStrike">
                          <a:solidFill>
                            <a:srgbClr val="000000"/>
                          </a:solidFill>
                          <a:latin typeface="Times New Roman" pitchFamily="18" charset="0"/>
                          <a:cs typeface="Times New Roman" pitchFamily="18" charset="0"/>
                        </a:rPr>
                        <a:t>Madhya Pradesh</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a:solidFill>
                            <a:srgbClr val="000000"/>
                          </a:solidFill>
                          <a:latin typeface="Times New Roman" pitchFamily="18" charset="0"/>
                          <a:cs typeface="Times New Roman" pitchFamily="18" charset="0"/>
                        </a:rPr>
                        <a:t>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a:solidFill>
                            <a:srgbClr val="000000"/>
                          </a:solidFill>
                          <a:latin typeface="Times New Roman" pitchFamily="18" charset="0"/>
                          <a:cs typeface="Times New Roman" pitchFamily="18" charset="0"/>
                        </a:rPr>
                        <a:t>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a:solidFill>
                            <a:srgbClr val="000000"/>
                          </a:solidFill>
                          <a:latin typeface="Times New Roman" pitchFamily="18" charset="0"/>
                          <a:cs typeface="Times New Roman" pitchFamily="18" charset="0"/>
                        </a:rPr>
                        <a:t>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5244">
                <a:tc>
                  <a:txBody>
                    <a:bodyPr/>
                    <a:lstStyle/>
                    <a:p>
                      <a:pPr algn="l" fontAlgn="b"/>
                      <a:r>
                        <a:rPr lang="en-IN" sz="1800" b="0" i="0" u="none" strike="noStrike" dirty="0">
                          <a:solidFill>
                            <a:srgbClr val="000000"/>
                          </a:solidFill>
                          <a:latin typeface="Times New Roman" pitchFamily="18" charset="0"/>
                          <a:cs typeface="Times New Roman" pitchFamily="18" charset="0"/>
                        </a:rPr>
                        <a:t>Mizoram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IN" sz="1800" b="0" i="0" u="none" strike="noStrike" dirty="0">
                          <a:solidFill>
                            <a:srgbClr val="000000"/>
                          </a:solidFill>
                          <a:latin typeface="Times New Roman" pitchFamily="18" charset="0"/>
                          <a:cs typeface="Times New Roman" pitchFamily="18" charset="0"/>
                        </a:rPr>
                        <a:t>54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IN" sz="1800" b="0" i="0" u="none" strike="noStrike" dirty="0">
                          <a:solidFill>
                            <a:srgbClr val="000000"/>
                          </a:solidFill>
                          <a:latin typeface="Times New Roman" pitchFamily="18" charset="0"/>
                          <a:cs typeface="Times New Roman" pitchFamily="18" charset="0"/>
                        </a:rPr>
                        <a:t>47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IN" sz="1800" b="0" i="0" u="none" strike="noStrike">
                          <a:solidFill>
                            <a:srgbClr val="000000"/>
                          </a:solidFill>
                          <a:latin typeface="Times New Roman" pitchFamily="18" charset="0"/>
                          <a:cs typeface="Times New Roman" pitchFamily="18" charset="0"/>
                        </a:rPr>
                        <a:t>87%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365244">
                <a:tc>
                  <a:txBody>
                    <a:bodyPr/>
                    <a:lstStyle/>
                    <a:p>
                      <a:pPr algn="l" fontAlgn="b"/>
                      <a:r>
                        <a:rPr lang="en-IN" sz="1800" b="0" i="0" u="none" strike="noStrike">
                          <a:solidFill>
                            <a:srgbClr val="000000"/>
                          </a:solidFill>
                          <a:latin typeface="Times New Roman" pitchFamily="18" charset="0"/>
                          <a:cs typeface="Times New Roman" pitchFamily="18" charset="0"/>
                        </a:rPr>
                        <a:t>Odisha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a:solidFill>
                            <a:srgbClr val="000000"/>
                          </a:solidFill>
                          <a:latin typeface="Times New Roman" pitchFamily="18" charset="0"/>
                          <a:cs typeface="Times New Roman" pitchFamily="18" charset="0"/>
                        </a:rPr>
                        <a:t>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a:solidFill>
                            <a:srgbClr val="000000"/>
                          </a:solidFill>
                          <a:latin typeface="Times New Roman" pitchFamily="18" charset="0"/>
                          <a:cs typeface="Times New Roman" pitchFamily="18" charset="0"/>
                        </a:rPr>
                        <a:t>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a:solidFill>
                            <a:srgbClr val="000000"/>
                          </a:solidFill>
                          <a:latin typeface="Times New Roman" pitchFamily="18" charset="0"/>
                          <a:cs typeface="Times New Roman" pitchFamily="18" charset="0"/>
                        </a:rPr>
                        <a:t>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5244">
                <a:tc>
                  <a:txBody>
                    <a:bodyPr/>
                    <a:lstStyle/>
                    <a:p>
                      <a:pPr algn="l" fontAlgn="b"/>
                      <a:r>
                        <a:rPr lang="en-IN" sz="1800" b="0" i="0" u="none" strike="noStrike">
                          <a:solidFill>
                            <a:srgbClr val="000000"/>
                          </a:solidFill>
                          <a:latin typeface="Times New Roman" pitchFamily="18" charset="0"/>
                          <a:cs typeface="Times New Roman" pitchFamily="18" charset="0"/>
                        </a:rPr>
                        <a:t>Rajasthan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a:solidFill>
                            <a:srgbClr val="000000"/>
                          </a:solidFill>
                          <a:latin typeface="Times New Roman" pitchFamily="18" charset="0"/>
                          <a:cs typeface="Times New Roman" pitchFamily="18" charset="0"/>
                        </a:rPr>
                        <a:t>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a:solidFill>
                            <a:srgbClr val="000000"/>
                          </a:solidFill>
                          <a:latin typeface="Times New Roman" pitchFamily="18" charset="0"/>
                          <a:cs typeface="Times New Roman" pitchFamily="18" charset="0"/>
                        </a:rPr>
                        <a:t>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a:solidFill>
                            <a:srgbClr val="000000"/>
                          </a:solidFill>
                          <a:latin typeface="Times New Roman" pitchFamily="18" charset="0"/>
                          <a:cs typeface="Times New Roman" pitchFamily="18" charset="0"/>
                        </a:rPr>
                        <a:t>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5244">
                <a:tc>
                  <a:txBody>
                    <a:bodyPr/>
                    <a:lstStyle/>
                    <a:p>
                      <a:pPr algn="l" fontAlgn="b"/>
                      <a:r>
                        <a:rPr lang="en-IN" sz="1800" b="0" i="0" u="none" strike="noStrike" dirty="0" err="1">
                          <a:solidFill>
                            <a:srgbClr val="000000"/>
                          </a:solidFill>
                          <a:latin typeface="Times New Roman" pitchFamily="18" charset="0"/>
                          <a:cs typeface="Times New Roman" pitchFamily="18" charset="0"/>
                        </a:rPr>
                        <a:t>Telangana</a:t>
                      </a:r>
                      <a:endParaRPr lang="en-IN" sz="1800" b="0" i="0" u="none" strike="noStrike" dirty="0">
                        <a:solidFill>
                          <a:srgbClr val="000000"/>
                        </a:solidFill>
                        <a:latin typeface="Times New Roman" pitchFamily="18" charset="0"/>
                        <a:cs typeface="Times New Roman"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IN" sz="1800" b="0" i="0" u="none" strike="noStrike" dirty="0">
                          <a:solidFill>
                            <a:srgbClr val="000000"/>
                          </a:solidFill>
                          <a:latin typeface="Times New Roman" pitchFamily="18" charset="0"/>
                          <a:cs typeface="Times New Roman" pitchFamily="18" charset="0"/>
                        </a:rPr>
                        <a:t>54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IN" sz="1800" b="0" i="0" u="none" strike="noStrike" dirty="0">
                          <a:solidFill>
                            <a:srgbClr val="000000"/>
                          </a:solidFill>
                          <a:latin typeface="Times New Roman" pitchFamily="18" charset="0"/>
                          <a:cs typeface="Times New Roman" pitchFamily="18"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IN" sz="1800" b="0" i="0" u="none" strike="noStrike">
                          <a:solidFill>
                            <a:srgbClr val="000000"/>
                          </a:solidFill>
                          <a:latin typeface="Times New Roman" pitchFamily="18" charset="0"/>
                          <a:cs typeface="Times New Roman" pitchFamily="18"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365244">
                <a:tc>
                  <a:txBody>
                    <a:bodyPr/>
                    <a:lstStyle/>
                    <a:p>
                      <a:pPr algn="l" fontAlgn="b"/>
                      <a:r>
                        <a:rPr lang="en-IN" sz="1800" b="0" i="0" u="none" strike="noStrike">
                          <a:solidFill>
                            <a:srgbClr val="000000"/>
                          </a:solidFill>
                          <a:latin typeface="Times New Roman" pitchFamily="18" charset="0"/>
                          <a:cs typeface="Times New Roman" pitchFamily="18" charset="0"/>
                        </a:rPr>
                        <a:t>Uttarakhand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a:solidFill>
                            <a:srgbClr val="000000"/>
                          </a:solidFill>
                          <a:latin typeface="Times New Roman" pitchFamily="18" charset="0"/>
                          <a:cs typeface="Times New Roman" pitchFamily="18" charset="0"/>
                        </a:rPr>
                        <a:t>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a:solidFill>
                            <a:srgbClr val="000000"/>
                          </a:solidFill>
                          <a:latin typeface="Times New Roman" pitchFamily="18" charset="0"/>
                          <a:cs typeface="Times New Roman" pitchFamily="18" charset="0"/>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a:solidFill>
                            <a:srgbClr val="000000"/>
                          </a:solidFill>
                          <a:latin typeface="Times New Roman" pitchFamily="18" charset="0"/>
                          <a:cs typeface="Times New Roman" pitchFamily="18" charset="0"/>
                        </a:rPr>
                        <a:t>64%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4468">
                <a:tc>
                  <a:txBody>
                    <a:bodyPr/>
                    <a:lstStyle/>
                    <a:p>
                      <a:pPr algn="l" fontAlgn="b"/>
                      <a:r>
                        <a:rPr lang="en-IN" sz="2000" b="1" i="0" u="none" strike="noStrike" dirty="0">
                          <a:solidFill>
                            <a:srgbClr val="000000"/>
                          </a:solidFill>
                          <a:latin typeface="Times New Roman" pitchFamily="18" charset="0"/>
                          <a:cs typeface="Times New Roman" pitchFamily="18" charset="0"/>
                        </a:rPr>
                        <a:t>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IN" sz="2000" b="1" i="0" u="none" strike="noStrike" dirty="0">
                          <a:solidFill>
                            <a:srgbClr val="000000"/>
                          </a:solidFill>
                          <a:latin typeface="Times New Roman" pitchFamily="18" charset="0"/>
                          <a:cs typeface="Times New Roman" pitchFamily="18" charset="0"/>
                        </a:rPr>
                        <a:t>874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IN" sz="2000" b="1" i="0" u="none" strike="noStrike" dirty="0">
                          <a:solidFill>
                            <a:srgbClr val="000000"/>
                          </a:solidFill>
                          <a:latin typeface="Times New Roman" pitchFamily="18" charset="0"/>
                          <a:cs typeface="Times New Roman" pitchFamily="18" charset="0"/>
                        </a:rPr>
                        <a:t>480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IN" sz="2000" b="1" i="0" u="none" strike="noStrike" dirty="0">
                          <a:solidFill>
                            <a:srgbClr val="000000"/>
                          </a:solidFill>
                          <a:latin typeface="Times New Roman" pitchFamily="18" charset="0"/>
                          <a:cs typeface="Times New Roman" pitchFamily="18" charset="0"/>
                        </a:rPr>
                        <a:t>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bl>
          </a:graphicData>
        </a:graphic>
      </p:graphicFrame>
      <p:sp>
        <p:nvSpPr>
          <p:cNvPr id="11" name="TextBox 10"/>
          <p:cNvSpPr txBox="1"/>
          <p:nvPr/>
        </p:nvSpPr>
        <p:spPr>
          <a:xfrm>
            <a:off x="9080939" y="2286000"/>
            <a:ext cx="2617076" cy="2585323"/>
          </a:xfrm>
          <a:prstGeom prst="rect">
            <a:avLst/>
          </a:prstGeom>
          <a:noFill/>
        </p:spPr>
        <p:txBody>
          <a:bodyPr wrap="square" rtlCol="0">
            <a:spAutoFit/>
          </a:bodyPr>
          <a:lstStyle/>
          <a:p>
            <a:pPr algn="just"/>
            <a:r>
              <a:rPr lang="en-IN" b="1" dirty="0" smtClean="0">
                <a:latin typeface="Times New Roman" pitchFamily="18" charset="0"/>
                <a:cs typeface="Times New Roman" pitchFamily="18" charset="0"/>
              </a:rPr>
              <a:t>Mizoram holds the highest sustainability at 87%. </a:t>
            </a:r>
          </a:p>
          <a:p>
            <a:pPr algn="just"/>
            <a:endParaRPr lang="en-IN" b="1" dirty="0" smtClean="0">
              <a:latin typeface="Times New Roman" pitchFamily="18" charset="0"/>
              <a:cs typeface="Times New Roman" pitchFamily="18" charset="0"/>
            </a:endParaRPr>
          </a:p>
          <a:p>
            <a:pPr algn="just"/>
            <a:r>
              <a:rPr lang="en-IN" b="1" dirty="0" smtClean="0">
                <a:latin typeface="Times New Roman" pitchFamily="18" charset="0"/>
                <a:cs typeface="Times New Roman" pitchFamily="18" charset="0"/>
              </a:rPr>
              <a:t>But also, Mizoram is comparatively a smaller state with lower density of population as well and 8 districts in total.</a:t>
            </a:r>
            <a:endParaRPr lang="en-IN" b="1" dirty="0">
              <a:latin typeface="Times New Roman" pitchFamily="18" charset="0"/>
              <a:cs typeface="Times New Roman" pitchFamily="18" charset="0"/>
            </a:endParaRPr>
          </a:p>
        </p:txBody>
      </p:sp>
    </p:spTree>
    <p:extLst>
      <p:ext uri="{BB962C8B-B14F-4D97-AF65-F5344CB8AC3E}">
        <p14:creationId xmlns="" xmlns:p14="http://schemas.microsoft.com/office/powerpoint/2010/main" val="23727660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1858" y="713984"/>
            <a:ext cx="12167616" cy="12526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Title 1"/>
          <p:cNvSpPr txBox="1">
            <a:spLocks/>
          </p:cNvSpPr>
          <p:nvPr/>
        </p:nvSpPr>
        <p:spPr>
          <a:xfrm>
            <a:off x="0" y="252249"/>
            <a:ext cx="12192000" cy="96547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lumMod val="85000"/>
                    <a:lumOff val="15000"/>
                  </a:schemeClr>
                </a:solidFill>
                <a:latin typeface="+mj-lt"/>
                <a:ea typeface="+mj-ea"/>
                <a:cs typeface="+mj-cs"/>
              </a:defRPr>
            </a:lvl1pPr>
          </a:lstStyle>
          <a:p>
            <a:r>
              <a:rPr lang="en-IN" dirty="0" smtClean="0"/>
              <a:t>Results and Discussion : Objective 2</a:t>
            </a:r>
          </a:p>
          <a:p>
            <a:endParaRPr lang="en-IN" dirty="0"/>
          </a:p>
        </p:txBody>
      </p:sp>
      <p:graphicFrame>
        <p:nvGraphicFramePr>
          <p:cNvPr id="10" name="Table 9"/>
          <p:cNvGraphicFramePr>
            <a:graphicFrameLocks noGrp="1"/>
          </p:cNvGraphicFramePr>
          <p:nvPr/>
        </p:nvGraphicFramePr>
        <p:xfrm>
          <a:off x="1340069" y="1473355"/>
          <a:ext cx="9033641" cy="3019816"/>
        </p:xfrm>
        <a:graphic>
          <a:graphicData uri="http://schemas.openxmlformats.org/drawingml/2006/table">
            <a:tbl>
              <a:tblPr/>
              <a:tblGrid>
                <a:gridCol w="2762331"/>
                <a:gridCol w="1980413"/>
                <a:gridCol w="1929633"/>
                <a:gridCol w="2361264"/>
              </a:tblGrid>
              <a:tr h="624207">
                <a:tc gridSpan="4">
                  <a:txBody>
                    <a:bodyPr/>
                    <a:lstStyle/>
                    <a:p>
                      <a:pPr algn="ctr" fontAlgn="b"/>
                      <a:r>
                        <a:rPr lang="en-IN" sz="2400" b="1" i="0" u="none" strike="noStrike" dirty="0">
                          <a:solidFill>
                            <a:srgbClr val="000000"/>
                          </a:solidFill>
                          <a:latin typeface="Calibri" pitchFamily="34" charset="0"/>
                        </a:rPr>
                        <a:t>Facility Type (Sustainability)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hMerge="1">
                  <a:txBody>
                    <a:bodyPr/>
                    <a:lstStyle/>
                    <a:p>
                      <a:endParaRPr lang="en-IN"/>
                    </a:p>
                  </a:txBody>
                  <a:tcPr/>
                </a:tc>
                <a:tc hMerge="1">
                  <a:txBody>
                    <a:bodyPr/>
                    <a:lstStyle/>
                    <a:p>
                      <a:endParaRPr lang="en-IN"/>
                    </a:p>
                  </a:txBody>
                  <a:tcPr/>
                </a:tc>
                <a:tc hMerge="1">
                  <a:txBody>
                    <a:bodyPr/>
                    <a:lstStyle/>
                    <a:p>
                      <a:endParaRPr lang="en-IN"/>
                    </a:p>
                  </a:txBody>
                  <a:tcPr/>
                </a:tc>
              </a:tr>
              <a:tr h="624207">
                <a:tc>
                  <a:txBody>
                    <a:bodyPr/>
                    <a:lstStyle/>
                    <a:p>
                      <a:pPr algn="ctr" fontAlgn="b"/>
                      <a:r>
                        <a:rPr lang="en-IN" sz="2000" b="1" i="0" u="none" strike="noStrike" dirty="0">
                          <a:solidFill>
                            <a:srgbClr val="000000"/>
                          </a:solidFill>
                          <a:latin typeface="Calibri" pitchFamily="34" charset="0"/>
                        </a:rPr>
                        <a:t>Year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IN" sz="2000" b="1" i="0" u="none" strike="noStrike" dirty="0">
                          <a:solidFill>
                            <a:srgbClr val="000000"/>
                          </a:solidFill>
                          <a:latin typeface="Calibri" pitchFamily="34" charset="0"/>
                        </a:rPr>
                        <a:t>DH</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IN" sz="2000" b="1" i="0" u="none" strike="noStrike" dirty="0">
                          <a:solidFill>
                            <a:srgbClr val="000000"/>
                          </a:solidFill>
                          <a:latin typeface="Calibri" pitchFamily="34" charset="0"/>
                        </a:rPr>
                        <a:t>SDH/CHC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IN" sz="2000" b="1" i="0" u="none" strike="noStrike" dirty="0">
                          <a:solidFill>
                            <a:srgbClr val="000000"/>
                          </a:solidFill>
                          <a:latin typeface="Calibri" pitchFamily="34" charset="0"/>
                        </a:rPr>
                        <a:t>PHC/UPHC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624207">
                <a:tc>
                  <a:txBody>
                    <a:bodyPr/>
                    <a:lstStyle/>
                    <a:p>
                      <a:pPr algn="l" fontAlgn="b"/>
                      <a:r>
                        <a:rPr lang="en-IN" sz="1800" b="0" i="0" u="none" strike="noStrike" dirty="0" smtClean="0">
                          <a:solidFill>
                            <a:srgbClr val="000000"/>
                          </a:solidFill>
                          <a:latin typeface="Times New Roman" pitchFamily="18" charset="0"/>
                          <a:cs typeface="Times New Roman" pitchFamily="18" charset="0"/>
                        </a:rPr>
                        <a:t>Number of facilities awarded in 2016-17</a:t>
                      </a:r>
                      <a:endParaRPr lang="en-IN" sz="1800" b="0" i="0" u="none" strike="noStrike" dirty="0">
                        <a:solidFill>
                          <a:srgbClr val="000000"/>
                        </a:solidFill>
                        <a:latin typeface="Times New Roman" pitchFamily="18" charset="0"/>
                        <a:cs typeface="Times New Roman"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dirty="0">
                          <a:solidFill>
                            <a:srgbClr val="000000"/>
                          </a:solidFill>
                          <a:latin typeface="Times New Roman" pitchFamily="18" charset="0"/>
                          <a:cs typeface="Times New Roman" pitchFamily="18" charset="0"/>
                        </a:rPr>
                        <a:t>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dirty="0">
                          <a:solidFill>
                            <a:srgbClr val="000000"/>
                          </a:solidFill>
                          <a:latin typeface="Times New Roman" pitchFamily="18" charset="0"/>
                          <a:cs typeface="Times New Roman" pitchFamily="18" charset="0"/>
                        </a:rPr>
                        <a:t>205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dirty="0">
                          <a:solidFill>
                            <a:srgbClr val="000000"/>
                          </a:solidFill>
                          <a:latin typeface="Times New Roman" pitchFamily="18" charset="0"/>
                          <a:cs typeface="Times New Roman" pitchFamily="18" charset="0"/>
                        </a:rPr>
                        <a:t>572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24207">
                <a:tc>
                  <a:txBody>
                    <a:bodyPr/>
                    <a:lstStyle/>
                    <a:p>
                      <a:pPr algn="l" fontAlgn="b"/>
                      <a:r>
                        <a:rPr lang="en-IN" sz="1800" b="0" i="0" u="none" strike="noStrike" dirty="0" smtClean="0">
                          <a:solidFill>
                            <a:srgbClr val="000000"/>
                          </a:solidFill>
                          <a:latin typeface="Times New Roman" pitchFamily="18" charset="0"/>
                          <a:cs typeface="Times New Roman" pitchFamily="18" charset="0"/>
                        </a:rPr>
                        <a:t>Number</a:t>
                      </a:r>
                      <a:r>
                        <a:rPr lang="en-IN" sz="1800" b="0" i="0" u="none" strike="noStrike" baseline="0" dirty="0" smtClean="0">
                          <a:solidFill>
                            <a:srgbClr val="000000"/>
                          </a:solidFill>
                          <a:latin typeface="Times New Roman" pitchFamily="18" charset="0"/>
                          <a:cs typeface="Times New Roman" pitchFamily="18" charset="0"/>
                        </a:rPr>
                        <a:t> of facilities also su</a:t>
                      </a:r>
                      <a:r>
                        <a:rPr lang="en-IN" sz="1800" b="0" i="0" u="none" strike="noStrike" dirty="0" smtClean="0">
                          <a:solidFill>
                            <a:srgbClr val="000000"/>
                          </a:solidFill>
                          <a:latin typeface="Times New Roman" pitchFamily="18" charset="0"/>
                          <a:cs typeface="Times New Roman" pitchFamily="18" charset="0"/>
                        </a:rPr>
                        <a:t>staining</a:t>
                      </a:r>
                      <a:r>
                        <a:rPr lang="en-IN" sz="1800" b="0" i="0" u="none" strike="noStrike" baseline="0" dirty="0" smtClean="0">
                          <a:solidFill>
                            <a:srgbClr val="000000"/>
                          </a:solidFill>
                          <a:latin typeface="Times New Roman" pitchFamily="18" charset="0"/>
                          <a:cs typeface="Times New Roman" pitchFamily="18" charset="0"/>
                        </a:rPr>
                        <a:t> </a:t>
                      </a:r>
                      <a:r>
                        <a:rPr lang="en-IN" sz="1800" b="0" i="0" u="none" strike="noStrike" dirty="0" smtClean="0">
                          <a:solidFill>
                            <a:srgbClr val="000000"/>
                          </a:solidFill>
                          <a:latin typeface="Times New Roman" pitchFamily="18" charset="0"/>
                          <a:cs typeface="Times New Roman" pitchFamily="18" charset="0"/>
                        </a:rPr>
                        <a:t>in</a:t>
                      </a:r>
                      <a:r>
                        <a:rPr lang="en-IN" sz="1800" b="0" i="0" u="none" strike="noStrike" baseline="0" dirty="0" smtClean="0">
                          <a:solidFill>
                            <a:srgbClr val="000000"/>
                          </a:solidFill>
                          <a:latin typeface="Times New Roman" pitchFamily="18" charset="0"/>
                          <a:cs typeface="Times New Roman" pitchFamily="18" charset="0"/>
                        </a:rPr>
                        <a:t> 2018-19</a:t>
                      </a:r>
                      <a:endParaRPr lang="en-IN" sz="1800" b="0" i="0" u="none" strike="noStrike" dirty="0">
                        <a:solidFill>
                          <a:srgbClr val="000000"/>
                        </a:solidFill>
                        <a:latin typeface="Times New Roman" pitchFamily="18" charset="0"/>
                        <a:cs typeface="Times New Roman"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dirty="0">
                          <a:solidFill>
                            <a:srgbClr val="000000"/>
                          </a:solidFill>
                          <a:latin typeface="Times New Roman" pitchFamily="18" charset="0"/>
                          <a:cs typeface="Times New Roman" pitchFamily="18" charset="0"/>
                        </a:rPr>
                        <a:t>53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dirty="0">
                          <a:solidFill>
                            <a:srgbClr val="000000"/>
                          </a:solidFill>
                          <a:latin typeface="Times New Roman" pitchFamily="18" charset="0"/>
                          <a:cs typeface="Times New Roman" pitchFamily="18" charset="0"/>
                        </a:rPr>
                        <a:t>113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800" b="0" i="0" u="none" strike="noStrike" dirty="0" smtClean="0">
                          <a:solidFill>
                            <a:srgbClr val="000000"/>
                          </a:solidFill>
                          <a:latin typeface="Times New Roman" pitchFamily="18" charset="0"/>
                          <a:cs typeface="Times New Roman" pitchFamily="18" charset="0"/>
                        </a:rPr>
                        <a:t>314</a:t>
                      </a:r>
                      <a:endParaRPr lang="en-IN" sz="1800" b="0" i="0" u="none" strike="noStrike" dirty="0">
                        <a:solidFill>
                          <a:srgbClr val="000000"/>
                        </a:solidFill>
                        <a:latin typeface="Times New Roman" pitchFamily="18" charset="0"/>
                        <a:cs typeface="Times New Roman"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22988">
                <a:tc>
                  <a:txBody>
                    <a:bodyPr/>
                    <a:lstStyle/>
                    <a:p>
                      <a:pPr algn="l" fontAlgn="b"/>
                      <a:r>
                        <a:rPr lang="en-IN" sz="2000" b="1" i="0" u="none" strike="noStrike" dirty="0">
                          <a:solidFill>
                            <a:srgbClr val="000000"/>
                          </a:solidFill>
                          <a:latin typeface="Times New Roman" pitchFamily="18" charset="0"/>
                          <a:cs typeface="Times New Roman" pitchFamily="18" charset="0"/>
                        </a:rPr>
                        <a:t>Sustained </a:t>
                      </a:r>
                      <a:r>
                        <a:rPr lang="en-IN" sz="2000" b="1" i="0" u="none" strike="noStrike" dirty="0" smtClean="0">
                          <a:solidFill>
                            <a:srgbClr val="000000"/>
                          </a:solidFill>
                          <a:latin typeface="Times New Roman" pitchFamily="18" charset="0"/>
                          <a:cs typeface="Times New Roman" pitchFamily="18" charset="0"/>
                        </a:rPr>
                        <a:t> Facilities</a:t>
                      </a:r>
                      <a:r>
                        <a:rPr lang="en-IN" sz="2000" b="1" i="0" u="none" strike="noStrike" baseline="0" dirty="0" smtClean="0">
                          <a:solidFill>
                            <a:srgbClr val="000000"/>
                          </a:solidFill>
                          <a:latin typeface="Times New Roman" pitchFamily="18" charset="0"/>
                          <a:cs typeface="Times New Roman" pitchFamily="18" charset="0"/>
                        </a:rPr>
                        <a:t> </a:t>
                      </a:r>
                      <a:r>
                        <a:rPr lang="en-IN" sz="2000" b="1" i="0" u="none" strike="noStrike" dirty="0" smtClean="0">
                          <a:solidFill>
                            <a:srgbClr val="000000"/>
                          </a:solidFill>
                          <a:latin typeface="Times New Roman" pitchFamily="18" charset="0"/>
                          <a:cs typeface="Times New Roman" pitchFamily="18" charset="0"/>
                        </a:rPr>
                        <a:t>(%)</a:t>
                      </a:r>
                      <a:endParaRPr lang="en-IN" sz="2000" b="1" i="0" u="none" strike="noStrike" dirty="0">
                        <a:solidFill>
                          <a:srgbClr val="000000"/>
                        </a:solidFill>
                        <a:latin typeface="Times New Roman" pitchFamily="18" charset="0"/>
                        <a:cs typeface="Times New Roman"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IN" sz="2000" b="1" i="0" u="none" strike="noStrike" dirty="0">
                          <a:solidFill>
                            <a:srgbClr val="000000"/>
                          </a:solidFill>
                          <a:latin typeface="Times New Roman" pitchFamily="18" charset="0"/>
                          <a:cs typeface="Times New Roman" pitchFamily="18" charset="0"/>
                        </a:rPr>
                        <a:t>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IN" sz="2000" b="1" i="0" u="none" strike="noStrike" dirty="0">
                          <a:solidFill>
                            <a:srgbClr val="000000"/>
                          </a:solidFill>
                          <a:latin typeface="Times New Roman" pitchFamily="18" charset="0"/>
                          <a:cs typeface="Times New Roman" pitchFamily="18" charset="0"/>
                        </a:rPr>
                        <a:t>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IN" sz="2000" b="1" i="0" u="none" strike="noStrike" dirty="0" smtClean="0">
                          <a:solidFill>
                            <a:srgbClr val="000000"/>
                          </a:solidFill>
                          <a:latin typeface="Times New Roman" pitchFamily="18" charset="0"/>
                          <a:cs typeface="Times New Roman" pitchFamily="18" charset="0"/>
                        </a:rPr>
                        <a:t>55%</a:t>
                      </a:r>
                      <a:endParaRPr lang="en-IN" sz="2000" b="1" i="0" u="none" strike="noStrike" dirty="0">
                        <a:solidFill>
                          <a:srgbClr val="000000"/>
                        </a:solidFill>
                        <a:latin typeface="Times New Roman" pitchFamily="18" charset="0"/>
                        <a:cs typeface="Times New Roman"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bl>
          </a:graphicData>
        </a:graphic>
      </p:graphicFrame>
      <p:sp>
        <p:nvSpPr>
          <p:cNvPr id="8" name="TextBox 7"/>
          <p:cNvSpPr txBox="1"/>
          <p:nvPr/>
        </p:nvSpPr>
        <p:spPr>
          <a:xfrm>
            <a:off x="914400" y="4918841"/>
            <a:ext cx="10247586" cy="1015663"/>
          </a:xfrm>
          <a:prstGeom prst="rect">
            <a:avLst/>
          </a:prstGeom>
          <a:noFill/>
        </p:spPr>
        <p:txBody>
          <a:bodyPr wrap="square" rtlCol="0">
            <a:spAutoFit/>
          </a:bodyPr>
          <a:lstStyle/>
          <a:p>
            <a:pPr algn="just">
              <a:buFont typeface="Arial" pitchFamily="34" charset="0"/>
              <a:buChar char="•"/>
            </a:pPr>
            <a:r>
              <a:rPr lang="en-IN" sz="2000" dirty="0" smtClean="0">
                <a:latin typeface="Times New Roman" pitchFamily="18" charset="0"/>
                <a:cs typeface="Times New Roman" pitchFamily="18" charset="0"/>
              </a:rPr>
              <a:t>All level of facilities show equal percentage of sustainability overall (in terms of number of facilities</a:t>
            </a:r>
            <a:r>
              <a:rPr lang="en-IN" sz="2000" dirty="0" smtClean="0">
                <a:latin typeface="Times New Roman" pitchFamily="18" charset="0"/>
                <a:cs typeface="Times New Roman" pitchFamily="18" charset="0"/>
              </a:rPr>
              <a:t>) </a:t>
            </a:r>
          </a:p>
          <a:p>
            <a:pPr algn="just">
              <a:buFont typeface="Arial" pitchFamily="34" charset="0"/>
              <a:buChar char="•"/>
            </a:pPr>
            <a:r>
              <a:rPr lang="en-IN" sz="2000" dirty="0" smtClean="0">
                <a:latin typeface="Times New Roman" pitchFamily="18" charset="0"/>
                <a:cs typeface="Times New Roman" pitchFamily="18" charset="0"/>
              </a:rPr>
              <a:t>Though</a:t>
            </a:r>
            <a:r>
              <a:rPr lang="en-IN" sz="2000" dirty="0" smtClean="0">
                <a:latin typeface="Times New Roman" pitchFamily="18" charset="0"/>
                <a:cs typeface="Times New Roman" pitchFamily="18" charset="0"/>
              </a:rPr>
              <a:t>, state-specific variations are seen </a:t>
            </a:r>
            <a:r>
              <a:rPr lang="en-IN" sz="2000" dirty="0" smtClean="0">
                <a:latin typeface="Times New Roman" pitchFamily="18" charset="0"/>
                <a:cs typeface="Times New Roman" pitchFamily="18" charset="0"/>
              </a:rPr>
              <a:t>(Annexure 1)</a:t>
            </a:r>
            <a:endParaRPr lang="en-IN"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23727660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1858" y="713984"/>
            <a:ext cx="12167616" cy="12526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Title 1"/>
          <p:cNvSpPr txBox="1">
            <a:spLocks/>
          </p:cNvSpPr>
          <p:nvPr/>
        </p:nvSpPr>
        <p:spPr>
          <a:xfrm>
            <a:off x="0" y="0"/>
            <a:ext cx="12192000" cy="96547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lumMod val="85000"/>
                    <a:lumOff val="15000"/>
                  </a:schemeClr>
                </a:solidFill>
                <a:latin typeface="+mj-lt"/>
                <a:ea typeface="+mj-ea"/>
                <a:cs typeface="+mj-cs"/>
              </a:defRPr>
            </a:lvl1pPr>
          </a:lstStyle>
          <a:p>
            <a:r>
              <a:rPr lang="en-IN" dirty="0" smtClean="0"/>
              <a:t>Results and Discussion: Objective 2</a:t>
            </a:r>
            <a:endParaRPr lang="en-IN" dirty="0"/>
          </a:p>
        </p:txBody>
      </p:sp>
      <p:pic>
        <p:nvPicPr>
          <p:cNvPr id="8194" name="Picture 2"/>
          <p:cNvPicPr>
            <a:picLocks noChangeAspect="1" noChangeArrowheads="1"/>
          </p:cNvPicPr>
          <p:nvPr/>
        </p:nvPicPr>
        <p:blipFill>
          <a:blip r:embed="rId2"/>
          <a:srcRect/>
          <a:stretch>
            <a:fillRect/>
          </a:stretch>
        </p:blipFill>
        <p:spPr bwMode="auto">
          <a:xfrm>
            <a:off x="0" y="851338"/>
            <a:ext cx="9339262" cy="5706954"/>
          </a:xfrm>
          <a:prstGeom prst="rect">
            <a:avLst/>
          </a:prstGeom>
          <a:noFill/>
          <a:ln w="9525">
            <a:noFill/>
            <a:miter lim="800000"/>
            <a:headEnd/>
            <a:tailEnd/>
          </a:ln>
          <a:effectLst/>
        </p:spPr>
      </p:pic>
      <p:sp>
        <p:nvSpPr>
          <p:cNvPr id="9" name="TextBox 8"/>
          <p:cNvSpPr txBox="1"/>
          <p:nvPr/>
        </p:nvSpPr>
        <p:spPr>
          <a:xfrm>
            <a:off x="9522373" y="2207172"/>
            <a:ext cx="2412124" cy="3139321"/>
          </a:xfrm>
          <a:prstGeom prst="rect">
            <a:avLst/>
          </a:prstGeom>
          <a:noFill/>
        </p:spPr>
        <p:txBody>
          <a:bodyPr wrap="square" rtlCol="0">
            <a:spAutoFit/>
          </a:bodyPr>
          <a:lstStyle/>
          <a:p>
            <a:r>
              <a:rPr lang="en-IN" b="1" dirty="0" smtClean="0">
                <a:latin typeface="Times New Roman" pitchFamily="18" charset="0"/>
                <a:cs typeface="Times New Roman" pitchFamily="18" charset="0"/>
              </a:rPr>
              <a:t>Mean = 71.9</a:t>
            </a:r>
          </a:p>
          <a:p>
            <a:endParaRPr lang="en-IN" b="1" dirty="0" smtClean="0">
              <a:latin typeface="Times New Roman" pitchFamily="18" charset="0"/>
              <a:cs typeface="Times New Roman" pitchFamily="18" charset="0"/>
            </a:endParaRPr>
          </a:p>
          <a:p>
            <a:r>
              <a:rPr lang="en-IN" b="1" dirty="0" smtClean="0">
                <a:latin typeface="Times New Roman" pitchFamily="18" charset="0"/>
                <a:cs typeface="Times New Roman" pitchFamily="18" charset="0"/>
              </a:rPr>
              <a:t>Upper Control Limit </a:t>
            </a:r>
          </a:p>
          <a:p>
            <a:r>
              <a:rPr lang="en-IN" b="1" dirty="0" smtClean="0">
                <a:latin typeface="Times New Roman" pitchFamily="18" charset="0"/>
                <a:cs typeface="Times New Roman" pitchFamily="18" charset="0"/>
              </a:rPr>
              <a:t>= 93.5</a:t>
            </a:r>
          </a:p>
          <a:p>
            <a:endParaRPr lang="en-IN" b="1" dirty="0" smtClean="0">
              <a:latin typeface="Times New Roman" pitchFamily="18" charset="0"/>
              <a:cs typeface="Times New Roman" pitchFamily="18" charset="0"/>
            </a:endParaRPr>
          </a:p>
          <a:p>
            <a:r>
              <a:rPr lang="en-IN" b="1" dirty="0" smtClean="0">
                <a:latin typeface="Times New Roman" pitchFamily="18" charset="0"/>
                <a:cs typeface="Times New Roman" pitchFamily="18" charset="0"/>
              </a:rPr>
              <a:t>Lower Control Limit = 50.2</a:t>
            </a:r>
          </a:p>
          <a:p>
            <a:endParaRPr lang="en-IN" b="1" dirty="0" smtClean="0">
              <a:latin typeface="Times New Roman" pitchFamily="18" charset="0"/>
              <a:cs typeface="Times New Roman" pitchFamily="18" charset="0"/>
            </a:endParaRPr>
          </a:p>
          <a:p>
            <a:r>
              <a:rPr lang="en-IN" b="1" dirty="0" smtClean="0">
                <a:latin typeface="Times New Roman" pitchFamily="18" charset="0"/>
                <a:cs typeface="Times New Roman" pitchFamily="18" charset="0"/>
              </a:rPr>
              <a:t>Note: 14 overall scores beyond the upper control line</a:t>
            </a:r>
            <a:endParaRPr lang="en-IN" b="1" dirty="0">
              <a:latin typeface="Times New Roman" pitchFamily="18" charset="0"/>
              <a:cs typeface="Times New Roman" pitchFamily="18" charset="0"/>
            </a:endParaRPr>
          </a:p>
        </p:txBody>
      </p:sp>
    </p:spTree>
    <p:extLst>
      <p:ext uri="{BB962C8B-B14F-4D97-AF65-F5344CB8AC3E}">
        <p14:creationId xmlns="" xmlns:p14="http://schemas.microsoft.com/office/powerpoint/2010/main" val="29647343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1858" y="713984"/>
            <a:ext cx="12167616" cy="12526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Title 1"/>
          <p:cNvSpPr txBox="1">
            <a:spLocks/>
          </p:cNvSpPr>
          <p:nvPr/>
        </p:nvSpPr>
        <p:spPr>
          <a:xfrm>
            <a:off x="0" y="0"/>
            <a:ext cx="12192000" cy="96547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lumMod val="85000"/>
                    <a:lumOff val="15000"/>
                  </a:schemeClr>
                </a:solidFill>
                <a:latin typeface="+mj-lt"/>
                <a:ea typeface="+mj-ea"/>
                <a:cs typeface="+mj-cs"/>
              </a:defRPr>
            </a:lvl1pPr>
          </a:lstStyle>
          <a:p>
            <a:r>
              <a:rPr lang="en-IN" dirty="0" smtClean="0"/>
              <a:t>Results and Discussion: Objective 2</a:t>
            </a:r>
            <a:endParaRPr lang="en-IN" dirty="0"/>
          </a:p>
        </p:txBody>
      </p:sp>
      <p:pic>
        <p:nvPicPr>
          <p:cNvPr id="7169" name="Picture 1"/>
          <p:cNvPicPr>
            <a:picLocks noChangeAspect="1" noChangeArrowheads="1"/>
          </p:cNvPicPr>
          <p:nvPr/>
        </p:nvPicPr>
        <p:blipFill>
          <a:blip r:embed="rId2"/>
          <a:srcRect/>
          <a:stretch>
            <a:fillRect/>
          </a:stretch>
        </p:blipFill>
        <p:spPr bwMode="auto">
          <a:xfrm>
            <a:off x="0" y="847505"/>
            <a:ext cx="9412014" cy="5616357"/>
          </a:xfrm>
          <a:prstGeom prst="rect">
            <a:avLst/>
          </a:prstGeom>
          <a:noFill/>
          <a:ln w="9525">
            <a:noFill/>
            <a:miter lim="800000"/>
            <a:headEnd/>
            <a:tailEnd/>
          </a:ln>
          <a:effectLst/>
        </p:spPr>
      </p:pic>
      <p:sp>
        <p:nvSpPr>
          <p:cNvPr id="7" name="TextBox 6"/>
          <p:cNvSpPr txBox="1"/>
          <p:nvPr/>
        </p:nvSpPr>
        <p:spPr>
          <a:xfrm>
            <a:off x="9553903" y="1623849"/>
            <a:ext cx="2638097" cy="4524315"/>
          </a:xfrm>
          <a:prstGeom prst="rect">
            <a:avLst/>
          </a:prstGeom>
          <a:noFill/>
        </p:spPr>
        <p:txBody>
          <a:bodyPr wrap="square" rtlCol="0">
            <a:spAutoFit/>
          </a:bodyPr>
          <a:lstStyle/>
          <a:p>
            <a:r>
              <a:rPr lang="en-IN" b="1" dirty="0" smtClean="0">
                <a:latin typeface="Times New Roman" pitchFamily="18" charset="0"/>
                <a:cs typeface="Times New Roman" pitchFamily="18" charset="0"/>
              </a:rPr>
              <a:t>Mean = 81.6</a:t>
            </a:r>
          </a:p>
          <a:p>
            <a:endParaRPr lang="en-IN" b="1" dirty="0" smtClean="0">
              <a:latin typeface="Times New Roman" pitchFamily="18" charset="0"/>
              <a:cs typeface="Times New Roman" pitchFamily="18" charset="0"/>
            </a:endParaRPr>
          </a:p>
          <a:p>
            <a:r>
              <a:rPr lang="en-IN" b="1" dirty="0" smtClean="0">
                <a:latin typeface="Times New Roman" pitchFamily="18" charset="0"/>
                <a:cs typeface="Times New Roman" pitchFamily="18" charset="0"/>
              </a:rPr>
              <a:t>Upper Control Limit </a:t>
            </a:r>
          </a:p>
          <a:p>
            <a:r>
              <a:rPr lang="en-IN" b="1" dirty="0" smtClean="0">
                <a:latin typeface="Times New Roman" pitchFamily="18" charset="0"/>
                <a:cs typeface="Times New Roman" pitchFamily="18" charset="0"/>
              </a:rPr>
              <a:t>= 105.1</a:t>
            </a:r>
          </a:p>
          <a:p>
            <a:endParaRPr lang="en-IN" b="1" dirty="0" smtClean="0">
              <a:latin typeface="Times New Roman" pitchFamily="18" charset="0"/>
              <a:cs typeface="Times New Roman" pitchFamily="18" charset="0"/>
            </a:endParaRPr>
          </a:p>
          <a:p>
            <a:r>
              <a:rPr lang="en-IN" b="1" dirty="0" smtClean="0">
                <a:latin typeface="Times New Roman" pitchFamily="18" charset="0"/>
                <a:cs typeface="Times New Roman" pitchFamily="18" charset="0"/>
              </a:rPr>
              <a:t>Lower Control Limit </a:t>
            </a:r>
          </a:p>
          <a:p>
            <a:r>
              <a:rPr lang="en-IN" b="1" dirty="0" smtClean="0">
                <a:latin typeface="Times New Roman" pitchFamily="18" charset="0"/>
                <a:cs typeface="Times New Roman" pitchFamily="18" charset="0"/>
              </a:rPr>
              <a:t>= 58.1</a:t>
            </a:r>
          </a:p>
          <a:p>
            <a:endParaRPr lang="en-IN" b="1" dirty="0" smtClean="0">
              <a:latin typeface="Times New Roman" pitchFamily="18" charset="0"/>
              <a:cs typeface="Times New Roman" pitchFamily="18" charset="0"/>
            </a:endParaRPr>
          </a:p>
          <a:p>
            <a:r>
              <a:rPr lang="en-IN" b="1" dirty="0" smtClean="0">
                <a:latin typeface="Times New Roman" pitchFamily="18" charset="0"/>
                <a:cs typeface="Times New Roman" pitchFamily="18" charset="0"/>
              </a:rPr>
              <a:t>Note: Control Chart shows process improvement </a:t>
            </a:r>
            <a:r>
              <a:rPr lang="en-IN" b="1" dirty="0" smtClean="0">
                <a:latin typeface="Times New Roman" pitchFamily="18" charset="0"/>
                <a:cs typeface="Times New Roman" pitchFamily="18" charset="0"/>
              </a:rPr>
              <a:t>as compared to the control chart (2016-17)</a:t>
            </a:r>
            <a:endParaRPr lang="en-IN" b="1" dirty="0" smtClean="0">
              <a:latin typeface="Times New Roman" pitchFamily="18" charset="0"/>
              <a:cs typeface="Times New Roman" pitchFamily="18" charset="0"/>
            </a:endParaRPr>
          </a:p>
          <a:p>
            <a:endParaRPr lang="en-IN" b="1" dirty="0" smtClean="0">
              <a:latin typeface="Times New Roman" pitchFamily="18" charset="0"/>
              <a:cs typeface="Times New Roman" pitchFamily="18" charset="0"/>
            </a:endParaRPr>
          </a:p>
          <a:p>
            <a:endParaRPr lang="en-IN" b="1" dirty="0" smtClean="0">
              <a:latin typeface="Times New Roman" pitchFamily="18" charset="0"/>
              <a:cs typeface="Times New Roman" pitchFamily="18" charset="0"/>
            </a:endParaRPr>
          </a:p>
          <a:p>
            <a:endParaRPr lang="en-IN" dirty="0"/>
          </a:p>
        </p:txBody>
      </p:sp>
    </p:spTree>
    <p:extLst>
      <p:ext uri="{BB962C8B-B14F-4D97-AF65-F5344CB8AC3E}">
        <p14:creationId xmlns="" xmlns:p14="http://schemas.microsoft.com/office/powerpoint/2010/main" val="29647343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1858" y="713984"/>
            <a:ext cx="12167616" cy="12526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Title 1"/>
          <p:cNvSpPr txBox="1">
            <a:spLocks/>
          </p:cNvSpPr>
          <p:nvPr/>
        </p:nvSpPr>
        <p:spPr>
          <a:xfrm>
            <a:off x="0" y="0"/>
            <a:ext cx="12192000" cy="96547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lumMod val="85000"/>
                    <a:lumOff val="15000"/>
                  </a:schemeClr>
                </a:solidFill>
                <a:latin typeface="+mj-lt"/>
                <a:ea typeface="+mj-ea"/>
                <a:cs typeface="+mj-cs"/>
              </a:defRPr>
            </a:lvl1pPr>
          </a:lstStyle>
          <a:p>
            <a:r>
              <a:rPr lang="en-IN" dirty="0" smtClean="0"/>
              <a:t>Results and Discussion: Objective 3</a:t>
            </a:r>
            <a:endParaRPr lang="en-IN" dirty="0"/>
          </a:p>
        </p:txBody>
      </p:sp>
      <p:graphicFrame>
        <p:nvGraphicFramePr>
          <p:cNvPr id="8" name="Table 7"/>
          <p:cNvGraphicFramePr>
            <a:graphicFrameLocks noGrp="1"/>
          </p:cNvGraphicFramePr>
          <p:nvPr/>
        </p:nvGraphicFramePr>
        <p:xfrm>
          <a:off x="7924800" y="1809766"/>
          <a:ext cx="4267200" cy="3168634"/>
        </p:xfrm>
        <a:graphic>
          <a:graphicData uri="http://schemas.openxmlformats.org/drawingml/2006/table">
            <a:tbl>
              <a:tblPr/>
              <a:tblGrid>
                <a:gridCol w="1976203"/>
                <a:gridCol w="1014335"/>
                <a:gridCol w="1276662"/>
              </a:tblGrid>
              <a:tr h="597862">
                <a:tc>
                  <a:txBody>
                    <a:bodyPr/>
                    <a:lstStyle/>
                    <a:p>
                      <a:pPr algn="ctr" fontAlgn="b"/>
                      <a:r>
                        <a:rPr lang="en-IN" sz="1400" b="1" i="0" u="none" strike="noStrike" dirty="0">
                          <a:solidFill>
                            <a:srgbClr val="000000"/>
                          </a:solidFill>
                          <a:latin typeface="Calibri"/>
                        </a:rPr>
                        <a:t>Parameters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IN" sz="1400" b="1" i="0" u="none" strike="noStrike" dirty="0">
                          <a:solidFill>
                            <a:srgbClr val="000000"/>
                          </a:solidFill>
                          <a:latin typeface="Calibri"/>
                        </a:rPr>
                        <a:t>Frequency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IN" sz="1400" b="1" i="0" u="none" strike="noStrike" dirty="0">
                          <a:solidFill>
                            <a:srgbClr val="000000"/>
                          </a:solidFill>
                          <a:latin typeface="Calibri"/>
                        </a:rPr>
                        <a:t>Cumulative Frequency(%)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428462">
                <a:tc>
                  <a:txBody>
                    <a:bodyPr/>
                    <a:lstStyle/>
                    <a:p>
                      <a:pPr algn="ctr" fontAlgn="b"/>
                      <a:r>
                        <a:rPr lang="en-IN" sz="1400" b="0" i="0" u="none" strike="noStrike" dirty="0">
                          <a:solidFill>
                            <a:srgbClr val="000000"/>
                          </a:solidFill>
                          <a:latin typeface="Calibri"/>
                        </a:rPr>
                        <a:t>Sanitation and Hygiene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0" i="0" u="none" strike="noStrike" dirty="0">
                          <a:solidFill>
                            <a:srgbClr val="000000"/>
                          </a:solidFill>
                          <a:latin typeface="Calibri"/>
                        </a:rPr>
                        <a:t>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0" i="0" u="none" strike="noStrike">
                          <a:solidFill>
                            <a:srgbClr val="000000"/>
                          </a:solidFill>
                          <a:latin typeface="Calibri"/>
                        </a:rPr>
                        <a:t>23.8%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8462">
                <a:tc>
                  <a:txBody>
                    <a:bodyPr/>
                    <a:lstStyle/>
                    <a:p>
                      <a:pPr algn="ctr" fontAlgn="b"/>
                      <a:r>
                        <a:rPr lang="en-IN" sz="1400" b="0" i="0" u="none" strike="noStrike" dirty="0">
                          <a:solidFill>
                            <a:srgbClr val="000000"/>
                          </a:solidFill>
                          <a:latin typeface="Calibri"/>
                        </a:rPr>
                        <a:t>Waste Management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0" i="0" u="none" strike="noStrike" dirty="0">
                          <a:solidFill>
                            <a:srgbClr val="000000"/>
                          </a:solidFill>
                          <a:latin typeface="Calibri"/>
                        </a:rPr>
                        <a:t>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0" i="0" u="none" strike="noStrike">
                          <a:solidFill>
                            <a:srgbClr val="000000"/>
                          </a:solidFill>
                          <a:latin typeface="Calibri"/>
                        </a:rPr>
                        <a:t>47.6%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8462">
                <a:tc>
                  <a:txBody>
                    <a:bodyPr/>
                    <a:lstStyle/>
                    <a:p>
                      <a:pPr algn="ctr" fontAlgn="b"/>
                      <a:r>
                        <a:rPr lang="en-IN" sz="1400" b="0" i="0" u="none" strike="noStrike" dirty="0">
                          <a:solidFill>
                            <a:srgbClr val="000000"/>
                          </a:solidFill>
                          <a:latin typeface="Calibri"/>
                        </a:rPr>
                        <a:t>Support Services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0" i="0" u="none" strike="noStrike" dirty="0">
                          <a:solidFill>
                            <a:srgbClr val="000000"/>
                          </a:solidFill>
                          <a:latin typeface="Calibri"/>
                        </a:rPr>
                        <a:t>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0" i="0" u="none" strike="noStrike">
                          <a:solidFill>
                            <a:srgbClr val="000000"/>
                          </a:solidFill>
                          <a:latin typeface="Calibri"/>
                        </a:rPr>
                        <a:t>66.7%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8462">
                <a:tc>
                  <a:txBody>
                    <a:bodyPr/>
                    <a:lstStyle/>
                    <a:p>
                      <a:pPr algn="ctr" fontAlgn="b"/>
                      <a:r>
                        <a:rPr lang="en-IN" sz="1400" b="0" i="0" u="none" strike="noStrike" dirty="0">
                          <a:solidFill>
                            <a:srgbClr val="000000"/>
                          </a:solidFill>
                          <a:latin typeface="Calibri"/>
                        </a:rPr>
                        <a:t>Hospital Upkeep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0" i="0" u="none" strike="noStrike" dirty="0">
                          <a:solidFill>
                            <a:srgbClr val="000000"/>
                          </a:solidFill>
                          <a:latin typeface="Calibri"/>
                        </a:rPr>
                        <a:t>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0" i="0" u="none" strike="noStrike" dirty="0">
                          <a:solidFill>
                            <a:srgbClr val="000000"/>
                          </a:solidFill>
                          <a:latin typeface="Calibri"/>
                        </a:rPr>
                        <a:t>83.3%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8462">
                <a:tc>
                  <a:txBody>
                    <a:bodyPr/>
                    <a:lstStyle/>
                    <a:p>
                      <a:pPr algn="ctr" fontAlgn="b"/>
                      <a:r>
                        <a:rPr lang="en-IN" sz="1400" b="0" i="0" u="none" strike="noStrike" dirty="0">
                          <a:solidFill>
                            <a:srgbClr val="000000"/>
                          </a:solidFill>
                          <a:latin typeface="Calibri"/>
                        </a:rPr>
                        <a:t>Infection Control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0" i="0" u="none" strike="noStrike">
                          <a:solidFill>
                            <a:srgbClr val="000000"/>
                          </a:solidFill>
                          <a:latin typeface="Calibri"/>
                        </a:rPr>
                        <a:t>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0" i="0" u="none" strike="noStrike" dirty="0">
                          <a:solidFill>
                            <a:srgbClr val="000000"/>
                          </a:solidFill>
                          <a:latin typeface="Calibri"/>
                        </a:rPr>
                        <a:t>92.9%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8462">
                <a:tc>
                  <a:txBody>
                    <a:bodyPr/>
                    <a:lstStyle/>
                    <a:p>
                      <a:pPr algn="ctr" fontAlgn="b"/>
                      <a:r>
                        <a:rPr lang="en-IN" sz="1400" b="0" i="0" u="none" strike="noStrike" dirty="0">
                          <a:solidFill>
                            <a:srgbClr val="000000"/>
                          </a:solidFill>
                          <a:latin typeface="Calibri"/>
                        </a:rPr>
                        <a:t>Hygiene Promotion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0" i="0" u="none" strike="noStrike">
                          <a:solidFill>
                            <a:srgbClr val="000000"/>
                          </a:solidFill>
                          <a:latin typeface="Calibri"/>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0" i="0" u="none" strike="noStrike" dirty="0">
                          <a:solidFill>
                            <a:srgbClr val="000000"/>
                          </a:solidFill>
                          <a:latin typeface="Calibri"/>
                        </a:rPr>
                        <a:t>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pic>
        <p:nvPicPr>
          <p:cNvPr id="3074" name="Picture 2" descr="C:\Users\Palak\Downloads\Pareto Chart _ Non- Sustaining District Hospitals.png"/>
          <p:cNvPicPr>
            <a:picLocks noChangeAspect="1" noChangeArrowheads="1"/>
          </p:cNvPicPr>
          <p:nvPr/>
        </p:nvPicPr>
        <p:blipFill>
          <a:blip r:embed="rId2"/>
          <a:srcRect/>
          <a:stretch>
            <a:fillRect/>
          </a:stretch>
        </p:blipFill>
        <p:spPr bwMode="auto">
          <a:xfrm>
            <a:off x="0" y="952226"/>
            <a:ext cx="7910115" cy="4891088"/>
          </a:xfrm>
          <a:prstGeom prst="rect">
            <a:avLst/>
          </a:prstGeom>
          <a:noFill/>
        </p:spPr>
      </p:pic>
      <p:sp>
        <p:nvSpPr>
          <p:cNvPr id="6" name="TextBox 5"/>
          <p:cNvSpPr txBox="1"/>
          <p:nvPr/>
        </p:nvSpPr>
        <p:spPr>
          <a:xfrm>
            <a:off x="0" y="5896304"/>
            <a:ext cx="12192000" cy="646331"/>
          </a:xfrm>
          <a:prstGeom prst="rect">
            <a:avLst/>
          </a:prstGeom>
          <a:noFill/>
        </p:spPr>
        <p:txBody>
          <a:bodyPr wrap="square" rtlCol="0">
            <a:spAutoFit/>
          </a:bodyPr>
          <a:lstStyle/>
          <a:p>
            <a:pPr algn="just"/>
            <a:r>
              <a:rPr lang="en-IN" b="1" dirty="0" smtClean="0">
                <a:latin typeface="Times New Roman" pitchFamily="18" charset="0"/>
                <a:cs typeface="Times New Roman" pitchFamily="18" charset="0"/>
              </a:rPr>
              <a:t>Thematic Areas (Sanitation and Hygiene, Waste Management, Support Services, Hospital Upkeep) are responsible for approximately 80% of the issues.</a:t>
            </a:r>
            <a:endParaRPr lang="en-IN" b="1" dirty="0">
              <a:latin typeface="Times New Roman" pitchFamily="18" charset="0"/>
              <a:cs typeface="Times New Roman" pitchFamily="18" charset="0"/>
            </a:endParaRPr>
          </a:p>
        </p:txBody>
      </p:sp>
    </p:spTree>
    <p:extLst>
      <p:ext uri="{BB962C8B-B14F-4D97-AF65-F5344CB8AC3E}">
        <p14:creationId xmlns="" xmlns:p14="http://schemas.microsoft.com/office/powerpoint/2010/main" val="29647343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1858" y="713984"/>
            <a:ext cx="12167616" cy="12526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Title 1"/>
          <p:cNvSpPr txBox="1">
            <a:spLocks/>
          </p:cNvSpPr>
          <p:nvPr/>
        </p:nvSpPr>
        <p:spPr>
          <a:xfrm>
            <a:off x="0" y="203200"/>
            <a:ext cx="12192000" cy="96547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lumMod val="85000"/>
                    <a:lumOff val="15000"/>
                  </a:schemeClr>
                </a:solidFill>
                <a:latin typeface="+mj-lt"/>
                <a:ea typeface="+mj-ea"/>
                <a:cs typeface="+mj-cs"/>
              </a:defRPr>
            </a:lvl1pPr>
          </a:lstStyle>
          <a:p>
            <a:r>
              <a:rPr lang="en-IN" dirty="0" smtClean="0"/>
              <a:t>Results and Discussion: Objective 3</a:t>
            </a:r>
          </a:p>
          <a:p>
            <a:endParaRPr lang="en-IN" dirty="0"/>
          </a:p>
        </p:txBody>
      </p:sp>
      <p:pic>
        <p:nvPicPr>
          <p:cNvPr id="4098" name="Picture 2" descr="C:\Users\Palak\Downloads\Pareto Chart_ Non Sustaining District Hospitals (Standards of identified weak Thematic Areas).png"/>
          <p:cNvPicPr>
            <a:picLocks noChangeAspect="1" noChangeArrowheads="1"/>
          </p:cNvPicPr>
          <p:nvPr/>
        </p:nvPicPr>
        <p:blipFill>
          <a:blip r:embed="rId2"/>
          <a:srcRect/>
          <a:stretch>
            <a:fillRect/>
          </a:stretch>
        </p:blipFill>
        <p:spPr bwMode="auto">
          <a:xfrm>
            <a:off x="190500" y="869452"/>
            <a:ext cx="8470900" cy="5237840"/>
          </a:xfrm>
          <a:prstGeom prst="rect">
            <a:avLst/>
          </a:prstGeom>
          <a:noFill/>
        </p:spPr>
      </p:pic>
      <p:sp>
        <p:nvSpPr>
          <p:cNvPr id="7" name="TextBox 6"/>
          <p:cNvSpPr txBox="1"/>
          <p:nvPr/>
        </p:nvSpPr>
        <p:spPr>
          <a:xfrm>
            <a:off x="0" y="6164317"/>
            <a:ext cx="8544910" cy="369332"/>
          </a:xfrm>
          <a:prstGeom prst="rect">
            <a:avLst/>
          </a:prstGeom>
          <a:noFill/>
        </p:spPr>
        <p:txBody>
          <a:bodyPr wrap="square" rtlCol="0">
            <a:spAutoFit/>
          </a:bodyPr>
          <a:lstStyle/>
          <a:p>
            <a:r>
              <a:rPr lang="en-IN" b="1" dirty="0" smtClean="0">
                <a:latin typeface="Times New Roman" pitchFamily="18" charset="0"/>
                <a:cs typeface="Times New Roman" pitchFamily="18" charset="0"/>
              </a:rPr>
              <a:t>Furthermore, the major gaps exist in these 25 quality </a:t>
            </a:r>
            <a:r>
              <a:rPr lang="en-IN" b="1" dirty="0" smtClean="0">
                <a:latin typeface="Times New Roman" pitchFamily="18" charset="0"/>
                <a:cs typeface="Times New Roman" pitchFamily="18" charset="0"/>
              </a:rPr>
              <a:t>standards (Annexure 2)</a:t>
            </a:r>
            <a:endParaRPr lang="en-IN" b="1" dirty="0">
              <a:latin typeface="Times New Roman" pitchFamily="18" charset="0"/>
              <a:cs typeface="Times New Roman" pitchFamily="18" charset="0"/>
            </a:endParaRPr>
          </a:p>
        </p:txBody>
      </p:sp>
      <p:graphicFrame>
        <p:nvGraphicFramePr>
          <p:cNvPr id="10" name="Table 9"/>
          <p:cNvGraphicFramePr>
            <a:graphicFrameLocks noGrp="1"/>
          </p:cNvGraphicFramePr>
          <p:nvPr/>
        </p:nvGraphicFramePr>
        <p:xfrm>
          <a:off x="8815554" y="882574"/>
          <a:ext cx="3171491" cy="5590692"/>
        </p:xfrm>
        <a:graphic>
          <a:graphicData uri="http://schemas.openxmlformats.org/drawingml/2006/table">
            <a:tbl>
              <a:tblPr/>
              <a:tblGrid>
                <a:gridCol w="935543"/>
                <a:gridCol w="1031203"/>
                <a:gridCol w="1204745"/>
              </a:tblGrid>
              <a:tr h="366733">
                <a:tc>
                  <a:txBody>
                    <a:bodyPr/>
                    <a:lstStyle/>
                    <a:p>
                      <a:pPr algn="ctr" rtl="0" fontAlgn="b"/>
                      <a:r>
                        <a:rPr lang="en-IN" sz="1400" b="1" dirty="0">
                          <a:solidFill>
                            <a:srgbClr val="000000"/>
                          </a:solidFill>
                          <a:latin typeface="Calibri"/>
                        </a:rPr>
                        <a:t>Standards</a:t>
                      </a:r>
                    </a:p>
                  </a:txBody>
                  <a:tcPr marL="28066" marR="28066" marT="18711" marB="18711" anchor="b">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IN" sz="1400" b="1" dirty="0">
                          <a:solidFill>
                            <a:srgbClr val="000000"/>
                          </a:solidFill>
                          <a:latin typeface="Calibri"/>
                        </a:rPr>
                        <a:t>Frequency %</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IN" sz="1400" b="1" dirty="0">
                          <a:solidFill>
                            <a:srgbClr val="000000"/>
                          </a:solidFill>
                          <a:latin typeface="Calibri"/>
                        </a:rPr>
                        <a:t>Cumulative Frequency</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202077">
                <a:tc>
                  <a:txBody>
                    <a:bodyPr/>
                    <a:lstStyle/>
                    <a:p>
                      <a:pPr algn="ctr" rtl="0" fontAlgn="b"/>
                      <a:r>
                        <a:rPr lang="en-IN" sz="1100" b="0" dirty="0">
                          <a:solidFill>
                            <a:srgbClr val="000000"/>
                          </a:solidFill>
                          <a:latin typeface="Calibri"/>
                        </a:rPr>
                        <a:t>C7</a:t>
                      </a:r>
                    </a:p>
                  </a:txBody>
                  <a:tcPr marL="28066" marR="28066" marT="18711" marB="18711" anchor="b">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B0F0"/>
                    </a:solidFill>
                  </a:tcPr>
                </a:tc>
                <a:tc>
                  <a:txBody>
                    <a:bodyPr/>
                    <a:lstStyle/>
                    <a:p>
                      <a:pPr algn="ctr" rtl="0" fontAlgn="b"/>
                      <a:r>
                        <a:rPr lang="en-IN" sz="1100" b="0" dirty="0">
                          <a:solidFill>
                            <a:srgbClr val="000000"/>
                          </a:solidFill>
                          <a:latin typeface="Calibri"/>
                        </a:rPr>
                        <a:t>6%</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IN" sz="1100" b="0" dirty="0">
                          <a:solidFill>
                            <a:srgbClr val="000000"/>
                          </a:solidFill>
                          <a:latin typeface="Calibri"/>
                        </a:rPr>
                        <a:t>6%</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202077">
                <a:tc>
                  <a:txBody>
                    <a:bodyPr/>
                    <a:lstStyle/>
                    <a:p>
                      <a:pPr algn="ctr" rtl="0" fontAlgn="b"/>
                      <a:r>
                        <a:rPr lang="en-IN" sz="1100" b="0" dirty="0">
                          <a:solidFill>
                            <a:srgbClr val="000000"/>
                          </a:solidFill>
                          <a:latin typeface="Calibri"/>
                        </a:rPr>
                        <a:t>B6</a:t>
                      </a:r>
                    </a:p>
                  </a:txBody>
                  <a:tcPr marL="28066" marR="28066" marT="18711" marB="18711" anchor="b">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B0F0"/>
                    </a:solidFill>
                  </a:tcPr>
                </a:tc>
                <a:tc>
                  <a:txBody>
                    <a:bodyPr/>
                    <a:lstStyle/>
                    <a:p>
                      <a:pPr algn="ctr" rtl="0" fontAlgn="b"/>
                      <a:r>
                        <a:rPr lang="en-IN" sz="1100" b="0" dirty="0">
                          <a:solidFill>
                            <a:srgbClr val="000000"/>
                          </a:solidFill>
                          <a:latin typeface="Calibri"/>
                        </a:rPr>
                        <a:t>6%</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IN" sz="1100" b="0" dirty="0">
                          <a:solidFill>
                            <a:srgbClr val="000000"/>
                          </a:solidFill>
                          <a:latin typeface="Calibri"/>
                        </a:rPr>
                        <a:t>12%</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202077">
                <a:tc>
                  <a:txBody>
                    <a:bodyPr/>
                    <a:lstStyle/>
                    <a:p>
                      <a:pPr algn="ctr" rtl="0" fontAlgn="b"/>
                      <a:r>
                        <a:rPr lang="en-IN" sz="1100" b="0" dirty="0">
                          <a:solidFill>
                            <a:srgbClr val="000000"/>
                          </a:solidFill>
                          <a:latin typeface="Calibri"/>
                        </a:rPr>
                        <a:t>C10</a:t>
                      </a:r>
                    </a:p>
                  </a:txBody>
                  <a:tcPr marL="28066" marR="28066" marT="18711" marB="18711" anchor="b">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B0F0"/>
                    </a:solidFill>
                  </a:tcPr>
                </a:tc>
                <a:tc>
                  <a:txBody>
                    <a:bodyPr/>
                    <a:lstStyle/>
                    <a:p>
                      <a:pPr algn="ctr" rtl="0" fontAlgn="b"/>
                      <a:r>
                        <a:rPr lang="en-IN" sz="1100" b="0" dirty="0">
                          <a:solidFill>
                            <a:srgbClr val="000000"/>
                          </a:solidFill>
                          <a:latin typeface="Calibri"/>
                        </a:rPr>
                        <a:t>5%</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IN" sz="1100" b="0" dirty="0">
                          <a:solidFill>
                            <a:srgbClr val="000000"/>
                          </a:solidFill>
                          <a:latin typeface="Calibri"/>
                        </a:rPr>
                        <a:t>16%</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202077">
                <a:tc>
                  <a:txBody>
                    <a:bodyPr/>
                    <a:lstStyle/>
                    <a:p>
                      <a:pPr algn="ctr" rtl="0" fontAlgn="b"/>
                      <a:r>
                        <a:rPr lang="en-IN" sz="1100" b="0" dirty="0">
                          <a:solidFill>
                            <a:srgbClr val="000000"/>
                          </a:solidFill>
                          <a:latin typeface="Calibri"/>
                        </a:rPr>
                        <a:t>A8</a:t>
                      </a:r>
                    </a:p>
                  </a:txBody>
                  <a:tcPr marL="28066" marR="28066" marT="18711" marB="18711" anchor="b">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B0F0"/>
                    </a:solidFill>
                  </a:tcPr>
                </a:tc>
                <a:tc>
                  <a:txBody>
                    <a:bodyPr/>
                    <a:lstStyle/>
                    <a:p>
                      <a:pPr algn="ctr" rtl="0" fontAlgn="b"/>
                      <a:r>
                        <a:rPr lang="en-IN" sz="1100" b="0">
                          <a:solidFill>
                            <a:srgbClr val="000000"/>
                          </a:solidFill>
                          <a:latin typeface="Calibri"/>
                        </a:rPr>
                        <a:t>4%</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IN" sz="1100" b="0" dirty="0">
                          <a:solidFill>
                            <a:srgbClr val="000000"/>
                          </a:solidFill>
                          <a:latin typeface="Calibri"/>
                        </a:rPr>
                        <a:t>20%</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202077">
                <a:tc>
                  <a:txBody>
                    <a:bodyPr/>
                    <a:lstStyle/>
                    <a:p>
                      <a:pPr algn="ctr" rtl="0" fontAlgn="b"/>
                      <a:r>
                        <a:rPr lang="en-IN" sz="1100" b="0" dirty="0">
                          <a:solidFill>
                            <a:srgbClr val="000000"/>
                          </a:solidFill>
                          <a:latin typeface="Calibri"/>
                        </a:rPr>
                        <a:t>C1</a:t>
                      </a:r>
                    </a:p>
                  </a:txBody>
                  <a:tcPr marL="28066" marR="28066" marT="18711" marB="18711" anchor="b">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B0F0"/>
                    </a:solidFill>
                  </a:tcPr>
                </a:tc>
                <a:tc>
                  <a:txBody>
                    <a:bodyPr/>
                    <a:lstStyle/>
                    <a:p>
                      <a:pPr algn="ctr" rtl="0" fontAlgn="b"/>
                      <a:r>
                        <a:rPr lang="en-IN" sz="1100" b="0">
                          <a:solidFill>
                            <a:srgbClr val="000000"/>
                          </a:solidFill>
                          <a:latin typeface="Calibri"/>
                        </a:rPr>
                        <a:t>4%</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IN" sz="1100" b="0" dirty="0">
                          <a:solidFill>
                            <a:srgbClr val="000000"/>
                          </a:solidFill>
                          <a:latin typeface="Calibri"/>
                        </a:rPr>
                        <a:t>24%</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202077">
                <a:tc>
                  <a:txBody>
                    <a:bodyPr/>
                    <a:lstStyle/>
                    <a:p>
                      <a:pPr algn="ctr" rtl="0" fontAlgn="b"/>
                      <a:r>
                        <a:rPr lang="en-IN" sz="1100" b="0" dirty="0">
                          <a:solidFill>
                            <a:srgbClr val="000000"/>
                          </a:solidFill>
                          <a:latin typeface="Calibri"/>
                        </a:rPr>
                        <a:t>B9</a:t>
                      </a:r>
                    </a:p>
                  </a:txBody>
                  <a:tcPr marL="28066" marR="28066" marT="18711" marB="18711" anchor="b">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B0F0"/>
                    </a:solidFill>
                  </a:tcPr>
                </a:tc>
                <a:tc>
                  <a:txBody>
                    <a:bodyPr/>
                    <a:lstStyle/>
                    <a:p>
                      <a:pPr algn="ctr" rtl="0" fontAlgn="b"/>
                      <a:r>
                        <a:rPr lang="en-IN" sz="1100" b="0">
                          <a:solidFill>
                            <a:srgbClr val="000000"/>
                          </a:solidFill>
                          <a:latin typeface="Calibri"/>
                        </a:rPr>
                        <a:t>4%</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IN" sz="1100" b="0" dirty="0">
                          <a:solidFill>
                            <a:srgbClr val="000000"/>
                          </a:solidFill>
                          <a:latin typeface="Calibri"/>
                        </a:rPr>
                        <a:t>28%</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202077">
                <a:tc>
                  <a:txBody>
                    <a:bodyPr/>
                    <a:lstStyle/>
                    <a:p>
                      <a:pPr algn="ctr" rtl="0" fontAlgn="b"/>
                      <a:r>
                        <a:rPr lang="en-IN" sz="1100" b="0" dirty="0">
                          <a:solidFill>
                            <a:srgbClr val="000000"/>
                          </a:solidFill>
                          <a:latin typeface="Calibri"/>
                        </a:rPr>
                        <a:t>A1</a:t>
                      </a:r>
                    </a:p>
                  </a:txBody>
                  <a:tcPr marL="28066" marR="28066" marT="18711" marB="18711" anchor="b">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B0F0"/>
                    </a:solidFill>
                  </a:tcPr>
                </a:tc>
                <a:tc>
                  <a:txBody>
                    <a:bodyPr/>
                    <a:lstStyle/>
                    <a:p>
                      <a:pPr algn="ctr" rtl="0" fontAlgn="b"/>
                      <a:r>
                        <a:rPr lang="en-IN" sz="1100" b="0">
                          <a:solidFill>
                            <a:srgbClr val="000000"/>
                          </a:solidFill>
                          <a:latin typeface="Calibri"/>
                        </a:rPr>
                        <a:t>3%</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IN" sz="1100" b="0" dirty="0">
                          <a:solidFill>
                            <a:srgbClr val="000000"/>
                          </a:solidFill>
                          <a:latin typeface="Calibri"/>
                        </a:rPr>
                        <a:t>31%</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202077">
                <a:tc>
                  <a:txBody>
                    <a:bodyPr/>
                    <a:lstStyle/>
                    <a:p>
                      <a:pPr algn="ctr" rtl="0" fontAlgn="b"/>
                      <a:r>
                        <a:rPr lang="en-IN" sz="1100" b="0" dirty="0">
                          <a:solidFill>
                            <a:srgbClr val="000000"/>
                          </a:solidFill>
                          <a:latin typeface="Calibri"/>
                        </a:rPr>
                        <a:t>A7</a:t>
                      </a:r>
                    </a:p>
                  </a:txBody>
                  <a:tcPr marL="28066" marR="28066" marT="18711" marB="18711" anchor="b">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B0F0"/>
                    </a:solidFill>
                  </a:tcPr>
                </a:tc>
                <a:tc>
                  <a:txBody>
                    <a:bodyPr/>
                    <a:lstStyle/>
                    <a:p>
                      <a:pPr algn="ctr" rtl="0" fontAlgn="b"/>
                      <a:r>
                        <a:rPr lang="en-IN" sz="1100" b="0">
                          <a:solidFill>
                            <a:srgbClr val="000000"/>
                          </a:solidFill>
                          <a:latin typeface="Calibri"/>
                        </a:rPr>
                        <a:t>3%</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IN" sz="1100" b="0" dirty="0">
                          <a:solidFill>
                            <a:srgbClr val="000000"/>
                          </a:solidFill>
                          <a:latin typeface="Calibri"/>
                        </a:rPr>
                        <a:t>34%</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202077">
                <a:tc>
                  <a:txBody>
                    <a:bodyPr/>
                    <a:lstStyle/>
                    <a:p>
                      <a:pPr algn="ctr" rtl="0" fontAlgn="b"/>
                      <a:r>
                        <a:rPr lang="en-IN" sz="1100" b="0" dirty="0">
                          <a:solidFill>
                            <a:srgbClr val="000000"/>
                          </a:solidFill>
                          <a:latin typeface="Calibri"/>
                        </a:rPr>
                        <a:t>B1</a:t>
                      </a:r>
                    </a:p>
                  </a:txBody>
                  <a:tcPr marL="28066" marR="28066" marT="18711" marB="18711" anchor="b">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B0F0"/>
                    </a:solidFill>
                  </a:tcPr>
                </a:tc>
                <a:tc>
                  <a:txBody>
                    <a:bodyPr/>
                    <a:lstStyle/>
                    <a:p>
                      <a:pPr algn="ctr" rtl="0" fontAlgn="b"/>
                      <a:r>
                        <a:rPr lang="en-IN" sz="1100" b="0">
                          <a:solidFill>
                            <a:srgbClr val="000000"/>
                          </a:solidFill>
                          <a:latin typeface="Calibri"/>
                        </a:rPr>
                        <a:t>3%</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IN" sz="1100" b="0" dirty="0">
                          <a:solidFill>
                            <a:srgbClr val="000000"/>
                          </a:solidFill>
                          <a:latin typeface="Calibri"/>
                        </a:rPr>
                        <a:t>37%</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202077">
                <a:tc>
                  <a:txBody>
                    <a:bodyPr/>
                    <a:lstStyle/>
                    <a:p>
                      <a:pPr algn="ctr" rtl="0" fontAlgn="b"/>
                      <a:r>
                        <a:rPr lang="en-IN" sz="1100" b="0">
                          <a:solidFill>
                            <a:srgbClr val="000000"/>
                          </a:solidFill>
                          <a:latin typeface="Calibri"/>
                        </a:rPr>
                        <a:t>E3</a:t>
                      </a:r>
                    </a:p>
                  </a:txBody>
                  <a:tcPr marL="28066" marR="28066" marT="18711" marB="18711" anchor="b">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B0F0"/>
                    </a:solidFill>
                  </a:tcPr>
                </a:tc>
                <a:tc>
                  <a:txBody>
                    <a:bodyPr/>
                    <a:lstStyle/>
                    <a:p>
                      <a:pPr algn="ctr" rtl="0" fontAlgn="b"/>
                      <a:r>
                        <a:rPr lang="en-IN" sz="1100" b="0">
                          <a:solidFill>
                            <a:srgbClr val="000000"/>
                          </a:solidFill>
                          <a:latin typeface="Calibri"/>
                        </a:rPr>
                        <a:t>3%</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IN" sz="1100" b="0" dirty="0">
                          <a:solidFill>
                            <a:srgbClr val="000000"/>
                          </a:solidFill>
                          <a:latin typeface="Calibri"/>
                        </a:rPr>
                        <a:t>41%</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202077">
                <a:tc>
                  <a:txBody>
                    <a:bodyPr/>
                    <a:lstStyle/>
                    <a:p>
                      <a:pPr algn="ctr" rtl="0" fontAlgn="b"/>
                      <a:r>
                        <a:rPr lang="en-IN" sz="1100" b="0" dirty="0">
                          <a:solidFill>
                            <a:srgbClr val="000000"/>
                          </a:solidFill>
                          <a:latin typeface="Calibri"/>
                        </a:rPr>
                        <a:t>A4</a:t>
                      </a:r>
                    </a:p>
                  </a:txBody>
                  <a:tcPr marL="28066" marR="28066" marT="18711" marB="18711" anchor="b">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B0F0"/>
                    </a:solidFill>
                  </a:tcPr>
                </a:tc>
                <a:tc>
                  <a:txBody>
                    <a:bodyPr/>
                    <a:lstStyle/>
                    <a:p>
                      <a:pPr algn="ctr" rtl="0" fontAlgn="b"/>
                      <a:r>
                        <a:rPr lang="en-IN" sz="1100" b="0">
                          <a:solidFill>
                            <a:srgbClr val="000000"/>
                          </a:solidFill>
                          <a:latin typeface="Calibri"/>
                        </a:rPr>
                        <a:t>3%</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IN" sz="1100" b="0" dirty="0">
                          <a:solidFill>
                            <a:srgbClr val="000000"/>
                          </a:solidFill>
                          <a:latin typeface="Calibri"/>
                        </a:rPr>
                        <a:t>43%</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202077">
                <a:tc>
                  <a:txBody>
                    <a:bodyPr/>
                    <a:lstStyle/>
                    <a:p>
                      <a:pPr algn="ctr" rtl="0" fontAlgn="b"/>
                      <a:r>
                        <a:rPr lang="en-IN" sz="1100" b="0">
                          <a:solidFill>
                            <a:srgbClr val="000000"/>
                          </a:solidFill>
                          <a:latin typeface="Calibri"/>
                        </a:rPr>
                        <a:t>A9</a:t>
                      </a:r>
                    </a:p>
                  </a:txBody>
                  <a:tcPr marL="28066" marR="28066" marT="18711" marB="18711" anchor="b">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B0F0"/>
                    </a:solidFill>
                  </a:tcPr>
                </a:tc>
                <a:tc>
                  <a:txBody>
                    <a:bodyPr/>
                    <a:lstStyle/>
                    <a:p>
                      <a:pPr algn="ctr" rtl="0" fontAlgn="b"/>
                      <a:r>
                        <a:rPr lang="en-IN" sz="1100" b="0">
                          <a:solidFill>
                            <a:srgbClr val="000000"/>
                          </a:solidFill>
                          <a:latin typeface="Calibri"/>
                        </a:rPr>
                        <a:t>3%</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IN" sz="1100" b="0" dirty="0">
                          <a:solidFill>
                            <a:srgbClr val="000000"/>
                          </a:solidFill>
                          <a:latin typeface="Calibri"/>
                        </a:rPr>
                        <a:t>46%</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202077">
                <a:tc>
                  <a:txBody>
                    <a:bodyPr/>
                    <a:lstStyle/>
                    <a:p>
                      <a:pPr algn="ctr" rtl="0" fontAlgn="b"/>
                      <a:r>
                        <a:rPr lang="en-IN" sz="1100" b="0" dirty="0">
                          <a:solidFill>
                            <a:srgbClr val="000000"/>
                          </a:solidFill>
                          <a:latin typeface="Calibri"/>
                        </a:rPr>
                        <a:t>B2</a:t>
                      </a:r>
                    </a:p>
                  </a:txBody>
                  <a:tcPr marL="28066" marR="28066" marT="18711" marB="18711" anchor="b">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B0F0"/>
                    </a:solidFill>
                  </a:tcPr>
                </a:tc>
                <a:tc>
                  <a:txBody>
                    <a:bodyPr/>
                    <a:lstStyle/>
                    <a:p>
                      <a:pPr algn="ctr" rtl="0" fontAlgn="b"/>
                      <a:r>
                        <a:rPr lang="en-IN" sz="1100" b="0">
                          <a:solidFill>
                            <a:srgbClr val="000000"/>
                          </a:solidFill>
                          <a:latin typeface="Calibri"/>
                        </a:rPr>
                        <a:t>3%</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IN" sz="1100" b="0" dirty="0">
                          <a:solidFill>
                            <a:srgbClr val="000000"/>
                          </a:solidFill>
                          <a:latin typeface="Calibri"/>
                        </a:rPr>
                        <a:t>49%</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202077">
                <a:tc>
                  <a:txBody>
                    <a:bodyPr/>
                    <a:lstStyle/>
                    <a:p>
                      <a:pPr algn="ctr" rtl="0" fontAlgn="b"/>
                      <a:r>
                        <a:rPr lang="en-IN" sz="1100" b="0" dirty="0">
                          <a:solidFill>
                            <a:srgbClr val="000000"/>
                          </a:solidFill>
                          <a:latin typeface="Calibri"/>
                        </a:rPr>
                        <a:t>B4</a:t>
                      </a:r>
                    </a:p>
                  </a:txBody>
                  <a:tcPr marL="28066" marR="28066" marT="18711" marB="18711" anchor="b">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B0F0"/>
                    </a:solidFill>
                  </a:tcPr>
                </a:tc>
                <a:tc>
                  <a:txBody>
                    <a:bodyPr/>
                    <a:lstStyle/>
                    <a:p>
                      <a:pPr algn="ctr" rtl="0" fontAlgn="b"/>
                      <a:r>
                        <a:rPr lang="en-IN" sz="1100" b="0">
                          <a:solidFill>
                            <a:srgbClr val="000000"/>
                          </a:solidFill>
                          <a:latin typeface="Calibri"/>
                        </a:rPr>
                        <a:t>3%</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IN" sz="1100" b="0" dirty="0">
                          <a:solidFill>
                            <a:srgbClr val="000000"/>
                          </a:solidFill>
                          <a:latin typeface="Calibri"/>
                        </a:rPr>
                        <a:t>52%</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202077">
                <a:tc>
                  <a:txBody>
                    <a:bodyPr/>
                    <a:lstStyle/>
                    <a:p>
                      <a:pPr algn="ctr" rtl="0" fontAlgn="b"/>
                      <a:r>
                        <a:rPr lang="en-IN" sz="1100" b="0" dirty="0">
                          <a:solidFill>
                            <a:srgbClr val="000000"/>
                          </a:solidFill>
                          <a:latin typeface="Calibri"/>
                        </a:rPr>
                        <a:t>B5</a:t>
                      </a:r>
                    </a:p>
                  </a:txBody>
                  <a:tcPr marL="28066" marR="28066" marT="18711" marB="18711" anchor="b">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B0F0"/>
                    </a:solidFill>
                  </a:tcPr>
                </a:tc>
                <a:tc>
                  <a:txBody>
                    <a:bodyPr/>
                    <a:lstStyle/>
                    <a:p>
                      <a:pPr algn="ctr" rtl="0" fontAlgn="b"/>
                      <a:r>
                        <a:rPr lang="en-IN" sz="1100" b="0">
                          <a:solidFill>
                            <a:srgbClr val="000000"/>
                          </a:solidFill>
                          <a:latin typeface="Calibri"/>
                        </a:rPr>
                        <a:t>3%</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IN" sz="1100" b="0" dirty="0">
                          <a:solidFill>
                            <a:srgbClr val="000000"/>
                          </a:solidFill>
                          <a:latin typeface="Calibri"/>
                        </a:rPr>
                        <a:t>55%</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202077">
                <a:tc>
                  <a:txBody>
                    <a:bodyPr/>
                    <a:lstStyle/>
                    <a:p>
                      <a:pPr algn="ctr" rtl="0" fontAlgn="b"/>
                      <a:r>
                        <a:rPr lang="en-IN" sz="1100" b="0">
                          <a:solidFill>
                            <a:srgbClr val="000000"/>
                          </a:solidFill>
                          <a:latin typeface="Calibri"/>
                        </a:rPr>
                        <a:t>C5</a:t>
                      </a:r>
                    </a:p>
                  </a:txBody>
                  <a:tcPr marL="28066" marR="28066" marT="18711" marB="18711" anchor="b">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B0F0"/>
                    </a:solidFill>
                  </a:tcPr>
                </a:tc>
                <a:tc>
                  <a:txBody>
                    <a:bodyPr/>
                    <a:lstStyle/>
                    <a:p>
                      <a:pPr algn="ctr" rtl="0" fontAlgn="b"/>
                      <a:r>
                        <a:rPr lang="en-IN" sz="1100" b="0">
                          <a:solidFill>
                            <a:srgbClr val="000000"/>
                          </a:solidFill>
                          <a:latin typeface="Calibri"/>
                        </a:rPr>
                        <a:t>3%</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IN" sz="1100" b="0" dirty="0">
                          <a:solidFill>
                            <a:srgbClr val="000000"/>
                          </a:solidFill>
                          <a:latin typeface="Calibri"/>
                        </a:rPr>
                        <a:t>58%</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202077">
                <a:tc>
                  <a:txBody>
                    <a:bodyPr/>
                    <a:lstStyle/>
                    <a:p>
                      <a:pPr algn="ctr" rtl="0" fontAlgn="b"/>
                      <a:r>
                        <a:rPr lang="en-IN" sz="1100" b="0" dirty="0">
                          <a:solidFill>
                            <a:srgbClr val="000000"/>
                          </a:solidFill>
                          <a:latin typeface="Calibri"/>
                        </a:rPr>
                        <a:t>C6</a:t>
                      </a:r>
                    </a:p>
                  </a:txBody>
                  <a:tcPr marL="28066" marR="28066" marT="18711" marB="18711" anchor="b">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B0F0"/>
                    </a:solidFill>
                  </a:tcPr>
                </a:tc>
                <a:tc>
                  <a:txBody>
                    <a:bodyPr/>
                    <a:lstStyle/>
                    <a:p>
                      <a:pPr algn="ctr" rtl="0" fontAlgn="b"/>
                      <a:r>
                        <a:rPr lang="en-IN" sz="1100" b="0">
                          <a:solidFill>
                            <a:srgbClr val="000000"/>
                          </a:solidFill>
                          <a:latin typeface="Calibri"/>
                        </a:rPr>
                        <a:t>3%</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IN" sz="1100" b="0" dirty="0">
                          <a:solidFill>
                            <a:srgbClr val="000000"/>
                          </a:solidFill>
                          <a:latin typeface="Calibri"/>
                        </a:rPr>
                        <a:t>60%</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202077">
                <a:tc>
                  <a:txBody>
                    <a:bodyPr/>
                    <a:lstStyle/>
                    <a:p>
                      <a:pPr algn="ctr" rtl="0" fontAlgn="b"/>
                      <a:r>
                        <a:rPr lang="en-IN" sz="1100" b="0" dirty="0">
                          <a:solidFill>
                            <a:srgbClr val="000000"/>
                          </a:solidFill>
                          <a:latin typeface="Calibri"/>
                        </a:rPr>
                        <a:t>A2</a:t>
                      </a:r>
                    </a:p>
                  </a:txBody>
                  <a:tcPr marL="28066" marR="28066" marT="18711" marB="18711" anchor="b">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B0F0"/>
                    </a:solidFill>
                  </a:tcPr>
                </a:tc>
                <a:tc>
                  <a:txBody>
                    <a:bodyPr/>
                    <a:lstStyle/>
                    <a:p>
                      <a:pPr algn="ctr" rtl="0" fontAlgn="b"/>
                      <a:r>
                        <a:rPr lang="en-IN" sz="1100" b="0">
                          <a:solidFill>
                            <a:srgbClr val="000000"/>
                          </a:solidFill>
                          <a:latin typeface="Calibri"/>
                        </a:rPr>
                        <a:t>2%</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IN" sz="1100" b="0" dirty="0">
                          <a:solidFill>
                            <a:srgbClr val="000000"/>
                          </a:solidFill>
                          <a:latin typeface="Calibri"/>
                        </a:rPr>
                        <a:t>63%</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202077">
                <a:tc>
                  <a:txBody>
                    <a:bodyPr/>
                    <a:lstStyle/>
                    <a:p>
                      <a:pPr algn="ctr" rtl="0" fontAlgn="b"/>
                      <a:r>
                        <a:rPr lang="en-IN" sz="1100" b="0" dirty="0">
                          <a:solidFill>
                            <a:srgbClr val="000000"/>
                          </a:solidFill>
                          <a:latin typeface="Calibri"/>
                        </a:rPr>
                        <a:t>A3</a:t>
                      </a:r>
                    </a:p>
                  </a:txBody>
                  <a:tcPr marL="28066" marR="28066" marT="18711" marB="18711" anchor="b">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B0F0"/>
                    </a:solidFill>
                  </a:tcPr>
                </a:tc>
                <a:tc>
                  <a:txBody>
                    <a:bodyPr/>
                    <a:lstStyle/>
                    <a:p>
                      <a:pPr algn="ctr" rtl="0" fontAlgn="b"/>
                      <a:r>
                        <a:rPr lang="en-IN" sz="1100" b="0">
                          <a:solidFill>
                            <a:srgbClr val="000000"/>
                          </a:solidFill>
                          <a:latin typeface="Calibri"/>
                        </a:rPr>
                        <a:t>2%</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IN" sz="1100" b="0" dirty="0">
                          <a:solidFill>
                            <a:srgbClr val="000000"/>
                          </a:solidFill>
                          <a:latin typeface="Calibri"/>
                        </a:rPr>
                        <a:t>65%</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202077">
                <a:tc>
                  <a:txBody>
                    <a:bodyPr/>
                    <a:lstStyle/>
                    <a:p>
                      <a:pPr algn="ctr" rtl="0" fontAlgn="b"/>
                      <a:r>
                        <a:rPr lang="en-IN" sz="1100" b="0" dirty="0">
                          <a:solidFill>
                            <a:srgbClr val="000000"/>
                          </a:solidFill>
                          <a:latin typeface="Calibri"/>
                        </a:rPr>
                        <a:t>B8</a:t>
                      </a:r>
                    </a:p>
                  </a:txBody>
                  <a:tcPr marL="28066" marR="28066" marT="18711" marB="18711" anchor="b">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B0F0"/>
                    </a:solidFill>
                  </a:tcPr>
                </a:tc>
                <a:tc>
                  <a:txBody>
                    <a:bodyPr/>
                    <a:lstStyle/>
                    <a:p>
                      <a:pPr algn="ctr" rtl="0" fontAlgn="b"/>
                      <a:r>
                        <a:rPr lang="en-IN" sz="1100" b="0">
                          <a:solidFill>
                            <a:srgbClr val="000000"/>
                          </a:solidFill>
                          <a:latin typeface="Calibri"/>
                        </a:rPr>
                        <a:t>2%</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IN" sz="1100" b="0" dirty="0">
                          <a:solidFill>
                            <a:srgbClr val="000000"/>
                          </a:solidFill>
                          <a:latin typeface="Calibri"/>
                        </a:rPr>
                        <a:t>68%</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202077">
                <a:tc>
                  <a:txBody>
                    <a:bodyPr/>
                    <a:lstStyle/>
                    <a:p>
                      <a:pPr algn="ctr" rtl="0" fontAlgn="b"/>
                      <a:r>
                        <a:rPr lang="en-IN" sz="1100" b="0" dirty="0">
                          <a:solidFill>
                            <a:srgbClr val="000000"/>
                          </a:solidFill>
                          <a:latin typeface="Calibri"/>
                        </a:rPr>
                        <a:t>B10</a:t>
                      </a:r>
                    </a:p>
                  </a:txBody>
                  <a:tcPr marL="28066" marR="28066" marT="18711" marB="18711" anchor="b">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B0F0"/>
                    </a:solidFill>
                  </a:tcPr>
                </a:tc>
                <a:tc>
                  <a:txBody>
                    <a:bodyPr/>
                    <a:lstStyle/>
                    <a:p>
                      <a:pPr algn="ctr" rtl="0" fontAlgn="b"/>
                      <a:r>
                        <a:rPr lang="en-IN" sz="1100" b="0">
                          <a:solidFill>
                            <a:srgbClr val="000000"/>
                          </a:solidFill>
                          <a:latin typeface="Calibri"/>
                        </a:rPr>
                        <a:t>2%</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IN" sz="1100" b="0" dirty="0">
                          <a:solidFill>
                            <a:srgbClr val="000000"/>
                          </a:solidFill>
                          <a:latin typeface="Calibri"/>
                        </a:rPr>
                        <a:t>70%</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202077">
                <a:tc>
                  <a:txBody>
                    <a:bodyPr/>
                    <a:lstStyle/>
                    <a:p>
                      <a:pPr algn="ctr" rtl="0" fontAlgn="b"/>
                      <a:r>
                        <a:rPr lang="en-IN" sz="1100" b="0" dirty="0">
                          <a:solidFill>
                            <a:srgbClr val="000000"/>
                          </a:solidFill>
                          <a:latin typeface="Calibri"/>
                        </a:rPr>
                        <a:t>C4</a:t>
                      </a:r>
                    </a:p>
                  </a:txBody>
                  <a:tcPr marL="28066" marR="28066" marT="18711" marB="18711" anchor="b">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B0F0"/>
                    </a:solidFill>
                  </a:tcPr>
                </a:tc>
                <a:tc>
                  <a:txBody>
                    <a:bodyPr/>
                    <a:lstStyle/>
                    <a:p>
                      <a:pPr algn="ctr" rtl="0" fontAlgn="b"/>
                      <a:r>
                        <a:rPr lang="en-IN" sz="1100" b="0">
                          <a:solidFill>
                            <a:srgbClr val="000000"/>
                          </a:solidFill>
                          <a:latin typeface="Calibri"/>
                        </a:rPr>
                        <a:t>2%</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IN" sz="1100" b="0" dirty="0">
                          <a:solidFill>
                            <a:srgbClr val="000000"/>
                          </a:solidFill>
                          <a:latin typeface="Calibri"/>
                        </a:rPr>
                        <a:t>73%</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202077">
                <a:tc>
                  <a:txBody>
                    <a:bodyPr/>
                    <a:lstStyle/>
                    <a:p>
                      <a:pPr algn="ctr" rtl="0" fontAlgn="b"/>
                      <a:r>
                        <a:rPr lang="en-IN" sz="1100" b="0" dirty="0">
                          <a:solidFill>
                            <a:srgbClr val="000000"/>
                          </a:solidFill>
                          <a:latin typeface="Calibri"/>
                        </a:rPr>
                        <a:t>C8</a:t>
                      </a:r>
                    </a:p>
                  </a:txBody>
                  <a:tcPr marL="28066" marR="28066" marT="18711" marB="18711" anchor="b">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B0F0"/>
                    </a:solidFill>
                  </a:tcPr>
                </a:tc>
                <a:tc>
                  <a:txBody>
                    <a:bodyPr/>
                    <a:lstStyle/>
                    <a:p>
                      <a:pPr algn="ctr" rtl="0" fontAlgn="b"/>
                      <a:r>
                        <a:rPr lang="en-IN" sz="1100" b="0">
                          <a:solidFill>
                            <a:srgbClr val="000000"/>
                          </a:solidFill>
                          <a:latin typeface="Calibri"/>
                        </a:rPr>
                        <a:t>2%</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IN" sz="1100" b="0" dirty="0">
                          <a:solidFill>
                            <a:srgbClr val="000000"/>
                          </a:solidFill>
                          <a:latin typeface="Calibri"/>
                        </a:rPr>
                        <a:t>75%</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202077">
                <a:tc>
                  <a:txBody>
                    <a:bodyPr/>
                    <a:lstStyle/>
                    <a:p>
                      <a:pPr algn="ctr" rtl="0" fontAlgn="b"/>
                      <a:r>
                        <a:rPr lang="en-IN" sz="1100" b="0" dirty="0">
                          <a:solidFill>
                            <a:srgbClr val="000000"/>
                          </a:solidFill>
                          <a:latin typeface="Calibri"/>
                        </a:rPr>
                        <a:t>E2</a:t>
                      </a:r>
                    </a:p>
                  </a:txBody>
                  <a:tcPr marL="28066" marR="28066" marT="18711" marB="18711" anchor="b">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0B0F0"/>
                    </a:solidFill>
                  </a:tcPr>
                </a:tc>
                <a:tc>
                  <a:txBody>
                    <a:bodyPr/>
                    <a:lstStyle/>
                    <a:p>
                      <a:pPr algn="ctr" rtl="0" fontAlgn="b"/>
                      <a:r>
                        <a:rPr lang="en-IN" sz="1100" b="0">
                          <a:solidFill>
                            <a:srgbClr val="000000"/>
                          </a:solidFill>
                          <a:latin typeface="Calibri"/>
                        </a:rPr>
                        <a:t>2%</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r>
                        <a:rPr lang="en-IN" sz="1100" b="0" dirty="0">
                          <a:solidFill>
                            <a:srgbClr val="000000"/>
                          </a:solidFill>
                          <a:latin typeface="Calibri"/>
                        </a:rPr>
                        <a:t>78%</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r h="202077">
                <a:tc>
                  <a:txBody>
                    <a:bodyPr/>
                    <a:lstStyle/>
                    <a:p>
                      <a:pPr algn="ctr" rtl="0" fontAlgn="b"/>
                      <a:r>
                        <a:rPr lang="en-IN" sz="1100" b="0" dirty="0">
                          <a:solidFill>
                            <a:srgbClr val="000000"/>
                          </a:solidFill>
                          <a:latin typeface="Calibri"/>
                        </a:rPr>
                        <a:t>E5</a:t>
                      </a:r>
                    </a:p>
                  </a:txBody>
                  <a:tcPr marL="28066" marR="28066" marT="18711" marB="18711" anchor="b">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IN" sz="1100" b="0" dirty="0">
                          <a:solidFill>
                            <a:srgbClr val="000000"/>
                          </a:solidFill>
                          <a:latin typeface="Calibri"/>
                        </a:rPr>
                        <a:t>2%</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rtl="0" fontAlgn="b"/>
                      <a:r>
                        <a:rPr lang="en-IN" sz="1100" b="0" dirty="0">
                          <a:solidFill>
                            <a:srgbClr val="000000"/>
                          </a:solidFill>
                          <a:latin typeface="Calibri"/>
                        </a:rPr>
                        <a:t>80%</a:t>
                      </a:r>
                    </a:p>
                  </a:txBody>
                  <a:tcPr marL="28066" marR="28066" marT="18711" marB="18711"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29647343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1858" y="713984"/>
            <a:ext cx="12167616" cy="12526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Title 1"/>
          <p:cNvSpPr txBox="1">
            <a:spLocks/>
          </p:cNvSpPr>
          <p:nvPr/>
        </p:nvSpPr>
        <p:spPr>
          <a:xfrm>
            <a:off x="0" y="0"/>
            <a:ext cx="6934201" cy="96547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lumMod val="85000"/>
                    <a:lumOff val="15000"/>
                  </a:schemeClr>
                </a:solidFill>
                <a:latin typeface="+mj-lt"/>
                <a:ea typeface="+mj-ea"/>
                <a:cs typeface="+mj-cs"/>
              </a:defRPr>
            </a:lvl1pPr>
          </a:lstStyle>
          <a:p>
            <a:r>
              <a:rPr lang="en-IN" dirty="0" smtClean="0"/>
              <a:t>Limitations</a:t>
            </a:r>
            <a:endParaRPr lang="en-IN" dirty="0"/>
          </a:p>
        </p:txBody>
      </p:sp>
      <p:sp>
        <p:nvSpPr>
          <p:cNvPr id="7" name="TextBox 6"/>
          <p:cNvSpPr txBox="1"/>
          <p:nvPr/>
        </p:nvSpPr>
        <p:spPr>
          <a:xfrm>
            <a:off x="391886" y="1422400"/>
            <a:ext cx="11234057" cy="2831544"/>
          </a:xfrm>
          <a:prstGeom prst="rect">
            <a:avLst/>
          </a:prstGeom>
          <a:noFill/>
        </p:spPr>
        <p:txBody>
          <a:bodyPr wrap="square" rtlCol="0">
            <a:spAutoFit/>
          </a:bodyPr>
          <a:lstStyle/>
          <a:p>
            <a:pPr>
              <a:buFont typeface="Arial" pitchFamily="34" charset="0"/>
              <a:buChar char="•"/>
            </a:pPr>
            <a:r>
              <a:rPr lang="en-IN" sz="2000" dirty="0" smtClean="0">
                <a:latin typeface="Times New Roman" pitchFamily="18" charset="0"/>
                <a:cs typeface="Times New Roman" pitchFamily="18" charset="0"/>
              </a:rPr>
              <a:t>Due to paucity of time, a limited number of states could be analyzed.</a:t>
            </a:r>
          </a:p>
          <a:p>
            <a:pPr>
              <a:buFont typeface="Arial" pitchFamily="34" charset="0"/>
              <a:buChar char="•"/>
            </a:pPr>
            <a:endParaRPr lang="en-IN" sz="2000" dirty="0" smtClean="0">
              <a:latin typeface="Times New Roman" pitchFamily="18" charset="0"/>
              <a:cs typeface="Times New Roman" pitchFamily="18" charset="0"/>
            </a:endParaRPr>
          </a:p>
          <a:p>
            <a:pPr>
              <a:buFont typeface="Arial" pitchFamily="34" charset="0"/>
              <a:buChar char="•"/>
            </a:pPr>
            <a:r>
              <a:rPr lang="en-IN" sz="2000" dirty="0" smtClean="0">
                <a:latin typeface="Times New Roman" pitchFamily="18" charset="0"/>
                <a:cs typeface="Times New Roman" pitchFamily="18" charset="0"/>
              </a:rPr>
              <a:t>Unavailability of  detailed data (External Assessment checklist) on public health facilities other than district hospitals as of now.</a:t>
            </a:r>
          </a:p>
          <a:p>
            <a:pPr>
              <a:buFont typeface="Arial" pitchFamily="34" charset="0"/>
              <a:buChar char="•"/>
            </a:pPr>
            <a:endParaRPr lang="en-IN" sz="2000" dirty="0" smtClean="0">
              <a:latin typeface="Times New Roman" pitchFamily="18" charset="0"/>
              <a:cs typeface="Times New Roman" pitchFamily="18" charset="0"/>
            </a:endParaRPr>
          </a:p>
          <a:p>
            <a:pPr>
              <a:buFont typeface="Arial" pitchFamily="34" charset="0"/>
              <a:buChar char="•"/>
            </a:pPr>
            <a:r>
              <a:rPr lang="en-IN" sz="2000" dirty="0" smtClean="0">
                <a:latin typeface="Times New Roman" pitchFamily="18" charset="0"/>
                <a:cs typeface="Times New Roman" pitchFamily="18" charset="0"/>
              </a:rPr>
              <a:t>Variations in implementation guidelines followed by different states such as Kerala, that could lead to misinterpretation of the actual scenario. Though an in-depth analysis may be conducted for more reliable results.</a:t>
            </a:r>
          </a:p>
          <a:p>
            <a:endParaRPr lang="en-IN" dirty="0"/>
          </a:p>
        </p:txBody>
      </p:sp>
    </p:spTree>
    <p:extLst>
      <p:ext uri="{BB962C8B-B14F-4D97-AF65-F5344CB8AC3E}">
        <p14:creationId xmlns="" xmlns:p14="http://schemas.microsoft.com/office/powerpoint/2010/main" val="29647343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05841"/>
            <a:ext cx="10500359" cy="4307138"/>
          </a:xfrm>
        </p:spPr>
        <p:txBody>
          <a:bodyPr>
            <a:normAutofit/>
          </a:bodyPr>
          <a:lstStyle/>
          <a:p>
            <a:r>
              <a:rPr lang="en-IN" sz="5400" b="1" dirty="0" smtClean="0">
                <a:latin typeface="Times New Roman" pitchFamily="18" charset="0"/>
                <a:cs typeface="Times New Roman" pitchFamily="18" charset="0"/>
              </a:rPr>
              <a:t>SUSTAINABILITY ?</a:t>
            </a:r>
          </a:p>
          <a:p>
            <a:pPr marL="342900" lvl="0" indent="-342900">
              <a:buFont typeface="+mj-lt"/>
              <a:buAutoNum type="arabicPeriod"/>
            </a:pPr>
            <a:endParaRPr lang="en-IN" dirty="0" smtClean="0"/>
          </a:p>
          <a:p>
            <a:pPr marL="342900" indent="-342900">
              <a:buFont typeface="+mj-lt"/>
              <a:buAutoNum type="arabicPeriod"/>
            </a:pPr>
            <a:endParaRPr lang="en-IN" dirty="0" smtClean="0"/>
          </a:p>
          <a:p>
            <a:pPr algn="just"/>
            <a:r>
              <a:rPr lang="en-IN" sz="2800" dirty="0" smtClean="0">
                <a:latin typeface="Times New Roman" pitchFamily="18" charset="0"/>
                <a:cs typeface="Times New Roman" pitchFamily="18" charset="0"/>
              </a:rPr>
              <a:t>All the public heath facilities which are either </a:t>
            </a:r>
            <a:r>
              <a:rPr lang="en-IN" sz="2800" dirty="0" smtClean="0">
                <a:latin typeface="Times New Roman" pitchFamily="18" charset="0"/>
                <a:cs typeface="Times New Roman" pitchFamily="18" charset="0"/>
              </a:rPr>
              <a:t>increasing/maintaining </a:t>
            </a:r>
            <a:r>
              <a:rPr lang="en-IN" sz="2800" dirty="0" smtClean="0">
                <a:latin typeface="Times New Roman" pitchFamily="18" charset="0"/>
                <a:cs typeface="Times New Roman" pitchFamily="18" charset="0"/>
              </a:rPr>
              <a:t>their subsequent overall score under </a:t>
            </a:r>
            <a:r>
              <a:rPr lang="en-IN" sz="2800" dirty="0" err="1" smtClean="0">
                <a:latin typeface="Times New Roman" pitchFamily="18" charset="0"/>
                <a:cs typeface="Times New Roman" pitchFamily="18" charset="0"/>
              </a:rPr>
              <a:t>Kayakalp</a:t>
            </a:r>
            <a:r>
              <a:rPr lang="en-IN" sz="2800" dirty="0" smtClean="0">
                <a:latin typeface="Times New Roman" pitchFamily="18" charset="0"/>
                <a:cs typeface="Times New Roman" pitchFamily="18" charset="0"/>
              </a:rPr>
              <a:t> Programme</a:t>
            </a:r>
          </a:p>
          <a:p>
            <a:endParaRPr lang="en-IN" dirty="0" smtClean="0"/>
          </a:p>
          <a:p>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1858" y="713984"/>
            <a:ext cx="12167616" cy="12526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Title 1"/>
          <p:cNvSpPr txBox="1">
            <a:spLocks/>
          </p:cNvSpPr>
          <p:nvPr/>
        </p:nvSpPr>
        <p:spPr>
          <a:xfrm>
            <a:off x="0" y="0"/>
            <a:ext cx="6934201" cy="96547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lumMod val="85000"/>
                    <a:lumOff val="15000"/>
                  </a:schemeClr>
                </a:solidFill>
                <a:latin typeface="+mj-lt"/>
                <a:ea typeface="+mj-ea"/>
                <a:cs typeface="+mj-cs"/>
              </a:defRPr>
            </a:lvl1pPr>
          </a:lstStyle>
          <a:p>
            <a:r>
              <a:rPr lang="en-IN" dirty="0" smtClean="0"/>
              <a:t>CONCLUSION</a:t>
            </a:r>
            <a:endParaRPr lang="en-IN" dirty="0"/>
          </a:p>
        </p:txBody>
      </p:sp>
      <p:sp>
        <p:nvSpPr>
          <p:cNvPr id="6" name="TextBox 5"/>
          <p:cNvSpPr txBox="1"/>
          <p:nvPr/>
        </p:nvSpPr>
        <p:spPr>
          <a:xfrm>
            <a:off x="299544" y="1229710"/>
            <a:ext cx="11524593" cy="3170099"/>
          </a:xfrm>
          <a:prstGeom prst="rect">
            <a:avLst/>
          </a:prstGeom>
          <a:noFill/>
        </p:spPr>
        <p:txBody>
          <a:bodyPr wrap="square" rtlCol="0">
            <a:spAutoFit/>
          </a:bodyPr>
          <a:lstStyle/>
          <a:p>
            <a:pPr algn="just">
              <a:buFont typeface="Arial" pitchFamily="34" charset="0"/>
              <a:buChar char="•"/>
            </a:pPr>
            <a:endParaRPr lang="en-IN" sz="2000" dirty="0" smtClean="0">
              <a:latin typeface="Times New Roman" pitchFamily="18" charset="0"/>
              <a:cs typeface="Times New Roman" pitchFamily="18" charset="0"/>
            </a:endParaRPr>
          </a:p>
          <a:p>
            <a:pPr algn="just">
              <a:buFont typeface="Arial" pitchFamily="34" charset="0"/>
              <a:buChar char="•"/>
            </a:pPr>
            <a:r>
              <a:rPr lang="en-IN" sz="2000" dirty="0" smtClean="0">
                <a:latin typeface="Times New Roman" pitchFamily="18" charset="0"/>
                <a:cs typeface="Times New Roman" pitchFamily="18" charset="0"/>
              </a:rPr>
              <a:t>Within </a:t>
            </a:r>
            <a:r>
              <a:rPr lang="en-IN" sz="2000" dirty="0" smtClean="0">
                <a:latin typeface="Times New Roman" pitchFamily="18" charset="0"/>
                <a:cs typeface="Times New Roman" pitchFamily="18" charset="0"/>
              </a:rPr>
              <a:t>a short span of implementation, escalated the journey of public health facilities towards attainment of “Quality</a:t>
            </a:r>
            <a:r>
              <a:rPr lang="en-IN" sz="2000" dirty="0" smtClean="0">
                <a:latin typeface="Times New Roman" pitchFamily="18" charset="0"/>
                <a:cs typeface="Times New Roman" pitchFamily="18" charset="0"/>
              </a:rPr>
              <a:t>”</a:t>
            </a:r>
          </a:p>
          <a:p>
            <a:pPr algn="just">
              <a:buFont typeface="Arial" pitchFamily="34" charset="0"/>
              <a:buChar char="•"/>
            </a:pPr>
            <a:endParaRPr lang="en-IN" sz="2000" dirty="0" smtClean="0">
              <a:latin typeface="Times New Roman" pitchFamily="18" charset="0"/>
              <a:cs typeface="Times New Roman" pitchFamily="18" charset="0"/>
            </a:endParaRPr>
          </a:p>
          <a:p>
            <a:pPr algn="just">
              <a:buFont typeface="Arial" pitchFamily="34" charset="0"/>
              <a:buChar char="•"/>
            </a:pPr>
            <a:r>
              <a:rPr lang="en-IN" sz="2000" dirty="0" smtClean="0">
                <a:latin typeface="Times New Roman" pitchFamily="18" charset="0"/>
                <a:cs typeface="Times New Roman" pitchFamily="18" charset="0"/>
              </a:rPr>
              <a:t>To </a:t>
            </a:r>
            <a:r>
              <a:rPr lang="en-IN" sz="2000" dirty="0" smtClean="0">
                <a:latin typeface="Times New Roman" pitchFamily="18" charset="0"/>
                <a:cs typeface="Times New Roman" pitchFamily="18" charset="0"/>
              </a:rPr>
              <a:t>achieve sustainable change, quality improvement initiatives must become the new way of working rather than something added on to routine clinical care.</a:t>
            </a:r>
          </a:p>
          <a:p>
            <a:pPr algn="just"/>
            <a:endParaRPr lang="en-IN" sz="2000" dirty="0" smtClean="0">
              <a:latin typeface="Times New Roman" pitchFamily="18" charset="0"/>
              <a:cs typeface="Times New Roman" pitchFamily="18" charset="0"/>
            </a:endParaRPr>
          </a:p>
          <a:p>
            <a:pPr algn="just">
              <a:buFont typeface="Arial" pitchFamily="34" charset="0"/>
              <a:buChar char="•"/>
            </a:pPr>
            <a:r>
              <a:rPr lang="en-IN" sz="2000" dirty="0" err="1" smtClean="0">
                <a:latin typeface="Times New Roman" pitchFamily="18" charset="0"/>
                <a:cs typeface="Times New Roman" pitchFamily="18" charset="0"/>
              </a:rPr>
              <a:t>Kayakalp</a:t>
            </a:r>
            <a:r>
              <a:rPr lang="en-IN" sz="2000" dirty="0" smtClean="0">
                <a:latin typeface="Times New Roman" pitchFamily="18" charset="0"/>
                <a:cs typeface="Times New Roman" pitchFamily="18" charset="0"/>
              </a:rPr>
              <a:t>: Stepping stone towards Quality Certification (NQAS)</a:t>
            </a:r>
          </a:p>
          <a:p>
            <a:pPr algn="just">
              <a:buFont typeface="Arial" pitchFamily="34" charset="0"/>
              <a:buChar char="•"/>
            </a:pPr>
            <a:endParaRPr lang="en-IN" sz="2000" dirty="0" smtClean="0">
              <a:latin typeface="Times New Roman" pitchFamily="18" charset="0"/>
              <a:cs typeface="Times New Roman" pitchFamily="18" charset="0"/>
            </a:endParaRPr>
          </a:p>
          <a:p>
            <a:pPr algn="just">
              <a:buFont typeface="Arial" pitchFamily="34" charset="0"/>
              <a:buChar char="•"/>
            </a:pPr>
            <a:endParaRPr lang="en-IN" sz="2000" dirty="0"/>
          </a:p>
        </p:txBody>
      </p:sp>
    </p:spTree>
    <p:extLst>
      <p:ext uri="{BB962C8B-B14F-4D97-AF65-F5344CB8AC3E}">
        <p14:creationId xmlns="" xmlns:p14="http://schemas.microsoft.com/office/powerpoint/2010/main" val="29647343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1858" y="713984"/>
            <a:ext cx="12167616" cy="12526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Title 1"/>
          <p:cNvSpPr txBox="1">
            <a:spLocks/>
          </p:cNvSpPr>
          <p:nvPr/>
        </p:nvSpPr>
        <p:spPr>
          <a:xfrm>
            <a:off x="0" y="0"/>
            <a:ext cx="6934201" cy="96547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lumMod val="85000"/>
                    <a:lumOff val="15000"/>
                  </a:schemeClr>
                </a:solidFill>
                <a:latin typeface="+mj-lt"/>
                <a:ea typeface="+mj-ea"/>
                <a:cs typeface="+mj-cs"/>
              </a:defRPr>
            </a:lvl1pPr>
          </a:lstStyle>
          <a:p>
            <a:r>
              <a:rPr lang="en-IN" dirty="0" smtClean="0"/>
              <a:t>Recommendations</a:t>
            </a:r>
            <a:endParaRPr lang="en-IN" dirty="0"/>
          </a:p>
        </p:txBody>
      </p:sp>
      <p:graphicFrame>
        <p:nvGraphicFramePr>
          <p:cNvPr id="7" name="Table 6"/>
          <p:cNvGraphicFramePr>
            <a:graphicFrameLocks noGrp="1"/>
          </p:cNvGraphicFramePr>
          <p:nvPr/>
        </p:nvGraphicFramePr>
        <p:xfrm>
          <a:off x="268011" y="1204686"/>
          <a:ext cx="11698016" cy="4899635"/>
        </p:xfrm>
        <a:graphic>
          <a:graphicData uri="http://schemas.openxmlformats.org/drawingml/2006/table">
            <a:tbl>
              <a:tblPr firstRow="1" bandRow="1">
                <a:tableStyleId>{073A0DAA-6AF3-43AB-8588-CEC1D06C72B9}</a:tableStyleId>
              </a:tblPr>
              <a:tblGrid>
                <a:gridCol w="5849008"/>
                <a:gridCol w="5849008"/>
              </a:tblGrid>
              <a:tr h="419075">
                <a:tc>
                  <a:txBody>
                    <a:bodyPr/>
                    <a:lstStyle/>
                    <a:p>
                      <a:r>
                        <a:rPr lang="en-IN" dirty="0" smtClean="0"/>
                        <a:t>Organization</a:t>
                      </a:r>
                      <a:endParaRPr lang="en-IN" dirty="0"/>
                    </a:p>
                  </a:txBody>
                  <a:tcPr/>
                </a:tc>
                <a:tc>
                  <a:txBody>
                    <a:bodyPr/>
                    <a:lstStyle/>
                    <a:p>
                      <a:r>
                        <a:rPr lang="en-IN" dirty="0" smtClean="0"/>
                        <a:t>Facilities</a:t>
                      </a:r>
                      <a:endParaRPr lang="en-IN" dirty="0"/>
                    </a:p>
                  </a:txBody>
                  <a:tcPr/>
                </a:tc>
              </a:tr>
              <a:tr h="4133338">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IN" dirty="0" smtClean="0"/>
                        <a:t>Development of a sustainability tool to have periodic monitoring of sustenance of the changes achieved by every facility under quality improvement.</a:t>
                      </a: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IN" dirty="0" smtClean="0"/>
                    </a:p>
                    <a:p>
                      <a:pPr>
                        <a:buFont typeface="Arial" pitchFamily="34" charset="0"/>
                        <a:buChar char="•"/>
                      </a:pPr>
                      <a:r>
                        <a:rPr lang="en-IN" dirty="0" smtClean="0"/>
                        <a:t>Focus need to be re-oriented</a:t>
                      </a:r>
                      <a:r>
                        <a:rPr lang="en-IN" baseline="0" dirty="0" smtClean="0"/>
                        <a:t> from just increasing coverage to sustaining of the achieved improvements</a:t>
                      </a:r>
                    </a:p>
                    <a:p>
                      <a:pPr>
                        <a:buFont typeface="Arial" pitchFamily="34" charset="0"/>
                        <a:buNone/>
                      </a:pPr>
                      <a:endParaRPr lang="en-IN" baseline="0"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IN" dirty="0" smtClean="0"/>
                        <a:t>North Zone: Motivation needs to be developed regarding quality standards (Hand-holding/On-the-job training)</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IN"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IN" baseline="0" dirty="0" smtClean="0"/>
                        <a:t> Quality ranking of States </a:t>
                      </a:r>
                      <a:endParaRPr lang="en-IN" dirty="0" smtClean="0"/>
                    </a:p>
                    <a:p>
                      <a:pPr>
                        <a:buFont typeface="Arial" pitchFamily="34" charset="0"/>
                        <a:buChar char="•"/>
                      </a:pPr>
                      <a:endParaRPr lang="en-IN" dirty="0"/>
                    </a:p>
                  </a:txBody>
                  <a:tcPr/>
                </a:tc>
                <a:tc>
                  <a:txBody>
                    <a:bodyPr/>
                    <a:lstStyle/>
                    <a:p>
                      <a:pPr>
                        <a:buFont typeface="Arial" pitchFamily="34" charset="0"/>
                        <a:buChar char="•"/>
                      </a:pPr>
                      <a:r>
                        <a:rPr lang="en-IN" dirty="0" smtClean="0"/>
                        <a:t>Address the identified gaps under the following thematic areas:</a:t>
                      </a:r>
                    </a:p>
                    <a:p>
                      <a:pPr marL="342900" indent="-342900">
                        <a:buFont typeface="+mj-lt"/>
                        <a:buAutoNum type="arabicPeriod"/>
                      </a:pPr>
                      <a:r>
                        <a:rPr lang="en-IN" dirty="0" smtClean="0"/>
                        <a:t>Sanitation and Hygiene</a:t>
                      </a:r>
                    </a:p>
                    <a:p>
                      <a:pPr marL="342900" indent="-342900">
                        <a:buFont typeface="+mj-lt"/>
                        <a:buAutoNum type="arabicPeriod"/>
                      </a:pPr>
                      <a:r>
                        <a:rPr lang="en-IN" dirty="0" smtClean="0"/>
                        <a:t>Waste Management</a:t>
                      </a:r>
                    </a:p>
                    <a:p>
                      <a:pPr marL="342900" indent="-342900">
                        <a:buFont typeface="+mj-lt"/>
                        <a:buAutoNum type="arabicPeriod"/>
                      </a:pPr>
                      <a:r>
                        <a:rPr lang="en-IN" dirty="0" smtClean="0"/>
                        <a:t>Support Services</a:t>
                      </a:r>
                    </a:p>
                    <a:p>
                      <a:pPr marL="342900" indent="-342900">
                        <a:buFont typeface="+mj-lt"/>
                        <a:buAutoNum type="arabicPeriod"/>
                      </a:pPr>
                      <a:r>
                        <a:rPr lang="en-IN" dirty="0" smtClean="0"/>
                        <a:t>Hospital/Facility Upkeep</a:t>
                      </a:r>
                    </a:p>
                    <a:p>
                      <a:pPr marL="342900" indent="-342900">
                        <a:buFont typeface="+mj-lt"/>
                        <a:buAutoNum type="arabicPeriod"/>
                      </a:pPr>
                      <a:endParaRPr lang="en-IN" dirty="0" smtClean="0"/>
                    </a:p>
                    <a:p>
                      <a:pPr marL="342900" indent="-342900">
                        <a:buFont typeface="Arial" pitchFamily="34" charset="0"/>
                        <a:buChar char="•"/>
                      </a:pPr>
                      <a:r>
                        <a:rPr lang="en-IN" dirty="0" smtClean="0"/>
                        <a:t>Improvement</a:t>
                      </a:r>
                      <a:r>
                        <a:rPr lang="en-IN" baseline="0" dirty="0" smtClean="0"/>
                        <a:t> of these thematic areas may begin with the 25 identified weak standards </a:t>
                      </a:r>
                      <a:endParaRPr lang="en-IN" dirty="0" smtClean="0"/>
                    </a:p>
                    <a:p>
                      <a:pPr marL="342900" indent="-342900">
                        <a:buFont typeface="+mj-lt"/>
                        <a:buAutoNum type="arabicPeriod"/>
                      </a:pPr>
                      <a:endParaRPr lang="en-IN" dirty="0" smtClean="0"/>
                    </a:p>
                    <a:p>
                      <a:pPr marL="342900" indent="-342900">
                        <a:buFont typeface="Arial" pitchFamily="34" charset="0"/>
                        <a:buChar char="•"/>
                      </a:pPr>
                      <a:r>
                        <a:rPr lang="en-IN" dirty="0" smtClean="0"/>
                        <a:t>“Follow</a:t>
                      </a:r>
                      <a:r>
                        <a:rPr lang="en-IN" baseline="0" dirty="0" smtClean="0"/>
                        <a:t> what you Preach” – Sanitation and Hygiene Vs Hygiene Promotion</a:t>
                      </a:r>
                    </a:p>
                    <a:p>
                      <a:pPr marL="342900" indent="-342900">
                        <a:buFont typeface="Arial" pitchFamily="34" charset="0"/>
                        <a:buChar char="•"/>
                      </a:pPr>
                      <a:endParaRPr lang="en-IN" baseline="0" dirty="0" smtClean="0"/>
                    </a:p>
                    <a:p>
                      <a:pPr marL="342900" indent="-342900">
                        <a:buFont typeface="Arial" pitchFamily="34" charset="0"/>
                        <a:buChar char="•"/>
                      </a:pPr>
                      <a:r>
                        <a:rPr lang="en-IN" baseline="0" dirty="0" smtClean="0"/>
                        <a:t>Dedicated engagement of health care providers to pursue “Ownership” </a:t>
                      </a:r>
                      <a:endParaRPr lang="en-IN" dirty="0" smtClean="0"/>
                    </a:p>
                    <a:p>
                      <a:pPr marL="342900" indent="-342900">
                        <a:buFont typeface="Arial" pitchFamily="34" charset="0"/>
                        <a:buChar char="•"/>
                      </a:pPr>
                      <a:endParaRPr lang="en-IN" dirty="0"/>
                    </a:p>
                  </a:txBody>
                  <a:tcPr/>
                </a:tc>
              </a:tr>
            </a:tbl>
          </a:graphicData>
        </a:graphic>
      </p:graphicFrame>
    </p:spTree>
    <p:extLst>
      <p:ext uri="{BB962C8B-B14F-4D97-AF65-F5344CB8AC3E}">
        <p14:creationId xmlns="" xmlns:p14="http://schemas.microsoft.com/office/powerpoint/2010/main" val="29647343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46840"/>
            <a:ext cx="10500359" cy="5927835"/>
          </a:xfrm>
        </p:spPr>
        <p:txBody>
          <a:bodyPr>
            <a:normAutofit/>
          </a:bodyPr>
          <a:lstStyle/>
          <a:p>
            <a:r>
              <a:rPr lang="en-IN" sz="4000" b="1" dirty="0" smtClean="0">
                <a:latin typeface="Times New Roman" pitchFamily="18" charset="0"/>
                <a:cs typeface="Times New Roman" pitchFamily="18" charset="0"/>
              </a:rPr>
              <a:t>KAYAKALP </a:t>
            </a:r>
            <a:endParaRPr lang="en-IN" sz="4000" b="1" dirty="0" smtClean="0">
              <a:latin typeface="Times New Roman" pitchFamily="18" charset="0"/>
              <a:cs typeface="Times New Roman" pitchFamily="18" charset="0"/>
            </a:endParaRPr>
          </a:p>
        </p:txBody>
      </p:sp>
      <p:sp>
        <p:nvSpPr>
          <p:cNvPr id="4" name="TextBox 3"/>
          <p:cNvSpPr txBox="1"/>
          <p:nvPr/>
        </p:nvSpPr>
        <p:spPr>
          <a:xfrm>
            <a:off x="614855" y="1308537"/>
            <a:ext cx="11067393" cy="1292662"/>
          </a:xfrm>
          <a:prstGeom prst="rect">
            <a:avLst/>
          </a:prstGeom>
          <a:noFill/>
        </p:spPr>
        <p:txBody>
          <a:bodyPr wrap="square" rtlCol="0">
            <a:spAutoFit/>
          </a:bodyPr>
          <a:lstStyle/>
          <a:p>
            <a:pPr algn="just">
              <a:buFont typeface="Arial" pitchFamily="34" charset="0"/>
              <a:buChar char="•"/>
            </a:pPr>
            <a:r>
              <a:rPr lang="en-IN" sz="2000" dirty="0" smtClean="0">
                <a:latin typeface="Times New Roman" pitchFamily="18" charset="0"/>
                <a:cs typeface="Times New Roman" pitchFamily="18" charset="0"/>
              </a:rPr>
              <a:t>Endeavours to rejuvenate the public health facilities</a:t>
            </a:r>
          </a:p>
          <a:p>
            <a:pPr algn="just">
              <a:buFont typeface="Arial" pitchFamily="34" charset="0"/>
              <a:buChar char="•"/>
            </a:pPr>
            <a:r>
              <a:rPr lang="en-IN" sz="2000" dirty="0" smtClean="0">
                <a:latin typeface="Times New Roman" pitchFamily="18" charset="0"/>
                <a:cs typeface="Times New Roman" pitchFamily="18" charset="0"/>
              </a:rPr>
              <a:t>All exemplary performing facilities are recognized and incentivized</a:t>
            </a:r>
          </a:p>
          <a:p>
            <a:pPr algn="just">
              <a:buFont typeface="Arial" pitchFamily="34" charset="0"/>
              <a:buChar char="•"/>
            </a:pPr>
            <a:r>
              <a:rPr lang="en-IN" sz="2000" dirty="0" smtClean="0">
                <a:latin typeface="Times New Roman" pitchFamily="18" charset="0"/>
                <a:cs typeface="Times New Roman" pitchFamily="18" charset="0"/>
              </a:rPr>
              <a:t>Inculcate a culture of ongoing assessment and peer review performance</a:t>
            </a:r>
            <a:endParaRPr lang="en-IN" dirty="0" smtClean="0">
              <a:latin typeface="Times New Roman" pitchFamily="18" charset="0"/>
              <a:cs typeface="Times New Roman" pitchFamily="18" charset="0"/>
            </a:endParaRPr>
          </a:p>
          <a:p>
            <a:endParaRPr lang="en-IN" dirty="0"/>
          </a:p>
        </p:txBody>
      </p:sp>
      <p:graphicFrame>
        <p:nvGraphicFramePr>
          <p:cNvPr id="5" name="Diagram 4"/>
          <p:cNvGraphicFramePr/>
          <p:nvPr/>
        </p:nvGraphicFramePr>
        <p:xfrm>
          <a:off x="898634" y="3168869"/>
          <a:ext cx="10468303" cy="33163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2607" y="346840"/>
            <a:ext cx="11571889" cy="5927835"/>
          </a:xfrm>
        </p:spPr>
        <p:txBody>
          <a:bodyPr>
            <a:normAutofit/>
          </a:bodyPr>
          <a:lstStyle/>
          <a:p>
            <a:r>
              <a:rPr lang="en-IN" sz="4000" b="1" dirty="0" smtClean="0">
                <a:latin typeface="Times New Roman" pitchFamily="18" charset="0"/>
                <a:cs typeface="Times New Roman" pitchFamily="18" charset="0"/>
              </a:rPr>
              <a:t>KAYAKALP</a:t>
            </a:r>
          </a:p>
          <a:p>
            <a:pPr algn="just"/>
            <a:r>
              <a:rPr lang="en-IN" sz="2000" b="1" dirty="0" smtClean="0">
                <a:latin typeface="Times New Roman" pitchFamily="18" charset="0"/>
                <a:cs typeface="Times New Roman" pitchFamily="18" charset="0"/>
              </a:rPr>
              <a:t>The objectives of the ‘’</a:t>
            </a:r>
            <a:r>
              <a:rPr lang="en-IN" sz="2000" b="1" dirty="0" err="1" smtClean="0">
                <a:latin typeface="Times New Roman" pitchFamily="18" charset="0"/>
                <a:cs typeface="Times New Roman" pitchFamily="18" charset="0"/>
              </a:rPr>
              <a:t>Kayakalp</a:t>
            </a:r>
            <a:r>
              <a:rPr lang="en-IN" sz="2000" b="1" dirty="0" smtClean="0">
                <a:latin typeface="Times New Roman" pitchFamily="18" charset="0"/>
                <a:cs typeface="Times New Roman" pitchFamily="18" charset="0"/>
              </a:rPr>
              <a:t>’’ Scheme are:</a:t>
            </a:r>
          </a:p>
          <a:p>
            <a:pPr algn="just"/>
            <a:r>
              <a:rPr lang="en-IN" dirty="0" smtClean="0">
                <a:latin typeface="Times New Roman" pitchFamily="18" charset="0"/>
                <a:cs typeface="Times New Roman" pitchFamily="18" charset="0"/>
              </a:rPr>
              <a:t>• </a:t>
            </a:r>
            <a:r>
              <a:rPr lang="en-IN" sz="2000" dirty="0" smtClean="0">
                <a:latin typeface="Times New Roman" pitchFamily="18" charset="0"/>
                <a:cs typeface="Times New Roman" pitchFamily="18" charset="0"/>
              </a:rPr>
              <a:t>To promote cleanliness, hygiene and infection control practices in public healthcare facilities, through incentivising and recognising such public healthcare facilities that show exemplary performance in adhering to standard protocols of cleanliness and infection control;</a:t>
            </a:r>
          </a:p>
          <a:p>
            <a:pPr algn="just"/>
            <a:r>
              <a:rPr lang="en-IN" sz="2000" dirty="0" smtClean="0">
                <a:latin typeface="Times New Roman" pitchFamily="18" charset="0"/>
                <a:cs typeface="Times New Roman" pitchFamily="18" charset="0"/>
              </a:rPr>
              <a:t>• To inculcate a culture of ongoing assessment and peer review of performance related to hygiene, cleanliness and sanitation;</a:t>
            </a:r>
          </a:p>
          <a:p>
            <a:pPr algn="just"/>
            <a:r>
              <a:rPr lang="en-IN" sz="2000" dirty="0" smtClean="0">
                <a:latin typeface="Times New Roman" pitchFamily="18" charset="0"/>
                <a:cs typeface="Times New Roman" pitchFamily="18" charset="0"/>
              </a:rPr>
              <a:t>• To create and share sustainable practices related to improved cleanliness in public health facilities linked to positive health outcomes.</a:t>
            </a:r>
            <a:endParaRPr lang="en-IN" sz="2000" dirty="0" smtClean="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endParaRPr lang="en-IN"/>
          </a:p>
        </p:txBody>
      </p:sp>
      <p:pic>
        <p:nvPicPr>
          <p:cNvPr id="1027" name="Picture 3"/>
          <p:cNvPicPr>
            <a:picLocks noChangeAspect="1" noChangeArrowheads="1"/>
          </p:cNvPicPr>
          <p:nvPr/>
        </p:nvPicPr>
        <p:blipFill>
          <a:blip r:embed="rId2"/>
          <a:srcRect/>
          <a:stretch>
            <a:fillRect/>
          </a:stretch>
        </p:blipFill>
        <p:spPr bwMode="auto">
          <a:xfrm>
            <a:off x="0" y="0"/>
            <a:ext cx="12192000" cy="6858000"/>
          </a:xfrm>
          <a:prstGeom prst="rect">
            <a:avLst/>
          </a:prstGeom>
          <a:ln>
            <a:headEnd/>
            <a:tailEnd/>
          </a:ln>
        </p:spPr>
        <p:style>
          <a:lnRef idx="2">
            <a:schemeClr val="accent1"/>
          </a:lnRef>
          <a:fillRef idx="1">
            <a:schemeClr val="lt1"/>
          </a:fillRef>
          <a:effectRef idx="0">
            <a:schemeClr val="accent1"/>
          </a:effectRef>
          <a:fontRef idx="minor">
            <a:schemeClr val="dk1"/>
          </a:fontRef>
        </p:style>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endParaRPr lang="en-IN"/>
          </a:p>
        </p:txBody>
      </p:sp>
      <p:pic>
        <p:nvPicPr>
          <p:cNvPr id="3075" name="Picture 3"/>
          <p:cNvPicPr>
            <a:picLocks noChangeAspect="1" noChangeArrowheads="1"/>
          </p:cNvPicPr>
          <p:nvPr/>
        </p:nvPicPr>
        <p:blipFill>
          <a:blip r:embed="rId2"/>
          <a:srcRect/>
          <a:stretch>
            <a:fillRect/>
          </a:stretch>
        </p:blipFill>
        <p:spPr bwMode="auto">
          <a:xfrm>
            <a:off x="0" y="0"/>
            <a:ext cx="12192000" cy="6479628"/>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1" y="346842"/>
            <a:ext cx="10497206" cy="5912068"/>
          </a:xfrm>
        </p:spPr>
        <p:txBody>
          <a:bodyPr>
            <a:normAutofit/>
          </a:bodyPr>
          <a:lstStyle/>
          <a:p>
            <a:endParaRPr lang="en-IN" dirty="0" smtClean="0"/>
          </a:p>
          <a:p>
            <a:r>
              <a:rPr lang="en-IN" sz="3200" b="1" dirty="0" smtClean="0">
                <a:latin typeface="Times New Roman" pitchFamily="18" charset="0"/>
                <a:cs typeface="Times New Roman" pitchFamily="18" charset="0"/>
              </a:rPr>
              <a:t>RATIONALE:</a:t>
            </a:r>
          </a:p>
          <a:p>
            <a:pPr algn="just">
              <a:buFont typeface="Arial" pitchFamily="34" charset="0"/>
              <a:buChar char="•"/>
            </a:pPr>
            <a:r>
              <a:rPr lang="en-IN" sz="2200" dirty="0" smtClean="0">
                <a:latin typeface="Times New Roman" pitchFamily="18" charset="0"/>
                <a:cs typeface="Times New Roman" pitchFamily="18" charset="0"/>
              </a:rPr>
              <a:t>Sustainability: holding </a:t>
            </a:r>
            <a:r>
              <a:rPr lang="en-IN" sz="2200" dirty="0" smtClean="0">
                <a:latin typeface="Times New Roman" pitchFamily="18" charset="0"/>
                <a:cs typeface="Times New Roman" pitchFamily="18" charset="0"/>
              </a:rPr>
              <a:t>the gains of an improvement </a:t>
            </a:r>
            <a:r>
              <a:rPr lang="en-IN" sz="2200" dirty="0" smtClean="0">
                <a:latin typeface="Times New Roman" pitchFamily="18" charset="0"/>
                <a:cs typeface="Times New Roman" pitchFamily="18" charset="0"/>
              </a:rPr>
              <a:t>project</a:t>
            </a:r>
            <a:r>
              <a:rPr lang="en-IN" sz="2200" dirty="0" smtClean="0">
                <a:latin typeface="Times New Roman" pitchFamily="18" charset="0"/>
                <a:cs typeface="Times New Roman" pitchFamily="18" charset="0"/>
              </a:rPr>
              <a:t>.</a:t>
            </a:r>
            <a:endParaRPr lang="en-IN" sz="2200" dirty="0" smtClean="0">
              <a:latin typeface="Times New Roman" pitchFamily="18" charset="0"/>
              <a:cs typeface="Times New Roman" pitchFamily="18" charset="0"/>
            </a:endParaRPr>
          </a:p>
          <a:p>
            <a:pPr algn="just">
              <a:lnSpc>
                <a:spcPct val="100000"/>
              </a:lnSpc>
              <a:buFont typeface="Arial" pitchFamily="34" charset="0"/>
              <a:buChar char="•"/>
            </a:pPr>
            <a:r>
              <a:rPr lang="en-IN" sz="2200" dirty="0" smtClean="0">
                <a:latin typeface="Times New Roman" pitchFamily="18" charset="0"/>
                <a:cs typeface="Times New Roman" pitchFamily="18" charset="0"/>
              </a:rPr>
              <a:t>Unfortunately</a:t>
            </a:r>
            <a:r>
              <a:rPr lang="en-IN" sz="2200" dirty="0" smtClean="0">
                <a:latin typeface="Times New Roman" pitchFamily="18" charset="0"/>
                <a:cs typeface="Times New Roman" pitchFamily="18" charset="0"/>
              </a:rPr>
              <a:t>, up to 70% of organizational change is not sustained </a:t>
            </a:r>
            <a:r>
              <a:rPr lang="en-IN" sz="2200" dirty="0" smtClean="0">
                <a:latin typeface="Times New Roman" pitchFamily="18" charset="0"/>
                <a:cs typeface="Times New Roman" pitchFamily="18" charset="0"/>
              </a:rPr>
              <a:t>(</a:t>
            </a:r>
            <a:r>
              <a:rPr lang="en-IN" sz="2200" dirty="0" smtClean="0">
                <a:latin typeface="Times New Roman" pitchFamily="18" charset="0"/>
                <a:cs typeface="Times New Roman" pitchFamily="18" charset="0"/>
              </a:rPr>
              <a:t>Harvard Business Review, 2000).</a:t>
            </a:r>
          </a:p>
          <a:p>
            <a:pPr algn="just">
              <a:buFont typeface="Arial" pitchFamily="34" charset="0"/>
              <a:buChar char="•"/>
            </a:pPr>
            <a:r>
              <a:rPr lang="en-IN" sz="2200" dirty="0" smtClean="0">
                <a:latin typeface="Times New Roman" pitchFamily="18" charset="0"/>
                <a:cs typeface="Times New Roman" pitchFamily="18" charset="0"/>
              </a:rPr>
              <a:t>N</a:t>
            </a:r>
            <a:r>
              <a:rPr lang="en-IN" sz="2200" dirty="0" smtClean="0">
                <a:latin typeface="Times New Roman" pitchFamily="18" charset="0"/>
                <a:cs typeface="Times New Roman" pitchFamily="18" charset="0"/>
              </a:rPr>
              <a:t>eed </a:t>
            </a:r>
            <a:r>
              <a:rPr lang="en-IN" sz="2200" dirty="0" smtClean="0">
                <a:latin typeface="Times New Roman" pitchFamily="18" charset="0"/>
                <a:cs typeface="Times New Roman" pitchFamily="18" charset="0"/>
              </a:rPr>
              <a:t>to ensure that changes that have improved patient care are consistently and reliably applied to every patient encounter. </a:t>
            </a:r>
          </a:p>
          <a:p>
            <a:pPr algn="just">
              <a:buFont typeface="Arial" pitchFamily="34" charset="0"/>
              <a:buChar char="•"/>
            </a:pPr>
            <a:r>
              <a:rPr lang="en-IN" sz="2200" dirty="0" smtClean="0">
                <a:latin typeface="Times New Roman" pitchFamily="18" charset="0"/>
                <a:cs typeface="Times New Roman" pitchFamily="18" charset="0"/>
              </a:rPr>
              <a:t>Evidence Generation: Valuable about the costs and benefits of any programme to the government, communities and its providers. </a:t>
            </a:r>
            <a:endParaRPr lang="en-IN" sz="2200" dirty="0" smtClean="0">
              <a:latin typeface="Times New Roman" pitchFamily="18" charset="0"/>
              <a:cs typeface="Times New Roman" pitchFamily="18" charset="0"/>
            </a:endParaRPr>
          </a:p>
          <a:p>
            <a:pPr algn="just">
              <a:buFont typeface="Arial" pitchFamily="34" charset="0"/>
              <a:buChar char="•"/>
            </a:pPr>
            <a:r>
              <a:rPr lang="en-IN" sz="2200" dirty="0" smtClean="0">
                <a:latin typeface="Times New Roman" pitchFamily="18" charset="0"/>
                <a:cs typeface="Times New Roman" pitchFamily="18" charset="0"/>
              </a:rPr>
              <a:t>Such data: </a:t>
            </a:r>
            <a:r>
              <a:rPr lang="en-IN" sz="2200" dirty="0" smtClean="0">
                <a:latin typeface="Times New Roman" pitchFamily="18" charset="0"/>
                <a:cs typeface="Times New Roman" pitchFamily="18" charset="0"/>
              </a:rPr>
              <a:t>crucial to government and funding agencies when making investment decisions.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88730"/>
            <a:ext cx="10500359" cy="5533697"/>
          </a:xfrm>
        </p:spPr>
        <p:txBody>
          <a:bodyPr>
            <a:normAutofit/>
          </a:bodyPr>
          <a:lstStyle/>
          <a:p>
            <a:endParaRPr lang="en-IN" dirty="0" smtClean="0"/>
          </a:p>
          <a:p>
            <a:r>
              <a:rPr lang="en-IN" sz="3200" b="1" dirty="0" smtClean="0">
                <a:latin typeface="Times New Roman" pitchFamily="18" charset="0"/>
                <a:cs typeface="Times New Roman" pitchFamily="18" charset="0"/>
              </a:rPr>
              <a:t>OBJECTIVE(s):</a:t>
            </a:r>
          </a:p>
          <a:p>
            <a:pPr marL="342900" lvl="0" indent="-342900" algn="just">
              <a:buFont typeface="+mj-lt"/>
              <a:buAutoNum type="arabicPeriod"/>
            </a:pPr>
            <a:r>
              <a:rPr lang="en-IN" sz="2200" dirty="0" smtClean="0">
                <a:latin typeface="Times New Roman" pitchFamily="18" charset="0"/>
                <a:cs typeface="Times New Roman" pitchFamily="18" charset="0"/>
              </a:rPr>
              <a:t>To assess the </a:t>
            </a:r>
            <a:r>
              <a:rPr lang="en-IN" sz="2200" dirty="0" smtClean="0">
                <a:latin typeface="Times New Roman" pitchFamily="18" charset="0"/>
                <a:cs typeface="Times New Roman" pitchFamily="18" charset="0"/>
              </a:rPr>
              <a:t>coverage</a:t>
            </a:r>
            <a:r>
              <a:rPr lang="en-IN" sz="2200" dirty="0" smtClean="0">
                <a:latin typeface="Times New Roman" pitchFamily="18" charset="0"/>
                <a:cs typeface="Times New Roman" pitchFamily="18" charset="0"/>
              </a:rPr>
              <a:t> </a:t>
            </a:r>
            <a:r>
              <a:rPr lang="en-IN" sz="2200" dirty="0" smtClean="0">
                <a:latin typeface="Times New Roman" pitchFamily="18" charset="0"/>
                <a:cs typeface="Times New Roman" pitchFamily="18" charset="0"/>
              </a:rPr>
              <a:t>of </a:t>
            </a:r>
            <a:r>
              <a:rPr lang="en-IN" sz="2200" dirty="0" err="1" smtClean="0">
                <a:latin typeface="Times New Roman" pitchFamily="18" charset="0"/>
                <a:cs typeface="Times New Roman" pitchFamily="18" charset="0"/>
              </a:rPr>
              <a:t>Kayakalp</a:t>
            </a:r>
            <a:r>
              <a:rPr lang="en-IN" sz="2200" dirty="0" smtClean="0">
                <a:latin typeface="Times New Roman" pitchFamily="18" charset="0"/>
                <a:cs typeface="Times New Roman" pitchFamily="18" charset="0"/>
              </a:rPr>
              <a:t> Programme in terms of number of </a:t>
            </a:r>
            <a:r>
              <a:rPr lang="en-IN" sz="2200" dirty="0" err="1" smtClean="0">
                <a:latin typeface="Times New Roman" pitchFamily="18" charset="0"/>
                <a:cs typeface="Times New Roman" pitchFamily="18" charset="0"/>
              </a:rPr>
              <a:t>Kayakalp</a:t>
            </a:r>
            <a:r>
              <a:rPr lang="en-IN" sz="2200" dirty="0" smtClean="0">
                <a:latin typeface="Times New Roman" pitchFamily="18" charset="0"/>
                <a:cs typeface="Times New Roman" pitchFamily="18" charset="0"/>
              </a:rPr>
              <a:t> </a:t>
            </a:r>
            <a:r>
              <a:rPr lang="en-IN" sz="2200" dirty="0" err="1" smtClean="0">
                <a:latin typeface="Times New Roman" pitchFamily="18" charset="0"/>
                <a:cs typeface="Times New Roman" pitchFamily="18" charset="0"/>
              </a:rPr>
              <a:t>Awardee</a:t>
            </a:r>
            <a:r>
              <a:rPr lang="en-IN" sz="2200" dirty="0" smtClean="0">
                <a:latin typeface="Times New Roman" pitchFamily="18" charset="0"/>
                <a:cs typeface="Times New Roman" pitchFamily="18" charset="0"/>
              </a:rPr>
              <a:t> public health facilities </a:t>
            </a:r>
          </a:p>
          <a:p>
            <a:pPr marL="342900" lvl="0" indent="-342900" algn="just">
              <a:buFont typeface="+mj-lt"/>
              <a:buAutoNum type="arabicPeriod"/>
            </a:pPr>
            <a:r>
              <a:rPr lang="en-IN" sz="2200" dirty="0" smtClean="0">
                <a:latin typeface="Times New Roman" pitchFamily="18" charset="0"/>
                <a:cs typeface="Times New Roman" pitchFamily="18" charset="0"/>
              </a:rPr>
              <a:t>To examine whether the </a:t>
            </a:r>
            <a:r>
              <a:rPr lang="en-IN" sz="2200" dirty="0" err="1" smtClean="0">
                <a:latin typeface="Times New Roman" pitchFamily="18" charset="0"/>
                <a:cs typeface="Times New Roman" pitchFamily="18" charset="0"/>
              </a:rPr>
              <a:t>Kayakalp</a:t>
            </a:r>
            <a:r>
              <a:rPr lang="en-IN" sz="2200" dirty="0" smtClean="0">
                <a:latin typeface="Times New Roman" pitchFamily="18" charset="0"/>
                <a:cs typeface="Times New Roman" pitchFamily="18" charset="0"/>
              </a:rPr>
              <a:t> </a:t>
            </a:r>
            <a:r>
              <a:rPr lang="en-IN" sz="2200" dirty="0" err="1" smtClean="0">
                <a:latin typeface="Times New Roman" pitchFamily="18" charset="0"/>
                <a:cs typeface="Times New Roman" pitchFamily="18" charset="0"/>
              </a:rPr>
              <a:t>Awardee</a:t>
            </a:r>
            <a:r>
              <a:rPr lang="en-IN" sz="2200" dirty="0" smtClean="0">
                <a:latin typeface="Times New Roman" pitchFamily="18" charset="0"/>
                <a:cs typeface="Times New Roman" pitchFamily="18" charset="0"/>
              </a:rPr>
              <a:t> facilities of  the year 2016-2017 year in five zones of India are sustaining quality standards </a:t>
            </a:r>
          </a:p>
          <a:p>
            <a:pPr marL="342900" lvl="0" indent="-342900" algn="just">
              <a:buFont typeface="+mj-lt"/>
              <a:buAutoNum type="arabicPeriod"/>
            </a:pPr>
            <a:r>
              <a:rPr lang="en-IN" sz="2200" dirty="0" smtClean="0">
                <a:latin typeface="Times New Roman" pitchFamily="18" charset="0"/>
                <a:cs typeface="Times New Roman" pitchFamily="18" charset="0"/>
              </a:rPr>
              <a:t>To identify the gaps in the non-sustaining </a:t>
            </a:r>
            <a:r>
              <a:rPr lang="en-IN" sz="2200" dirty="0" err="1" smtClean="0">
                <a:latin typeface="Times New Roman" pitchFamily="18" charset="0"/>
                <a:cs typeface="Times New Roman" pitchFamily="18" charset="0"/>
              </a:rPr>
              <a:t>Kayakalp</a:t>
            </a:r>
            <a:r>
              <a:rPr lang="en-IN" sz="2200" dirty="0" smtClean="0">
                <a:latin typeface="Times New Roman" pitchFamily="18" charset="0"/>
                <a:cs typeface="Times New Roman" pitchFamily="18" charset="0"/>
              </a:rPr>
              <a:t> </a:t>
            </a:r>
            <a:r>
              <a:rPr lang="en-IN" sz="2200" dirty="0" err="1" smtClean="0">
                <a:latin typeface="Times New Roman" pitchFamily="18" charset="0"/>
                <a:cs typeface="Times New Roman" pitchFamily="18" charset="0"/>
              </a:rPr>
              <a:t>Awardee</a:t>
            </a:r>
            <a:r>
              <a:rPr lang="en-IN" sz="2200" dirty="0" smtClean="0">
                <a:latin typeface="Times New Roman" pitchFamily="18" charset="0"/>
                <a:cs typeface="Times New Roman" pitchFamily="18" charset="0"/>
              </a:rPr>
              <a:t> District Hospitals of the year 2016-17</a:t>
            </a:r>
          </a:p>
          <a:p>
            <a:pPr marL="342900" lvl="0" indent="-342900">
              <a:buFont typeface="+mj-lt"/>
              <a:buAutoNum type="arabicPeriod"/>
            </a:pPr>
            <a:endParaRPr lang="en-IN" dirty="0" smtClean="0">
              <a:latin typeface="Times New Roman" pitchFamily="18" charset="0"/>
              <a:cs typeface="Times New Roman" pitchFamily="18" charset="0"/>
            </a:endParaRPr>
          </a:p>
          <a:p>
            <a:pPr marL="342900" indent="-342900">
              <a:buFont typeface="+mj-lt"/>
              <a:buAutoNum type="arabicPeriod"/>
            </a:pPr>
            <a:endParaRPr lang="en-IN" dirty="0" smtClean="0"/>
          </a:p>
          <a:p>
            <a:endParaRPr lang="en-IN" dirty="0" smtClean="0"/>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1858" y="713984"/>
            <a:ext cx="12167616" cy="12526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Rectangle 4"/>
          <p:cNvSpPr/>
          <p:nvPr/>
        </p:nvSpPr>
        <p:spPr>
          <a:xfrm>
            <a:off x="0" y="139116"/>
            <a:ext cx="3558988" cy="717119"/>
          </a:xfrm>
          <a:prstGeom prst="rect">
            <a:avLst/>
          </a:prstGeom>
        </p:spPr>
        <p:txBody>
          <a:bodyPr wrap="none">
            <a:spAutoFit/>
          </a:bodyPr>
          <a:lstStyle/>
          <a:p>
            <a:pPr>
              <a:lnSpc>
                <a:spcPct val="107000"/>
              </a:lnSpc>
              <a:spcBef>
                <a:spcPts val="100"/>
              </a:spcBef>
              <a:spcAft>
                <a:spcPts val="100"/>
              </a:spcAft>
            </a:pPr>
            <a:r>
              <a:rPr lang="en-IN" sz="4000" dirty="0" smtClean="0">
                <a:solidFill>
                  <a:schemeClr val="tx1">
                    <a:lumMod val="85000"/>
                    <a:lumOff val="15000"/>
                  </a:schemeClr>
                </a:solidFill>
                <a:latin typeface="+mj-lt"/>
                <a:ea typeface="+mj-ea"/>
                <a:cs typeface="+mj-cs"/>
              </a:rPr>
              <a:t>Methodology</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p:cNvSpPr/>
          <p:nvPr/>
        </p:nvSpPr>
        <p:spPr>
          <a:xfrm>
            <a:off x="1" y="1095627"/>
            <a:ext cx="12179474" cy="5632311"/>
          </a:xfrm>
          <a:prstGeom prst="rect">
            <a:avLst/>
          </a:prstGeom>
        </p:spPr>
        <p:txBody>
          <a:bodyPr wrap="square">
            <a:spAutoFit/>
          </a:bodyPr>
          <a:lstStyle/>
          <a:p>
            <a:endParaRPr lang="en-IN" dirty="0"/>
          </a:p>
          <a:p>
            <a:r>
              <a:rPr lang="en-IN" b="1" dirty="0" smtClean="0"/>
              <a:t>Study Type:</a:t>
            </a:r>
            <a:r>
              <a:rPr lang="en-IN" dirty="0" smtClean="0"/>
              <a:t> Descriptive, </a:t>
            </a:r>
            <a:r>
              <a:rPr lang="en-IN" dirty="0"/>
              <a:t>Cross-sectional study </a:t>
            </a:r>
            <a:endParaRPr lang="en-IN" dirty="0" smtClean="0"/>
          </a:p>
          <a:p>
            <a:endParaRPr lang="en-IN" dirty="0" smtClean="0"/>
          </a:p>
          <a:p>
            <a:r>
              <a:rPr lang="en-IN" b="1" dirty="0" smtClean="0"/>
              <a:t>Study Population:  </a:t>
            </a:r>
            <a:r>
              <a:rPr lang="en-IN" dirty="0" smtClean="0"/>
              <a:t>All </a:t>
            </a:r>
            <a:r>
              <a:rPr lang="en-IN" dirty="0" err="1" smtClean="0"/>
              <a:t>Kayakalp</a:t>
            </a:r>
            <a:r>
              <a:rPr lang="en-IN" dirty="0" smtClean="0"/>
              <a:t> </a:t>
            </a:r>
            <a:r>
              <a:rPr lang="en-IN" dirty="0" err="1" smtClean="0"/>
              <a:t>Awardee</a:t>
            </a:r>
            <a:r>
              <a:rPr lang="en-IN" dirty="0" smtClean="0"/>
              <a:t> Public  health facilities of the year 2016-17 of eleven states of India </a:t>
            </a:r>
          </a:p>
          <a:p>
            <a:endParaRPr lang="en-IN" dirty="0" smtClean="0"/>
          </a:p>
          <a:p>
            <a:r>
              <a:rPr lang="en-IN" b="1" dirty="0" smtClean="0"/>
              <a:t>Sample Size- </a:t>
            </a:r>
            <a:r>
              <a:rPr lang="en-IN" dirty="0" smtClean="0"/>
              <a:t>2359 public health facilities</a:t>
            </a:r>
          </a:p>
          <a:p>
            <a:pPr>
              <a:buFont typeface="Arial" pitchFamily="34" charset="0"/>
              <a:buChar char="•"/>
            </a:pPr>
            <a:endParaRPr lang="en-IN" dirty="0" smtClean="0"/>
          </a:p>
          <a:p>
            <a:endParaRPr lang="en-IN" dirty="0" smtClean="0"/>
          </a:p>
          <a:p>
            <a:endParaRPr lang="en-IN" dirty="0" smtClean="0"/>
          </a:p>
          <a:p>
            <a:endParaRPr lang="en-IN" dirty="0" smtClean="0"/>
          </a:p>
          <a:p>
            <a:endParaRPr lang="en-IN" dirty="0" smtClean="0"/>
          </a:p>
          <a:p>
            <a:endParaRPr lang="en-IN" dirty="0" smtClean="0"/>
          </a:p>
          <a:p>
            <a:endParaRPr lang="en-IN" dirty="0" smtClean="0"/>
          </a:p>
          <a:p>
            <a:endParaRPr lang="en-IN" dirty="0" smtClean="0"/>
          </a:p>
          <a:p>
            <a:endParaRPr lang="en-IN" dirty="0" smtClean="0"/>
          </a:p>
          <a:p>
            <a:endParaRPr lang="en-IN" dirty="0" smtClean="0"/>
          </a:p>
          <a:p>
            <a:endParaRPr lang="en-IN" dirty="0" smtClean="0"/>
          </a:p>
          <a:p>
            <a:endParaRPr lang="en-IN" dirty="0" smtClean="0"/>
          </a:p>
          <a:p>
            <a:endParaRPr lang="en-IN" dirty="0"/>
          </a:p>
          <a:p>
            <a:endParaRPr lang="en-IN" dirty="0"/>
          </a:p>
        </p:txBody>
      </p:sp>
      <p:graphicFrame>
        <p:nvGraphicFramePr>
          <p:cNvPr id="7" name="Table 6"/>
          <p:cNvGraphicFramePr>
            <a:graphicFrameLocks noGrp="1"/>
          </p:cNvGraphicFramePr>
          <p:nvPr/>
        </p:nvGraphicFramePr>
        <p:xfrm>
          <a:off x="876301" y="3437028"/>
          <a:ext cx="10261600" cy="2225040"/>
        </p:xfrm>
        <a:graphic>
          <a:graphicData uri="http://schemas.openxmlformats.org/drawingml/2006/table">
            <a:tbl>
              <a:tblPr firstRow="1" bandRow="1">
                <a:tableStyleId>{5940675A-B579-460E-94D1-54222C63F5DA}</a:tableStyleId>
              </a:tblPr>
              <a:tblGrid>
                <a:gridCol w="5130800"/>
                <a:gridCol w="5130800"/>
              </a:tblGrid>
              <a:tr h="370840">
                <a:tc>
                  <a:txBody>
                    <a:bodyPr/>
                    <a:lstStyle/>
                    <a:p>
                      <a:r>
                        <a:rPr lang="en-IN" b="1" dirty="0" smtClean="0"/>
                        <a:t>Zones</a:t>
                      </a:r>
                      <a:endParaRPr lang="en-IN" b="1" dirty="0"/>
                    </a:p>
                  </a:txBody>
                  <a:tcPr>
                    <a:solidFill>
                      <a:srgbClr val="00B0F0"/>
                    </a:solidFill>
                  </a:tcPr>
                </a:tc>
                <a:tc>
                  <a:txBody>
                    <a:bodyPr/>
                    <a:lstStyle/>
                    <a:p>
                      <a:r>
                        <a:rPr lang="en-IN" b="1" dirty="0" smtClean="0"/>
                        <a:t>States</a:t>
                      </a:r>
                      <a:endParaRPr lang="en-IN" b="1" dirty="0"/>
                    </a:p>
                  </a:txBody>
                  <a:tcPr>
                    <a:solidFill>
                      <a:srgbClr val="00B0F0"/>
                    </a:solidFill>
                  </a:tcPr>
                </a:tc>
              </a:tr>
              <a:tr h="370840">
                <a:tc>
                  <a:txBody>
                    <a:bodyPr/>
                    <a:lstStyle/>
                    <a:p>
                      <a:r>
                        <a:rPr lang="en-IN" sz="1600" dirty="0" smtClean="0"/>
                        <a:t>North &amp; Central</a:t>
                      </a:r>
                      <a:endParaRPr lang="en-IN" sz="1600" dirty="0"/>
                    </a:p>
                  </a:txBody>
                  <a:tcPr/>
                </a:tc>
                <a:tc>
                  <a:txBody>
                    <a:bodyPr/>
                    <a:lstStyle/>
                    <a:p>
                      <a:r>
                        <a:rPr lang="en-IN" sz="1600" dirty="0" smtClean="0"/>
                        <a:t>Haryana, </a:t>
                      </a:r>
                      <a:r>
                        <a:rPr lang="en-IN" sz="1600" dirty="0" err="1" smtClean="0"/>
                        <a:t>Uttarakhand</a:t>
                      </a:r>
                      <a:r>
                        <a:rPr lang="en-IN" sz="1600" dirty="0" smtClean="0"/>
                        <a:t>, Madhya Pradesh</a:t>
                      </a:r>
                      <a:endParaRPr lang="en-IN" sz="1600" dirty="0"/>
                    </a:p>
                  </a:txBody>
                  <a:tcPr/>
                </a:tc>
              </a:tr>
              <a:tr h="370840">
                <a:tc>
                  <a:txBody>
                    <a:bodyPr/>
                    <a:lstStyle/>
                    <a:p>
                      <a:r>
                        <a:rPr lang="en-IN" sz="1600" dirty="0" smtClean="0"/>
                        <a:t>East</a:t>
                      </a:r>
                      <a:endParaRPr lang="en-IN" sz="1600" dirty="0"/>
                    </a:p>
                  </a:txBody>
                  <a:tcPr/>
                </a:tc>
                <a:tc>
                  <a:txBody>
                    <a:bodyPr/>
                    <a:lstStyle/>
                    <a:p>
                      <a:r>
                        <a:rPr lang="en-IN" sz="1600" dirty="0" smtClean="0"/>
                        <a:t>Jharkhand, </a:t>
                      </a:r>
                      <a:r>
                        <a:rPr lang="en-IN" sz="1600" dirty="0" err="1" smtClean="0"/>
                        <a:t>Odisha</a:t>
                      </a:r>
                      <a:endParaRPr lang="en-IN" sz="1600" dirty="0"/>
                    </a:p>
                  </a:txBody>
                  <a:tcPr/>
                </a:tc>
              </a:tr>
              <a:tr h="370840">
                <a:tc>
                  <a:txBody>
                    <a:bodyPr/>
                    <a:lstStyle/>
                    <a:p>
                      <a:r>
                        <a:rPr lang="en-IN" sz="1600" dirty="0" smtClean="0"/>
                        <a:t>West</a:t>
                      </a:r>
                      <a:endParaRPr lang="en-IN" sz="1600" dirty="0"/>
                    </a:p>
                  </a:txBody>
                  <a:tcPr/>
                </a:tc>
                <a:tc>
                  <a:txBody>
                    <a:bodyPr/>
                    <a:lstStyle/>
                    <a:p>
                      <a:r>
                        <a:rPr lang="en-IN" sz="1600" dirty="0" smtClean="0"/>
                        <a:t>Rajasthan, Gujarat</a:t>
                      </a:r>
                      <a:endParaRPr lang="en-IN" sz="1600" dirty="0"/>
                    </a:p>
                  </a:txBody>
                  <a:tcPr/>
                </a:tc>
              </a:tr>
              <a:tr h="370840">
                <a:tc>
                  <a:txBody>
                    <a:bodyPr/>
                    <a:lstStyle/>
                    <a:p>
                      <a:r>
                        <a:rPr lang="en-IN" sz="1600" dirty="0" smtClean="0"/>
                        <a:t>South</a:t>
                      </a:r>
                      <a:endParaRPr lang="en-IN" sz="1600" dirty="0"/>
                    </a:p>
                  </a:txBody>
                  <a:tcPr/>
                </a:tc>
                <a:tc>
                  <a:txBody>
                    <a:bodyPr/>
                    <a:lstStyle/>
                    <a:p>
                      <a:r>
                        <a:rPr lang="en-IN" sz="1600" dirty="0" smtClean="0"/>
                        <a:t>Kerala, </a:t>
                      </a:r>
                      <a:r>
                        <a:rPr lang="en-IN" sz="1600" dirty="0" err="1" smtClean="0"/>
                        <a:t>Telangana</a:t>
                      </a:r>
                      <a:endParaRPr lang="en-IN" sz="1600" dirty="0"/>
                    </a:p>
                  </a:txBody>
                  <a:tcPr/>
                </a:tc>
              </a:tr>
              <a:tr h="370840">
                <a:tc>
                  <a:txBody>
                    <a:bodyPr/>
                    <a:lstStyle/>
                    <a:p>
                      <a:r>
                        <a:rPr lang="en-IN" sz="1600" dirty="0" smtClean="0"/>
                        <a:t>North-East</a:t>
                      </a:r>
                      <a:endParaRPr lang="en-IN" sz="1600" dirty="0"/>
                    </a:p>
                  </a:txBody>
                  <a:tcPr/>
                </a:tc>
                <a:tc>
                  <a:txBody>
                    <a:bodyPr/>
                    <a:lstStyle/>
                    <a:p>
                      <a:r>
                        <a:rPr lang="en-IN" sz="1600" dirty="0" smtClean="0"/>
                        <a:t>Mizoram, Assam</a:t>
                      </a:r>
                      <a:endParaRPr lang="en-IN" sz="1600" dirty="0"/>
                    </a:p>
                  </a:txBody>
                  <a:tcPr/>
                </a:tc>
              </a:tr>
            </a:tbl>
          </a:graphicData>
        </a:graphic>
      </p:graphicFrame>
    </p:spTree>
    <p:extLst>
      <p:ext uri="{BB962C8B-B14F-4D97-AF65-F5344CB8AC3E}">
        <p14:creationId xmlns="" xmlns:p14="http://schemas.microsoft.com/office/powerpoint/2010/main" val="10318295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2D3C50"/>
      </a:dk2>
      <a:lt2>
        <a:srgbClr val="CBD1D1"/>
      </a:lt2>
      <a:accent1>
        <a:srgbClr val="46A0D8"/>
      </a:accent1>
      <a:accent2>
        <a:srgbClr val="CC5B27"/>
      </a:accent2>
      <a:accent3>
        <a:srgbClr val="33AC55"/>
      </a:accent3>
      <a:accent4>
        <a:srgbClr val="EE9F20"/>
      </a:accent4>
      <a:accent5>
        <a:srgbClr val="824D9D"/>
      </a:accent5>
      <a:accent6>
        <a:srgbClr val="3ABA99"/>
      </a:accent6>
      <a:hlink>
        <a:srgbClr val="0563C1"/>
      </a:hlink>
      <a:folHlink>
        <a:srgbClr val="954F72"/>
      </a:folHlink>
    </a:clrScheme>
    <a:fontScheme name="Custom 2">
      <a:majorFont>
        <a:latin typeface="Century Gothic"/>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TF16401942_Healthy Habit Tracker_AAS_v4" id="{272139E4-8207-4FFF-92DC-6B71E4E328C2}" vid="{A345D589-1952-4E98-A5C7-1876A0ED263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E861605-B1C0-4BCB-BC29-B0BED6CC853A}">
  <ds:schemaRefs>
    <ds:schemaRef ds:uri="http://schemas.microsoft.com/sharepoint/v3/contenttype/forms"/>
  </ds:schemaRefs>
</ds:datastoreItem>
</file>

<file path=customXml/itemProps2.xml><?xml version="1.0" encoding="utf-8"?>
<ds:datastoreItem xmlns:ds="http://schemas.openxmlformats.org/officeDocument/2006/customXml" ds:itemID="{EC0F006E-CFBA-42F5-9FF9-61FCF419D29D}">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24231AC5-05FE-43D0-8674-8D01CDB4A7C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Healthy Habit Tracker</Template>
  <TotalTime>0</TotalTime>
  <Words>1336</Words>
  <Application>Microsoft Office PowerPoint</Application>
  <PresentationFormat>Custom</PresentationFormat>
  <Paragraphs>379</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Slide 1</vt:lpstr>
      <vt:lpstr>Slide 2</vt:lpstr>
      <vt:lpstr>Slide 3</vt:lpstr>
      <vt:lpstr>Slide 4</vt:lpstr>
      <vt:lpstr>Slide 5</vt:lpstr>
      <vt:lpstr>Slide 6</vt:lpstr>
      <vt:lpstr>Slide 7</vt:lpstr>
      <vt:lpstr>Slide 8</vt:lpstr>
      <vt:lpstr>Slide 9</vt:lpstr>
      <vt:lpstr>Slide 10</vt:lpstr>
      <vt:lpstr>Results and Discussion: Objective 1</vt:lpstr>
      <vt:lpstr>Slide 12</vt:lpstr>
      <vt:lpstr>Slide 13</vt:lpstr>
      <vt:lpstr>Slide 14</vt:lpstr>
      <vt:lpstr>Slide 15</vt:lpstr>
      <vt:lpstr>Slide 16</vt:lpstr>
      <vt:lpstr>Slide 17</vt:lpstr>
      <vt:lpstr>Slide 18</vt:lpstr>
      <vt:lpstr>Slide 19</vt:lpstr>
      <vt:lpstr>Slide 20</vt:lpstr>
      <vt:lpstr>Slide 21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2019-05-22T06:10:58Z</dcterms:created>
  <dcterms:modified xsi:type="dcterms:W3CDTF">2019-05-30T20:53:51Z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