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2" r:id="rId1"/>
  </p:sldMasterIdLst>
  <p:notesMasterIdLst>
    <p:notesMasterId r:id="rId17"/>
  </p:notesMasterIdLst>
  <p:handoutMasterIdLst>
    <p:handoutMasterId r:id="rId18"/>
  </p:handoutMasterIdLst>
  <p:sldIdLst>
    <p:sldId id="256" r:id="rId2"/>
    <p:sldId id="257" r:id="rId3"/>
    <p:sldId id="273" r:id="rId4"/>
    <p:sldId id="280" r:id="rId5"/>
    <p:sldId id="277" r:id="rId6"/>
    <p:sldId id="290" r:id="rId7"/>
    <p:sldId id="291" r:id="rId8"/>
    <p:sldId id="281" r:id="rId9"/>
    <p:sldId id="287" r:id="rId10"/>
    <p:sldId id="285" r:id="rId11"/>
    <p:sldId id="288" r:id="rId12"/>
    <p:sldId id="286" r:id="rId13"/>
    <p:sldId id="289" r:id="rId14"/>
    <p:sldId id="284"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1" autoAdjust="0"/>
    <p:restoredTop sz="94660"/>
  </p:normalViewPr>
  <p:slideViewPr>
    <p:cSldViewPr snapToGrid="0">
      <p:cViewPr>
        <p:scale>
          <a:sx n="76" d="100"/>
          <a:sy n="76" d="100"/>
        </p:scale>
        <p:origin x="-432" y="72"/>
      </p:cViewPr>
      <p:guideLst>
        <p:guide orient="horz" pos="2160"/>
        <p:guide pos="3840"/>
      </p:guideLst>
    </p:cSldViewPr>
  </p:slideViewPr>
  <p:notesTextViewPr>
    <p:cViewPr>
      <p:scale>
        <a:sx n="1" d="1"/>
        <a:sy n="1" d="1"/>
      </p:scale>
      <p:origin x="0" y="0"/>
    </p:cViewPr>
  </p:notesTextViewPr>
  <p:notesViewPr>
    <p:cSldViewPr snapToGrid="0">
      <p:cViewPr varScale="1">
        <p:scale>
          <a:sx n="52" d="100"/>
          <a:sy n="52" d="100"/>
        </p:scale>
        <p:origin x="28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Mohit%20Kumar\Desktop\Final%20Responses%20-%20Job%20Satisfaction%20at%20Polestar.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Mohit%20Kumar\Desktop\Final%20Responses%20-%20Job%20Satisfaction%20at%20Polestar.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Mohit%20Kumar\Desktop\Final%20Responses%20-%20Job%20Satisfaction%20at%20Polestar.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Mohit%20Kumar\Desktop\Final%20Responses%20-%20Job%20Satisfaction%20at%20Polesta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Composite Score</a:t>
            </a:r>
          </a:p>
        </c:rich>
      </c:tx>
      <c:layout/>
      <c:overlay val="0"/>
      <c:spPr>
        <a:noFill/>
        <a:ln>
          <a:noFill/>
        </a:ln>
        <a:effectLst/>
      </c:spPr>
    </c:title>
    <c:autoTitleDeleted val="0"/>
    <c:plotArea>
      <c:layout/>
      <c:barChart>
        <c:barDir val="col"/>
        <c:grouping val="clustered"/>
        <c:varyColors val="0"/>
        <c:ser>
          <c:idx val="0"/>
          <c:order val="0"/>
          <c:tx>
            <c:strRef>
              <c:f>Sheet1!$B$77</c:f>
              <c:strCache>
                <c:ptCount val="1"/>
                <c:pt idx="0">
                  <c:v>Senior Consultant</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Sheet1!$C$76:$H$76</c:f>
              <c:strCache>
                <c:ptCount val="6"/>
                <c:pt idx="0">
                  <c:v>Leadership</c:v>
                </c:pt>
                <c:pt idx="1">
                  <c:v>Recognition</c:v>
                </c:pt>
                <c:pt idx="2">
                  <c:v>Motivation</c:v>
                </c:pt>
                <c:pt idx="3">
                  <c:v>Creativity &amp; 
Personal Fulfillment</c:v>
                </c:pt>
                <c:pt idx="4">
                  <c:v>Communication</c:v>
                </c:pt>
                <c:pt idx="5">
                  <c:v>Objectivity</c:v>
                </c:pt>
              </c:strCache>
            </c:strRef>
          </c:cat>
          <c:val>
            <c:numRef>
              <c:f>Sheet1!$C$77:$H$77</c:f>
              <c:numCache>
                <c:formatCode>General</c:formatCode>
                <c:ptCount val="6"/>
                <c:pt idx="0">
                  <c:v>3.9066666666666667</c:v>
                </c:pt>
                <c:pt idx="1">
                  <c:v>3.9333333333333331</c:v>
                </c:pt>
                <c:pt idx="2">
                  <c:v>4.5333333333333332</c:v>
                </c:pt>
                <c:pt idx="3">
                  <c:v>4.2111111111111112</c:v>
                </c:pt>
                <c:pt idx="4">
                  <c:v>4.05</c:v>
                </c:pt>
                <c:pt idx="5">
                  <c:v>4.333333333333333</c:v>
                </c:pt>
              </c:numCache>
            </c:numRef>
          </c:val>
          <c:extLst xmlns:c16r2="http://schemas.microsoft.com/office/drawing/2015/06/chart">
            <c:ext xmlns:c16="http://schemas.microsoft.com/office/drawing/2014/chart" uri="{C3380CC4-5D6E-409C-BE32-E72D297353CC}">
              <c16:uniqueId val="{00000000-25C0-4856-B6A4-265966C83920}"/>
            </c:ext>
          </c:extLst>
        </c:ser>
        <c:ser>
          <c:idx val="1"/>
          <c:order val="1"/>
          <c:tx>
            <c:strRef>
              <c:f>Sheet1!$B$78</c:f>
              <c:strCache>
                <c:ptCount val="1"/>
                <c:pt idx="0">
                  <c:v>Consultant</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Sheet1!$C$76:$H$76</c:f>
              <c:strCache>
                <c:ptCount val="6"/>
                <c:pt idx="0">
                  <c:v>Leadership</c:v>
                </c:pt>
                <c:pt idx="1">
                  <c:v>Recognition</c:v>
                </c:pt>
                <c:pt idx="2">
                  <c:v>Motivation</c:v>
                </c:pt>
                <c:pt idx="3">
                  <c:v>Creativity &amp; 
Personal Fulfillment</c:v>
                </c:pt>
                <c:pt idx="4">
                  <c:v>Communication</c:v>
                </c:pt>
                <c:pt idx="5">
                  <c:v>Objectivity</c:v>
                </c:pt>
              </c:strCache>
            </c:strRef>
          </c:cat>
          <c:val>
            <c:numRef>
              <c:f>Sheet1!$C$78:$H$78</c:f>
              <c:numCache>
                <c:formatCode>General</c:formatCode>
                <c:ptCount val="6"/>
                <c:pt idx="0">
                  <c:v>3.7863636363636362</c:v>
                </c:pt>
                <c:pt idx="1">
                  <c:v>3.8181818181818183</c:v>
                </c:pt>
                <c:pt idx="2">
                  <c:v>4.1363636363636367</c:v>
                </c:pt>
                <c:pt idx="3">
                  <c:v>3.9772727272727271</c:v>
                </c:pt>
                <c:pt idx="4">
                  <c:v>3.8295454545454546</c:v>
                </c:pt>
                <c:pt idx="5">
                  <c:v>3.9318181818181817</c:v>
                </c:pt>
              </c:numCache>
            </c:numRef>
          </c:val>
          <c:extLst xmlns:c16r2="http://schemas.microsoft.com/office/drawing/2015/06/chart">
            <c:ext xmlns:c16="http://schemas.microsoft.com/office/drawing/2014/chart" uri="{C3380CC4-5D6E-409C-BE32-E72D297353CC}">
              <c16:uniqueId val="{00000001-25C0-4856-B6A4-265966C83920}"/>
            </c:ext>
          </c:extLst>
        </c:ser>
        <c:ser>
          <c:idx val="2"/>
          <c:order val="2"/>
          <c:tx>
            <c:strRef>
              <c:f>Sheet1!$B$79</c:f>
              <c:strCache>
                <c:ptCount val="1"/>
                <c:pt idx="0">
                  <c:v>Manager</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Sheet1!$C$76:$H$76</c:f>
              <c:strCache>
                <c:ptCount val="6"/>
                <c:pt idx="0">
                  <c:v>Leadership</c:v>
                </c:pt>
                <c:pt idx="1">
                  <c:v>Recognition</c:v>
                </c:pt>
                <c:pt idx="2">
                  <c:v>Motivation</c:v>
                </c:pt>
                <c:pt idx="3">
                  <c:v>Creativity &amp; 
Personal Fulfillment</c:v>
                </c:pt>
                <c:pt idx="4">
                  <c:v>Communication</c:v>
                </c:pt>
                <c:pt idx="5">
                  <c:v>Objectivity</c:v>
                </c:pt>
              </c:strCache>
            </c:strRef>
          </c:cat>
          <c:val>
            <c:numRef>
              <c:f>Sheet1!$C$79:$H$79</c:f>
              <c:numCache>
                <c:formatCode>General</c:formatCode>
                <c:ptCount val="6"/>
                <c:pt idx="0">
                  <c:v>4.2</c:v>
                </c:pt>
                <c:pt idx="1">
                  <c:v>4.1428571428571432</c:v>
                </c:pt>
                <c:pt idx="2">
                  <c:v>4.2857142857142856</c:v>
                </c:pt>
                <c:pt idx="3">
                  <c:v>4.0476190476190474</c:v>
                </c:pt>
                <c:pt idx="4">
                  <c:v>3.7857142857142856</c:v>
                </c:pt>
                <c:pt idx="5">
                  <c:v>3.7142857142857144</c:v>
                </c:pt>
              </c:numCache>
            </c:numRef>
          </c:val>
          <c:extLst xmlns:c16r2="http://schemas.microsoft.com/office/drawing/2015/06/chart">
            <c:ext xmlns:c16="http://schemas.microsoft.com/office/drawing/2014/chart" uri="{C3380CC4-5D6E-409C-BE32-E72D297353CC}">
              <c16:uniqueId val="{00000002-25C0-4856-B6A4-265966C83920}"/>
            </c:ext>
          </c:extLst>
        </c:ser>
        <c:dLbls>
          <c:showLegendKey val="0"/>
          <c:showVal val="0"/>
          <c:showCatName val="0"/>
          <c:showSerName val="0"/>
          <c:showPercent val="0"/>
          <c:showBubbleSize val="0"/>
        </c:dLbls>
        <c:gapWidth val="100"/>
        <c:overlap val="-24"/>
        <c:axId val="70704512"/>
        <c:axId val="24945792"/>
      </c:barChart>
      <c:catAx>
        <c:axId val="70704512"/>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24945792"/>
        <c:crosses val="autoZero"/>
        <c:auto val="1"/>
        <c:lblAlgn val="ctr"/>
        <c:lblOffset val="100"/>
        <c:noMultiLvlLbl val="0"/>
      </c:catAx>
      <c:valAx>
        <c:axId val="24945792"/>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707045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Composite Score</a:t>
            </a:r>
          </a:p>
        </c:rich>
      </c:tx>
      <c:layout/>
      <c:overlay val="0"/>
      <c:spPr>
        <a:noFill/>
        <a:ln>
          <a:noFill/>
        </a:ln>
        <a:effectLst/>
      </c:spPr>
    </c:title>
    <c:autoTitleDeleted val="0"/>
    <c:plotArea>
      <c:layout/>
      <c:barChart>
        <c:barDir val="col"/>
        <c:grouping val="clustered"/>
        <c:varyColors val="0"/>
        <c:ser>
          <c:idx val="0"/>
          <c:order val="0"/>
          <c:tx>
            <c:strRef>
              <c:f>Sheet1!$B$77</c:f>
              <c:strCache>
                <c:ptCount val="1"/>
                <c:pt idx="0">
                  <c:v>Senior Consultant</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Sheet1!$C$76:$H$76</c:f>
              <c:strCache>
                <c:ptCount val="6"/>
                <c:pt idx="0">
                  <c:v>Leadership</c:v>
                </c:pt>
                <c:pt idx="1">
                  <c:v>Recognition</c:v>
                </c:pt>
                <c:pt idx="2">
                  <c:v>Motivation</c:v>
                </c:pt>
                <c:pt idx="3">
                  <c:v>Creativity &amp; 
Personal Fulfillment</c:v>
                </c:pt>
                <c:pt idx="4">
                  <c:v>Communication</c:v>
                </c:pt>
                <c:pt idx="5">
                  <c:v>Objectivity</c:v>
                </c:pt>
              </c:strCache>
            </c:strRef>
          </c:cat>
          <c:val>
            <c:numRef>
              <c:f>Sheet1!$C$77:$H$77</c:f>
              <c:numCache>
                <c:formatCode>General</c:formatCode>
                <c:ptCount val="6"/>
                <c:pt idx="0">
                  <c:v>3.9066666666666667</c:v>
                </c:pt>
                <c:pt idx="1">
                  <c:v>3.9333333333333331</c:v>
                </c:pt>
                <c:pt idx="2">
                  <c:v>4.5333333333333332</c:v>
                </c:pt>
                <c:pt idx="3">
                  <c:v>4.2111111111111112</c:v>
                </c:pt>
                <c:pt idx="4">
                  <c:v>4.05</c:v>
                </c:pt>
                <c:pt idx="5">
                  <c:v>4.333333333333333</c:v>
                </c:pt>
              </c:numCache>
            </c:numRef>
          </c:val>
          <c:extLst xmlns:c16r2="http://schemas.microsoft.com/office/drawing/2015/06/chart">
            <c:ext xmlns:c16="http://schemas.microsoft.com/office/drawing/2014/chart" uri="{C3380CC4-5D6E-409C-BE32-E72D297353CC}">
              <c16:uniqueId val="{00000000-25C0-4856-B6A4-265966C83920}"/>
            </c:ext>
          </c:extLst>
        </c:ser>
        <c:ser>
          <c:idx val="1"/>
          <c:order val="1"/>
          <c:tx>
            <c:strRef>
              <c:f>Sheet1!$B$78</c:f>
              <c:strCache>
                <c:ptCount val="1"/>
                <c:pt idx="0">
                  <c:v>Consultant</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Sheet1!$C$76:$H$76</c:f>
              <c:strCache>
                <c:ptCount val="6"/>
                <c:pt idx="0">
                  <c:v>Leadership</c:v>
                </c:pt>
                <c:pt idx="1">
                  <c:v>Recognition</c:v>
                </c:pt>
                <c:pt idx="2">
                  <c:v>Motivation</c:v>
                </c:pt>
                <c:pt idx="3">
                  <c:v>Creativity &amp; 
Personal Fulfillment</c:v>
                </c:pt>
                <c:pt idx="4">
                  <c:v>Communication</c:v>
                </c:pt>
                <c:pt idx="5">
                  <c:v>Objectivity</c:v>
                </c:pt>
              </c:strCache>
            </c:strRef>
          </c:cat>
          <c:val>
            <c:numRef>
              <c:f>Sheet1!$C$78:$H$78</c:f>
              <c:numCache>
                <c:formatCode>General</c:formatCode>
                <c:ptCount val="6"/>
                <c:pt idx="0">
                  <c:v>3.7863636363636362</c:v>
                </c:pt>
                <c:pt idx="1">
                  <c:v>3.8181818181818183</c:v>
                </c:pt>
                <c:pt idx="2">
                  <c:v>4.1363636363636367</c:v>
                </c:pt>
                <c:pt idx="3">
                  <c:v>3.9772727272727271</c:v>
                </c:pt>
                <c:pt idx="4">
                  <c:v>3.8295454545454546</c:v>
                </c:pt>
                <c:pt idx="5">
                  <c:v>3.9318181818181817</c:v>
                </c:pt>
              </c:numCache>
            </c:numRef>
          </c:val>
          <c:extLst xmlns:c16r2="http://schemas.microsoft.com/office/drawing/2015/06/chart">
            <c:ext xmlns:c16="http://schemas.microsoft.com/office/drawing/2014/chart" uri="{C3380CC4-5D6E-409C-BE32-E72D297353CC}">
              <c16:uniqueId val="{00000001-25C0-4856-B6A4-265966C83920}"/>
            </c:ext>
          </c:extLst>
        </c:ser>
        <c:ser>
          <c:idx val="2"/>
          <c:order val="2"/>
          <c:tx>
            <c:strRef>
              <c:f>Sheet1!$B$79</c:f>
              <c:strCache>
                <c:ptCount val="1"/>
                <c:pt idx="0">
                  <c:v>Manager</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Sheet1!$C$76:$H$76</c:f>
              <c:strCache>
                <c:ptCount val="6"/>
                <c:pt idx="0">
                  <c:v>Leadership</c:v>
                </c:pt>
                <c:pt idx="1">
                  <c:v>Recognition</c:v>
                </c:pt>
                <c:pt idx="2">
                  <c:v>Motivation</c:v>
                </c:pt>
                <c:pt idx="3">
                  <c:v>Creativity &amp; 
Personal Fulfillment</c:v>
                </c:pt>
                <c:pt idx="4">
                  <c:v>Communication</c:v>
                </c:pt>
                <c:pt idx="5">
                  <c:v>Objectivity</c:v>
                </c:pt>
              </c:strCache>
            </c:strRef>
          </c:cat>
          <c:val>
            <c:numRef>
              <c:f>Sheet1!$C$79:$H$79</c:f>
              <c:numCache>
                <c:formatCode>General</c:formatCode>
                <c:ptCount val="6"/>
                <c:pt idx="0">
                  <c:v>4.2</c:v>
                </c:pt>
                <c:pt idx="1">
                  <c:v>4.1428571428571432</c:v>
                </c:pt>
                <c:pt idx="2">
                  <c:v>4.2857142857142856</c:v>
                </c:pt>
                <c:pt idx="3">
                  <c:v>4.0476190476190474</c:v>
                </c:pt>
                <c:pt idx="4">
                  <c:v>3.7857142857142856</c:v>
                </c:pt>
                <c:pt idx="5">
                  <c:v>3.7142857142857144</c:v>
                </c:pt>
              </c:numCache>
            </c:numRef>
          </c:val>
          <c:extLst xmlns:c16r2="http://schemas.microsoft.com/office/drawing/2015/06/chart">
            <c:ext xmlns:c16="http://schemas.microsoft.com/office/drawing/2014/chart" uri="{C3380CC4-5D6E-409C-BE32-E72D297353CC}">
              <c16:uniqueId val="{00000002-25C0-4856-B6A4-265966C83920}"/>
            </c:ext>
          </c:extLst>
        </c:ser>
        <c:dLbls>
          <c:showLegendKey val="0"/>
          <c:showVal val="0"/>
          <c:showCatName val="0"/>
          <c:showSerName val="0"/>
          <c:showPercent val="0"/>
          <c:showBubbleSize val="0"/>
        </c:dLbls>
        <c:gapWidth val="100"/>
        <c:overlap val="-24"/>
        <c:axId val="24803200"/>
        <c:axId val="24804736"/>
      </c:barChart>
      <c:catAx>
        <c:axId val="2480320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24804736"/>
        <c:crosses val="autoZero"/>
        <c:auto val="1"/>
        <c:lblAlgn val="ctr"/>
        <c:lblOffset val="100"/>
        <c:noMultiLvlLbl val="0"/>
      </c:catAx>
      <c:valAx>
        <c:axId val="2480473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248032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Composite Score</a:t>
            </a:r>
          </a:p>
        </c:rich>
      </c:tx>
      <c:layout/>
      <c:overlay val="0"/>
      <c:spPr>
        <a:noFill/>
        <a:ln>
          <a:noFill/>
        </a:ln>
        <a:effectLst/>
      </c:spPr>
    </c:title>
    <c:autoTitleDeleted val="0"/>
    <c:plotArea>
      <c:layout/>
      <c:barChart>
        <c:barDir val="col"/>
        <c:grouping val="clustered"/>
        <c:varyColors val="0"/>
        <c:ser>
          <c:idx val="0"/>
          <c:order val="0"/>
          <c:tx>
            <c:strRef>
              <c:f>Sheet1!$B$81</c:f>
              <c:strCache>
                <c:ptCount val="1"/>
                <c:pt idx="0">
                  <c:v>Senior Consultant</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Sheet1!$C$80:$G$80</c:f>
              <c:strCache>
                <c:ptCount val="5"/>
                <c:pt idx="0">
                  <c:v>Self Perception</c:v>
                </c:pt>
                <c:pt idx="1">
                  <c:v>Growth</c:v>
                </c:pt>
                <c:pt idx="2">
                  <c:v>Resources</c:v>
                </c:pt>
                <c:pt idx="3">
                  <c:v>Company Culture &amp; Values</c:v>
                </c:pt>
                <c:pt idx="4">
                  <c:v>Company Image</c:v>
                </c:pt>
              </c:strCache>
            </c:strRef>
          </c:cat>
          <c:val>
            <c:numRef>
              <c:f>Sheet1!$C$81:$G$81</c:f>
              <c:numCache>
                <c:formatCode>General</c:formatCode>
                <c:ptCount val="5"/>
                <c:pt idx="0">
                  <c:v>4.6857142857142859</c:v>
                </c:pt>
                <c:pt idx="1">
                  <c:v>4.3466666666666667</c:v>
                </c:pt>
                <c:pt idx="2">
                  <c:v>4.2666666666666666</c:v>
                </c:pt>
                <c:pt idx="3">
                  <c:v>3.9066666666666667</c:v>
                </c:pt>
                <c:pt idx="4">
                  <c:v>3.9</c:v>
                </c:pt>
              </c:numCache>
            </c:numRef>
          </c:val>
          <c:extLst xmlns:c16r2="http://schemas.microsoft.com/office/drawing/2015/06/chart">
            <c:ext xmlns:c16="http://schemas.microsoft.com/office/drawing/2014/chart" uri="{C3380CC4-5D6E-409C-BE32-E72D297353CC}">
              <c16:uniqueId val="{00000000-9FDA-4506-9C4D-9E4FE17D1166}"/>
            </c:ext>
          </c:extLst>
        </c:ser>
        <c:ser>
          <c:idx val="1"/>
          <c:order val="1"/>
          <c:tx>
            <c:strRef>
              <c:f>Sheet1!$B$82</c:f>
              <c:strCache>
                <c:ptCount val="1"/>
                <c:pt idx="0">
                  <c:v>Consultant</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Sheet1!$C$80:$G$80</c:f>
              <c:strCache>
                <c:ptCount val="5"/>
                <c:pt idx="0">
                  <c:v>Self Perception</c:v>
                </c:pt>
                <c:pt idx="1">
                  <c:v>Growth</c:v>
                </c:pt>
                <c:pt idx="2">
                  <c:v>Resources</c:v>
                </c:pt>
                <c:pt idx="3">
                  <c:v>Company Culture &amp; Values</c:v>
                </c:pt>
                <c:pt idx="4">
                  <c:v>Company Image</c:v>
                </c:pt>
              </c:strCache>
            </c:strRef>
          </c:cat>
          <c:val>
            <c:numRef>
              <c:f>Sheet1!$C$82:$G$82</c:f>
              <c:numCache>
                <c:formatCode>General</c:formatCode>
                <c:ptCount val="5"/>
                <c:pt idx="0">
                  <c:v>4.3636363636363633</c:v>
                </c:pt>
                <c:pt idx="1">
                  <c:v>3.9227272727272728</c:v>
                </c:pt>
                <c:pt idx="2">
                  <c:v>3.9545454545454546</c:v>
                </c:pt>
                <c:pt idx="3">
                  <c:v>3.6363636363636362</c:v>
                </c:pt>
                <c:pt idx="4">
                  <c:v>3.7386363636363638</c:v>
                </c:pt>
              </c:numCache>
            </c:numRef>
          </c:val>
          <c:extLst xmlns:c16r2="http://schemas.microsoft.com/office/drawing/2015/06/chart">
            <c:ext xmlns:c16="http://schemas.microsoft.com/office/drawing/2014/chart" uri="{C3380CC4-5D6E-409C-BE32-E72D297353CC}">
              <c16:uniqueId val="{00000001-9FDA-4506-9C4D-9E4FE17D1166}"/>
            </c:ext>
          </c:extLst>
        </c:ser>
        <c:ser>
          <c:idx val="2"/>
          <c:order val="2"/>
          <c:tx>
            <c:strRef>
              <c:f>Sheet1!$B$83</c:f>
              <c:strCache>
                <c:ptCount val="1"/>
                <c:pt idx="0">
                  <c:v>Manager</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Sheet1!$C$80:$G$80</c:f>
              <c:strCache>
                <c:ptCount val="5"/>
                <c:pt idx="0">
                  <c:v>Self Perception</c:v>
                </c:pt>
                <c:pt idx="1">
                  <c:v>Growth</c:v>
                </c:pt>
                <c:pt idx="2">
                  <c:v>Resources</c:v>
                </c:pt>
                <c:pt idx="3">
                  <c:v>Company Culture &amp; Values</c:v>
                </c:pt>
                <c:pt idx="4">
                  <c:v>Company Image</c:v>
                </c:pt>
              </c:strCache>
            </c:strRef>
          </c:cat>
          <c:val>
            <c:numRef>
              <c:f>Sheet1!$C$83:$G$83</c:f>
              <c:numCache>
                <c:formatCode>General</c:formatCode>
                <c:ptCount val="5"/>
                <c:pt idx="0">
                  <c:v>4.8571428571428568</c:v>
                </c:pt>
                <c:pt idx="1">
                  <c:v>4.0857142857142854</c:v>
                </c:pt>
                <c:pt idx="2">
                  <c:v>3.8571428571428572</c:v>
                </c:pt>
                <c:pt idx="3">
                  <c:v>3.7142857142857144</c:v>
                </c:pt>
                <c:pt idx="4">
                  <c:v>4.2142857142857144</c:v>
                </c:pt>
              </c:numCache>
            </c:numRef>
          </c:val>
          <c:extLst xmlns:c16r2="http://schemas.microsoft.com/office/drawing/2015/06/chart">
            <c:ext xmlns:c16="http://schemas.microsoft.com/office/drawing/2014/chart" uri="{C3380CC4-5D6E-409C-BE32-E72D297353CC}">
              <c16:uniqueId val="{00000002-9FDA-4506-9C4D-9E4FE17D1166}"/>
            </c:ext>
          </c:extLst>
        </c:ser>
        <c:dLbls>
          <c:showLegendKey val="0"/>
          <c:showVal val="0"/>
          <c:showCatName val="0"/>
          <c:showSerName val="0"/>
          <c:showPercent val="0"/>
          <c:showBubbleSize val="0"/>
        </c:dLbls>
        <c:gapWidth val="100"/>
        <c:overlap val="-24"/>
        <c:axId val="25002368"/>
        <c:axId val="25003904"/>
      </c:barChart>
      <c:catAx>
        <c:axId val="2500236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25003904"/>
        <c:crosses val="autoZero"/>
        <c:auto val="1"/>
        <c:lblAlgn val="ctr"/>
        <c:lblOffset val="100"/>
        <c:noMultiLvlLbl val="0"/>
      </c:catAx>
      <c:valAx>
        <c:axId val="25003904"/>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250023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Composite Score</a:t>
            </a:r>
          </a:p>
        </c:rich>
      </c:tx>
      <c:layout/>
      <c:overlay val="0"/>
      <c:spPr>
        <a:noFill/>
        <a:ln>
          <a:noFill/>
        </a:ln>
        <a:effectLst/>
      </c:spPr>
    </c:title>
    <c:autoTitleDeleted val="0"/>
    <c:plotArea>
      <c:layout/>
      <c:barChart>
        <c:barDir val="col"/>
        <c:grouping val="clustered"/>
        <c:varyColors val="0"/>
        <c:ser>
          <c:idx val="0"/>
          <c:order val="0"/>
          <c:tx>
            <c:strRef>
              <c:f>Sheet1!$B$81</c:f>
              <c:strCache>
                <c:ptCount val="1"/>
                <c:pt idx="0">
                  <c:v>Senior Consultant</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Sheet1!$C$80:$G$80</c:f>
              <c:strCache>
                <c:ptCount val="5"/>
                <c:pt idx="0">
                  <c:v>Self Perception</c:v>
                </c:pt>
                <c:pt idx="1">
                  <c:v>Growth</c:v>
                </c:pt>
                <c:pt idx="2">
                  <c:v>Resources</c:v>
                </c:pt>
                <c:pt idx="3">
                  <c:v>Company Culture &amp; Values</c:v>
                </c:pt>
                <c:pt idx="4">
                  <c:v>Company Image</c:v>
                </c:pt>
              </c:strCache>
            </c:strRef>
          </c:cat>
          <c:val>
            <c:numRef>
              <c:f>Sheet1!$C$81:$G$81</c:f>
              <c:numCache>
                <c:formatCode>General</c:formatCode>
                <c:ptCount val="5"/>
                <c:pt idx="0">
                  <c:v>4.6857142857142859</c:v>
                </c:pt>
                <c:pt idx="1">
                  <c:v>4.3466666666666667</c:v>
                </c:pt>
                <c:pt idx="2">
                  <c:v>4.2666666666666666</c:v>
                </c:pt>
                <c:pt idx="3">
                  <c:v>3.9066666666666667</c:v>
                </c:pt>
                <c:pt idx="4">
                  <c:v>3.9</c:v>
                </c:pt>
              </c:numCache>
            </c:numRef>
          </c:val>
          <c:extLst xmlns:c16r2="http://schemas.microsoft.com/office/drawing/2015/06/chart">
            <c:ext xmlns:c16="http://schemas.microsoft.com/office/drawing/2014/chart" uri="{C3380CC4-5D6E-409C-BE32-E72D297353CC}">
              <c16:uniqueId val="{00000000-9FDA-4506-9C4D-9E4FE17D1166}"/>
            </c:ext>
          </c:extLst>
        </c:ser>
        <c:ser>
          <c:idx val="1"/>
          <c:order val="1"/>
          <c:tx>
            <c:strRef>
              <c:f>Sheet1!$B$82</c:f>
              <c:strCache>
                <c:ptCount val="1"/>
                <c:pt idx="0">
                  <c:v>Consultant</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Sheet1!$C$80:$G$80</c:f>
              <c:strCache>
                <c:ptCount val="5"/>
                <c:pt idx="0">
                  <c:v>Self Perception</c:v>
                </c:pt>
                <c:pt idx="1">
                  <c:v>Growth</c:v>
                </c:pt>
                <c:pt idx="2">
                  <c:v>Resources</c:v>
                </c:pt>
                <c:pt idx="3">
                  <c:v>Company Culture &amp; Values</c:v>
                </c:pt>
                <c:pt idx="4">
                  <c:v>Company Image</c:v>
                </c:pt>
              </c:strCache>
            </c:strRef>
          </c:cat>
          <c:val>
            <c:numRef>
              <c:f>Sheet1!$C$82:$G$82</c:f>
              <c:numCache>
                <c:formatCode>General</c:formatCode>
                <c:ptCount val="5"/>
                <c:pt idx="0">
                  <c:v>4.3636363636363633</c:v>
                </c:pt>
                <c:pt idx="1">
                  <c:v>3.9227272727272728</c:v>
                </c:pt>
                <c:pt idx="2">
                  <c:v>3.9545454545454546</c:v>
                </c:pt>
                <c:pt idx="3">
                  <c:v>3.6363636363636362</c:v>
                </c:pt>
                <c:pt idx="4">
                  <c:v>3.7386363636363638</c:v>
                </c:pt>
              </c:numCache>
            </c:numRef>
          </c:val>
          <c:extLst xmlns:c16r2="http://schemas.microsoft.com/office/drawing/2015/06/chart">
            <c:ext xmlns:c16="http://schemas.microsoft.com/office/drawing/2014/chart" uri="{C3380CC4-5D6E-409C-BE32-E72D297353CC}">
              <c16:uniqueId val="{00000001-9FDA-4506-9C4D-9E4FE17D1166}"/>
            </c:ext>
          </c:extLst>
        </c:ser>
        <c:ser>
          <c:idx val="2"/>
          <c:order val="2"/>
          <c:tx>
            <c:strRef>
              <c:f>Sheet1!$B$83</c:f>
              <c:strCache>
                <c:ptCount val="1"/>
                <c:pt idx="0">
                  <c:v>Manager</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Sheet1!$C$80:$G$80</c:f>
              <c:strCache>
                <c:ptCount val="5"/>
                <c:pt idx="0">
                  <c:v>Self Perception</c:v>
                </c:pt>
                <c:pt idx="1">
                  <c:v>Growth</c:v>
                </c:pt>
                <c:pt idx="2">
                  <c:v>Resources</c:v>
                </c:pt>
                <c:pt idx="3">
                  <c:v>Company Culture &amp; Values</c:v>
                </c:pt>
                <c:pt idx="4">
                  <c:v>Company Image</c:v>
                </c:pt>
              </c:strCache>
            </c:strRef>
          </c:cat>
          <c:val>
            <c:numRef>
              <c:f>Sheet1!$C$83:$G$83</c:f>
              <c:numCache>
                <c:formatCode>General</c:formatCode>
                <c:ptCount val="5"/>
                <c:pt idx="0">
                  <c:v>4.8571428571428568</c:v>
                </c:pt>
                <c:pt idx="1">
                  <c:v>4.0857142857142854</c:v>
                </c:pt>
                <c:pt idx="2">
                  <c:v>3.8571428571428572</c:v>
                </c:pt>
                <c:pt idx="3">
                  <c:v>3.7142857142857144</c:v>
                </c:pt>
                <c:pt idx="4">
                  <c:v>4.2142857142857144</c:v>
                </c:pt>
              </c:numCache>
            </c:numRef>
          </c:val>
          <c:extLst xmlns:c16r2="http://schemas.microsoft.com/office/drawing/2015/06/chart">
            <c:ext xmlns:c16="http://schemas.microsoft.com/office/drawing/2014/chart" uri="{C3380CC4-5D6E-409C-BE32-E72D297353CC}">
              <c16:uniqueId val="{00000002-9FDA-4506-9C4D-9E4FE17D1166}"/>
            </c:ext>
          </c:extLst>
        </c:ser>
        <c:dLbls>
          <c:showLegendKey val="0"/>
          <c:showVal val="0"/>
          <c:showCatName val="0"/>
          <c:showSerName val="0"/>
          <c:showPercent val="0"/>
          <c:showBubbleSize val="0"/>
        </c:dLbls>
        <c:gapWidth val="100"/>
        <c:overlap val="-24"/>
        <c:axId val="25062016"/>
        <c:axId val="25076096"/>
      </c:barChart>
      <c:catAx>
        <c:axId val="25062016"/>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25076096"/>
        <c:crosses val="autoZero"/>
        <c:auto val="1"/>
        <c:lblAlgn val="ctr"/>
        <c:lblOffset val="100"/>
        <c:noMultiLvlLbl val="0"/>
      </c:catAx>
      <c:valAx>
        <c:axId val="250760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250620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D4DE41-A7A4-4919-8873-CC422DE04F95}"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endParaRPr lang="en-US"/>
        </a:p>
      </dgm:t>
    </dgm:pt>
    <dgm:pt modelId="{760A89FC-3461-484A-9344-1B787B80F61E}">
      <dgm:prSet phldrT="[Text]"/>
      <dgm:spPr/>
      <dgm:t>
        <a:bodyPr/>
        <a:lstStyle/>
        <a:p>
          <a:r>
            <a:rPr lang="en-US" dirty="0"/>
            <a:t>Director- Sales</a:t>
          </a:r>
        </a:p>
      </dgm:t>
    </dgm:pt>
    <dgm:pt modelId="{49D7F74E-05B7-417C-B43A-EC7FCBF0A5E6}" type="parTrans" cxnId="{DA9CE982-6B48-4914-A1B8-7F20DF599627}">
      <dgm:prSet/>
      <dgm:spPr/>
      <dgm:t>
        <a:bodyPr/>
        <a:lstStyle/>
        <a:p>
          <a:endParaRPr lang="en-US"/>
        </a:p>
      </dgm:t>
    </dgm:pt>
    <dgm:pt modelId="{997DC92A-CF27-4456-9A4D-5571850549D1}" type="sibTrans" cxnId="{DA9CE982-6B48-4914-A1B8-7F20DF599627}">
      <dgm:prSet/>
      <dgm:spPr/>
      <dgm:t>
        <a:bodyPr/>
        <a:lstStyle/>
        <a:p>
          <a:endParaRPr lang="en-US"/>
        </a:p>
      </dgm:t>
    </dgm:pt>
    <dgm:pt modelId="{A65D6BB6-2EC3-433D-BE2F-4A7A10CB2F09}" type="asst">
      <dgm:prSet phldrT="[Text]"/>
      <dgm:spPr/>
      <dgm:t>
        <a:bodyPr/>
        <a:lstStyle/>
        <a:p>
          <a:r>
            <a:rPr lang="en-US" dirty="0"/>
            <a:t>Senior Manager-Sales</a:t>
          </a:r>
        </a:p>
      </dgm:t>
    </dgm:pt>
    <dgm:pt modelId="{FB60967F-A38D-4968-852C-748D53BE8A89}" type="parTrans" cxnId="{3873C182-BADF-4F83-9C4F-31513D7761CA}">
      <dgm:prSet/>
      <dgm:spPr/>
      <dgm:t>
        <a:bodyPr/>
        <a:lstStyle/>
        <a:p>
          <a:endParaRPr lang="en-US"/>
        </a:p>
      </dgm:t>
    </dgm:pt>
    <dgm:pt modelId="{C066A32B-18C1-4D47-BE07-33DC3612DBFF}" type="sibTrans" cxnId="{3873C182-BADF-4F83-9C4F-31513D7761CA}">
      <dgm:prSet/>
      <dgm:spPr/>
      <dgm:t>
        <a:bodyPr/>
        <a:lstStyle/>
        <a:p>
          <a:endParaRPr lang="en-US"/>
        </a:p>
      </dgm:t>
    </dgm:pt>
    <dgm:pt modelId="{878C0238-D8E9-41EA-A984-29C116585B01}">
      <dgm:prSet phldrT="[Text]"/>
      <dgm:spPr/>
      <dgm:t>
        <a:bodyPr/>
        <a:lstStyle/>
        <a:p>
          <a:r>
            <a:rPr lang="en-US" dirty="0"/>
            <a:t>Domestic Sales Lead</a:t>
          </a:r>
        </a:p>
      </dgm:t>
    </dgm:pt>
    <dgm:pt modelId="{A8AB0097-8E8D-49F6-A8BB-69BE54129566}" type="parTrans" cxnId="{18498F0A-864E-495E-B880-E3120263E0BB}">
      <dgm:prSet/>
      <dgm:spPr/>
      <dgm:t>
        <a:bodyPr/>
        <a:lstStyle/>
        <a:p>
          <a:endParaRPr lang="en-US"/>
        </a:p>
      </dgm:t>
    </dgm:pt>
    <dgm:pt modelId="{1944E27C-61BA-4D42-8CA2-E42A06915FFF}" type="sibTrans" cxnId="{18498F0A-864E-495E-B880-E3120263E0BB}">
      <dgm:prSet/>
      <dgm:spPr/>
      <dgm:t>
        <a:bodyPr/>
        <a:lstStyle/>
        <a:p>
          <a:endParaRPr lang="en-US"/>
        </a:p>
      </dgm:t>
    </dgm:pt>
    <dgm:pt modelId="{A4339743-8917-481E-BA8D-820922186D5B}">
      <dgm:prSet phldrT="[Text]"/>
      <dgm:spPr/>
      <dgm:t>
        <a:bodyPr/>
        <a:lstStyle/>
        <a:p>
          <a:r>
            <a:rPr lang="en-US" dirty="0"/>
            <a:t>International Sales Lead</a:t>
          </a:r>
        </a:p>
      </dgm:t>
    </dgm:pt>
    <dgm:pt modelId="{7C17D6B0-3360-44AB-AB20-7C5E97980B09}" type="parTrans" cxnId="{8E7CCA2C-60F0-4F12-8C5A-232151560A9A}">
      <dgm:prSet/>
      <dgm:spPr/>
      <dgm:t>
        <a:bodyPr/>
        <a:lstStyle/>
        <a:p>
          <a:endParaRPr lang="en-US"/>
        </a:p>
      </dgm:t>
    </dgm:pt>
    <dgm:pt modelId="{78252BC4-D54E-42E5-A265-65AE897EBE4F}" type="sibTrans" cxnId="{8E7CCA2C-60F0-4F12-8C5A-232151560A9A}">
      <dgm:prSet/>
      <dgm:spPr/>
      <dgm:t>
        <a:bodyPr/>
        <a:lstStyle/>
        <a:p>
          <a:endParaRPr lang="en-US"/>
        </a:p>
      </dgm:t>
    </dgm:pt>
    <dgm:pt modelId="{C827DED0-3DBD-476A-952D-AE0D48D3A38E}">
      <dgm:prSet phldrT="[Text]"/>
      <dgm:spPr/>
      <dgm:t>
        <a:bodyPr/>
        <a:lstStyle/>
        <a:p>
          <a:r>
            <a:rPr lang="en-US" dirty="0"/>
            <a:t>Senior Sales Executives</a:t>
          </a:r>
        </a:p>
      </dgm:t>
    </dgm:pt>
    <dgm:pt modelId="{2C48D7B0-4E84-4E7A-93AC-1E4638C628DA}" type="parTrans" cxnId="{C23DB100-433F-425E-BA6B-B2AB00C971E6}">
      <dgm:prSet/>
      <dgm:spPr/>
      <dgm:t>
        <a:bodyPr/>
        <a:lstStyle/>
        <a:p>
          <a:endParaRPr lang="en-US"/>
        </a:p>
      </dgm:t>
    </dgm:pt>
    <dgm:pt modelId="{1FF5876D-AC24-4B3E-A4FB-BC185FC2BD10}" type="sibTrans" cxnId="{C23DB100-433F-425E-BA6B-B2AB00C971E6}">
      <dgm:prSet/>
      <dgm:spPr/>
      <dgm:t>
        <a:bodyPr/>
        <a:lstStyle/>
        <a:p>
          <a:endParaRPr lang="en-US"/>
        </a:p>
      </dgm:t>
    </dgm:pt>
    <dgm:pt modelId="{35949EAE-CFD1-47BB-AA50-388E72659E74}">
      <dgm:prSet phldrT="[Text]"/>
      <dgm:spPr/>
      <dgm:t>
        <a:bodyPr/>
        <a:lstStyle/>
        <a:p>
          <a:r>
            <a:rPr lang="en-US" dirty="0"/>
            <a:t>Junior Sales Executives</a:t>
          </a:r>
        </a:p>
      </dgm:t>
    </dgm:pt>
    <dgm:pt modelId="{88844C1B-4DC6-42D0-BE18-F8CDB214983A}" type="parTrans" cxnId="{9DD29DB8-AC6F-4BE5-B174-0F43560DBE05}">
      <dgm:prSet/>
      <dgm:spPr/>
      <dgm:t>
        <a:bodyPr/>
        <a:lstStyle/>
        <a:p>
          <a:endParaRPr lang="en-US"/>
        </a:p>
      </dgm:t>
    </dgm:pt>
    <dgm:pt modelId="{F8144A2A-FB20-4191-B1C9-07686EAE5A94}" type="sibTrans" cxnId="{9DD29DB8-AC6F-4BE5-B174-0F43560DBE05}">
      <dgm:prSet/>
      <dgm:spPr/>
      <dgm:t>
        <a:bodyPr/>
        <a:lstStyle/>
        <a:p>
          <a:endParaRPr lang="en-US"/>
        </a:p>
      </dgm:t>
    </dgm:pt>
    <dgm:pt modelId="{E1EE87C4-B2CB-4B0D-B6D5-EDF667074296}">
      <dgm:prSet phldrT="[Text]"/>
      <dgm:spPr/>
      <dgm:t>
        <a:bodyPr/>
        <a:lstStyle/>
        <a:p>
          <a:r>
            <a:rPr lang="en-US" dirty="0"/>
            <a:t>Director-Technology</a:t>
          </a:r>
        </a:p>
      </dgm:t>
    </dgm:pt>
    <dgm:pt modelId="{38E5BB54-BC18-45E1-BACA-607DB6791F5C}" type="parTrans" cxnId="{1771ADBE-E6EB-47B9-9EF1-A3384456A920}">
      <dgm:prSet/>
      <dgm:spPr/>
      <dgm:t>
        <a:bodyPr/>
        <a:lstStyle/>
        <a:p>
          <a:endParaRPr lang="en-US"/>
        </a:p>
      </dgm:t>
    </dgm:pt>
    <dgm:pt modelId="{F6DCAC7E-394D-42FE-9F28-DA2D6753F8C7}" type="sibTrans" cxnId="{1771ADBE-E6EB-47B9-9EF1-A3384456A920}">
      <dgm:prSet/>
      <dgm:spPr/>
      <dgm:t>
        <a:bodyPr/>
        <a:lstStyle/>
        <a:p>
          <a:endParaRPr lang="en-US"/>
        </a:p>
      </dgm:t>
    </dgm:pt>
    <dgm:pt modelId="{6DC83FE8-2BE6-467E-AA9F-61707E2FCA34}">
      <dgm:prSet phldrT="[Text]"/>
      <dgm:spPr/>
      <dgm:t>
        <a:bodyPr/>
        <a:lstStyle/>
        <a:p>
          <a:r>
            <a:rPr lang="en-US" dirty="0"/>
            <a:t>Senior Sales Executives</a:t>
          </a:r>
        </a:p>
      </dgm:t>
    </dgm:pt>
    <dgm:pt modelId="{5D5723F7-E878-40D9-A528-F7A9BBF6223D}" type="parTrans" cxnId="{D57C2FDA-10F2-4B9F-BB5A-6A5D2B524520}">
      <dgm:prSet/>
      <dgm:spPr/>
      <dgm:t>
        <a:bodyPr/>
        <a:lstStyle/>
        <a:p>
          <a:endParaRPr lang="en-US"/>
        </a:p>
      </dgm:t>
    </dgm:pt>
    <dgm:pt modelId="{FBA5D0F0-DAF7-44B8-972E-D5FC25F41B17}" type="sibTrans" cxnId="{D57C2FDA-10F2-4B9F-BB5A-6A5D2B524520}">
      <dgm:prSet/>
      <dgm:spPr/>
      <dgm:t>
        <a:bodyPr/>
        <a:lstStyle/>
        <a:p>
          <a:endParaRPr lang="en-US"/>
        </a:p>
      </dgm:t>
    </dgm:pt>
    <dgm:pt modelId="{8A03C298-0FDD-4608-9AE5-E910F159C9B9}">
      <dgm:prSet phldrT="[Text]"/>
      <dgm:spPr/>
      <dgm:t>
        <a:bodyPr/>
        <a:lstStyle/>
        <a:p>
          <a:r>
            <a:rPr lang="en-US" dirty="0"/>
            <a:t>Junior Sales Executives</a:t>
          </a:r>
        </a:p>
      </dgm:t>
    </dgm:pt>
    <dgm:pt modelId="{CB3D1953-4301-4EC3-914B-64330F02EE1D}" type="parTrans" cxnId="{7B62260F-44B1-4F04-A0F0-A8F5C799FD75}">
      <dgm:prSet/>
      <dgm:spPr/>
      <dgm:t>
        <a:bodyPr/>
        <a:lstStyle/>
        <a:p>
          <a:endParaRPr lang="en-US"/>
        </a:p>
      </dgm:t>
    </dgm:pt>
    <dgm:pt modelId="{E54B7E71-9527-4DDF-A877-D7C521D7B89C}" type="sibTrans" cxnId="{7B62260F-44B1-4F04-A0F0-A8F5C799FD75}">
      <dgm:prSet/>
      <dgm:spPr/>
      <dgm:t>
        <a:bodyPr/>
        <a:lstStyle/>
        <a:p>
          <a:endParaRPr lang="en-US"/>
        </a:p>
      </dgm:t>
    </dgm:pt>
    <dgm:pt modelId="{57276DB3-2CE2-49BD-B9CE-84A710F88617}">
      <dgm:prSet phldrT="[Text]"/>
      <dgm:spPr/>
      <dgm:t>
        <a:bodyPr/>
        <a:lstStyle/>
        <a:p>
          <a:r>
            <a:rPr lang="en-US" dirty="0"/>
            <a:t>Microsoft Practice Lead</a:t>
          </a:r>
        </a:p>
      </dgm:t>
    </dgm:pt>
    <dgm:pt modelId="{76A43BCC-B80F-4B4C-937D-0B679417E594}" type="parTrans" cxnId="{C5CB5782-CEE0-4D2D-947C-3F58BB1A0A0A}">
      <dgm:prSet/>
      <dgm:spPr/>
      <dgm:t>
        <a:bodyPr/>
        <a:lstStyle/>
        <a:p>
          <a:endParaRPr lang="en-US"/>
        </a:p>
      </dgm:t>
    </dgm:pt>
    <dgm:pt modelId="{29EDFFB2-1C08-44E1-A412-D93739B27036}" type="sibTrans" cxnId="{C5CB5782-CEE0-4D2D-947C-3F58BB1A0A0A}">
      <dgm:prSet/>
      <dgm:spPr/>
      <dgm:t>
        <a:bodyPr/>
        <a:lstStyle/>
        <a:p>
          <a:endParaRPr lang="en-US"/>
        </a:p>
      </dgm:t>
    </dgm:pt>
    <dgm:pt modelId="{8385A511-22BB-4272-931C-5E12A8023B67}">
      <dgm:prSet phldrT="[Text]"/>
      <dgm:spPr/>
      <dgm:t>
        <a:bodyPr/>
        <a:lstStyle/>
        <a:p>
          <a:r>
            <a:rPr lang="en-US" dirty="0" err="1" smtClean="0"/>
            <a:t>Qlik</a:t>
          </a:r>
          <a:r>
            <a:rPr lang="en-US" dirty="0" smtClean="0"/>
            <a:t> </a:t>
          </a:r>
          <a:r>
            <a:rPr lang="en-US" dirty="0"/>
            <a:t>Practice Lead</a:t>
          </a:r>
        </a:p>
      </dgm:t>
    </dgm:pt>
    <dgm:pt modelId="{48FCB932-1A5A-429B-B63A-BA38F9F16CB4}" type="parTrans" cxnId="{CE1FC039-21B8-4E9C-8157-6A64FE7A640F}">
      <dgm:prSet/>
      <dgm:spPr/>
      <dgm:t>
        <a:bodyPr/>
        <a:lstStyle/>
        <a:p>
          <a:endParaRPr lang="en-US"/>
        </a:p>
      </dgm:t>
    </dgm:pt>
    <dgm:pt modelId="{68BF8381-DBB9-45E1-B09F-B24CFD625D5B}" type="sibTrans" cxnId="{CE1FC039-21B8-4E9C-8157-6A64FE7A640F}">
      <dgm:prSet/>
      <dgm:spPr/>
      <dgm:t>
        <a:bodyPr/>
        <a:lstStyle/>
        <a:p>
          <a:endParaRPr lang="en-US"/>
        </a:p>
      </dgm:t>
    </dgm:pt>
    <dgm:pt modelId="{23D44CF6-B822-4D74-B08C-C55376149045}">
      <dgm:prSet phldrT="[Text]"/>
      <dgm:spPr/>
      <dgm:t>
        <a:bodyPr/>
        <a:lstStyle/>
        <a:p>
          <a:r>
            <a:rPr lang="en-US" dirty="0"/>
            <a:t>Software Development</a:t>
          </a:r>
        </a:p>
      </dgm:t>
    </dgm:pt>
    <dgm:pt modelId="{1B58A762-2539-4DE9-A67A-F2598E9FDA21}" type="parTrans" cxnId="{39800B8F-9E67-40AA-B34B-3184586F096C}">
      <dgm:prSet/>
      <dgm:spPr/>
      <dgm:t>
        <a:bodyPr/>
        <a:lstStyle/>
        <a:p>
          <a:endParaRPr lang="en-US"/>
        </a:p>
      </dgm:t>
    </dgm:pt>
    <dgm:pt modelId="{912D8CCA-69E3-4EEB-A12E-E232BFF5F0C1}" type="sibTrans" cxnId="{39800B8F-9E67-40AA-B34B-3184586F096C}">
      <dgm:prSet/>
      <dgm:spPr/>
      <dgm:t>
        <a:bodyPr/>
        <a:lstStyle/>
        <a:p>
          <a:endParaRPr lang="en-US"/>
        </a:p>
      </dgm:t>
    </dgm:pt>
    <dgm:pt modelId="{CA52A8E8-BA17-458A-AE5F-69A9F2EDC3B5}">
      <dgm:prSet phldrT="[Text]"/>
      <dgm:spPr/>
      <dgm:t>
        <a:bodyPr/>
        <a:lstStyle/>
        <a:p>
          <a:r>
            <a:rPr lang="en-US" dirty="0"/>
            <a:t>Managers</a:t>
          </a:r>
        </a:p>
      </dgm:t>
    </dgm:pt>
    <dgm:pt modelId="{4FEDB0E1-D658-471D-8421-E4AEB4358D08}" type="parTrans" cxnId="{382F9A4A-B871-44FD-9484-B82498CD7FC7}">
      <dgm:prSet/>
      <dgm:spPr/>
      <dgm:t>
        <a:bodyPr/>
        <a:lstStyle/>
        <a:p>
          <a:endParaRPr lang="en-US"/>
        </a:p>
      </dgm:t>
    </dgm:pt>
    <dgm:pt modelId="{3F914B8E-55D7-4201-A10A-86AD9DEA087F}" type="sibTrans" cxnId="{382F9A4A-B871-44FD-9484-B82498CD7FC7}">
      <dgm:prSet/>
      <dgm:spPr/>
      <dgm:t>
        <a:bodyPr/>
        <a:lstStyle/>
        <a:p>
          <a:endParaRPr lang="en-US"/>
        </a:p>
      </dgm:t>
    </dgm:pt>
    <dgm:pt modelId="{A7CD8D90-0232-4BFF-927A-5094B05191BB}">
      <dgm:prSet phldrT="[Text]"/>
      <dgm:spPr/>
      <dgm:t>
        <a:bodyPr/>
        <a:lstStyle/>
        <a:p>
          <a:r>
            <a:rPr lang="en-US" dirty="0"/>
            <a:t>Senior Consultants</a:t>
          </a:r>
        </a:p>
      </dgm:t>
    </dgm:pt>
    <dgm:pt modelId="{DCE74D43-E804-4393-90DF-7E085A45B749}" type="parTrans" cxnId="{0E7F9B9E-29AC-41D5-88F6-AF3CF648DDD2}">
      <dgm:prSet/>
      <dgm:spPr/>
      <dgm:t>
        <a:bodyPr/>
        <a:lstStyle/>
        <a:p>
          <a:endParaRPr lang="en-US"/>
        </a:p>
      </dgm:t>
    </dgm:pt>
    <dgm:pt modelId="{03A2656F-4D6C-4432-A170-B6996CA388B6}" type="sibTrans" cxnId="{0E7F9B9E-29AC-41D5-88F6-AF3CF648DDD2}">
      <dgm:prSet/>
      <dgm:spPr/>
      <dgm:t>
        <a:bodyPr/>
        <a:lstStyle/>
        <a:p>
          <a:endParaRPr lang="en-US"/>
        </a:p>
      </dgm:t>
    </dgm:pt>
    <dgm:pt modelId="{67BB16CE-B075-43A2-A1E8-C29889424C66}">
      <dgm:prSet phldrT="[Text]"/>
      <dgm:spPr/>
      <dgm:t>
        <a:bodyPr/>
        <a:lstStyle/>
        <a:p>
          <a:r>
            <a:rPr lang="en-US" dirty="0"/>
            <a:t>Junior Consultants</a:t>
          </a:r>
        </a:p>
      </dgm:t>
    </dgm:pt>
    <dgm:pt modelId="{DA5F9537-ABB6-4C8B-9036-CA1B143098C8}" type="parTrans" cxnId="{379007E7-442E-4564-9EE0-ADF630733BE2}">
      <dgm:prSet/>
      <dgm:spPr/>
      <dgm:t>
        <a:bodyPr/>
        <a:lstStyle/>
        <a:p>
          <a:endParaRPr lang="en-US"/>
        </a:p>
      </dgm:t>
    </dgm:pt>
    <dgm:pt modelId="{8AE3458E-0469-46EC-AB35-2406C287A9C6}" type="sibTrans" cxnId="{379007E7-442E-4564-9EE0-ADF630733BE2}">
      <dgm:prSet/>
      <dgm:spPr/>
      <dgm:t>
        <a:bodyPr/>
        <a:lstStyle/>
        <a:p>
          <a:endParaRPr lang="en-US"/>
        </a:p>
      </dgm:t>
    </dgm:pt>
    <dgm:pt modelId="{3172CBC4-96A5-4C69-BA79-F927E199BA2A}">
      <dgm:prSet phldrT="[Text]"/>
      <dgm:spPr/>
      <dgm:t>
        <a:bodyPr/>
        <a:lstStyle/>
        <a:p>
          <a:r>
            <a:rPr lang="en-US" dirty="0"/>
            <a:t>Managers</a:t>
          </a:r>
        </a:p>
      </dgm:t>
    </dgm:pt>
    <dgm:pt modelId="{0A769160-2488-4D89-8887-9842292BC8AA}" type="parTrans" cxnId="{B6FE8297-C618-4885-BDD8-A3BEBC339663}">
      <dgm:prSet/>
      <dgm:spPr/>
      <dgm:t>
        <a:bodyPr/>
        <a:lstStyle/>
        <a:p>
          <a:endParaRPr lang="en-US"/>
        </a:p>
      </dgm:t>
    </dgm:pt>
    <dgm:pt modelId="{01463F69-84E1-40FF-8BC7-B84ECC94454C}" type="sibTrans" cxnId="{B6FE8297-C618-4885-BDD8-A3BEBC339663}">
      <dgm:prSet/>
      <dgm:spPr/>
      <dgm:t>
        <a:bodyPr/>
        <a:lstStyle/>
        <a:p>
          <a:endParaRPr lang="en-US"/>
        </a:p>
      </dgm:t>
    </dgm:pt>
    <dgm:pt modelId="{EE1C5656-1BC1-432D-A5C0-7C27473AC64E}">
      <dgm:prSet phldrT="[Text]"/>
      <dgm:spPr/>
      <dgm:t>
        <a:bodyPr/>
        <a:lstStyle/>
        <a:p>
          <a:r>
            <a:rPr lang="en-US" dirty="0"/>
            <a:t>Senior Consultants</a:t>
          </a:r>
        </a:p>
      </dgm:t>
    </dgm:pt>
    <dgm:pt modelId="{F3ADE6CC-EC6F-4FEB-A734-4CE3740E3D31}" type="parTrans" cxnId="{2DFEB1D1-32F1-4C2A-BB2A-BE977DC96923}">
      <dgm:prSet/>
      <dgm:spPr/>
      <dgm:t>
        <a:bodyPr/>
        <a:lstStyle/>
        <a:p>
          <a:endParaRPr lang="en-US"/>
        </a:p>
      </dgm:t>
    </dgm:pt>
    <dgm:pt modelId="{79C534BC-012E-4537-9C2C-B2E2C4C0A428}" type="sibTrans" cxnId="{2DFEB1D1-32F1-4C2A-BB2A-BE977DC96923}">
      <dgm:prSet/>
      <dgm:spPr/>
      <dgm:t>
        <a:bodyPr/>
        <a:lstStyle/>
        <a:p>
          <a:endParaRPr lang="en-US"/>
        </a:p>
      </dgm:t>
    </dgm:pt>
    <dgm:pt modelId="{DC06AA9B-94F7-45CE-8498-20D6D73AC5EB}">
      <dgm:prSet phldrT="[Text]"/>
      <dgm:spPr/>
      <dgm:t>
        <a:bodyPr/>
        <a:lstStyle/>
        <a:p>
          <a:r>
            <a:rPr lang="en-US" dirty="0"/>
            <a:t>Junior Consultants</a:t>
          </a:r>
        </a:p>
      </dgm:t>
    </dgm:pt>
    <dgm:pt modelId="{9D285AF2-4685-4CB5-8D3D-A9D2ED1771F1}" type="parTrans" cxnId="{B00C0D6E-8558-49A3-9CE8-BEF0074174E9}">
      <dgm:prSet/>
      <dgm:spPr/>
      <dgm:t>
        <a:bodyPr/>
        <a:lstStyle/>
        <a:p>
          <a:endParaRPr lang="en-US"/>
        </a:p>
      </dgm:t>
    </dgm:pt>
    <dgm:pt modelId="{06F3730F-C683-4E25-9657-4BF2AE651322}" type="sibTrans" cxnId="{B00C0D6E-8558-49A3-9CE8-BEF0074174E9}">
      <dgm:prSet/>
      <dgm:spPr/>
      <dgm:t>
        <a:bodyPr/>
        <a:lstStyle/>
        <a:p>
          <a:endParaRPr lang="en-US"/>
        </a:p>
      </dgm:t>
    </dgm:pt>
    <dgm:pt modelId="{E7F60080-CC76-43B5-9E2E-9E89CB9BD950}">
      <dgm:prSet phldrT="[Text]"/>
      <dgm:spPr/>
      <dgm:t>
        <a:bodyPr/>
        <a:lstStyle/>
        <a:p>
          <a:r>
            <a:rPr lang="en-US" dirty="0"/>
            <a:t>Managers</a:t>
          </a:r>
        </a:p>
      </dgm:t>
    </dgm:pt>
    <dgm:pt modelId="{AF06C9EB-DE94-47B1-9B75-51A98781028A}" type="parTrans" cxnId="{066342A1-4C56-41D9-812C-AD4937E07798}">
      <dgm:prSet/>
      <dgm:spPr/>
      <dgm:t>
        <a:bodyPr/>
        <a:lstStyle/>
        <a:p>
          <a:endParaRPr lang="en-US"/>
        </a:p>
      </dgm:t>
    </dgm:pt>
    <dgm:pt modelId="{CF5C1CAD-FDC3-4F61-A623-43FD7EE49817}" type="sibTrans" cxnId="{066342A1-4C56-41D9-812C-AD4937E07798}">
      <dgm:prSet/>
      <dgm:spPr/>
      <dgm:t>
        <a:bodyPr/>
        <a:lstStyle/>
        <a:p>
          <a:endParaRPr lang="en-US"/>
        </a:p>
      </dgm:t>
    </dgm:pt>
    <dgm:pt modelId="{597EB874-838C-467A-8DA0-B6DA8F0578D9}">
      <dgm:prSet phldrT="[Text]"/>
      <dgm:spPr/>
      <dgm:t>
        <a:bodyPr/>
        <a:lstStyle/>
        <a:p>
          <a:r>
            <a:rPr lang="en-US" dirty="0"/>
            <a:t>Senior Consultants</a:t>
          </a:r>
        </a:p>
      </dgm:t>
    </dgm:pt>
    <dgm:pt modelId="{B0CA6884-52C1-47A3-B9B3-D5D623EED672}" type="parTrans" cxnId="{5380E0D2-4212-4060-BEBE-4738C0E81CC7}">
      <dgm:prSet/>
      <dgm:spPr/>
      <dgm:t>
        <a:bodyPr/>
        <a:lstStyle/>
        <a:p>
          <a:endParaRPr lang="en-US"/>
        </a:p>
      </dgm:t>
    </dgm:pt>
    <dgm:pt modelId="{0AA68D16-B9EC-4333-88E4-8E2B73E39125}" type="sibTrans" cxnId="{5380E0D2-4212-4060-BEBE-4738C0E81CC7}">
      <dgm:prSet/>
      <dgm:spPr/>
      <dgm:t>
        <a:bodyPr/>
        <a:lstStyle/>
        <a:p>
          <a:endParaRPr lang="en-US"/>
        </a:p>
      </dgm:t>
    </dgm:pt>
    <dgm:pt modelId="{8260EA08-429D-43C7-A0F3-706A4BFD0A54}">
      <dgm:prSet phldrT="[Text]"/>
      <dgm:spPr/>
      <dgm:t>
        <a:bodyPr/>
        <a:lstStyle/>
        <a:p>
          <a:r>
            <a:rPr lang="en-US" dirty="0"/>
            <a:t>Junior Consultants</a:t>
          </a:r>
        </a:p>
      </dgm:t>
    </dgm:pt>
    <dgm:pt modelId="{A49C0E46-D5C4-42DF-9D33-BA9BF2EE1A5F}" type="parTrans" cxnId="{8C1ADEF1-4F06-4907-99B6-D38E9D11BEA8}">
      <dgm:prSet/>
      <dgm:spPr/>
      <dgm:t>
        <a:bodyPr/>
        <a:lstStyle/>
        <a:p>
          <a:endParaRPr lang="en-US"/>
        </a:p>
      </dgm:t>
    </dgm:pt>
    <dgm:pt modelId="{11DF57BE-DC97-47BB-B3BC-FB3C8E1A8899}" type="sibTrans" cxnId="{8C1ADEF1-4F06-4907-99B6-D38E9D11BEA8}">
      <dgm:prSet/>
      <dgm:spPr/>
      <dgm:t>
        <a:bodyPr/>
        <a:lstStyle/>
        <a:p>
          <a:endParaRPr lang="en-US"/>
        </a:p>
      </dgm:t>
    </dgm:pt>
    <dgm:pt modelId="{8AE75FA4-DE64-41CF-ACA4-267AE6327DB3}">
      <dgm:prSet phldrT="[Text]"/>
      <dgm:spPr/>
      <dgm:t>
        <a:bodyPr/>
        <a:lstStyle/>
        <a:p>
          <a:r>
            <a:rPr lang="en-US" dirty="0"/>
            <a:t>Director-HR</a:t>
          </a:r>
        </a:p>
      </dgm:t>
    </dgm:pt>
    <dgm:pt modelId="{BDC381F6-C589-4DDA-A97C-837AD95D695C}" type="parTrans" cxnId="{D74BDED5-64CA-47A8-B946-358722F0C81C}">
      <dgm:prSet/>
      <dgm:spPr/>
      <dgm:t>
        <a:bodyPr/>
        <a:lstStyle/>
        <a:p>
          <a:endParaRPr lang="en-US"/>
        </a:p>
      </dgm:t>
    </dgm:pt>
    <dgm:pt modelId="{0E1A1118-7BDD-402A-9302-E795F2C4218E}" type="sibTrans" cxnId="{D74BDED5-64CA-47A8-B946-358722F0C81C}">
      <dgm:prSet/>
      <dgm:spPr/>
      <dgm:t>
        <a:bodyPr/>
        <a:lstStyle/>
        <a:p>
          <a:endParaRPr lang="en-US"/>
        </a:p>
      </dgm:t>
    </dgm:pt>
    <dgm:pt modelId="{02156C10-2D26-4F24-97FA-AC87057A964D}">
      <dgm:prSet phldrT="[Text]"/>
      <dgm:spPr/>
      <dgm:t>
        <a:bodyPr/>
        <a:lstStyle/>
        <a:p>
          <a:r>
            <a:rPr lang="en-US" dirty="0"/>
            <a:t>HR Head</a:t>
          </a:r>
        </a:p>
      </dgm:t>
    </dgm:pt>
    <dgm:pt modelId="{901E804F-7206-4C80-8654-521910D79E41}" type="parTrans" cxnId="{1495BF33-37D5-49ED-B5FA-594621DDEE6C}">
      <dgm:prSet/>
      <dgm:spPr/>
      <dgm:t>
        <a:bodyPr/>
        <a:lstStyle/>
        <a:p>
          <a:endParaRPr lang="en-US"/>
        </a:p>
      </dgm:t>
    </dgm:pt>
    <dgm:pt modelId="{FFD6F6E2-B2A0-4BC8-BFE3-C0F731B9D42D}" type="sibTrans" cxnId="{1495BF33-37D5-49ED-B5FA-594621DDEE6C}">
      <dgm:prSet/>
      <dgm:spPr/>
      <dgm:t>
        <a:bodyPr/>
        <a:lstStyle/>
        <a:p>
          <a:endParaRPr lang="en-US"/>
        </a:p>
      </dgm:t>
    </dgm:pt>
    <dgm:pt modelId="{0917B52E-827C-4C03-A1F2-D929DD53C30D}">
      <dgm:prSet phldrT="[Text]"/>
      <dgm:spPr/>
      <dgm:t>
        <a:bodyPr/>
        <a:lstStyle/>
        <a:p>
          <a:r>
            <a:rPr lang="en-US" dirty="0"/>
            <a:t>Admin Office</a:t>
          </a:r>
        </a:p>
      </dgm:t>
    </dgm:pt>
    <dgm:pt modelId="{B6421D56-9D26-4685-AC87-2E90EB2F2489}" type="parTrans" cxnId="{20EBB13C-44AD-49E1-9B14-358D94592747}">
      <dgm:prSet/>
      <dgm:spPr/>
      <dgm:t>
        <a:bodyPr/>
        <a:lstStyle/>
        <a:p>
          <a:endParaRPr lang="en-US"/>
        </a:p>
      </dgm:t>
    </dgm:pt>
    <dgm:pt modelId="{E1A0574B-2C06-4972-8C3C-79DD9D43DE4E}" type="sibTrans" cxnId="{20EBB13C-44AD-49E1-9B14-358D94592747}">
      <dgm:prSet/>
      <dgm:spPr/>
      <dgm:t>
        <a:bodyPr/>
        <a:lstStyle/>
        <a:p>
          <a:endParaRPr lang="en-US"/>
        </a:p>
      </dgm:t>
    </dgm:pt>
    <dgm:pt modelId="{A73EF35A-8024-42B4-9580-38BACD07B5D3}">
      <dgm:prSet phldrT="[Text]"/>
      <dgm:spPr/>
      <dgm:t>
        <a:bodyPr/>
        <a:lstStyle/>
        <a:p>
          <a:r>
            <a:rPr lang="en-US" dirty="0"/>
            <a:t>HR Executives</a:t>
          </a:r>
        </a:p>
      </dgm:t>
    </dgm:pt>
    <dgm:pt modelId="{7038EE9A-750D-41BC-95A0-0A4F59EF843C}" type="parTrans" cxnId="{D2CF85D0-3FC9-4EC5-BD3F-9469581D4957}">
      <dgm:prSet/>
      <dgm:spPr/>
      <dgm:t>
        <a:bodyPr/>
        <a:lstStyle/>
        <a:p>
          <a:endParaRPr lang="en-US"/>
        </a:p>
      </dgm:t>
    </dgm:pt>
    <dgm:pt modelId="{9B460DE2-8C63-4843-87D5-CCD5E47B3E99}" type="sibTrans" cxnId="{D2CF85D0-3FC9-4EC5-BD3F-9469581D4957}">
      <dgm:prSet/>
      <dgm:spPr/>
      <dgm:t>
        <a:bodyPr/>
        <a:lstStyle/>
        <a:p>
          <a:endParaRPr lang="en-US"/>
        </a:p>
      </dgm:t>
    </dgm:pt>
    <dgm:pt modelId="{0D56663E-7056-4D50-B38B-E6502AC87A31}">
      <dgm:prSet phldrT="[Text]"/>
      <dgm:spPr/>
      <dgm:t>
        <a:bodyPr/>
        <a:lstStyle/>
        <a:p>
          <a:r>
            <a:rPr lang="en-US" dirty="0"/>
            <a:t>Office Boys</a:t>
          </a:r>
        </a:p>
      </dgm:t>
    </dgm:pt>
    <dgm:pt modelId="{2B419E28-348B-40C8-94F5-BEECA05E0F1D}" type="parTrans" cxnId="{7D7E397C-F3AB-4194-B271-A407B8864F14}">
      <dgm:prSet/>
      <dgm:spPr/>
      <dgm:t>
        <a:bodyPr/>
        <a:lstStyle/>
        <a:p>
          <a:endParaRPr lang="en-US"/>
        </a:p>
      </dgm:t>
    </dgm:pt>
    <dgm:pt modelId="{9F467934-412B-4E29-BC61-FB58DF9BC4B0}" type="sibTrans" cxnId="{7D7E397C-F3AB-4194-B271-A407B8864F14}">
      <dgm:prSet/>
      <dgm:spPr/>
      <dgm:t>
        <a:bodyPr/>
        <a:lstStyle/>
        <a:p>
          <a:endParaRPr lang="en-US"/>
        </a:p>
      </dgm:t>
    </dgm:pt>
    <dgm:pt modelId="{0E0810E0-2370-4A18-A57B-18150B180597}" type="pres">
      <dgm:prSet presAssocID="{B5D4DE41-A7A4-4919-8873-CC422DE04F95}" presName="hierChild1" presStyleCnt="0">
        <dgm:presLayoutVars>
          <dgm:orgChart val="1"/>
          <dgm:chPref val="1"/>
          <dgm:dir/>
          <dgm:animOne val="branch"/>
          <dgm:animLvl val="lvl"/>
          <dgm:resizeHandles/>
        </dgm:presLayoutVars>
      </dgm:prSet>
      <dgm:spPr/>
      <dgm:t>
        <a:bodyPr/>
        <a:lstStyle/>
        <a:p>
          <a:endParaRPr lang="en-IN"/>
        </a:p>
      </dgm:t>
    </dgm:pt>
    <dgm:pt modelId="{9C6F9A04-22BF-449A-85A7-1A54AFC6CB14}" type="pres">
      <dgm:prSet presAssocID="{760A89FC-3461-484A-9344-1B787B80F61E}" presName="hierRoot1" presStyleCnt="0">
        <dgm:presLayoutVars>
          <dgm:hierBranch val="init"/>
        </dgm:presLayoutVars>
      </dgm:prSet>
      <dgm:spPr/>
    </dgm:pt>
    <dgm:pt modelId="{BF061184-DE01-48EB-9171-641386BB9A90}" type="pres">
      <dgm:prSet presAssocID="{760A89FC-3461-484A-9344-1B787B80F61E}" presName="rootComposite1" presStyleCnt="0"/>
      <dgm:spPr/>
    </dgm:pt>
    <dgm:pt modelId="{B27F4346-4CC1-4667-AD8B-44E2141E9983}" type="pres">
      <dgm:prSet presAssocID="{760A89FC-3461-484A-9344-1B787B80F61E}" presName="rootText1" presStyleLbl="node0" presStyleIdx="0" presStyleCnt="3">
        <dgm:presLayoutVars>
          <dgm:chPref val="3"/>
        </dgm:presLayoutVars>
      </dgm:prSet>
      <dgm:spPr/>
      <dgm:t>
        <a:bodyPr/>
        <a:lstStyle/>
        <a:p>
          <a:endParaRPr lang="en-IN"/>
        </a:p>
      </dgm:t>
    </dgm:pt>
    <dgm:pt modelId="{F05CF1DB-7F52-4280-A70D-8BBA70D24361}" type="pres">
      <dgm:prSet presAssocID="{760A89FC-3461-484A-9344-1B787B80F61E}" presName="rootConnector1" presStyleLbl="node1" presStyleIdx="0" presStyleCnt="0"/>
      <dgm:spPr/>
      <dgm:t>
        <a:bodyPr/>
        <a:lstStyle/>
        <a:p>
          <a:endParaRPr lang="en-IN"/>
        </a:p>
      </dgm:t>
    </dgm:pt>
    <dgm:pt modelId="{55FAF241-5813-4E7D-9F4F-0EB0E0455BEA}" type="pres">
      <dgm:prSet presAssocID="{760A89FC-3461-484A-9344-1B787B80F61E}" presName="hierChild2" presStyleCnt="0"/>
      <dgm:spPr/>
    </dgm:pt>
    <dgm:pt modelId="{0C0B7F25-601C-4213-85FF-9DE48E58B971}" type="pres">
      <dgm:prSet presAssocID="{760A89FC-3461-484A-9344-1B787B80F61E}" presName="hierChild3" presStyleCnt="0"/>
      <dgm:spPr/>
    </dgm:pt>
    <dgm:pt modelId="{56030264-2110-4FF5-9B06-7B6857B95175}" type="pres">
      <dgm:prSet presAssocID="{FB60967F-A38D-4968-852C-748D53BE8A89}" presName="Name111" presStyleLbl="parChTrans1D2" presStyleIdx="0" presStyleCnt="6"/>
      <dgm:spPr/>
      <dgm:t>
        <a:bodyPr/>
        <a:lstStyle/>
        <a:p>
          <a:endParaRPr lang="en-IN"/>
        </a:p>
      </dgm:t>
    </dgm:pt>
    <dgm:pt modelId="{8F1D38BD-448C-4026-835A-FBEE1EB9A7FA}" type="pres">
      <dgm:prSet presAssocID="{A65D6BB6-2EC3-433D-BE2F-4A7A10CB2F09}" presName="hierRoot3" presStyleCnt="0">
        <dgm:presLayoutVars>
          <dgm:hierBranch val="init"/>
        </dgm:presLayoutVars>
      </dgm:prSet>
      <dgm:spPr/>
    </dgm:pt>
    <dgm:pt modelId="{C4A3FA84-8EF2-420E-BDD5-7630E0AD43FF}" type="pres">
      <dgm:prSet presAssocID="{A65D6BB6-2EC3-433D-BE2F-4A7A10CB2F09}" presName="rootComposite3" presStyleCnt="0"/>
      <dgm:spPr/>
    </dgm:pt>
    <dgm:pt modelId="{28C730CB-6A4D-4DDF-A53B-5FCD661300C0}" type="pres">
      <dgm:prSet presAssocID="{A65D6BB6-2EC3-433D-BE2F-4A7A10CB2F09}" presName="rootText3" presStyleLbl="asst1" presStyleIdx="0" presStyleCnt="1">
        <dgm:presLayoutVars>
          <dgm:chPref val="3"/>
        </dgm:presLayoutVars>
      </dgm:prSet>
      <dgm:spPr/>
      <dgm:t>
        <a:bodyPr/>
        <a:lstStyle/>
        <a:p>
          <a:endParaRPr lang="en-IN"/>
        </a:p>
      </dgm:t>
    </dgm:pt>
    <dgm:pt modelId="{E396E5DD-A41F-4655-A94D-B2C804C10FD4}" type="pres">
      <dgm:prSet presAssocID="{A65D6BB6-2EC3-433D-BE2F-4A7A10CB2F09}" presName="rootConnector3" presStyleLbl="asst1" presStyleIdx="0" presStyleCnt="1"/>
      <dgm:spPr/>
      <dgm:t>
        <a:bodyPr/>
        <a:lstStyle/>
        <a:p>
          <a:endParaRPr lang="en-IN"/>
        </a:p>
      </dgm:t>
    </dgm:pt>
    <dgm:pt modelId="{A59FE5FE-C263-4861-9F38-334495CFBAC9}" type="pres">
      <dgm:prSet presAssocID="{A65D6BB6-2EC3-433D-BE2F-4A7A10CB2F09}" presName="hierChild6" presStyleCnt="0"/>
      <dgm:spPr/>
    </dgm:pt>
    <dgm:pt modelId="{00752E69-50F8-4BF8-B0C2-1A9AF36F9FBC}" type="pres">
      <dgm:prSet presAssocID="{A8AB0097-8E8D-49F6-A8BB-69BE54129566}" presName="Name37" presStyleLbl="parChTrans1D3" presStyleIdx="0" presStyleCnt="7"/>
      <dgm:spPr/>
      <dgm:t>
        <a:bodyPr/>
        <a:lstStyle/>
        <a:p>
          <a:endParaRPr lang="en-IN"/>
        </a:p>
      </dgm:t>
    </dgm:pt>
    <dgm:pt modelId="{75F7FFCA-455C-435C-96AF-A11E052AD671}" type="pres">
      <dgm:prSet presAssocID="{878C0238-D8E9-41EA-A984-29C116585B01}" presName="hierRoot2" presStyleCnt="0">
        <dgm:presLayoutVars>
          <dgm:hierBranch val="init"/>
        </dgm:presLayoutVars>
      </dgm:prSet>
      <dgm:spPr/>
    </dgm:pt>
    <dgm:pt modelId="{D9B43369-A20C-4437-8ADB-B7CC06777361}" type="pres">
      <dgm:prSet presAssocID="{878C0238-D8E9-41EA-A984-29C116585B01}" presName="rootComposite" presStyleCnt="0"/>
      <dgm:spPr/>
    </dgm:pt>
    <dgm:pt modelId="{C607CA17-F43B-4E18-89BF-2158171088AC}" type="pres">
      <dgm:prSet presAssocID="{878C0238-D8E9-41EA-A984-29C116585B01}" presName="rootText" presStyleLbl="node3" presStyleIdx="0" presStyleCnt="7">
        <dgm:presLayoutVars>
          <dgm:chPref val="3"/>
        </dgm:presLayoutVars>
      </dgm:prSet>
      <dgm:spPr/>
      <dgm:t>
        <a:bodyPr/>
        <a:lstStyle/>
        <a:p>
          <a:endParaRPr lang="en-IN"/>
        </a:p>
      </dgm:t>
    </dgm:pt>
    <dgm:pt modelId="{AF6E8E37-F542-4EB5-8560-F773130735DF}" type="pres">
      <dgm:prSet presAssocID="{878C0238-D8E9-41EA-A984-29C116585B01}" presName="rootConnector" presStyleLbl="node3" presStyleIdx="0" presStyleCnt="7"/>
      <dgm:spPr/>
      <dgm:t>
        <a:bodyPr/>
        <a:lstStyle/>
        <a:p>
          <a:endParaRPr lang="en-IN"/>
        </a:p>
      </dgm:t>
    </dgm:pt>
    <dgm:pt modelId="{8986A11E-3AA0-4755-879D-A232BF52ABD6}" type="pres">
      <dgm:prSet presAssocID="{878C0238-D8E9-41EA-A984-29C116585B01}" presName="hierChild4" presStyleCnt="0"/>
      <dgm:spPr/>
    </dgm:pt>
    <dgm:pt modelId="{DE5967C1-39FC-4CDB-AAD7-1F25485C8A04}" type="pres">
      <dgm:prSet presAssocID="{2C48D7B0-4E84-4E7A-93AC-1E4638C628DA}" presName="Name37" presStyleLbl="parChTrans1D4" presStyleIdx="0" presStyleCnt="10"/>
      <dgm:spPr/>
      <dgm:t>
        <a:bodyPr/>
        <a:lstStyle/>
        <a:p>
          <a:endParaRPr lang="en-IN"/>
        </a:p>
      </dgm:t>
    </dgm:pt>
    <dgm:pt modelId="{29F48220-09FC-44DA-8741-F0257670BC08}" type="pres">
      <dgm:prSet presAssocID="{C827DED0-3DBD-476A-952D-AE0D48D3A38E}" presName="hierRoot2" presStyleCnt="0">
        <dgm:presLayoutVars>
          <dgm:hierBranch val="init"/>
        </dgm:presLayoutVars>
      </dgm:prSet>
      <dgm:spPr/>
    </dgm:pt>
    <dgm:pt modelId="{F48D9BD9-A144-4269-8039-F8532CA361E8}" type="pres">
      <dgm:prSet presAssocID="{C827DED0-3DBD-476A-952D-AE0D48D3A38E}" presName="rootComposite" presStyleCnt="0"/>
      <dgm:spPr/>
    </dgm:pt>
    <dgm:pt modelId="{7E86B00C-0744-4017-8E66-F1A8AC3277AE}" type="pres">
      <dgm:prSet presAssocID="{C827DED0-3DBD-476A-952D-AE0D48D3A38E}" presName="rootText" presStyleLbl="node4" presStyleIdx="0" presStyleCnt="10">
        <dgm:presLayoutVars>
          <dgm:chPref val="3"/>
        </dgm:presLayoutVars>
      </dgm:prSet>
      <dgm:spPr/>
      <dgm:t>
        <a:bodyPr/>
        <a:lstStyle/>
        <a:p>
          <a:endParaRPr lang="en-IN"/>
        </a:p>
      </dgm:t>
    </dgm:pt>
    <dgm:pt modelId="{819EC61B-25A1-436C-9CC6-788C461F692E}" type="pres">
      <dgm:prSet presAssocID="{C827DED0-3DBD-476A-952D-AE0D48D3A38E}" presName="rootConnector" presStyleLbl="node4" presStyleIdx="0" presStyleCnt="10"/>
      <dgm:spPr/>
      <dgm:t>
        <a:bodyPr/>
        <a:lstStyle/>
        <a:p>
          <a:endParaRPr lang="en-IN"/>
        </a:p>
      </dgm:t>
    </dgm:pt>
    <dgm:pt modelId="{CB495048-6334-47CF-8423-7ABE5558E25A}" type="pres">
      <dgm:prSet presAssocID="{C827DED0-3DBD-476A-952D-AE0D48D3A38E}" presName="hierChild4" presStyleCnt="0"/>
      <dgm:spPr/>
    </dgm:pt>
    <dgm:pt modelId="{E08E01FA-D27B-4352-9C42-0738E1BC56AF}" type="pres">
      <dgm:prSet presAssocID="{C827DED0-3DBD-476A-952D-AE0D48D3A38E}" presName="hierChild5" presStyleCnt="0"/>
      <dgm:spPr/>
    </dgm:pt>
    <dgm:pt modelId="{1F086B61-7166-4138-A4EA-A1674C14AEE8}" type="pres">
      <dgm:prSet presAssocID="{88844C1B-4DC6-42D0-BE18-F8CDB214983A}" presName="Name37" presStyleLbl="parChTrans1D4" presStyleIdx="1" presStyleCnt="10"/>
      <dgm:spPr/>
      <dgm:t>
        <a:bodyPr/>
        <a:lstStyle/>
        <a:p>
          <a:endParaRPr lang="en-IN"/>
        </a:p>
      </dgm:t>
    </dgm:pt>
    <dgm:pt modelId="{86C5F997-BC84-44BA-81EF-A7CA8F8C742E}" type="pres">
      <dgm:prSet presAssocID="{35949EAE-CFD1-47BB-AA50-388E72659E74}" presName="hierRoot2" presStyleCnt="0">
        <dgm:presLayoutVars>
          <dgm:hierBranch val="init"/>
        </dgm:presLayoutVars>
      </dgm:prSet>
      <dgm:spPr/>
    </dgm:pt>
    <dgm:pt modelId="{F15D94C9-22E1-4AFB-9109-630A306BE545}" type="pres">
      <dgm:prSet presAssocID="{35949EAE-CFD1-47BB-AA50-388E72659E74}" presName="rootComposite" presStyleCnt="0"/>
      <dgm:spPr/>
    </dgm:pt>
    <dgm:pt modelId="{8F2D5B13-02C2-487C-81BB-A3624281FD73}" type="pres">
      <dgm:prSet presAssocID="{35949EAE-CFD1-47BB-AA50-388E72659E74}" presName="rootText" presStyleLbl="node4" presStyleIdx="1" presStyleCnt="10">
        <dgm:presLayoutVars>
          <dgm:chPref val="3"/>
        </dgm:presLayoutVars>
      </dgm:prSet>
      <dgm:spPr/>
      <dgm:t>
        <a:bodyPr/>
        <a:lstStyle/>
        <a:p>
          <a:endParaRPr lang="en-IN"/>
        </a:p>
      </dgm:t>
    </dgm:pt>
    <dgm:pt modelId="{55948E88-ABD5-46A7-B86C-93194C7CFEAC}" type="pres">
      <dgm:prSet presAssocID="{35949EAE-CFD1-47BB-AA50-388E72659E74}" presName="rootConnector" presStyleLbl="node4" presStyleIdx="1" presStyleCnt="10"/>
      <dgm:spPr/>
      <dgm:t>
        <a:bodyPr/>
        <a:lstStyle/>
        <a:p>
          <a:endParaRPr lang="en-IN"/>
        </a:p>
      </dgm:t>
    </dgm:pt>
    <dgm:pt modelId="{90DDE2B9-E531-4006-8ABC-95CD47F9F8B2}" type="pres">
      <dgm:prSet presAssocID="{35949EAE-CFD1-47BB-AA50-388E72659E74}" presName="hierChild4" presStyleCnt="0"/>
      <dgm:spPr/>
    </dgm:pt>
    <dgm:pt modelId="{51E94D1E-9C6A-41A3-B82D-218447E888D0}" type="pres">
      <dgm:prSet presAssocID="{35949EAE-CFD1-47BB-AA50-388E72659E74}" presName="hierChild5" presStyleCnt="0"/>
      <dgm:spPr/>
    </dgm:pt>
    <dgm:pt modelId="{D0C611D2-DEFA-4388-9E5E-C0EE5B9D9A5D}" type="pres">
      <dgm:prSet presAssocID="{878C0238-D8E9-41EA-A984-29C116585B01}" presName="hierChild5" presStyleCnt="0"/>
      <dgm:spPr/>
    </dgm:pt>
    <dgm:pt modelId="{475624CB-4D0D-4666-B2E8-D8C475C3D2B2}" type="pres">
      <dgm:prSet presAssocID="{7C17D6B0-3360-44AB-AB20-7C5E97980B09}" presName="Name37" presStyleLbl="parChTrans1D3" presStyleIdx="1" presStyleCnt="7"/>
      <dgm:spPr/>
      <dgm:t>
        <a:bodyPr/>
        <a:lstStyle/>
        <a:p>
          <a:endParaRPr lang="en-IN"/>
        </a:p>
      </dgm:t>
    </dgm:pt>
    <dgm:pt modelId="{1DF718A3-2033-413E-BA97-77419FF3CAF5}" type="pres">
      <dgm:prSet presAssocID="{A4339743-8917-481E-BA8D-820922186D5B}" presName="hierRoot2" presStyleCnt="0">
        <dgm:presLayoutVars>
          <dgm:hierBranch val="init"/>
        </dgm:presLayoutVars>
      </dgm:prSet>
      <dgm:spPr/>
    </dgm:pt>
    <dgm:pt modelId="{8EE60E90-AE1A-4674-9567-72D4F5916120}" type="pres">
      <dgm:prSet presAssocID="{A4339743-8917-481E-BA8D-820922186D5B}" presName="rootComposite" presStyleCnt="0"/>
      <dgm:spPr/>
    </dgm:pt>
    <dgm:pt modelId="{F011FCC7-D16E-4D4B-86CB-8BE285041C0B}" type="pres">
      <dgm:prSet presAssocID="{A4339743-8917-481E-BA8D-820922186D5B}" presName="rootText" presStyleLbl="node3" presStyleIdx="1" presStyleCnt="7">
        <dgm:presLayoutVars>
          <dgm:chPref val="3"/>
        </dgm:presLayoutVars>
      </dgm:prSet>
      <dgm:spPr/>
      <dgm:t>
        <a:bodyPr/>
        <a:lstStyle/>
        <a:p>
          <a:endParaRPr lang="en-IN"/>
        </a:p>
      </dgm:t>
    </dgm:pt>
    <dgm:pt modelId="{1BC38074-3A94-4A72-83E3-F25CC81A748E}" type="pres">
      <dgm:prSet presAssocID="{A4339743-8917-481E-BA8D-820922186D5B}" presName="rootConnector" presStyleLbl="node3" presStyleIdx="1" presStyleCnt="7"/>
      <dgm:spPr/>
      <dgm:t>
        <a:bodyPr/>
        <a:lstStyle/>
        <a:p>
          <a:endParaRPr lang="en-IN"/>
        </a:p>
      </dgm:t>
    </dgm:pt>
    <dgm:pt modelId="{12D557C4-19AF-407B-8E09-ADFEB58FFFF6}" type="pres">
      <dgm:prSet presAssocID="{A4339743-8917-481E-BA8D-820922186D5B}" presName="hierChild4" presStyleCnt="0"/>
      <dgm:spPr/>
    </dgm:pt>
    <dgm:pt modelId="{F492692C-7FA5-4F50-A9FC-94B49F8D118D}" type="pres">
      <dgm:prSet presAssocID="{5D5723F7-E878-40D9-A528-F7A9BBF6223D}" presName="Name37" presStyleLbl="parChTrans1D4" presStyleIdx="2" presStyleCnt="10"/>
      <dgm:spPr/>
      <dgm:t>
        <a:bodyPr/>
        <a:lstStyle/>
        <a:p>
          <a:endParaRPr lang="en-IN"/>
        </a:p>
      </dgm:t>
    </dgm:pt>
    <dgm:pt modelId="{31CC5F0F-B0D8-4F43-9D6B-7BEE4052D75D}" type="pres">
      <dgm:prSet presAssocID="{6DC83FE8-2BE6-467E-AA9F-61707E2FCA34}" presName="hierRoot2" presStyleCnt="0">
        <dgm:presLayoutVars>
          <dgm:hierBranch val="init"/>
        </dgm:presLayoutVars>
      </dgm:prSet>
      <dgm:spPr/>
    </dgm:pt>
    <dgm:pt modelId="{5CBA1832-5864-4286-83D9-CB583DF6F918}" type="pres">
      <dgm:prSet presAssocID="{6DC83FE8-2BE6-467E-AA9F-61707E2FCA34}" presName="rootComposite" presStyleCnt="0"/>
      <dgm:spPr/>
    </dgm:pt>
    <dgm:pt modelId="{28525976-616A-404C-A4B3-ABAC81F3B689}" type="pres">
      <dgm:prSet presAssocID="{6DC83FE8-2BE6-467E-AA9F-61707E2FCA34}" presName="rootText" presStyleLbl="node4" presStyleIdx="2" presStyleCnt="10">
        <dgm:presLayoutVars>
          <dgm:chPref val="3"/>
        </dgm:presLayoutVars>
      </dgm:prSet>
      <dgm:spPr/>
      <dgm:t>
        <a:bodyPr/>
        <a:lstStyle/>
        <a:p>
          <a:endParaRPr lang="en-IN"/>
        </a:p>
      </dgm:t>
    </dgm:pt>
    <dgm:pt modelId="{EC854B7C-9775-402D-9F08-A6364F05D9AF}" type="pres">
      <dgm:prSet presAssocID="{6DC83FE8-2BE6-467E-AA9F-61707E2FCA34}" presName="rootConnector" presStyleLbl="node4" presStyleIdx="2" presStyleCnt="10"/>
      <dgm:spPr/>
      <dgm:t>
        <a:bodyPr/>
        <a:lstStyle/>
        <a:p>
          <a:endParaRPr lang="en-IN"/>
        </a:p>
      </dgm:t>
    </dgm:pt>
    <dgm:pt modelId="{3E9BB6C3-C2CF-4D65-BB71-3AF1D4BD5F57}" type="pres">
      <dgm:prSet presAssocID="{6DC83FE8-2BE6-467E-AA9F-61707E2FCA34}" presName="hierChild4" presStyleCnt="0"/>
      <dgm:spPr/>
    </dgm:pt>
    <dgm:pt modelId="{425A73A0-083A-41E6-8D7D-04251B58A21B}" type="pres">
      <dgm:prSet presAssocID="{6DC83FE8-2BE6-467E-AA9F-61707E2FCA34}" presName="hierChild5" presStyleCnt="0"/>
      <dgm:spPr/>
    </dgm:pt>
    <dgm:pt modelId="{0495138E-C47E-4931-91DE-0E803B9579C3}" type="pres">
      <dgm:prSet presAssocID="{CB3D1953-4301-4EC3-914B-64330F02EE1D}" presName="Name37" presStyleLbl="parChTrans1D4" presStyleIdx="3" presStyleCnt="10"/>
      <dgm:spPr/>
      <dgm:t>
        <a:bodyPr/>
        <a:lstStyle/>
        <a:p>
          <a:endParaRPr lang="en-IN"/>
        </a:p>
      </dgm:t>
    </dgm:pt>
    <dgm:pt modelId="{F2B028AB-870B-4E79-8C18-B038F16E303A}" type="pres">
      <dgm:prSet presAssocID="{8A03C298-0FDD-4608-9AE5-E910F159C9B9}" presName="hierRoot2" presStyleCnt="0">
        <dgm:presLayoutVars>
          <dgm:hierBranch val="init"/>
        </dgm:presLayoutVars>
      </dgm:prSet>
      <dgm:spPr/>
    </dgm:pt>
    <dgm:pt modelId="{A0EDE2E4-C2B3-46BD-9C7A-6EF6D7C08AB3}" type="pres">
      <dgm:prSet presAssocID="{8A03C298-0FDD-4608-9AE5-E910F159C9B9}" presName="rootComposite" presStyleCnt="0"/>
      <dgm:spPr/>
    </dgm:pt>
    <dgm:pt modelId="{20EC2FC6-0AF3-4AD7-9264-046B1186B541}" type="pres">
      <dgm:prSet presAssocID="{8A03C298-0FDD-4608-9AE5-E910F159C9B9}" presName="rootText" presStyleLbl="node4" presStyleIdx="3" presStyleCnt="10">
        <dgm:presLayoutVars>
          <dgm:chPref val="3"/>
        </dgm:presLayoutVars>
      </dgm:prSet>
      <dgm:spPr/>
      <dgm:t>
        <a:bodyPr/>
        <a:lstStyle/>
        <a:p>
          <a:endParaRPr lang="en-IN"/>
        </a:p>
      </dgm:t>
    </dgm:pt>
    <dgm:pt modelId="{95B6973B-E4DA-41D8-BD14-33D90C43E44E}" type="pres">
      <dgm:prSet presAssocID="{8A03C298-0FDD-4608-9AE5-E910F159C9B9}" presName="rootConnector" presStyleLbl="node4" presStyleIdx="3" presStyleCnt="10"/>
      <dgm:spPr/>
      <dgm:t>
        <a:bodyPr/>
        <a:lstStyle/>
        <a:p>
          <a:endParaRPr lang="en-IN"/>
        </a:p>
      </dgm:t>
    </dgm:pt>
    <dgm:pt modelId="{B0CB118E-D139-46EE-82C7-BF0081E25BE9}" type="pres">
      <dgm:prSet presAssocID="{8A03C298-0FDD-4608-9AE5-E910F159C9B9}" presName="hierChild4" presStyleCnt="0"/>
      <dgm:spPr/>
    </dgm:pt>
    <dgm:pt modelId="{13622BB5-DB73-41AF-8A11-AE6A7CBA56DA}" type="pres">
      <dgm:prSet presAssocID="{8A03C298-0FDD-4608-9AE5-E910F159C9B9}" presName="hierChild5" presStyleCnt="0"/>
      <dgm:spPr/>
    </dgm:pt>
    <dgm:pt modelId="{2E3D80A7-3F77-4029-959D-37945CC91727}" type="pres">
      <dgm:prSet presAssocID="{A4339743-8917-481E-BA8D-820922186D5B}" presName="hierChild5" presStyleCnt="0"/>
      <dgm:spPr/>
    </dgm:pt>
    <dgm:pt modelId="{89FAECFA-43B8-47CF-9703-F7CBF487AF6F}" type="pres">
      <dgm:prSet presAssocID="{A65D6BB6-2EC3-433D-BE2F-4A7A10CB2F09}" presName="hierChild7" presStyleCnt="0"/>
      <dgm:spPr/>
    </dgm:pt>
    <dgm:pt modelId="{3F6AEBAA-EC6C-4C2F-9AB8-8F2F78A364DE}" type="pres">
      <dgm:prSet presAssocID="{E1EE87C4-B2CB-4B0D-B6D5-EDF667074296}" presName="hierRoot1" presStyleCnt="0">
        <dgm:presLayoutVars>
          <dgm:hierBranch val="init"/>
        </dgm:presLayoutVars>
      </dgm:prSet>
      <dgm:spPr/>
    </dgm:pt>
    <dgm:pt modelId="{C5556842-D54D-430F-8DC5-C4865BC6BD89}" type="pres">
      <dgm:prSet presAssocID="{E1EE87C4-B2CB-4B0D-B6D5-EDF667074296}" presName="rootComposite1" presStyleCnt="0"/>
      <dgm:spPr/>
    </dgm:pt>
    <dgm:pt modelId="{FD1F8D23-0D26-48A4-AF22-DB7716BD25B9}" type="pres">
      <dgm:prSet presAssocID="{E1EE87C4-B2CB-4B0D-B6D5-EDF667074296}" presName="rootText1" presStyleLbl="node0" presStyleIdx="1" presStyleCnt="3">
        <dgm:presLayoutVars>
          <dgm:chPref val="3"/>
        </dgm:presLayoutVars>
      </dgm:prSet>
      <dgm:spPr/>
      <dgm:t>
        <a:bodyPr/>
        <a:lstStyle/>
        <a:p>
          <a:endParaRPr lang="en-IN"/>
        </a:p>
      </dgm:t>
    </dgm:pt>
    <dgm:pt modelId="{B9CEAC5A-14D6-446B-BF0C-9FE1FE184315}" type="pres">
      <dgm:prSet presAssocID="{E1EE87C4-B2CB-4B0D-B6D5-EDF667074296}" presName="rootConnector1" presStyleLbl="node1" presStyleIdx="0" presStyleCnt="0"/>
      <dgm:spPr/>
      <dgm:t>
        <a:bodyPr/>
        <a:lstStyle/>
        <a:p>
          <a:endParaRPr lang="en-IN"/>
        </a:p>
      </dgm:t>
    </dgm:pt>
    <dgm:pt modelId="{A288512D-4210-4C7F-98C0-D2770DDCD8CD}" type="pres">
      <dgm:prSet presAssocID="{E1EE87C4-B2CB-4B0D-B6D5-EDF667074296}" presName="hierChild2" presStyleCnt="0"/>
      <dgm:spPr/>
    </dgm:pt>
    <dgm:pt modelId="{18626EEF-21FE-4827-A324-AFEB9A6DBFDE}" type="pres">
      <dgm:prSet presAssocID="{76A43BCC-B80F-4B4C-937D-0B679417E594}" presName="Name37" presStyleLbl="parChTrans1D2" presStyleIdx="1" presStyleCnt="6"/>
      <dgm:spPr/>
      <dgm:t>
        <a:bodyPr/>
        <a:lstStyle/>
        <a:p>
          <a:endParaRPr lang="en-IN"/>
        </a:p>
      </dgm:t>
    </dgm:pt>
    <dgm:pt modelId="{79F32115-0482-4003-8406-021EE71468D5}" type="pres">
      <dgm:prSet presAssocID="{57276DB3-2CE2-49BD-B9CE-84A710F88617}" presName="hierRoot2" presStyleCnt="0">
        <dgm:presLayoutVars>
          <dgm:hierBranch val="init"/>
        </dgm:presLayoutVars>
      </dgm:prSet>
      <dgm:spPr/>
    </dgm:pt>
    <dgm:pt modelId="{FB644612-0E1C-4A13-A2A1-3E9C651355FD}" type="pres">
      <dgm:prSet presAssocID="{57276DB3-2CE2-49BD-B9CE-84A710F88617}" presName="rootComposite" presStyleCnt="0"/>
      <dgm:spPr/>
    </dgm:pt>
    <dgm:pt modelId="{C1472040-6B88-4BB3-8B80-B9154093ACE9}" type="pres">
      <dgm:prSet presAssocID="{57276DB3-2CE2-49BD-B9CE-84A710F88617}" presName="rootText" presStyleLbl="node2" presStyleIdx="0" presStyleCnt="5">
        <dgm:presLayoutVars>
          <dgm:chPref val="3"/>
        </dgm:presLayoutVars>
      </dgm:prSet>
      <dgm:spPr/>
      <dgm:t>
        <a:bodyPr/>
        <a:lstStyle/>
        <a:p>
          <a:endParaRPr lang="en-IN"/>
        </a:p>
      </dgm:t>
    </dgm:pt>
    <dgm:pt modelId="{4947A6AD-3841-4431-8BF4-29A584D5B2D9}" type="pres">
      <dgm:prSet presAssocID="{57276DB3-2CE2-49BD-B9CE-84A710F88617}" presName="rootConnector" presStyleLbl="node2" presStyleIdx="0" presStyleCnt="5"/>
      <dgm:spPr/>
      <dgm:t>
        <a:bodyPr/>
        <a:lstStyle/>
        <a:p>
          <a:endParaRPr lang="en-IN"/>
        </a:p>
      </dgm:t>
    </dgm:pt>
    <dgm:pt modelId="{B24AF5F8-620A-41FD-B168-1D98262F643E}" type="pres">
      <dgm:prSet presAssocID="{57276DB3-2CE2-49BD-B9CE-84A710F88617}" presName="hierChild4" presStyleCnt="0"/>
      <dgm:spPr/>
    </dgm:pt>
    <dgm:pt modelId="{4D386D79-8B87-4DE9-90EF-3B3E2F42721A}" type="pres">
      <dgm:prSet presAssocID="{4FEDB0E1-D658-471D-8421-E4AEB4358D08}" presName="Name37" presStyleLbl="parChTrans1D3" presStyleIdx="2" presStyleCnt="7"/>
      <dgm:spPr/>
      <dgm:t>
        <a:bodyPr/>
        <a:lstStyle/>
        <a:p>
          <a:endParaRPr lang="en-IN"/>
        </a:p>
      </dgm:t>
    </dgm:pt>
    <dgm:pt modelId="{7820BC69-E330-4022-B7F9-33AB2890BA29}" type="pres">
      <dgm:prSet presAssocID="{CA52A8E8-BA17-458A-AE5F-69A9F2EDC3B5}" presName="hierRoot2" presStyleCnt="0">
        <dgm:presLayoutVars>
          <dgm:hierBranch val="init"/>
        </dgm:presLayoutVars>
      </dgm:prSet>
      <dgm:spPr/>
    </dgm:pt>
    <dgm:pt modelId="{3DDB60CD-E9AE-4C6D-9FE1-7A5041D26C4C}" type="pres">
      <dgm:prSet presAssocID="{CA52A8E8-BA17-458A-AE5F-69A9F2EDC3B5}" presName="rootComposite" presStyleCnt="0"/>
      <dgm:spPr/>
    </dgm:pt>
    <dgm:pt modelId="{CDCEDE0A-2DE6-4B33-B211-C7AEC976EDF2}" type="pres">
      <dgm:prSet presAssocID="{CA52A8E8-BA17-458A-AE5F-69A9F2EDC3B5}" presName="rootText" presStyleLbl="node3" presStyleIdx="2" presStyleCnt="7">
        <dgm:presLayoutVars>
          <dgm:chPref val="3"/>
        </dgm:presLayoutVars>
      </dgm:prSet>
      <dgm:spPr/>
      <dgm:t>
        <a:bodyPr/>
        <a:lstStyle/>
        <a:p>
          <a:endParaRPr lang="en-IN"/>
        </a:p>
      </dgm:t>
    </dgm:pt>
    <dgm:pt modelId="{E67FC10F-7062-4CE4-8AE8-C05E40DFD694}" type="pres">
      <dgm:prSet presAssocID="{CA52A8E8-BA17-458A-AE5F-69A9F2EDC3B5}" presName="rootConnector" presStyleLbl="node3" presStyleIdx="2" presStyleCnt="7"/>
      <dgm:spPr/>
      <dgm:t>
        <a:bodyPr/>
        <a:lstStyle/>
        <a:p>
          <a:endParaRPr lang="en-IN"/>
        </a:p>
      </dgm:t>
    </dgm:pt>
    <dgm:pt modelId="{ADAE375B-135D-42AC-8E3D-000BE618069F}" type="pres">
      <dgm:prSet presAssocID="{CA52A8E8-BA17-458A-AE5F-69A9F2EDC3B5}" presName="hierChild4" presStyleCnt="0"/>
      <dgm:spPr/>
    </dgm:pt>
    <dgm:pt modelId="{79084FC5-C62A-4EFA-B569-E4D31F1FF2C8}" type="pres">
      <dgm:prSet presAssocID="{DCE74D43-E804-4393-90DF-7E085A45B749}" presName="Name37" presStyleLbl="parChTrans1D4" presStyleIdx="4" presStyleCnt="10"/>
      <dgm:spPr/>
      <dgm:t>
        <a:bodyPr/>
        <a:lstStyle/>
        <a:p>
          <a:endParaRPr lang="en-IN"/>
        </a:p>
      </dgm:t>
    </dgm:pt>
    <dgm:pt modelId="{6296207D-6BAB-4811-BE35-41BEC694127C}" type="pres">
      <dgm:prSet presAssocID="{A7CD8D90-0232-4BFF-927A-5094B05191BB}" presName="hierRoot2" presStyleCnt="0">
        <dgm:presLayoutVars>
          <dgm:hierBranch val="init"/>
        </dgm:presLayoutVars>
      </dgm:prSet>
      <dgm:spPr/>
    </dgm:pt>
    <dgm:pt modelId="{CF2F9784-D37C-4D94-9EAE-8DC08D472F6D}" type="pres">
      <dgm:prSet presAssocID="{A7CD8D90-0232-4BFF-927A-5094B05191BB}" presName="rootComposite" presStyleCnt="0"/>
      <dgm:spPr/>
    </dgm:pt>
    <dgm:pt modelId="{1C985312-5670-4A3A-A7DC-FC13C7A50BA4}" type="pres">
      <dgm:prSet presAssocID="{A7CD8D90-0232-4BFF-927A-5094B05191BB}" presName="rootText" presStyleLbl="node4" presStyleIdx="4" presStyleCnt="10">
        <dgm:presLayoutVars>
          <dgm:chPref val="3"/>
        </dgm:presLayoutVars>
      </dgm:prSet>
      <dgm:spPr/>
      <dgm:t>
        <a:bodyPr/>
        <a:lstStyle/>
        <a:p>
          <a:endParaRPr lang="en-IN"/>
        </a:p>
      </dgm:t>
    </dgm:pt>
    <dgm:pt modelId="{16851038-4492-4720-ADC1-E16BF36624B9}" type="pres">
      <dgm:prSet presAssocID="{A7CD8D90-0232-4BFF-927A-5094B05191BB}" presName="rootConnector" presStyleLbl="node4" presStyleIdx="4" presStyleCnt="10"/>
      <dgm:spPr/>
      <dgm:t>
        <a:bodyPr/>
        <a:lstStyle/>
        <a:p>
          <a:endParaRPr lang="en-IN"/>
        </a:p>
      </dgm:t>
    </dgm:pt>
    <dgm:pt modelId="{C692DC32-0935-4622-911B-12D19BDD0961}" type="pres">
      <dgm:prSet presAssocID="{A7CD8D90-0232-4BFF-927A-5094B05191BB}" presName="hierChild4" presStyleCnt="0"/>
      <dgm:spPr/>
    </dgm:pt>
    <dgm:pt modelId="{C20FE5FE-17C0-46A4-8FDE-404AFC6E58EC}" type="pres">
      <dgm:prSet presAssocID="{DA5F9537-ABB6-4C8B-9036-CA1B143098C8}" presName="Name37" presStyleLbl="parChTrans1D4" presStyleIdx="5" presStyleCnt="10"/>
      <dgm:spPr/>
      <dgm:t>
        <a:bodyPr/>
        <a:lstStyle/>
        <a:p>
          <a:endParaRPr lang="en-IN"/>
        </a:p>
      </dgm:t>
    </dgm:pt>
    <dgm:pt modelId="{1099FAC4-EAD4-4DA3-BB3D-65F0B40F956A}" type="pres">
      <dgm:prSet presAssocID="{67BB16CE-B075-43A2-A1E8-C29889424C66}" presName="hierRoot2" presStyleCnt="0">
        <dgm:presLayoutVars>
          <dgm:hierBranch val="init"/>
        </dgm:presLayoutVars>
      </dgm:prSet>
      <dgm:spPr/>
    </dgm:pt>
    <dgm:pt modelId="{3431A2FB-9070-4914-9F80-EB76BA7B0C85}" type="pres">
      <dgm:prSet presAssocID="{67BB16CE-B075-43A2-A1E8-C29889424C66}" presName="rootComposite" presStyleCnt="0"/>
      <dgm:spPr/>
    </dgm:pt>
    <dgm:pt modelId="{4AC41CA1-DF4C-4104-8BB3-CDEC7FE0C9C9}" type="pres">
      <dgm:prSet presAssocID="{67BB16CE-B075-43A2-A1E8-C29889424C66}" presName="rootText" presStyleLbl="node4" presStyleIdx="5" presStyleCnt="10">
        <dgm:presLayoutVars>
          <dgm:chPref val="3"/>
        </dgm:presLayoutVars>
      </dgm:prSet>
      <dgm:spPr/>
      <dgm:t>
        <a:bodyPr/>
        <a:lstStyle/>
        <a:p>
          <a:endParaRPr lang="en-IN"/>
        </a:p>
      </dgm:t>
    </dgm:pt>
    <dgm:pt modelId="{3271AE60-8CF0-444B-9323-40ADC7EA77A8}" type="pres">
      <dgm:prSet presAssocID="{67BB16CE-B075-43A2-A1E8-C29889424C66}" presName="rootConnector" presStyleLbl="node4" presStyleIdx="5" presStyleCnt="10"/>
      <dgm:spPr/>
      <dgm:t>
        <a:bodyPr/>
        <a:lstStyle/>
        <a:p>
          <a:endParaRPr lang="en-IN"/>
        </a:p>
      </dgm:t>
    </dgm:pt>
    <dgm:pt modelId="{8D197B52-CF93-435E-9774-185BDFAB66E5}" type="pres">
      <dgm:prSet presAssocID="{67BB16CE-B075-43A2-A1E8-C29889424C66}" presName="hierChild4" presStyleCnt="0"/>
      <dgm:spPr/>
    </dgm:pt>
    <dgm:pt modelId="{35B90F2B-6815-4C8C-AA5E-6907E3796AF6}" type="pres">
      <dgm:prSet presAssocID="{67BB16CE-B075-43A2-A1E8-C29889424C66}" presName="hierChild5" presStyleCnt="0"/>
      <dgm:spPr/>
    </dgm:pt>
    <dgm:pt modelId="{4BBDE907-F927-445A-85A9-5A8933338122}" type="pres">
      <dgm:prSet presAssocID="{A7CD8D90-0232-4BFF-927A-5094B05191BB}" presName="hierChild5" presStyleCnt="0"/>
      <dgm:spPr/>
    </dgm:pt>
    <dgm:pt modelId="{CFB921C5-0404-4FB1-8A6B-D5C474541836}" type="pres">
      <dgm:prSet presAssocID="{CA52A8E8-BA17-458A-AE5F-69A9F2EDC3B5}" presName="hierChild5" presStyleCnt="0"/>
      <dgm:spPr/>
    </dgm:pt>
    <dgm:pt modelId="{84ACAAA5-9DE9-41BC-88B4-995D28140F91}" type="pres">
      <dgm:prSet presAssocID="{57276DB3-2CE2-49BD-B9CE-84A710F88617}" presName="hierChild5" presStyleCnt="0"/>
      <dgm:spPr/>
    </dgm:pt>
    <dgm:pt modelId="{DCF75F64-E9E6-4EDB-9145-69614B0FADD1}" type="pres">
      <dgm:prSet presAssocID="{48FCB932-1A5A-429B-B63A-BA38F9F16CB4}" presName="Name37" presStyleLbl="parChTrans1D2" presStyleIdx="2" presStyleCnt="6"/>
      <dgm:spPr/>
      <dgm:t>
        <a:bodyPr/>
        <a:lstStyle/>
        <a:p>
          <a:endParaRPr lang="en-IN"/>
        </a:p>
      </dgm:t>
    </dgm:pt>
    <dgm:pt modelId="{7A1BF714-5297-4A7D-A93A-6D62CD293F06}" type="pres">
      <dgm:prSet presAssocID="{8385A511-22BB-4272-931C-5E12A8023B67}" presName="hierRoot2" presStyleCnt="0">
        <dgm:presLayoutVars>
          <dgm:hierBranch val="init"/>
        </dgm:presLayoutVars>
      </dgm:prSet>
      <dgm:spPr/>
    </dgm:pt>
    <dgm:pt modelId="{C9285D7D-3120-4F1C-B96F-1170195755FB}" type="pres">
      <dgm:prSet presAssocID="{8385A511-22BB-4272-931C-5E12A8023B67}" presName="rootComposite" presStyleCnt="0"/>
      <dgm:spPr/>
    </dgm:pt>
    <dgm:pt modelId="{15C861D4-4ED7-433F-846F-BCC1552B9827}" type="pres">
      <dgm:prSet presAssocID="{8385A511-22BB-4272-931C-5E12A8023B67}" presName="rootText" presStyleLbl="node2" presStyleIdx="1" presStyleCnt="5">
        <dgm:presLayoutVars>
          <dgm:chPref val="3"/>
        </dgm:presLayoutVars>
      </dgm:prSet>
      <dgm:spPr/>
      <dgm:t>
        <a:bodyPr/>
        <a:lstStyle/>
        <a:p>
          <a:endParaRPr lang="en-IN"/>
        </a:p>
      </dgm:t>
    </dgm:pt>
    <dgm:pt modelId="{BA43B9BE-067C-4198-89DF-AC65492DED4B}" type="pres">
      <dgm:prSet presAssocID="{8385A511-22BB-4272-931C-5E12A8023B67}" presName="rootConnector" presStyleLbl="node2" presStyleIdx="1" presStyleCnt="5"/>
      <dgm:spPr/>
      <dgm:t>
        <a:bodyPr/>
        <a:lstStyle/>
        <a:p>
          <a:endParaRPr lang="en-IN"/>
        </a:p>
      </dgm:t>
    </dgm:pt>
    <dgm:pt modelId="{665E3D72-DE29-47F8-BC83-A1FC4C190BF3}" type="pres">
      <dgm:prSet presAssocID="{8385A511-22BB-4272-931C-5E12A8023B67}" presName="hierChild4" presStyleCnt="0"/>
      <dgm:spPr/>
    </dgm:pt>
    <dgm:pt modelId="{DFC3A976-E7EA-4340-B9C8-776B0DE46B67}" type="pres">
      <dgm:prSet presAssocID="{0A769160-2488-4D89-8887-9842292BC8AA}" presName="Name37" presStyleLbl="parChTrans1D3" presStyleIdx="3" presStyleCnt="7"/>
      <dgm:spPr/>
      <dgm:t>
        <a:bodyPr/>
        <a:lstStyle/>
        <a:p>
          <a:endParaRPr lang="en-IN"/>
        </a:p>
      </dgm:t>
    </dgm:pt>
    <dgm:pt modelId="{17E972B4-3616-4F85-9627-64492CB68950}" type="pres">
      <dgm:prSet presAssocID="{3172CBC4-96A5-4C69-BA79-F927E199BA2A}" presName="hierRoot2" presStyleCnt="0">
        <dgm:presLayoutVars>
          <dgm:hierBranch val="init"/>
        </dgm:presLayoutVars>
      </dgm:prSet>
      <dgm:spPr/>
    </dgm:pt>
    <dgm:pt modelId="{6521A568-AEFA-46F4-9690-2CE95D51BF31}" type="pres">
      <dgm:prSet presAssocID="{3172CBC4-96A5-4C69-BA79-F927E199BA2A}" presName="rootComposite" presStyleCnt="0"/>
      <dgm:spPr/>
    </dgm:pt>
    <dgm:pt modelId="{C8EB2ACD-4DB7-49F2-BE75-EE966671CD89}" type="pres">
      <dgm:prSet presAssocID="{3172CBC4-96A5-4C69-BA79-F927E199BA2A}" presName="rootText" presStyleLbl="node3" presStyleIdx="3" presStyleCnt="7">
        <dgm:presLayoutVars>
          <dgm:chPref val="3"/>
        </dgm:presLayoutVars>
      </dgm:prSet>
      <dgm:spPr/>
      <dgm:t>
        <a:bodyPr/>
        <a:lstStyle/>
        <a:p>
          <a:endParaRPr lang="en-IN"/>
        </a:p>
      </dgm:t>
    </dgm:pt>
    <dgm:pt modelId="{9BA1052A-1DCB-4820-B8CD-BD19E21F04F1}" type="pres">
      <dgm:prSet presAssocID="{3172CBC4-96A5-4C69-BA79-F927E199BA2A}" presName="rootConnector" presStyleLbl="node3" presStyleIdx="3" presStyleCnt="7"/>
      <dgm:spPr/>
      <dgm:t>
        <a:bodyPr/>
        <a:lstStyle/>
        <a:p>
          <a:endParaRPr lang="en-IN"/>
        </a:p>
      </dgm:t>
    </dgm:pt>
    <dgm:pt modelId="{2C70FBB2-488E-47E1-9060-BD2B61F9407A}" type="pres">
      <dgm:prSet presAssocID="{3172CBC4-96A5-4C69-BA79-F927E199BA2A}" presName="hierChild4" presStyleCnt="0"/>
      <dgm:spPr/>
    </dgm:pt>
    <dgm:pt modelId="{D97B717A-55EC-415A-9A8D-704A81E1149F}" type="pres">
      <dgm:prSet presAssocID="{F3ADE6CC-EC6F-4FEB-A734-4CE3740E3D31}" presName="Name37" presStyleLbl="parChTrans1D4" presStyleIdx="6" presStyleCnt="10"/>
      <dgm:spPr/>
      <dgm:t>
        <a:bodyPr/>
        <a:lstStyle/>
        <a:p>
          <a:endParaRPr lang="en-IN"/>
        </a:p>
      </dgm:t>
    </dgm:pt>
    <dgm:pt modelId="{25752DFB-C1BC-4B1D-978B-561E84834B1E}" type="pres">
      <dgm:prSet presAssocID="{EE1C5656-1BC1-432D-A5C0-7C27473AC64E}" presName="hierRoot2" presStyleCnt="0">
        <dgm:presLayoutVars>
          <dgm:hierBranch val="init"/>
        </dgm:presLayoutVars>
      </dgm:prSet>
      <dgm:spPr/>
    </dgm:pt>
    <dgm:pt modelId="{0F43E289-3E12-4C2A-AFF5-BF07891E8C28}" type="pres">
      <dgm:prSet presAssocID="{EE1C5656-1BC1-432D-A5C0-7C27473AC64E}" presName="rootComposite" presStyleCnt="0"/>
      <dgm:spPr/>
    </dgm:pt>
    <dgm:pt modelId="{C4F544DE-69D4-4DA4-AEE0-267791336962}" type="pres">
      <dgm:prSet presAssocID="{EE1C5656-1BC1-432D-A5C0-7C27473AC64E}" presName="rootText" presStyleLbl="node4" presStyleIdx="6" presStyleCnt="10">
        <dgm:presLayoutVars>
          <dgm:chPref val="3"/>
        </dgm:presLayoutVars>
      </dgm:prSet>
      <dgm:spPr/>
      <dgm:t>
        <a:bodyPr/>
        <a:lstStyle/>
        <a:p>
          <a:endParaRPr lang="en-IN"/>
        </a:p>
      </dgm:t>
    </dgm:pt>
    <dgm:pt modelId="{570136F2-B7F9-4191-AA33-8FF5C436D72F}" type="pres">
      <dgm:prSet presAssocID="{EE1C5656-1BC1-432D-A5C0-7C27473AC64E}" presName="rootConnector" presStyleLbl="node4" presStyleIdx="6" presStyleCnt="10"/>
      <dgm:spPr/>
      <dgm:t>
        <a:bodyPr/>
        <a:lstStyle/>
        <a:p>
          <a:endParaRPr lang="en-IN"/>
        </a:p>
      </dgm:t>
    </dgm:pt>
    <dgm:pt modelId="{F50EB5B2-38DC-4C1C-A672-5D7C850FD25B}" type="pres">
      <dgm:prSet presAssocID="{EE1C5656-1BC1-432D-A5C0-7C27473AC64E}" presName="hierChild4" presStyleCnt="0"/>
      <dgm:spPr/>
    </dgm:pt>
    <dgm:pt modelId="{772C5E1E-0AA0-4250-82E8-F4AA4C0A3627}" type="pres">
      <dgm:prSet presAssocID="{9D285AF2-4685-4CB5-8D3D-A9D2ED1771F1}" presName="Name37" presStyleLbl="parChTrans1D4" presStyleIdx="7" presStyleCnt="10"/>
      <dgm:spPr/>
      <dgm:t>
        <a:bodyPr/>
        <a:lstStyle/>
        <a:p>
          <a:endParaRPr lang="en-IN"/>
        </a:p>
      </dgm:t>
    </dgm:pt>
    <dgm:pt modelId="{A3E5B9BE-8B97-4015-9DD9-023520DF8E6F}" type="pres">
      <dgm:prSet presAssocID="{DC06AA9B-94F7-45CE-8498-20D6D73AC5EB}" presName="hierRoot2" presStyleCnt="0">
        <dgm:presLayoutVars>
          <dgm:hierBranch val="init"/>
        </dgm:presLayoutVars>
      </dgm:prSet>
      <dgm:spPr/>
    </dgm:pt>
    <dgm:pt modelId="{1C8F45B4-A982-4054-8961-5B7CDA3B82C7}" type="pres">
      <dgm:prSet presAssocID="{DC06AA9B-94F7-45CE-8498-20D6D73AC5EB}" presName="rootComposite" presStyleCnt="0"/>
      <dgm:spPr/>
    </dgm:pt>
    <dgm:pt modelId="{250AF4E2-EE26-49F5-BC99-DA8BE3391F15}" type="pres">
      <dgm:prSet presAssocID="{DC06AA9B-94F7-45CE-8498-20D6D73AC5EB}" presName="rootText" presStyleLbl="node4" presStyleIdx="7" presStyleCnt="10">
        <dgm:presLayoutVars>
          <dgm:chPref val="3"/>
        </dgm:presLayoutVars>
      </dgm:prSet>
      <dgm:spPr/>
      <dgm:t>
        <a:bodyPr/>
        <a:lstStyle/>
        <a:p>
          <a:endParaRPr lang="en-IN"/>
        </a:p>
      </dgm:t>
    </dgm:pt>
    <dgm:pt modelId="{FFC4FD49-9B65-4B3E-BD09-83170C7E1CAD}" type="pres">
      <dgm:prSet presAssocID="{DC06AA9B-94F7-45CE-8498-20D6D73AC5EB}" presName="rootConnector" presStyleLbl="node4" presStyleIdx="7" presStyleCnt="10"/>
      <dgm:spPr/>
      <dgm:t>
        <a:bodyPr/>
        <a:lstStyle/>
        <a:p>
          <a:endParaRPr lang="en-IN"/>
        </a:p>
      </dgm:t>
    </dgm:pt>
    <dgm:pt modelId="{FF748CC8-A349-44A1-B9C3-596438963B81}" type="pres">
      <dgm:prSet presAssocID="{DC06AA9B-94F7-45CE-8498-20D6D73AC5EB}" presName="hierChild4" presStyleCnt="0"/>
      <dgm:spPr/>
    </dgm:pt>
    <dgm:pt modelId="{4D7FA516-5CAF-4B7B-B671-94409BFC04D2}" type="pres">
      <dgm:prSet presAssocID="{DC06AA9B-94F7-45CE-8498-20D6D73AC5EB}" presName="hierChild5" presStyleCnt="0"/>
      <dgm:spPr/>
    </dgm:pt>
    <dgm:pt modelId="{939599C0-6133-490D-8C05-34C1C795D7E3}" type="pres">
      <dgm:prSet presAssocID="{EE1C5656-1BC1-432D-A5C0-7C27473AC64E}" presName="hierChild5" presStyleCnt="0"/>
      <dgm:spPr/>
    </dgm:pt>
    <dgm:pt modelId="{360280DF-2744-49CB-9F9B-3AD114D74061}" type="pres">
      <dgm:prSet presAssocID="{3172CBC4-96A5-4C69-BA79-F927E199BA2A}" presName="hierChild5" presStyleCnt="0"/>
      <dgm:spPr/>
    </dgm:pt>
    <dgm:pt modelId="{0FD41396-160C-4C02-A599-E2A8AF6F2D84}" type="pres">
      <dgm:prSet presAssocID="{8385A511-22BB-4272-931C-5E12A8023B67}" presName="hierChild5" presStyleCnt="0"/>
      <dgm:spPr/>
    </dgm:pt>
    <dgm:pt modelId="{1E9B8B4F-6A68-410E-9D1C-698BD95526B4}" type="pres">
      <dgm:prSet presAssocID="{1B58A762-2539-4DE9-A67A-F2598E9FDA21}" presName="Name37" presStyleLbl="parChTrans1D2" presStyleIdx="3" presStyleCnt="6"/>
      <dgm:spPr/>
      <dgm:t>
        <a:bodyPr/>
        <a:lstStyle/>
        <a:p>
          <a:endParaRPr lang="en-IN"/>
        </a:p>
      </dgm:t>
    </dgm:pt>
    <dgm:pt modelId="{8AB1DA93-4FE5-436F-9E4C-FCFC7827473A}" type="pres">
      <dgm:prSet presAssocID="{23D44CF6-B822-4D74-B08C-C55376149045}" presName="hierRoot2" presStyleCnt="0">
        <dgm:presLayoutVars>
          <dgm:hierBranch val="init"/>
        </dgm:presLayoutVars>
      </dgm:prSet>
      <dgm:spPr/>
    </dgm:pt>
    <dgm:pt modelId="{615124FE-B069-4A22-B92C-71772BDEBD0A}" type="pres">
      <dgm:prSet presAssocID="{23D44CF6-B822-4D74-B08C-C55376149045}" presName="rootComposite" presStyleCnt="0"/>
      <dgm:spPr/>
    </dgm:pt>
    <dgm:pt modelId="{CC29C2AD-1BE9-4588-959C-89706CD87336}" type="pres">
      <dgm:prSet presAssocID="{23D44CF6-B822-4D74-B08C-C55376149045}" presName="rootText" presStyleLbl="node2" presStyleIdx="2" presStyleCnt="5">
        <dgm:presLayoutVars>
          <dgm:chPref val="3"/>
        </dgm:presLayoutVars>
      </dgm:prSet>
      <dgm:spPr/>
      <dgm:t>
        <a:bodyPr/>
        <a:lstStyle/>
        <a:p>
          <a:endParaRPr lang="en-IN"/>
        </a:p>
      </dgm:t>
    </dgm:pt>
    <dgm:pt modelId="{8EAEF194-A00D-4436-9CF5-FEE7C67FEFA6}" type="pres">
      <dgm:prSet presAssocID="{23D44CF6-B822-4D74-B08C-C55376149045}" presName="rootConnector" presStyleLbl="node2" presStyleIdx="2" presStyleCnt="5"/>
      <dgm:spPr/>
      <dgm:t>
        <a:bodyPr/>
        <a:lstStyle/>
        <a:p>
          <a:endParaRPr lang="en-IN"/>
        </a:p>
      </dgm:t>
    </dgm:pt>
    <dgm:pt modelId="{B1AF00EF-B642-47CB-8DD4-6DC7FFC52F5A}" type="pres">
      <dgm:prSet presAssocID="{23D44CF6-B822-4D74-B08C-C55376149045}" presName="hierChild4" presStyleCnt="0"/>
      <dgm:spPr/>
    </dgm:pt>
    <dgm:pt modelId="{80D73364-4B63-4926-A19A-4AA42454F4F6}" type="pres">
      <dgm:prSet presAssocID="{AF06C9EB-DE94-47B1-9B75-51A98781028A}" presName="Name37" presStyleLbl="parChTrans1D3" presStyleIdx="4" presStyleCnt="7"/>
      <dgm:spPr/>
      <dgm:t>
        <a:bodyPr/>
        <a:lstStyle/>
        <a:p>
          <a:endParaRPr lang="en-IN"/>
        </a:p>
      </dgm:t>
    </dgm:pt>
    <dgm:pt modelId="{E761475F-7A3D-47B5-B94F-EB7EF0A01705}" type="pres">
      <dgm:prSet presAssocID="{E7F60080-CC76-43B5-9E2E-9E89CB9BD950}" presName="hierRoot2" presStyleCnt="0">
        <dgm:presLayoutVars>
          <dgm:hierBranch val="init"/>
        </dgm:presLayoutVars>
      </dgm:prSet>
      <dgm:spPr/>
    </dgm:pt>
    <dgm:pt modelId="{5D30F96E-CD96-4A53-AFA1-82CCBCC74A84}" type="pres">
      <dgm:prSet presAssocID="{E7F60080-CC76-43B5-9E2E-9E89CB9BD950}" presName="rootComposite" presStyleCnt="0"/>
      <dgm:spPr/>
    </dgm:pt>
    <dgm:pt modelId="{55022B38-8E3C-46AC-A82F-35742CBDD402}" type="pres">
      <dgm:prSet presAssocID="{E7F60080-CC76-43B5-9E2E-9E89CB9BD950}" presName="rootText" presStyleLbl="node3" presStyleIdx="4" presStyleCnt="7">
        <dgm:presLayoutVars>
          <dgm:chPref val="3"/>
        </dgm:presLayoutVars>
      </dgm:prSet>
      <dgm:spPr/>
      <dgm:t>
        <a:bodyPr/>
        <a:lstStyle/>
        <a:p>
          <a:endParaRPr lang="en-IN"/>
        </a:p>
      </dgm:t>
    </dgm:pt>
    <dgm:pt modelId="{7EDCD258-F01C-4AED-B13D-AE405DB700E8}" type="pres">
      <dgm:prSet presAssocID="{E7F60080-CC76-43B5-9E2E-9E89CB9BD950}" presName="rootConnector" presStyleLbl="node3" presStyleIdx="4" presStyleCnt="7"/>
      <dgm:spPr/>
      <dgm:t>
        <a:bodyPr/>
        <a:lstStyle/>
        <a:p>
          <a:endParaRPr lang="en-IN"/>
        </a:p>
      </dgm:t>
    </dgm:pt>
    <dgm:pt modelId="{8B7B507B-718C-4CA1-B346-084CC11430D3}" type="pres">
      <dgm:prSet presAssocID="{E7F60080-CC76-43B5-9E2E-9E89CB9BD950}" presName="hierChild4" presStyleCnt="0"/>
      <dgm:spPr/>
    </dgm:pt>
    <dgm:pt modelId="{575357E1-CF09-4C14-A4D5-E64AEF749A88}" type="pres">
      <dgm:prSet presAssocID="{B0CA6884-52C1-47A3-B9B3-D5D623EED672}" presName="Name37" presStyleLbl="parChTrans1D4" presStyleIdx="8" presStyleCnt="10"/>
      <dgm:spPr/>
      <dgm:t>
        <a:bodyPr/>
        <a:lstStyle/>
        <a:p>
          <a:endParaRPr lang="en-IN"/>
        </a:p>
      </dgm:t>
    </dgm:pt>
    <dgm:pt modelId="{53133677-0A95-4704-B1FC-DBDFF765A8C9}" type="pres">
      <dgm:prSet presAssocID="{597EB874-838C-467A-8DA0-B6DA8F0578D9}" presName="hierRoot2" presStyleCnt="0">
        <dgm:presLayoutVars>
          <dgm:hierBranch val="init"/>
        </dgm:presLayoutVars>
      </dgm:prSet>
      <dgm:spPr/>
    </dgm:pt>
    <dgm:pt modelId="{4757941E-54BA-4394-BB29-7AD930895E31}" type="pres">
      <dgm:prSet presAssocID="{597EB874-838C-467A-8DA0-B6DA8F0578D9}" presName="rootComposite" presStyleCnt="0"/>
      <dgm:spPr/>
    </dgm:pt>
    <dgm:pt modelId="{A7FA999B-9971-4D4B-8CBE-F2ABC5E1437F}" type="pres">
      <dgm:prSet presAssocID="{597EB874-838C-467A-8DA0-B6DA8F0578D9}" presName="rootText" presStyleLbl="node4" presStyleIdx="8" presStyleCnt="10">
        <dgm:presLayoutVars>
          <dgm:chPref val="3"/>
        </dgm:presLayoutVars>
      </dgm:prSet>
      <dgm:spPr/>
      <dgm:t>
        <a:bodyPr/>
        <a:lstStyle/>
        <a:p>
          <a:endParaRPr lang="en-IN"/>
        </a:p>
      </dgm:t>
    </dgm:pt>
    <dgm:pt modelId="{B1CC4785-71BE-4B09-952C-446B3AAC6BA8}" type="pres">
      <dgm:prSet presAssocID="{597EB874-838C-467A-8DA0-B6DA8F0578D9}" presName="rootConnector" presStyleLbl="node4" presStyleIdx="8" presStyleCnt="10"/>
      <dgm:spPr/>
      <dgm:t>
        <a:bodyPr/>
        <a:lstStyle/>
        <a:p>
          <a:endParaRPr lang="en-IN"/>
        </a:p>
      </dgm:t>
    </dgm:pt>
    <dgm:pt modelId="{02DE4ABE-904A-4965-B753-9E794F67AD49}" type="pres">
      <dgm:prSet presAssocID="{597EB874-838C-467A-8DA0-B6DA8F0578D9}" presName="hierChild4" presStyleCnt="0"/>
      <dgm:spPr/>
    </dgm:pt>
    <dgm:pt modelId="{17610E37-257B-451B-B224-CD850EC9997D}" type="pres">
      <dgm:prSet presAssocID="{A49C0E46-D5C4-42DF-9D33-BA9BF2EE1A5F}" presName="Name37" presStyleLbl="parChTrans1D4" presStyleIdx="9" presStyleCnt="10"/>
      <dgm:spPr/>
      <dgm:t>
        <a:bodyPr/>
        <a:lstStyle/>
        <a:p>
          <a:endParaRPr lang="en-IN"/>
        </a:p>
      </dgm:t>
    </dgm:pt>
    <dgm:pt modelId="{96456B64-C7E4-442B-AF01-4BB5E6034C71}" type="pres">
      <dgm:prSet presAssocID="{8260EA08-429D-43C7-A0F3-706A4BFD0A54}" presName="hierRoot2" presStyleCnt="0">
        <dgm:presLayoutVars>
          <dgm:hierBranch val="init"/>
        </dgm:presLayoutVars>
      </dgm:prSet>
      <dgm:spPr/>
    </dgm:pt>
    <dgm:pt modelId="{0A9BEFCD-C82B-4F61-B9BC-0DA2DC710422}" type="pres">
      <dgm:prSet presAssocID="{8260EA08-429D-43C7-A0F3-706A4BFD0A54}" presName="rootComposite" presStyleCnt="0"/>
      <dgm:spPr/>
    </dgm:pt>
    <dgm:pt modelId="{0806BF38-C013-46A0-81BF-8AF0A93008D9}" type="pres">
      <dgm:prSet presAssocID="{8260EA08-429D-43C7-A0F3-706A4BFD0A54}" presName="rootText" presStyleLbl="node4" presStyleIdx="9" presStyleCnt="10">
        <dgm:presLayoutVars>
          <dgm:chPref val="3"/>
        </dgm:presLayoutVars>
      </dgm:prSet>
      <dgm:spPr/>
      <dgm:t>
        <a:bodyPr/>
        <a:lstStyle/>
        <a:p>
          <a:endParaRPr lang="en-IN"/>
        </a:p>
      </dgm:t>
    </dgm:pt>
    <dgm:pt modelId="{3BA56151-0707-44A0-A1CB-172CB847F769}" type="pres">
      <dgm:prSet presAssocID="{8260EA08-429D-43C7-A0F3-706A4BFD0A54}" presName="rootConnector" presStyleLbl="node4" presStyleIdx="9" presStyleCnt="10"/>
      <dgm:spPr/>
      <dgm:t>
        <a:bodyPr/>
        <a:lstStyle/>
        <a:p>
          <a:endParaRPr lang="en-IN"/>
        </a:p>
      </dgm:t>
    </dgm:pt>
    <dgm:pt modelId="{5A904D95-B10D-4FE9-9628-F82532C4EEA2}" type="pres">
      <dgm:prSet presAssocID="{8260EA08-429D-43C7-A0F3-706A4BFD0A54}" presName="hierChild4" presStyleCnt="0"/>
      <dgm:spPr/>
    </dgm:pt>
    <dgm:pt modelId="{DB7157FB-522D-43CD-BB69-B94F50AA2714}" type="pres">
      <dgm:prSet presAssocID="{8260EA08-429D-43C7-A0F3-706A4BFD0A54}" presName="hierChild5" presStyleCnt="0"/>
      <dgm:spPr/>
    </dgm:pt>
    <dgm:pt modelId="{82DB13A8-0C74-4C89-8BBB-232C753757F3}" type="pres">
      <dgm:prSet presAssocID="{597EB874-838C-467A-8DA0-B6DA8F0578D9}" presName="hierChild5" presStyleCnt="0"/>
      <dgm:spPr/>
    </dgm:pt>
    <dgm:pt modelId="{B07AEBA1-39FF-4C96-A03A-28144A108769}" type="pres">
      <dgm:prSet presAssocID="{E7F60080-CC76-43B5-9E2E-9E89CB9BD950}" presName="hierChild5" presStyleCnt="0"/>
      <dgm:spPr/>
    </dgm:pt>
    <dgm:pt modelId="{C2CCFABA-BE09-445A-8F47-FC14963BEE55}" type="pres">
      <dgm:prSet presAssocID="{23D44CF6-B822-4D74-B08C-C55376149045}" presName="hierChild5" presStyleCnt="0"/>
      <dgm:spPr/>
    </dgm:pt>
    <dgm:pt modelId="{D337D6C5-071A-480A-B951-5CBA2402E3C1}" type="pres">
      <dgm:prSet presAssocID="{E1EE87C4-B2CB-4B0D-B6D5-EDF667074296}" presName="hierChild3" presStyleCnt="0"/>
      <dgm:spPr/>
    </dgm:pt>
    <dgm:pt modelId="{B4BF522F-320E-49D6-9ED3-6C935E8866A4}" type="pres">
      <dgm:prSet presAssocID="{8AE75FA4-DE64-41CF-ACA4-267AE6327DB3}" presName="hierRoot1" presStyleCnt="0">
        <dgm:presLayoutVars>
          <dgm:hierBranch val="init"/>
        </dgm:presLayoutVars>
      </dgm:prSet>
      <dgm:spPr/>
    </dgm:pt>
    <dgm:pt modelId="{F5D80B3F-BF6E-4E7F-85B7-35E8E186D57B}" type="pres">
      <dgm:prSet presAssocID="{8AE75FA4-DE64-41CF-ACA4-267AE6327DB3}" presName="rootComposite1" presStyleCnt="0"/>
      <dgm:spPr/>
    </dgm:pt>
    <dgm:pt modelId="{67C1AC7E-0042-463B-8811-2B613948685B}" type="pres">
      <dgm:prSet presAssocID="{8AE75FA4-DE64-41CF-ACA4-267AE6327DB3}" presName="rootText1" presStyleLbl="node0" presStyleIdx="2" presStyleCnt="3">
        <dgm:presLayoutVars>
          <dgm:chPref val="3"/>
        </dgm:presLayoutVars>
      </dgm:prSet>
      <dgm:spPr/>
      <dgm:t>
        <a:bodyPr/>
        <a:lstStyle/>
        <a:p>
          <a:endParaRPr lang="en-IN"/>
        </a:p>
      </dgm:t>
    </dgm:pt>
    <dgm:pt modelId="{176CAA7E-0116-41A7-B750-D209404358CC}" type="pres">
      <dgm:prSet presAssocID="{8AE75FA4-DE64-41CF-ACA4-267AE6327DB3}" presName="rootConnector1" presStyleLbl="node1" presStyleIdx="0" presStyleCnt="0"/>
      <dgm:spPr/>
      <dgm:t>
        <a:bodyPr/>
        <a:lstStyle/>
        <a:p>
          <a:endParaRPr lang="en-IN"/>
        </a:p>
      </dgm:t>
    </dgm:pt>
    <dgm:pt modelId="{BDDFB3BA-A425-470A-9671-08B2D513B204}" type="pres">
      <dgm:prSet presAssocID="{8AE75FA4-DE64-41CF-ACA4-267AE6327DB3}" presName="hierChild2" presStyleCnt="0"/>
      <dgm:spPr/>
    </dgm:pt>
    <dgm:pt modelId="{C62FE35C-2612-4508-B7CC-B64817F29C4E}" type="pres">
      <dgm:prSet presAssocID="{901E804F-7206-4C80-8654-521910D79E41}" presName="Name37" presStyleLbl="parChTrans1D2" presStyleIdx="4" presStyleCnt="6"/>
      <dgm:spPr/>
      <dgm:t>
        <a:bodyPr/>
        <a:lstStyle/>
        <a:p>
          <a:endParaRPr lang="en-IN"/>
        </a:p>
      </dgm:t>
    </dgm:pt>
    <dgm:pt modelId="{2F5EA2AB-35F0-4577-A2D0-E8F6DE5B5414}" type="pres">
      <dgm:prSet presAssocID="{02156C10-2D26-4F24-97FA-AC87057A964D}" presName="hierRoot2" presStyleCnt="0">
        <dgm:presLayoutVars>
          <dgm:hierBranch val="init"/>
        </dgm:presLayoutVars>
      </dgm:prSet>
      <dgm:spPr/>
    </dgm:pt>
    <dgm:pt modelId="{CDC0A67D-CE08-4C8D-8C83-100F9BC20418}" type="pres">
      <dgm:prSet presAssocID="{02156C10-2D26-4F24-97FA-AC87057A964D}" presName="rootComposite" presStyleCnt="0"/>
      <dgm:spPr/>
    </dgm:pt>
    <dgm:pt modelId="{E91B7C5C-A533-4725-AA47-6D018177A04A}" type="pres">
      <dgm:prSet presAssocID="{02156C10-2D26-4F24-97FA-AC87057A964D}" presName="rootText" presStyleLbl="node2" presStyleIdx="3" presStyleCnt="5">
        <dgm:presLayoutVars>
          <dgm:chPref val="3"/>
        </dgm:presLayoutVars>
      </dgm:prSet>
      <dgm:spPr/>
      <dgm:t>
        <a:bodyPr/>
        <a:lstStyle/>
        <a:p>
          <a:endParaRPr lang="en-IN"/>
        </a:p>
      </dgm:t>
    </dgm:pt>
    <dgm:pt modelId="{9FCFF5D9-ACE1-4700-9824-C24C340FB964}" type="pres">
      <dgm:prSet presAssocID="{02156C10-2D26-4F24-97FA-AC87057A964D}" presName="rootConnector" presStyleLbl="node2" presStyleIdx="3" presStyleCnt="5"/>
      <dgm:spPr/>
      <dgm:t>
        <a:bodyPr/>
        <a:lstStyle/>
        <a:p>
          <a:endParaRPr lang="en-IN"/>
        </a:p>
      </dgm:t>
    </dgm:pt>
    <dgm:pt modelId="{18DE6F21-BF1D-4CA1-957A-F30C49234438}" type="pres">
      <dgm:prSet presAssocID="{02156C10-2D26-4F24-97FA-AC87057A964D}" presName="hierChild4" presStyleCnt="0"/>
      <dgm:spPr/>
    </dgm:pt>
    <dgm:pt modelId="{AB3EC34D-5450-4F3D-B9F5-8CA28F31748F}" type="pres">
      <dgm:prSet presAssocID="{7038EE9A-750D-41BC-95A0-0A4F59EF843C}" presName="Name37" presStyleLbl="parChTrans1D3" presStyleIdx="5" presStyleCnt="7"/>
      <dgm:spPr/>
      <dgm:t>
        <a:bodyPr/>
        <a:lstStyle/>
        <a:p>
          <a:endParaRPr lang="en-IN"/>
        </a:p>
      </dgm:t>
    </dgm:pt>
    <dgm:pt modelId="{2826FE42-E8F9-4204-B4F9-14C35B78ECE7}" type="pres">
      <dgm:prSet presAssocID="{A73EF35A-8024-42B4-9580-38BACD07B5D3}" presName="hierRoot2" presStyleCnt="0">
        <dgm:presLayoutVars>
          <dgm:hierBranch val="init"/>
        </dgm:presLayoutVars>
      </dgm:prSet>
      <dgm:spPr/>
    </dgm:pt>
    <dgm:pt modelId="{565CFF88-A805-4B43-9D78-D7EE00EDD321}" type="pres">
      <dgm:prSet presAssocID="{A73EF35A-8024-42B4-9580-38BACD07B5D3}" presName="rootComposite" presStyleCnt="0"/>
      <dgm:spPr/>
    </dgm:pt>
    <dgm:pt modelId="{C3FF00A0-33B5-4D6D-B8E7-C9AE5EB63A0E}" type="pres">
      <dgm:prSet presAssocID="{A73EF35A-8024-42B4-9580-38BACD07B5D3}" presName="rootText" presStyleLbl="node3" presStyleIdx="5" presStyleCnt="7">
        <dgm:presLayoutVars>
          <dgm:chPref val="3"/>
        </dgm:presLayoutVars>
      </dgm:prSet>
      <dgm:spPr/>
      <dgm:t>
        <a:bodyPr/>
        <a:lstStyle/>
        <a:p>
          <a:endParaRPr lang="en-IN"/>
        </a:p>
      </dgm:t>
    </dgm:pt>
    <dgm:pt modelId="{4C340A02-9C6C-4FBB-B120-C568116608D8}" type="pres">
      <dgm:prSet presAssocID="{A73EF35A-8024-42B4-9580-38BACD07B5D3}" presName="rootConnector" presStyleLbl="node3" presStyleIdx="5" presStyleCnt="7"/>
      <dgm:spPr/>
      <dgm:t>
        <a:bodyPr/>
        <a:lstStyle/>
        <a:p>
          <a:endParaRPr lang="en-IN"/>
        </a:p>
      </dgm:t>
    </dgm:pt>
    <dgm:pt modelId="{7FC5E64E-4DAE-4EEB-A270-0A8C531840FA}" type="pres">
      <dgm:prSet presAssocID="{A73EF35A-8024-42B4-9580-38BACD07B5D3}" presName="hierChild4" presStyleCnt="0"/>
      <dgm:spPr/>
    </dgm:pt>
    <dgm:pt modelId="{A3D0FF95-E6CD-484B-8D90-3827692B579F}" type="pres">
      <dgm:prSet presAssocID="{A73EF35A-8024-42B4-9580-38BACD07B5D3}" presName="hierChild5" presStyleCnt="0"/>
      <dgm:spPr/>
    </dgm:pt>
    <dgm:pt modelId="{15E56C6F-0DC5-4847-94DD-46F01F1F6BDF}" type="pres">
      <dgm:prSet presAssocID="{02156C10-2D26-4F24-97FA-AC87057A964D}" presName="hierChild5" presStyleCnt="0"/>
      <dgm:spPr/>
    </dgm:pt>
    <dgm:pt modelId="{CD2CBC95-AC61-4686-89E9-4B5A5D2184E8}" type="pres">
      <dgm:prSet presAssocID="{B6421D56-9D26-4685-AC87-2E90EB2F2489}" presName="Name37" presStyleLbl="parChTrans1D2" presStyleIdx="5" presStyleCnt="6"/>
      <dgm:spPr/>
      <dgm:t>
        <a:bodyPr/>
        <a:lstStyle/>
        <a:p>
          <a:endParaRPr lang="en-IN"/>
        </a:p>
      </dgm:t>
    </dgm:pt>
    <dgm:pt modelId="{CF5D044D-1618-44A2-A954-9B5EB0474D33}" type="pres">
      <dgm:prSet presAssocID="{0917B52E-827C-4C03-A1F2-D929DD53C30D}" presName="hierRoot2" presStyleCnt="0">
        <dgm:presLayoutVars>
          <dgm:hierBranch val="init"/>
        </dgm:presLayoutVars>
      </dgm:prSet>
      <dgm:spPr/>
    </dgm:pt>
    <dgm:pt modelId="{3316839A-EC01-4E2C-9DAE-6D3E9267C5CA}" type="pres">
      <dgm:prSet presAssocID="{0917B52E-827C-4C03-A1F2-D929DD53C30D}" presName="rootComposite" presStyleCnt="0"/>
      <dgm:spPr/>
    </dgm:pt>
    <dgm:pt modelId="{21E1DAFB-8CD5-449C-937B-BE71846DD5AC}" type="pres">
      <dgm:prSet presAssocID="{0917B52E-827C-4C03-A1F2-D929DD53C30D}" presName="rootText" presStyleLbl="node2" presStyleIdx="4" presStyleCnt="5">
        <dgm:presLayoutVars>
          <dgm:chPref val="3"/>
        </dgm:presLayoutVars>
      </dgm:prSet>
      <dgm:spPr/>
      <dgm:t>
        <a:bodyPr/>
        <a:lstStyle/>
        <a:p>
          <a:endParaRPr lang="en-IN"/>
        </a:p>
      </dgm:t>
    </dgm:pt>
    <dgm:pt modelId="{7044EC00-2442-4DA4-BD58-31C4F43957F3}" type="pres">
      <dgm:prSet presAssocID="{0917B52E-827C-4C03-A1F2-D929DD53C30D}" presName="rootConnector" presStyleLbl="node2" presStyleIdx="4" presStyleCnt="5"/>
      <dgm:spPr/>
      <dgm:t>
        <a:bodyPr/>
        <a:lstStyle/>
        <a:p>
          <a:endParaRPr lang="en-IN"/>
        </a:p>
      </dgm:t>
    </dgm:pt>
    <dgm:pt modelId="{0E9DB49F-8615-4997-8018-ADC942AAB2FF}" type="pres">
      <dgm:prSet presAssocID="{0917B52E-827C-4C03-A1F2-D929DD53C30D}" presName="hierChild4" presStyleCnt="0"/>
      <dgm:spPr/>
    </dgm:pt>
    <dgm:pt modelId="{3B4E8725-823E-4536-9D45-78D05C17F302}" type="pres">
      <dgm:prSet presAssocID="{2B419E28-348B-40C8-94F5-BEECA05E0F1D}" presName="Name37" presStyleLbl="parChTrans1D3" presStyleIdx="6" presStyleCnt="7"/>
      <dgm:spPr/>
      <dgm:t>
        <a:bodyPr/>
        <a:lstStyle/>
        <a:p>
          <a:endParaRPr lang="en-IN"/>
        </a:p>
      </dgm:t>
    </dgm:pt>
    <dgm:pt modelId="{6F682115-2F9E-4760-A74F-9809D871C360}" type="pres">
      <dgm:prSet presAssocID="{0D56663E-7056-4D50-B38B-E6502AC87A31}" presName="hierRoot2" presStyleCnt="0">
        <dgm:presLayoutVars>
          <dgm:hierBranch val="init"/>
        </dgm:presLayoutVars>
      </dgm:prSet>
      <dgm:spPr/>
    </dgm:pt>
    <dgm:pt modelId="{E2F9A75C-2B39-482B-8F87-21ADA7CC433B}" type="pres">
      <dgm:prSet presAssocID="{0D56663E-7056-4D50-B38B-E6502AC87A31}" presName="rootComposite" presStyleCnt="0"/>
      <dgm:spPr/>
    </dgm:pt>
    <dgm:pt modelId="{DABB93A8-FF59-441B-A5E9-7F44A78C728E}" type="pres">
      <dgm:prSet presAssocID="{0D56663E-7056-4D50-B38B-E6502AC87A31}" presName="rootText" presStyleLbl="node3" presStyleIdx="6" presStyleCnt="7">
        <dgm:presLayoutVars>
          <dgm:chPref val="3"/>
        </dgm:presLayoutVars>
      </dgm:prSet>
      <dgm:spPr/>
      <dgm:t>
        <a:bodyPr/>
        <a:lstStyle/>
        <a:p>
          <a:endParaRPr lang="en-IN"/>
        </a:p>
      </dgm:t>
    </dgm:pt>
    <dgm:pt modelId="{7D753933-367F-488F-B257-5B80BC06C0E2}" type="pres">
      <dgm:prSet presAssocID="{0D56663E-7056-4D50-B38B-E6502AC87A31}" presName="rootConnector" presStyleLbl="node3" presStyleIdx="6" presStyleCnt="7"/>
      <dgm:spPr/>
      <dgm:t>
        <a:bodyPr/>
        <a:lstStyle/>
        <a:p>
          <a:endParaRPr lang="en-IN"/>
        </a:p>
      </dgm:t>
    </dgm:pt>
    <dgm:pt modelId="{5552819F-1376-404E-95F3-F4F6CA6B29E5}" type="pres">
      <dgm:prSet presAssocID="{0D56663E-7056-4D50-B38B-E6502AC87A31}" presName="hierChild4" presStyleCnt="0"/>
      <dgm:spPr/>
    </dgm:pt>
    <dgm:pt modelId="{3E04ACC2-0145-464B-BDC8-B18AB467F746}" type="pres">
      <dgm:prSet presAssocID="{0D56663E-7056-4D50-B38B-E6502AC87A31}" presName="hierChild5" presStyleCnt="0"/>
      <dgm:spPr/>
    </dgm:pt>
    <dgm:pt modelId="{7E0B2D71-1EF8-416B-89A2-09631BF700EF}" type="pres">
      <dgm:prSet presAssocID="{0917B52E-827C-4C03-A1F2-D929DD53C30D}" presName="hierChild5" presStyleCnt="0"/>
      <dgm:spPr/>
    </dgm:pt>
    <dgm:pt modelId="{711A0AEF-58AF-4975-801B-63C1628E85B1}" type="pres">
      <dgm:prSet presAssocID="{8AE75FA4-DE64-41CF-ACA4-267AE6327DB3}" presName="hierChild3" presStyleCnt="0"/>
      <dgm:spPr/>
    </dgm:pt>
  </dgm:ptLst>
  <dgm:cxnLst>
    <dgm:cxn modelId="{862474BD-B05D-4E3A-AE2A-DE2622DD09F9}" type="presOf" srcId="{597EB874-838C-467A-8DA0-B6DA8F0578D9}" destId="{A7FA999B-9971-4D4B-8CBE-F2ABC5E1437F}" srcOrd="0" destOrd="0" presId="urn:microsoft.com/office/officeart/2005/8/layout/orgChart1"/>
    <dgm:cxn modelId="{8C1ADEF1-4F06-4907-99B6-D38E9D11BEA8}" srcId="{597EB874-838C-467A-8DA0-B6DA8F0578D9}" destId="{8260EA08-429D-43C7-A0F3-706A4BFD0A54}" srcOrd="0" destOrd="0" parTransId="{A49C0E46-D5C4-42DF-9D33-BA9BF2EE1A5F}" sibTransId="{11DF57BE-DC97-47BB-B3BC-FB3C8E1A8899}"/>
    <dgm:cxn modelId="{64F91170-CE13-4E78-A399-4E1A0A272A20}" type="presOf" srcId="{A73EF35A-8024-42B4-9580-38BACD07B5D3}" destId="{C3FF00A0-33B5-4D6D-B8E7-C9AE5EB63A0E}" srcOrd="0" destOrd="0" presId="urn:microsoft.com/office/officeart/2005/8/layout/orgChart1"/>
    <dgm:cxn modelId="{85A81ACE-2120-4955-8485-160C24790A65}" type="presOf" srcId="{CA52A8E8-BA17-458A-AE5F-69A9F2EDC3B5}" destId="{E67FC10F-7062-4CE4-8AE8-C05E40DFD694}" srcOrd="1" destOrd="0" presId="urn:microsoft.com/office/officeart/2005/8/layout/orgChart1"/>
    <dgm:cxn modelId="{A8F378BF-580A-48F7-8318-01003428B937}" type="presOf" srcId="{9D285AF2-4685-4CB5-8D3D-A9D2ED1771F1}" destId="{772C5E1E-0AA0-4250-82E8-F4AA4C0A3627}" srcOrd="0" destOrd="0" presId="urn:microsoft.com/office/officeart/2005/8/layout/orgChart1"/>
    <dgm:cxn modelId="{88377FA4-319B-4BAE-9EA5-D4819BF8C0DC}" type="presOf" srcId="{3172CBC4-96A5-4C69-BA79-F927E199BA2A}" destId="{C8EB2ACD-4DB7-49F2-BE75-EE966671CD89}" srcOrd="0" destOrd="0" presId="urn:microsoft.com/office/officeart/2005/8/layout/orgChart1"/>
    <dgm:cxn modelId="{A15FD857-176D-4E58-94F6-3F0137AA02EC}" type="presOf" srcId="{A73EF35A-8024-42B4-9580-38BACD07B5D3}" destId="{4C340A02-9C6C-4FBB-B120-C568116608D8}" srcOrd="1" destOrd="0" presId="urn:microsoft.com/office/officeart/2005/8/layout/orgChart1"/>
    <dgm:cxn modelId="{5380E0D2-4212-4060-BEBE-4738C0E81CC7}" srcId="{E7F60080-CC76-43B5-9E2E-9E89CB9BD950}" destId="{597EB874-838C-467A-8DA0-B6DA8F0578D9}" srcOrd="0" destOrd="0" parTransId="{B0CA6884-52C1-47A3-B9B3-D5D623EED672}" sibTransId="{0AA68D16-B9EC-4333-88E4-8E2B73E39125}"/>
    <dgm:cxn modelId="{066342A1-4C56-41D9-812C-AD4937E07798}" srcId="{23D44CF6-B822-4D74-B08C-C55376149045}" destId="{E7F60080-CC76-43B5-9E2E-9E89CB9BD950}" srcOrd="0" destOrd="0" parTransId="{AF06C9EB-DE94-47B1-9B75-51A98781028A}" sibTransId="{CF5C1CAD-FDC3-4F61-A623-43FD7EE49817}"/>
    <dgm:cxn modelId="{39800B8F-9E67-40AA-B34B-3184586F096C}" srcId="{E1EE87C4-B2CB-4B0D-B6D5-EDF667074296}" destId="{23D44CF6-B822-4D74-B08C-C55376149045}" srcOrd="2" destOrd="0" parTransId="{1B58A762-2539-4DE9-A67A-F2598E9FDA21}" sibTransId="{912D8CCA-69E3-4EEB-A12E-E232BFF5F0C1}"/>
    <dgm:cxn modelId="{8B1FB2A2-9024-4709-8BF7-FB71E7E96876}" type="presOf" srcId="{0917B52E-827C-4C03-A1F2-D929DD53C30D}" destId="{21E1DAFB-8CD5-449C-937B-BE71846DD5AC}" srcOrd="0" destOrd="0" presId="urn:microsoft.com/office/officeart/2005/8/layout/orgChart1"/>
    <dgm:cxn modelId="{EE828490-AC3F-4A79-A7AB-12D10DD07A62}" type="presOf" srcId="{DCE74D43-E804-4393-90DF-7E085A45B749}" destId="{79084FC5-C62A-4EFA-B569-E4D31F1FF2C8}" srcOrd="0" destOrd="0" presId="urn:microsoft.com/office/officeart/2005/8/layout/orgChart1"/>
    <dgm:cxn modelId="{F9935BEB-939E-4F01-AFDA-70262AEE2719}" type="presOf" srcId="{A7CD8D90-0232-4BFF-927A-5094B05191BB}" destId="{16851038-4492-4720-ADC1-E16BF36624B9}" srcOrd="1" destOrd="0" presId="urn:microsoft.com/office/officeart/2005/8/layout/orgChart1"/>
    <dgm:cxn modelId="{0BBEAC7F-D96D-4BBE-BC46-90DAF1E2A376}" type="presOf" srcId="{A65D6BB6-2EC3-433D-BE2F-4A7A10CB2F09}" destId="{E396E5DD-A41F-4655-A94D-B2C804C10FD4}" srcOrd="1" destOrd="0" presId="urn:microsoft.com/office/officeart/2005/8/layout/orgChart1"/>
    <dgm:cxn modelId="{1771ADBE-E6EB-47B9-9EF1-A3384456A920}" srcId="{B5D4DE41-A7A4-4919-8873-CC422DE04F95}" destId="{E1EE87C4-B2CB-4B0D-B6D5-EDF667074296}" srcOrd="1" destOrd="0" parTransId="{38E5BB54-BC18-45E1-BACA-607DB6791F5C}" sibTransId="{F6DCAC7E-394D-42FE-9F28-DA2D6753F8C7}"/>
    <dgm:cxn modelId="{7EB3FADB-F2FA-4E05-B6CD-F76485C01CFA}" type="presOf" srcId="{02156C10-2D26-4F24-97FA-AC87057A964D}" destId="{E91B7C5C-A533-4725-AA47-6D018177A04A}" srcOrd="0" destOrd="0" presId="urn:microsoft.com/office/officeart/2005/8/layout/orgChart1"/>
    <dgm:cxn modelId="{B6FE8297-C618-4885-BDD8-A3BEBC339663}" srcId="{8385A511-22BB-4272-931C-5E12A8023B67}" destId="{3172CBC4-96A5-4C69-BA79-F927E199BA2A}" srcOrd="0" destOrd="0" parTransId="{0A769160-2488-4D89-8887-9842292BC8AA}" sibTransId="{01463F69-84E1-40FF-8BC7-B84ECC94454C}"/>
    <dgm:cxn modelId="{495E7C7B-A0A8-4A17-98C3-F5014EB4BF40}" type="presOf" srcId="{A49C0E46-D5C4-42DF-9D33-BA9BF2EE1A5F}" destId="{17610E37-257B-451B-B224-CD850EC9997D}" srcOrd="0" destOrd="0" presId="urn:microsoft.com/office/officeart/2005/8/layout/orgChart1"/>
    <dgm:cxn modelId="{8F62164F-198B-4A0E-9402-99FC48BF4D46}" type="presOf" srcId="{E1EE87C4-B2CB-4B0D-B6D5-EDF667074296}" destId="{FD1F8D23-0D26-48A4-AF22-DB7716BD25B9}" srcOrd="0" destOrd="0" presId="urn:microsoft.com/office/officeart/2005/8/layout/orgChart1"/>
    <dgm:cxn modelId="{DAB31165-6C59-4C3E-BCD2-12D9CB109DBE}" type="presOf" srcId="{597EB874-838C-467A-8DA0-B6DA8F0578D9}" destId="{B1CC4785-71BE-4B09-952C-446B3AAC6BA8}" srcOrd="1" destOrd="0" presId="urn:microsoft.com/office/officeart/2005/8/layout/orgChart1"/>
    <dgm:cxn modelId="{9DD29DB8-AC6F-4BE5-B174-0F43560DBE05}" srcId="{878C0238-D8E9-41EA-A984-29C116585B01}" destId="{35949EAE-CFD1-47BB-AA50-388E72659E74}" srcOrd="1" destOrd="0" parTransId="{88844C1B-4DC6-42D0-BE18-F8CDB214983A}" sibTransId="{F8144A2A-FB20-4191-B1C9-07686EAE5A94}"/>
    <dgm:cxn modelId="{4C52C876-AC20-4E86-860E-2C74DD2EBDA3}" type="presOf" srcId="{E1EE87C4-B2CB-4B0D-B6D5-EDF667074296}" destId="{B9CEAC5A-14D6-446B-BF0C-9FE1FE184315}" srcOrd="1" destOrd="0" presId="urn:microsoft.com/office/officeart/2005/8/layout/orgChart1"/>
    <dgm:cxn modelId="{FAA2DD0B-5EC9-4734-9655-999AC7CD45BC}" type="presOf" srcId="{AF06C9EB-DE94-47B1-9B75-51A98781028A}" destId="{80D73364-4B63-4926-A19A-4AA42454F4F6}" srcOrd="0" destOrd="0" presId="urn:microsoft.com/office/officeart/2005/8/layout/orgChart1"/>
    <dgm:cxn modelId="{3304B5E0-02A8-4E7D-9CB0-EF9C63EB2214}" type="presOf" srcId="{760A89FC-3461-484A-9344-1B787B80F61E}" destId="{F05CF1DB-7F52-4280-A70D-8BBA70D24361}" srcOrd="1" destOrd="0" presId="urn:microsoft.com/office/officeart/2005/8/layout/orgChart1"/>
    <dgm:cxn modelId="{8E7CCA2C-60F0-4F12-8C5A-232151560A9A}" srcId="{A65D6BB6-2EC3-433D-BE2F-4A7A10CB2F09}" destId="{A4339743-8917-481E-BA8D-820922186D5B}" srcOrd="1" destOrd="0" parTransId="{7C17D6B0-3360-44AB-AB20-7C5E97980B09}" sibTransId="{78252BC4-D54E-42E5-A265-65AE897EBE4F}"/>
    <dgm:cxn modelId="{2FD44F49-EF4C-45CB-BD38-884CECEA3E3B}" type="presOf" srcId="{8260EA08-429D-43C7-A0F3-706A4BFD0A54}" destId="{3BA56151-0707-44A0-A1CB-172CB847F769}" srcOrd="1" destOrd="0" presId="urn:microsoft.com/office/officeart/2005/8/layout/orgChart1"/>
    <dgm:cxn modelId="{0E7F9B9E-29AC-41D5-88F6-AF3CF648DDD2}" srcId="{CA52A8E8-BA17-458A-AE5F-69A9F2EDC3B5}" destId="{A7CD8D90-0232-4BFF-927A-5094B05191BB}" srcOrd="0" destOrd="0" parTransId="{DCE74D43-E804-4393-90DF-7E085A45B749}" sibTransId="{03A2656F-4D6C-4432-A170-B6996CA388B6}"/>
    <dgm:cxn modelId="{D2CF85D0-3FC9-4EC5-BD3F-9469581D4957}" srcId="{02156C10-2D26-4F24-97FA-AC87057A964D}" destId="{A73EF35A-8024-42B4-9580-38BACD07B5D3}" srcOrd="0" destOrd="0" parTransId="{7038EE9A-750D-41BC-95A0-0A4F59EF843C}" sibTransId="{9B460DE2-8C63-4843-87D5-CCD5E47B3E99}"/>
    <dgm:cxn modelId="{34BDC20D-F0F9-4C24-9878-00B09E7CDBA6}" type="presOf" srcId="{A4339743-8917-481E-BA8D-820922186D5B}" destId="{F011FCC7-D16E-4D4B-86CB-8BE285041C0B}" srcOrd="0" destOrd="0" presId="urn:microsoft.com/office/officeart/2005/8/layout/orgChart1"/>
    <dgm:cxn modelId="{9897388E-B60D-423D-BC54-EB1E193E6A17}" type="presOf" srcId="{CA52A8E8-BA17-458A-AE5F-69A9F2EDC3B5}" destId="{CDCEDE0A-2DE6-4B33-B211-C7AEC976EDF2}" srcOrd="0" destOrd="0" presId="urn:microsoft.com/office/officeart/2005/8/layout/orgChart1"/>
    <dgm:cxn modelId="{94D59C3C-A67B-455D-AFE7-1DC54E97400A}" type="presOf" srcId="{E7F60080-CC76-43B5-9E2E-9E89CB9BD950}" destId="{7EDCD258-F01C-4AED-B13D-AE405DB700E8}" srcOrd="1" destOrd="0" presId="urn:microsoft.com/office/officeart/2005/8/layout/orgChart1"/>
    <dgm:cxn modelId="{9BA528D9-D04F-44B5-8F26-B8339E5C9B47}" type="presOf" srcId="{A8AB0097-8E8D-49F6-A8BB-69BE54129566}" destId="{00752E69-50F8-4BF8-B0C2-1A9AF36F9FBC}" srcOrd="0" destOrd="0" presId="urn:microsoft.com/office/officeart/2005/8/layout/orgChart1"/>
    <dgm:cxn modelId="{454DC88F-458D-4ED7-A933-FA401AAACB8B}" type="presOf" srcId="{B0CA6884-52C1-47A3-B9B3-D5D623EED672}" destId="{575357E1-CF09-4C14-A4D5-E64AEF749A88}" srcOrd="0" destOrd="0" presId="urn:microsoft.com/office/officeart/2005/8/layout/orgChart1"/>
    <dgm:cxn modelId="{55EA5947-2D75-4A44-AB2B-941F54DE24A8}" type="presOf" srcId="{0A769160-2488-4D89-8887-9842292BC8AA}" destId="{DFC3A976-E7EA-4340-B9C8-776B0DE46B67}" srcOrd="0" destOrd="0" presId="urn:microsoft.com/office/officeart/2005/8/layout/orgChart1"/>
    <dgm:cxn modelId="{18498F0A-864E-495E-B880-E3120263E0BB}" srcId="{A65D6BB6-2EC3-433D-BE2F-4A7A10CB2F09}" destId="{878C0238-D8E9-41EA-A984-29C116585B01}" srcOrd="0" destOrd="0" parTransId="{A8AB0097-8E8D-49F6-A8BB-69BE54129566}" sibTransId="{1944E27C-61BA-4D42-8CA2-E42A06915FFF}"/>
    <dgm:cxn modelId="{42D6B284-57A6-491C-A7AE-E997DF2276D6}" type="presOf" srcId="{CB3D1953-4301-4EC3-914B-64330F02EE1D}" destId="{0495138E-C47E-4931-91DE-0E803B9579C3}" srcOrd="0" destOrd="0" presId="urn:microsoft.com/office/officeart/2005/8/layout/orgChart1"/>
    <dgm:cxn modelId="{AD74E4C1-1EF5-45FA-BD88-599B5E4035D2}" type="presOf" srcId="{DA5F9537-ABB6-4C8B-9036-CA1B143098C8}" destId="{C20FE5FE-17C0-46A4-8FDE-404AFC6E58EC}" srcOrd="0" destOrd="0" presId="urn:microsoft.com/office/officeart/2005/8/layout/orgChart1"/>
    <dgm:cxn modelId="{1EA8DC55-C637-4BD6-91C5-424728E90158}" type="presOf" srcId="{8385A511-22BB-4272-931C-5E12A8023B67}" destId="{15C861D4-4ED7-433F-846F-BCC1552B9827}" srcOrd="0" destOrd="0" presId="urn:microsoft.com/office/officeart/2005/8/layout/orgChart1"/>
    <dgm:cxn modelId="{E17BC94C-A3F4-4E40-97FB-62975E047032}" type="presOf" srcId="{A65D6BB6-2EC3-433D-BE2F-4A7A10CB2F09}" destId="{28C730CB-6A4D-4DDF-A53B-5FCD661300C0}" srcOrd="0" destOrd="0" presId="urn:microsoft.com/office/officeart/2005/8/layout/orgChart1"/>
    <dgm:cxn modelId="{32D4978C-3A80-421E-8E4B-80B1CA8A732D}" type="presOf" srcId="{A4339743-8917-481E-BA8D-820922186D5B}" destId="{1BC38074-3A94-4A72-83E3-F25CC81A748E}" srcOrd="1" destOrd="0" presId="urn:microsoft.com/office/officeart/2005/8/layout/orgChart1"/>
    <dgm:cxn modelId="{7B62260F-44B1-4F04-A0F0-A8F5C799FD75}" srcId="{A4339743-8917-481E-BA8D-820922186D5B}" destId="{8A03C298-0FDD-4608-9AE5-E910F159C9B9}" srcOrd="1" destOrd="0" parTransId="{CB3D1953-4301-4EC3-914B-64330F02EE1D}" sibTransId="{E54B7E71-9527-4DDF-A877-D7C521D7B89C}"/>
    <dgm:cxn modelId="{2AABF9E6-8CDD-43C6-9023-54BB4C72F857}" type="presOf" srcId="{57276DB3-2CE2-49BD-B9CE-84A710F88617}" destId="{C1472040-6B88-4BB3-8B80-B9154093ACE9}" srcOrd="0" destOrd="0" presId="urn:microsoft.com/office/officeart/2005/8/layout/orgChart1"/>
    <dgm:cxn modelId="{480229E3-B952-4181-82D5-378C4FA191D5}" type="presOf" srcId="{76A43BCC-B80F-4B4C-937D-0B679417E594}" destId="{18626EEF-21FE-4827-A324-AFEB9A6DBFDE}" srcOrd="0" destOrd="0" presId="urn:microsoft.com/office/officeart/2005/8/layout/orgChart1"/>
    <dgm:cxn modelId="{BD993448-1031-4E74-B41F-E2219A47086D}" type="presOf" srcId="{3172CBC4-96A5-4C69-BA79-F927E199BA2A}" destId="{9BA1052A-1DCB-4820-B8CD-BD19E21F04F1}" srcOrd="1" destOrd="0" presId="urn:microsoft.com/office/officeart/2005/8/layout/orgChart1"/>
    <dgm:cxn modelId="{382F9A4A-B871-44FD-9484-B82498CD7FC7}" srcId="{57276DB3-2CE2-49BD-B9CE-84A710F88617}" destId="{CA52A8E8-BA17-458A-AE5F-69A9F2EDC3B5}" srcOrd="0" destOrd="0" parTransId="{4FEDB0E1-D658-471D-8421-E4AEB4358D08}" sibTransId="{3F914B8E-55D7-4201-A10A-86AD9DEA087F}"/>
    <dgm:cxn modelId="{05409E3B-2450-4C86-BE81-5C2D24C2DD31}" type="presOf" srcId="{0917B52E-827C-4C03-A1F2-D929DD53C30D}" destId="{7044EC00-2442-4DA4-BD58-31C4F43957F3}" srcOrd="1" destOrd="0" presId="urn:microsoft.com/office/officeart/2005/8/layout/orgChart1"/>
    <dgm:cxn modelId="{20EBB13C-44AD-49E1-9B14-358D94592747}" srcId="{8AE75FA4-DE64-41CF-ACA4-267AE6327DB3}" destId="{0917B52E-827C-4C03-A1F2-D929DD53C30D}" srcOrd="1" destOrd="0" parTransId="{B6421D56-9D26-4685-AC87-2E90EB2F2489}" sibTransId="{E1A0574B-2C06-4972-8C3C-79DD9D43DE4E}"/>
    <dgm:cxn modelId="{2DFEB1D1-32F1-4C2A-BB2A-BE977DC96923}" srcId="{3172CBC4-96A5-4C69-BA79-F927E199BA2A}" destId="{EE1C5656-1BC1-432D-A5C0-7C27473AC64E}" srcOrd="0" destOrd="0" parTransId="{F3ADE6CC-EC6F-4FEB-A734-4CE3740E3D31}" sibTransId="{79C534BC-012E-4537-9C2C-B2E2C4C0A428}"/>
    <dgm:cxn modelId="{16909E2E-D405-4099-8219-674F52882752}" type="presOf" srcId="{2C48D7B0-4E84-4E7A-93AC-1E4638C628DA}" destId="{DE5967C1-39FC-4CDB-AAD7-1F25485C8A04}" srcOrd="0" destOrd="0" presId="urn:microsoft.com/office/officeart/2005/8/layout/orgChart1"/>
    <dgm:cxn modelId="{C72141A4-5735-4C28-9343-88C7F431F96A}" type="presOf" srcId="{23D44CF6-B822-4D74-B08C-C55376149045}" destId="{8EAEF194-A00D-4436-9CF5-FEE7C67FEFA6}" srcOrd="1" destOrd="0" presId="urn:microsoft.com/office/officeart/2005/8/layout/orgChart1"/>
    <dgm:cxn modelId="{7BDC9C7C-855E-491F-8D27-D7F2EAD72E1B}" type="presOf" srcId="{760A89FC-3461-484A-9344-1B787B80F61E}" destId="{B27F4346-4CC1-4667-AD8B-44E2141E9983}" srcOrd="0" destOrd="0" presId="urn:microsoft.com/office/officeart/2005/8/layout/orgChart1"/>
    <dgm:cxn modelId="{D57C2FDA-10F2-4B9F-BB5A-6A5D2B524520}" srcId="{A4339743-8917-481E-BA8D-820922186D5B}" destId="{6DC83FE8-2BE6-467E-AA9F-61707E2FCA34}" srcOrd="0" destOrd="0" parTransId="{5D5723F7-E878-40D9-A528-F7A9BBF6223D}" sibTransId="{FBA5D0F0-DAF7-44B8-972E-D5FC25F41B17}"/>
    <dgm:cxn modelId="{CDBC45EB-F31E-4299-90B3-63858404E062}" type="presOf" srcId="{0D56663E-7056-4D50-B38B-E6502AC87A31}" destId="{DABB93A8-FF59-441B-A5E9-7F44A78C728E}" srcOrd="0" destOrd="0" presId="urn:microsoft.com/office/officeart/2005/8/layout/orgChart1"/>
    <dgm:cxn modelId="{25F4BE13-9D64-4C50-8E92-5EAAC6F6D988}" type="presOf" srcId="{A7CD8D90-0232-4BFF-927A-5094B05191BB}" destId="{1C985312-5670-4A3A-A7DC-FC13C7A50BA4}" srcOrd="0" destOrd="0" presId="urn:microsoft.com/office/officeart/2005/8/layout/orgChart1"/>
    <dgm:cxn modelId="{59805AAB-CAB2-43A5-B595-83219AB54A6E}" type="presOf" srcId="{7038EE9A-750D-41BC-95A0-0A4F59EF843C}" destId="{AB3EC34D-5450-4F3D-B9F5-8CA28F31748F}" srcOrd="0" destOrd="0" presId="urn:microsoft.com/office/officeart/2005/8/layout/orgChart1"/>
    <dgm:cxn modelId="{C5CB5782-CEE0-4D2D-947C-3F58BB1A0A0A}" srcId="{E1EE87C4-B2CB-4B0D-B6D5-EDF667074296}" destId="{57276DB3-2CE2-49BD-B9CE-84A710F88617}" srcOrd="0" destOrd="0" parTransId="{76A43BCC-B80F-4B4C-937D-0B679417E594}" sibTransId="{29EDFFB2-1C08-44E1-A412-D93739B27036}"/>
    <dgm:cxn modelId="{D74BDED5-64CA-47A8-B946-358722F0C81C}" srcId="{B5D4DE41-A7A4-4919-8873-CC422DE04F95}" destId="{8AE75FA4-DE64-41CF-ACA4-267AE6327DB3}" srcOrd="2" destOrd="0" parTransId="{BDC381F6-C589-4DDA-A97C-837AD95D695C}" sibTransId="{0E1A1118-7BDD-402A-9302-E795F2C4218E}"/>
    <dgm:cxn modelId="{E5ECFB2F-365C-4186-8834-1978E08012AC}" type="presOf" srcId="{1B58A762-2539-4DE9-A67A-F2598E9FDA21}" destId="{1E9B8B4F-6A68-410E-9D1C-698BD95526B4}" srcOrd="0" destOrd="0" presId="urn:microsoft.com/office/officeart/2005/8/layout/orgChart1"/>
    <dgm:cxn modelId="{CC7274C9-DCC0-4B45-8718-BD7647519F10}" type="presOf" srcId="{901E804F-7206-4C80-8654-521910D79E41}" destId="{C62FE35C-2612-4508-B7CC-B64817F29C4E}" srcOrd="0" destOrd="0" presId="urn:microsoft.com/office/officeart/2005/8/layout/orgChart1"/>
    <dgm:cxn modelId="{35FF0C52-6890-4DAA-9BDF-4DDC906CE192}" type="presOf" srcId="{02156C10-2D26-4F24-97FA-AC87057A964D}" destId="{9FCFF5D9-ACE1-4700-9824-C24C340FB964}" srcOrd="1" destOrd="0" presId="urn:microsoft.com/office/officeart/2005/8/layout/orgChart1"/>
    <dgm:cxn modelId="{F127DCFD-EA0D-4B85-8765-173FD65C8A52}" type="presOf" srcId="{67BB16CE-B075-43A2-A1E8-C29889424C66}" destId="{4AC41CA1-DF4C-4104-8BB3-CDEC7FE0C9C9}" srcOrd="0" destOrd="0" presId="urn:microsoft.com/office/officeart/2005/8/layout/orgChart1"/>
    <dgm:cxn modelId="{3873C182-BADF-4F83-9C4F-31513D7761CA}" srcId="{760A89FC-3461-484A-9344-1B787B80F61E}" destId="{A65D6BB6-2EC3-433D-BE2F-4A7A10CB2F09}" srcOrd="0" destOrd="0" parTransId="{FB60967F-A38D-4968-852C-748D53BE8A89}" sibTransId="{C066A32B-18C1-4D47-BE07-33DC3612DBFF}"/>
    <dgm:cxn modelId="{6B16B4E7-6F28-4D23-9710-2F7EF3A81E33}" type="presOf" srcId="{E7F60080-CC76-43B5-9E2E-9E89CB9BD950}" destId="{55022B38-8E3C-46AC-A82F-35742CBDD402}" srcOrd="0" destOrd="0" presId="urn:microsoft.com/office/officeart/2005/8/layout/orgChart1"/>
    <dgm:cxn modelId="{B00C0D6E-8558-49A3-9CE8-BEF0074174E9}" srcId="{EE1C5656-1BC1-432D-A5C0-7C27473AC64E}" destId="{DC06AA9B-94F7-45CE-8498-20D6D73AC5EB}" srcOrd="0" destOrd="0" parTransId="{9D285AF2-4685-4CB5-8D3D-A9D2ED1771F1}" sibTransId="{06F3730F-C683-4E25-9657-4BF2AE651322}"/>
    <dgm:cxn modelId="{863AF1B2-9FDE-4964-8739-8A14580E71A7}" type="presOf" srcId="{B5D4DE41-A7A4-4919-8873-CC422DE04F95}" destId="{0E0810E0-2370-4A18-A57B-18150B180597}" srcOrd="0" destOrd="0" presId="urn:microsoft.com/office/officeart/2005/8/layout/orgChart1"/>
    <dgm:cxn modelId="{7D7E397C-F3AB-4194-B271-A407B8864F14}" srcId="{0917B52E-827C-4C03-A1F2-D929DD53C30D}" destId="{0D56663E-7056-4D50-B38B-E6502AC87A31}" srcOrd="0" destOrd="0" parTransId="{2B419E28-348B-40C8-94F5-BEECA05E0F1D}" sibTransId="{9F467934-412B-4E29-BC61-FB58DF9BC4B0}"/>
    <dgm:cxn modelId="{C84F6CC2-A5D5-440B-BCCE-90CCBD13099C}" type="presOf" srcId="{DC06AA9B-94F7-45CE-8498-20D6D73AC5EB}" destId="{250AF4E2-EE26-49F5-BC99-DA8BE3391F15}" srcOrd="0" destOrd="0" presId="urn:microsoft.com/office/officeart/2005/8/layout/orgChart1"/>
    <dgm:cxn modelId="{BA2F57FA-3B87-4C87-827E-1E6C061726F7}" type="presOf" srcId="{48FCB932-1A5A-429B-B63A-BA38F9F16CB4}" destId="{DCF75F64-E9E6-4EDB-9145-69614B0FADD1}" srcOrd="0" destOrd="0" presId="urn:microsoft.com/office/officeart/2005/8/layout/orgChart1"/>
    <dgm:cxn modelId="{379007E7-442E-4564-9EE0-ADF630733BE2}" srcId="{A7CD8D90-0232-4BFF-927A-5094B05191BB}" destId="{67BB16CE-B075-43A2-A1E8-C29889424C66}" srcOrd="0" destOrd="0" parTransId="{DA5F9537-ABB6-4C8B-9036-CA1B143098C8}" sibTransId="{8AE3458E-0469-46EC-AB35-2406C287A9C6}"/>
    <dgm:cxn modelId="{E1CB6907-9419-41E9-AB37-57E2A676A284}" type="presOf" srcId="{88844C1B-4DC6-42D0-BE18-F8CDB214983A}" destId="{1F086B61-7166-4138-A4EA-A1674C14AEE8}" srcOrd="0" destOrd="0" presId="urn:microsoft.com/office/officeart/2005/8/layout/orgChart1"/>
    <dgm:cxn modelId="{828C6F4C-3D40-46CD-A61C-BFBDA816C45B}" type="presOf" srcId="{C827DED0-3DBD-476A-952D-AE0D48D3A38E}" destId="{819EC61B-25A1-436C-9CC6-788C461F692E}" srcOrd="1" destOrd="0" presId="urn:microsoft.com/office/officeart/2005/8/layout/orgChart1"/>
    <dgm:cxn modelId="{568DA6BA-7D1D-48BA-BAF4-2B1CA30284B7}" type="presOf" srcId="{8AE75FA4-DE64-41CF-ACA4-267AE6327DB3}" destId="{176CAA7E-0116-41A7-B750-D209404358CC}" srcOrd="1" destOrd="0" presId="urn:microsoft.com/office/officeart/2005/8/layout/orgChart1"/>
    <dgm:cxn modelId="{B186C6A3-FC32-4D90-B908-A714B0002C73}" type="presOf" srcId="{EE1C5656-1BC1-432D-A5C0-7C27473AC64E}" destId="{C4F544DE-69D4-4DA4-AEE0-267791336962}" srcOrd="0" destOrd="0" presId="urn:microsoft.com/office/officeart/2005/8/layout/orgChart1"/>
    <dgm:cxn modelId="{19A506C2-0C8C-4E7C-98C2-7EEF63EA5CAC}" type="presOf" srcId="{FB60967F-A38D-4968-852C-748D53BE8A89}" destId="{56030264-2110-4FF5-9B06-7B6857B95175}" srcOrd="0" destOrd="0" presId="urn:microsoft.com/office/officeart/2005/8/layout/orgChart1"/>
    <dgm:cxn modelId="{ED4405A5-A03D-4FC6-BDB0-EC50ABC240D2}" type="presOf" srcId="{6DC83FE8-2BE6-467E-AA9F-61707E2FCA34}" destId="{EC854B7C-9775-402D-9F08-A6364F05D9AF}" srcOrd="1" destOrd="0" presId="urn:microsoft.com/office/officeart/2005/8/layout/orgChart1"/>
    <dgm:cxn modelId="{90D062C6-F929-45E7-B516-5F0DE7A7163B}" type="presOf" srcId="{4FEDB0E1-D658-471D-8421-E4AEB4358D08}" destId="{4D386D79-8B87-4DE9-90EF-3B3E2F42721A}" srcOrd="0" destOrd="0" presId="urn:microsoft.com/office/officeart/2005/8/layout/orgChart1"/>
    <dgm:cxn modelId="{A4F9A564-4516-43CF-83B6-DEA1A990B7D1}" type="presOf" srcId="{878C0238-D8E9-41EA-A984-29C116585B01}" destId="{C607CA17-F43B-4E18-89BF-2158171088AC}" srcOrd="0" destOrd="0" presId="urn:microsoft.com/office/officeart/2005/8/layout/orgChart1"/>
    <dgm:cxn modelId="{A05A7972-E5C5-4C14-BC9D-F3048B6607A2}" type="presOf" srcId="{35949EAE-CFD1-47BB-AA50-388E72659E74}" destId="{8F2D5B13-02C2-487C-81BB-A3624281FD73}" srcOrd="0" destOrd="0" presId="urn:microsoft.com/office/officeart/2005/8/layout/orgChart1"/>
    <dgm:cxn modelId="{CE1FC039-21B8-4E9C-8157-6A64FE7A640F}" srcId="{E1EE87C4-B2CB-4B0D-B6D5-EDF667074296}" destId="{8385A511-22BB-4272-931C-5E12A8023B67}" srcOrd="1" destOrd="0" parTransId="{48FCB932-1A5A-429B-B63A-BA38F9F16CB4}" sibTransId="{68BF8381-DBB9-45E1-B09F-B24CFD625D5B}"/>
    <dgm:cxn modelId="{2BC1345B-7AD6-4FB3-9BB8-17F4BE1B75FB}" type="presOf" srcId="{DC06AA9B-94F7-45CE-8498-20D6D73AC5EB}" destId="{FFC4FD49-9B65-4B3E-BD09-83170C7E1CAD}" srcOrd="1" destOrd="0" presId="urn:microsoft.com/office/officeart/2005/8/layout/orgChart1"/>
    <dgm:cxn modelId="{D6F19B46-781E-4F53-8112-3624294F2FD8}" type="presOf" srcId="{23D44CF6-B822-4D74-B08C-C55376149045}" destId="{CC29C2AD-1BE9-4588-959C-89706CD87336}" srcOrd="0" destOrd="0" presId="urn:microsoft.com/office/officeart/2005/8/layout/orgChart1"/>
    <dgm:cxn modelId="{125A6F48-FE37-4175-B832-F49F54334E48}" type="presOf" srcId="{6DC83FE8-2BE6-467E-AA9F-61707E2FCA34}" destId="{28525976-616A-404C-A4B3-ABAC81F3B689}" srcOrd="0" destOrd="0" presId="urn:microsoft.com/office/officeart/2005/8/layout/orgChart1"/>
    <dgm:cxn modelId="{21CDF264-9F83-4D72-A1DD-992134D29802}" type="presOf" srcId="{0D56663E-7056-4D50-B38B-E6502AC87A31}" destId="{7D753933-367F-488F-B257-5B80BC06C0E2}" srcOrd="1" destOrd="0" presId="urn:microsoft.com/office/officeart/2005/8/layout/orgChart1"/>
    <dgm:cxn modelId="{1495BF33-37D5-49ED-B5FA-594621DDEE6C}" srcId="{8AE75FA4-DE64-41CF-ACA4-267AE6327DB3}" destId="{02156C10-2D26-4F24-97FA-AC87057A964D}" srcOrd="0" destOrd="0" parTransId="{901E804F-7206-4C80-8654-521910D79E41}" sibTransId="{FFD6F6E2-B2A0-4BC8-BFE3-C0F731B9D42D}"/>
    <dgm:cxn modelId="{5016F102-2F73-4FD5-941B-3F23605D75D4}" type="presOf" srcId="{C827DED0-3DBD-476A-952D-AE0D48D3A38E}" destId="{7E86B00C-0744-4017-8E66-F1A8AC3277AE}" srcOrd="0" destOrd="0" presId="urn:microsoft.com/office/officeart/2005/8/layout/orgChart1"/>
    <dgm:cxn modelId="{A25737DF-3E8F-430F-8678-D3A2CE2D2B42}" type="presOf" srcId="{878C0238-D8E9-41EA-A984-29C116585B01}" destId="{AF6E8E37-F542-4EB5-8560-F773130735DF}" srcOrd="1" destOrd="0" presId="urn:microsoft.com/office/officeart/2005/8/layout/orgChart1"/>
    <dgm:cxn modelId="{983BFB30-BD32-4417-AA72-8AE51A74B976}" type="presOf" srcId="{57276DB3-2CE2-49BD-B9CE-84A710F88617}" destId="{4947A6AD-3841-4431-8BF4-29A584D5B2D9}" srcOrd="1" destOrd="0" presId="urn:microsoft.com/office/officeart/2005/8/layout/orgChart1"/>
    <dgm:cxn modelId="{DA9CE982-6B48-4914-A1B8-7F20DF599627}" srcId="{B5D4DE41-A7A4-4919-8873-CC422DE04F95}" destId="{760A89FC-3461-484A-9344-1B787B80F61E}" srcOrd="0" destOrd="0" parTransId="{49D7F74E-05B7-417C-B43A-EC7FCBF0A5E6}" sibTransId="{997DC92A-CF27-4456-9A4D-5571850549D1}"/>
    <dgm:cxn modelId="{67E0B0F9-0312-4B65-A536-EBC07E883F34}" type="presOf" srcId="{8A03C298-0FDD-4608-9AE5-E910F159C9B9}" destId="{20EC2FC6-0AF3-4AD7-9264-046B1186B541}" srcOrd="0" destOrd="0" presId="urn:microsoft.com/office/officeart/2005/8/layout/orgChart1"/>
    <dgm:cxn modelId="{81322FBD-BCFB-44BA-8A21-07B5DAB653AC}" type="presOf" srcId="{2B419E28-348B-40C8-94F5-BEECA05E0F1D}" destId="{3B4E8725-823E-4536-9D45-78D05C17F302}" srcOrd="0" destOrd="0" presId="urn:microsoft.com/office/officeart/2005/8/layout/orgChart1"/>
    <dgm:cxn modelId="{1F039952-1B7E-4578-B20F-B1434A95528F}" type="presOf" srcId="{8260EA08-429D-43C7-A0F3-706A4BFD0A54}" destId="{0806BF38-C013-46A0-81BF-8AF0A93008D9}" srcOrd="0" destOrd="0" presId="urn:microsoft.com/office/officeart/2005/8/layout/orgChart1"/>
    <dgm:cxn modelId="{0EC8CC5A-8F87-4891-B389-B9D2D650FE92}" type="presOf" srcId="{8AE75FA4-DE64-41CF-ACA4-267AE6327DB3}" destId="{67C1AC7E-0042-463B-8811-2B613948685B}" srcOrd="0" destOrd="0" presId="urn:microsoft.com/office/officeart/2005/8/layout/orgChart1"/>
    <dgm:cxn modelId="{45099521-ADCD-4D0E-9F3E-AA8CAE7004E8}" type="presOf" srcId="{F3ADE6CC-EC6F-4FEB-A734-4CE3740E3D31}" destId="{D97B717A-55EC-415A-9A8D-704A81E1149F}" srcOrd="0" destOrd="0" presId="urn:microsoft.com/office/officeart/2005/8/layout/orgChart1"/>
    <dgm:cxn modelId="{5D523F47-18C0-4A11-BFE3-E8AB7D62FB2E}" type="presOf" srcId="{8385A511-22BB-4272-931C-5E12A8023B67}" destId="{BA43B9BE-067C-4198-89DF-AC65492DED4B}" srcOrd="1" destOrd="0" presId="urn:microsoft.com/office/officeart/2005/8/layout/orgChart1"/>
    <dgm:cxn modelId="{C23DB100-433F-425E-BA6B-B2AB00C971E6}" srcId="{878C0238-D8E9-41EA-A984-29C116585B01}" destId="{C827DED0-3DBD-476A-952D-AE0D48D3A38E}" srcOrd="0" destOrd="0" parTransId="{2C48D7B0-4E84-4E7A-93AC-1E4638C628DA}" sibTransId="{1FF5876D-AC24-4B3E-A4FB-BC185FC2BD10}"/>
    <dgm:cxn modelId="{0564A7F2-BBA5-4914-95F0-6CAEA1FFE7AF}" type="presOf" srcId="{67BB16CE-B075-43A2-A1E8-C29889424C66}" destId="{3271AE60-8CF0-444B-9323-40ADC7EA77A8}" srcOrd="1" destOrd="0" presId="urn:microsoft.com/office/officeart/2005/8/layout/orgChart1"/>
    <dgm:cxn modelId="{3AF5C8FE-E081-4D1F-AA33-B4AB208D15C0}" type="presOf" srcId="{B6421D56-9D26-4685-AC87-2E90EB2F2489}" destId="{CD2CBC95-AC61-4686-89E9-4B5A5D2184E8}" srcOrd="0" destOrd="0" presId="urn:microsoft.com/office/officeart/2005/8/layout/orgChart1"/>
    <dgm:cxn modelId="{E58010E1-2E36-47A6-AA8D-74F1B1FF9F50}" type="presOf" srcId="{5D5723F7-E878-40D9-A528-F7A9BBF6223D}" destId="{F492692C-7FA5-4F50-A9FC-94B49F8D118D}" srcOrd="0" destOrd="0" presId="urn:microsoft.com/office/officeart/2005/8/layout/orgChart1"/>
    <dgm:cxn modelId="{DCDD492D-4B30-4F36-8D72-09E36CF47894}" type="presOf" srcId="{35949EAE-CFD1-47BB-AA50-388E72659E74}" destId="{55948E88-ABD5-46A7-B86C-93194C7CFEAC}" srcOrd="1" destOrd="0" presId="urn:microsoft.com/office/officeart/2005/8/layout/orgChart1"/>
    <dgm:cxn modelId="{1B3911BF-B57E-461B-8A78-7F39FA9C559A}" type="presOf" srcId="{EE1C5656-1BC1-432D-A5C0-7C27473AC64E}" destId="{570136F2-B7F9-4191-AA33-8FF5C436D72F}" srcOrd="1" destOrd="0" presId="urn:microsoft.com/office/officeart/2005/8/layout/orgChart1"/>
    <dgm:cxn modelId="{7C18F188-C7BB-43BC-9F83-57301E7FEDC2}" type="presOf" srcId="{8A03C298-0FDD-4608-9AE5-E910F159C9B9}" destId="{95B6973B-E4DA-41D8-BD14-33D90C43E44E}" srcOrd="1" destOrd="0" presId="urn:microsoft.com/office/officeart/2005/8/layout/orgChart1"/>
    <dgm:cxn modelId="{7517B8FC-4D90-4A8D-B550-E6B81429EEBB}" type="presOf" srcId="{7C17D6B0-3360-44AB-AB20-7C5E97980B09}" destId="{475624CB-4D0D-4666-B2E8-D8C475C3D2B2}" srcOrd="0" destOrd="0" presId="urn:microsoft.com/office/officeart/2005/8/layout/orgChart1"/>
    <dgm:cxn modelId="{DAFFB1D9-F080-43EE-A583-F2EFA5023CE9}" type="presParOf" srcId="{0E0810E0-2370-4A18-A57B-18150B180597}" destId="{9C6F9A04-22BF-449A-85A7-1A54AFC6CB14}" srcOrd="0" destOrd="0" presId="urn:microsoft.com/office/officeart/2005/8/layout/orgChart1"/>
    <dgm:cxn modelId="{B33097FB-3745-4D0D-88E0-CD01A7396813}" type="presParOf" srcId="{9C6F9A04-22BF-449A-85A7-1A54AFC6CB14}" destId="{BF061184-DE01-48EB-9171-641386BB9A90}" srcOrd="0" destOrd="0" presId="urn:microsoft.com/office/officeart/2005/8/layout/orgChart1"/>
    <dgm:cxn modelId="{36EC5128-9A44-4DEE-823E-B90AEE41060B}" type="presParOf" srcId="{BF061184-DE01-48EB-9171-641386BB9A90}" destId="{B27F4346-4CC1-4667-AD8B-44E2141E9983}" srcOrd="0" destOrd="0" presId="urn:microsoft.com/office/officeart/2005/8/layout/orgChart1"/>
    <dgm:cxn modelId="{F21DD0F6-6DAE-4A3A-A285-D83BE6CF78FD}" type="presParOf" srcId="{BF061184-DE01-48EB-9171-641386BB9A90}" destId="{F05CF1DB-7F52-4280-A70D-8BBA70D24361}" srcOrd="1" destOrd="0" presId="urn:microsoft.com/office/officeart/2005/8/layout/orgChart1"/>
    <dgm:cxn modelId="{88A89671-F7A5-48BE-9F2D-2D265ABB09C8}" type="presParOf" srcId="{9C6F9A04-22BF-449A-85A7-1A54AFC6CB14}" destId="{55FAF241-5813-4E7D-9F4F-0EB0E0455BEA}" srcOrd="1" destOrd="0" presId="urn:microsoft.com/office/officeart/2005/8/layout/orgChart1"/>
    <dgm:cxn modelId="{1532C088-D6E9-45BB-8CD4-8175685162A4}" type="presParOf" srcId="{9C6F9A04-22BF-449A-85A7-1A54AFC6CB14}" destId="{0C0B7F25-601C-4213-85FF-9DE48E58B971}" srcOrd="2" destOrd="0" presId="urn:microsoft.com/office/officeart/2005/8/layout/orgChart1"/>
    <dgm:cxn modelId="{2F122802-3F61-4832-923F-D76227E71853}" type="presParOf" srcId="{0C0B7F25-601C-4213-85FF-9DE48E58B971}" destId="{56030264-2110-4FF5-9B06-7B6857B95175}" srcOrd="0" destOrd="0" presId="urn:microsoft.com/office/officeart/2005/8/layout/orgChart1"/>
    <dgm:cxn modelId="{11620C48-2FB0-41AA-95BB-C48ECA427205}" type="presParOf" srcId="{0C0B7F25-601C-4213-85FF-9DE48E58B971}" destId="{8F1D38BD-448C-4026-835A-FBEE1EB9A7FA}" srcOrd="1" destOrd="0" presId="urn:microsoft.com/office/officeart/2005/8/layout/orgChart1"/>
    <dgm:cxn modelId="{5D2F7B76-AA77-43C9-B7C2-F7CA2BE2E674}" type="presParOf" srcId="{8F1D38BD-448C-4026-835A-FBEE1EB9A7FA}" destId="{C4A3FA84-8EF2-420E-BDD5-7630E0AD43FF}" srcOrd="0" destOrd="0" presId="urn:microsoft.com/office/officeart/2005/8/layout/orgChart1"/>
    <dgm:cxn modelId="{B75B0207-1FC6-4D32-BBBE-DB903FA45910}" type="presParOf" srcId="{C4A3FA84-8EF2-420E-BDD5-7630E0AD43FF}" destId="{28C730CB-6A4D-4DDF-A53B-5FCD661300C0}" srcOrd="0" destOrd="0" presId="urn:microsoft.com/office/officeart/2005/8/layout/orgChart1"/>
    <dgm:cxn modelId="{F25BB374-703F-4455-A455-B36A1494A688}" type="presParOf" srcId="{C4A3FA84-8EF2-420E-BDD5-7630E0AD43FF}" destId="{E396E5DD-A41F-4655-A94D-B2C804C10FD4}" srcOrd="1" destOrd="0" presId="urn:microsoft.com/office/officeart/2005/8/layout/orgChart1"/>
    <dgm:cxn modelId="{CFDE707E-DD2F-4C0A-ADBC-5777EEB162A6}" type="presParOf" srcId="{8F1D38BD-448C-4026-835A-FBEE1EB9A7FA}" destId="{A59FE5FE-C263-4861-9F38-334495CFBAC9}" srcOrd="1" destOrd="0" presId="urn:microsoft.com/office/officeart/2005/8/layout/orgChart1"/>
    <dgm:cxn modelId="{AA784A8F-F083-4430-BDE3-A5108C8435C2}" type="presParOf" srcId="{A59FE5FE-C263-4861-9F38-334495CFBAC9}" destId="{00752E69-50F8-4BF8-B0C2-1A9AF36F9FBC}" srcOrd="0" destOrd="0" presId="urn:microsoft.com/office/officeart/2005/8/layout/orgChart1"/>
    <dgm:cxn modelId="{573D9D48-615D-4CB3-A756-2E31C40A0DA8}" type="presParOf" srcId="{A59FE5FE-C263-4861-9F38-334495CFBAC9}" destId="{75F7FFCA-455C-435C-96AF-A11E052AD671}" srcOrd="1" destOrd="0" presId="urn:microsoft.com/office/officeart/2005/8/layout/orgChart1"/>
    <dgm:cxn modelId="{E0F06B40-1ECE-45D8-B345-55F5247BA03B}" type="presParOf" srcId="{75F7FFCA-455C-435C-96AF-A11E052AD671}" destId="{D9B43369-A20C-4437-8ADB-B7CC06777361}" srcOrd="0" destOrd="0" presId="urn:microsoft.com/office/officeart/2005/8/layout/orgChart1"/>
    <dgm:cxn modelId="{34D55D29-F800-4996-9A50-3CD7D972AF2B}" type="presParOf" srcId="{D9B43369-A20C-4437-8ADB-B7CC06777361}" destId="{C607CA17-F43B-4E18-89BF-2158171088AC}" srcOrd="0" destOrd="0" presId="urn:microsoft.com/office/officeart/2005/8/layout/orgChart1"/>
    <dgm:cxn modelId="{83E17C45-F5DA-4D66-8FDA-13B1B696B285}" type="presParOf" srcId="{D9B43369-A20C-4437-8ADB-B7CC06777361}" destId="{AF6E8E37-F542-4EB5-8560-F773130735DF}" srcOrd="1" destOrd="0" presId="urn:microsoft.com/office/officeart/2005/8/layout/orgChart1"/>
    <dgm:cxn modelId="{623B1DED-954E-4F1C-A3F3-C5B3836A7BFE}" type="presParOf" srcId="{75F7FFCA-455C-435C-96AF-A11E052AD671}" destId="{8986A11E-3AA0-4755-879D-A232BF52ABD6}" srcOrd="1" destOrd="0" presId="urn:microsoft.com/office/officeart/2005/8/layout/orgChart1"/>
    <dgm:cxn modelId="{4E2AC271-28E2-48BE-94CD-38DF6955E9FF}" type="presParOf" srcId="{8986A11E-3AA0-4755-879D-A232BF52ABD6}" destId="{DE5967C1-39FC-4CDB-AAD7-1F25485C8A04}" srcOrd="0" destOrd="0" presId="urn:microsoft.com/office/officeart/2005/8/layout/orgChart1"/>
    <dgm:cxn modelId="{C08ABAB4-76E2-4DB6-A135-FB1BA008B9B2}" type="presParOf" srcId="{8986A11E-3AA0-4755-879D-A232BF52ABD6}" destId="{29F48220-09FC-44DA-8741-F0257670BC08}" srcOrd="1" destOrd="0" presId="urn:microsoft.com/office/officeart/2005/8/layout/orgChart1"/>
    <dgm:cxn modelId="{60CCE9B7-8671-40F4-8D32-480C3116F91A}" type="presParOf" srcId="{29F48220-09FC-44DA-8741-F0257670BC08}" destId="{F48D9BD9-A144-4269-8039-F8532CA361E8}" srcOrd="0" destOrd="0" presId="urn:microsoft.com/office/officeart/2005/8/layout/orgChart1"/>
    <dgm:cxn modelId="{07DC6817-D418-4F68-AA25-1AD09D5B555E}" type="presParOf" srcId="{F48D9BD9-A144-4269-8039-F8532CA361E8}" destId="{7E86B00C-0744-4017-8E66-F1A8AC3277AE}" srcOrd="0" destOrd="0" presId="urn:microsoft.com/office/officeart/2005/8/layout/orgChart1"/>
    <dgm:cxn modelId="{77C09F37-D785-432A-9F9F-F4070A1A3830}" type="presParOf" srcId="{F48D9BD9-A144-4269-8039-F8532CA361E8}" destId="{819EC61B-25A1-436C-9CC6-788C461F692E}" srcOrd="1" destOrd="0" presId="urn:microsoft.com/office/officeart/2005/8/layout/orgChart1"/>
    <dgm:cxn modelId="{F64FC61F-7EC3-456B-8B2A-CF5E73677F9D}" type="presParOf" srcId="{29F48220-09FC-44DA-8741-F0257670BC08}" destId="{CB495048-6334-47CF-8423-7ABE5558E25A}" srcOrd="1" destOrd="0" presId="urn:microsoft.com/office/officeart/2005/8/layout/orgChart1"/>
    <dgm:cxn modelId="{9273E4A8-24BC-4DC4-BFF1-5FDEAA3A47C1}" type="presParOf" srcId="{29F48220-09FC-44DA-8741-F0257670BC08}" destId="{E08E01FA-D27B-4352-9C42-0738E1BC56AF}" srcOrd="2" destOrd="0" presId="urn:microsoft.com/office/officeart/2005/8/layout/orgChart1"/>
    <dgm:cxn modelId="{BF8003DA-5E7A-4695-BBEF-6F29247B9AEF}" type="presParOf" srcId="{8986A11E-3AA0-4755-879D-A232BF52ABD6}" destId="{1F086B61-7166-4138-A4EA-A1674C14AEE8}" srcOrd="2" destOrd="0" presId="urn:microsoft.com/office/officeart/2005/8/layout/orgChart1"/>
    <dgm:cxn modelId="{987818E3-787D-40B0-892A-E30BF7B0FEC0}" type="presParOf" srcId="{8986A11E-3AA0-4755-879D-A232BF52ABD6}" destId="{86C5F997-BC84-44BA-81EF-A7CA8F8C742E}" srcOrd="3" destOrd="0" presId="urn:microsoft.com/office/officeart/2005/8/layout/orgChart1"/>
    <dgm:cxn modelId="{F2C9C356-A461-49F6-A235-20CFF7E9D82B}" type="presParOf" srcId="{86C5F997-BC84-44BA-81EF-A7CA8F8C742E}" destId="{F15D94C9-22E1-4AFB-9109-630A306BE545}" srcOrd="0" destOrd="0" presId="urn:microsoft.com/office/officeart/2005/8/layout/orgChart1"/>
    <dgm:cxn modelId="{7E01C746-3926-4A0C-82A1-C370005CCDE7}" type="presParOf" srcId="{F15D94C9-22E1-4AFB-9109-630A306BE545}" destId="{8F2D5B13-02C2-487C-81BB-A3624281FD73}" srcOrd="0" destOrd="0" presId="urn:microsoft.com/office/officeart/2005/8/layout/orgChart1"/>
    <dgm:cxn modelId="{C4729AAC-7B21-4C20-89D8-8D11197E7A39}" type="presParOf" srcId="{F15D94C9-22E1-4AFB-9109-630A306BE545}" destId="{55948E88-ABD5-46A7-B86C-93194C7CFEAC}" srcOrd="1" destOrd="0" presId="urn:microsoft.com/office/officeart/2005/8/layout/orgChart1"/>
    <dgm:cxn modelId="{B75B5755-C8CE-4B3F-80BC-BD01D2CF2184}" type="presParOf" srcId="{86C5F997-BC84-44BA-81EF-A7CA8F8C742E}" destId="{90DDE2B9-E531-4006-8ABC-95CD47F9F8B2}" srcOrd="1" destOrd="0" presId="urn:microsoft.com/office/officeart/2005/8/layout/orgChart1"/>
    <dgm:cxn modelId="{D3C62648-9889-4D23-8666-7A7EA233A58F}" type="presParOf" srcId="{86C5F997-BC84-44BA-81EF-A7CA8F8C742E}" destId="{51E94D1E-9C6A-41A3-B82D-218447E888D0}" srcOrd="2" destOrd="0" presId="urn:microsoft.com/office/officeart/2005/8/layout/orgChart1"/>
    <dgm:cxn modelId="{DC1BC0DD-3BC7-484F-882C-7F13CD2A81B6}" type="presParOf" srcId="{75F7FFCA-455C-435C-96AF-A11E052AD671}" destId="{D0C611D2-DEFA-4388-9E5E-C0EE5B9D9A5D}" srcOrd="2" destOrd="0" presId="urn:microsoft.com/office/officeart/2005/8/layout/orgChart1"/>
    <dgm:cxn modelId="{633D3B74-2493-46EC-90B9-F2DB7DA0F228}" type="presParOf" srcId="{A59FE5FE-C263-4861-9F38-334495CFBAC9}" destId="{475624CB-4D0D-4666-B2E8-D8C475C3D2B2}" srcOrd="2" destOrd="0" presId="urn:microsoft.com/office/officeart/2005/8/layout/orgChart1"/>
    <dgm:cxn modelId="{3F8350C1-7132-4468-B12F-4905560580E7}" type="presParOf" srcId="{A59FE5FE-C263-4861-9F38-334495CFBAC9}" destId="{1DF718A3-2033-413E-BA97-77419FF3CAF5}" srcOrd="3" destOrd="0" presId="urn:microsoft.com/office/officeart/2005/8/layout/orgChart1"/>
    <dgm:cxn modelId="{6BE2A010-66E2-4D63-9976-A04B0496F140}" type="presParOf" srcId="{1DF718A3-2033-413E-BA97-77419FF3CAF5}" destId="{8EE60E90-AE1A-4674-9567-72D4F5916120}" srcOrd="0" destOrd="0" presId="urn:microsoft.com/office/officeart/2005/8/layout/orgChart1"/>
    <dgm:cxn modelId="{7F8118A9-02BC-4DFE-B544-8DF5A0905784}" type="presParOf" srcId="{8EE60E90-AE1A-4674-9567-72D4F5916120}" destId="{F011FCC7-D16E-4D4B-86CB-8BE285041C0B}" srcOrd="0" destOrd="0" presId="urn:microsoft.com/office/officeart/2005/8/layout/orgChart1"/>
    <dgm:cxn modelId="{4E24CA25-B860-4FA0-995D-165D9C97B6F1}" type="presParOf" srcId="{8EE60E90-AE1A-4674-9567-72D4F5916120}" destId="{1BC38074-3A94-4A72-83E3-F25CC81A748E}" srcOrd="1" destOrd="0" presId="urn:microsoft.com/office/officeart/2005/8/layout/orgChart1"/>
    <dgm:cxn modelId="{FEE4A967-B25A-46E7-84B7-A47D8CABB7F3}" type="presParOf" srcId="{1DF718A3-2033-413E-BA97-77419FF3CAF5}" destId="{12D557C4-19AF-407B-8E09-ADFEB58FFFF6}" srcOrd="1" destOrd="0" presId="urn:microsoft.com/office/officeart/2005/8/layout/orgChart1"/>
    <dgm:cxn modelId="{08B2CE9D-E9D8-4D92-BE86-3521AC083515}" type="presParOf" srcId="{12D557C4-19AF-407B-8E09-ADFEB58FFFF6}" destId="{F492692C-7FA5-4F50-A9FC-94B49F8D118D}" srcOrd="0" destOrd="0" presId="urn:microsoft.com/office/officeart/2005/8/layout/orgChart1"/>
    <dgm:cxn modelId="{429891C6-1C0D-4110-95D4-EE518A7F84D8}" type="presParOf" srcId="{12D557C4-19AF-407B-8E09-ADFEB58FFFF6}" destId="{31CC5F0F-B0D8-4F43-9D6B-7BEE4052D75D}" srcOrd="1" destOrd="0" presId="urn:microsoft.com/office/officeart/2005/8/layout/orgChart1"/>
    <dgm:cxn modelId="{A7405B23-C318-4F12-B448-F20DE6BE743D}" type="presParOf" srcId="{31CC5F0F-B0D8-4F43-9D6B-7BEE4052D75D}" destId="{5CBA1832-5864-4286-83D9-CB583DF6F918}" srcOrd="0" destOrd="0" presId="urn:microsoft.com/office/officeart/2005/8/layout/orgChart1"/>
    <dgm:cxn modelId="{600133EB-48DD-4F47-9532-09331B4C6476}" type="presParOf" srcId="{5CBA1832-5864-4286-83D9-CB583DF6F918}" destId="{28525976-616A-404C-A4B3-ABAC81F3B689}" srcOrd="0" destOrd="0" presId="urn:microsoft.com/office/officeart/2005/8/layout/orgChart1"/>
    <dgm:cxn modelId="{821548DA-09FC-4AEF-BB98-647A5241204E}" type="presParOf" srcId="{5CBA1832-5864-4286-83D9-CB583DF6F918}" destId="{EC854B7C-9775-402D-9F08-A6364F05D9AF}" srcOrd="1" destOrd="0" presId="urn:microsoft.com/office/officeart/2005/8/layout/orgChart1"/>
    <dgm:cxn modelId="{D8252DDD-5F51-42A8-9CF0-1C773C26FF88}" type="presParOf" srcId="{31CC5F0F-B0D8-4F43-9D6B-7BEE4052D75D}" destId="{3E9BB6C3-C2CF-4D65-BB71-3AF1D4BD5F57}" srcOrd="1" destOrd="0" presId="urn:microsoft.com/office/officeart/2005/8/layout/orgChart1"/>
    <dgm:cxn modelId="{96618FD2-F708-4234-88FE-7287765EEB74}" type="presParOf" srcId="{31CC5F0F-B0D8-4F43-9D6B-7BEE4052D75D}" destId="{425A73A0-083A-41E6-8D7D-04251B58A21B}" srcOrd="2" destOrd="0" presId="urn:microsoft.com/office/officeart/2005/8/layout/orgChart1"/>
    <dgm:cxn modelId="{CD8517FF-603B-45BE-8454-37D7D633971D}" type="presParOf" srcId="{12D557C4-19AF-407B-8E09-ADFEB58FFFF6}" destId="{0495138E-C47E-4931-91DE-0E803B9579C3}" srcOrd="2" destOrd="0" presId="urn:microsoft.com/office/officeart/2005/8/layout/orgChart1"/>
    <dgm:cxn modelId="{28C5E414-1C00-4DD2-912B-C80CD140862A}" type="presParOf" srcId="{12D557C4-19AF-407B-8E09-ADFEB58FFFF6}" destId="{F2B028AB-870B-4E79-8C18-B038F16E303A}" srcOrd="3" destOrd="0" presId="urn:microsoft.com/office/officeart/2005/8/layout/orgChart1"/>
    <dgm:cxn modelId="{4B2540D1-1A90-410C-BDBC-76BEE1CF95EC}" type="presParOf" srcId="{F2B028AB-870B-4E79-8C18-B038F16E303A}" destId="{A0EDE2E4-C2B3-46BD-9C7A-6EF6D7C08AB3}" srcOrd="0" destOrd="0" presId="urn:microsoft.com/office/officeart/2005/8/layout/orgChart1"/>
    <dgm:cxn modelId="{E707F823-FDBC-4107-A81A-15441C58841D}" type="presParOf" srcId="{A0EDE2E4-C2B3-46BD-9C7A-6EF6D7C08AB3}" destId="{20EC2FC6-0AF3-4AD7-9264-046B1186B541}" srcOrd="0" destOrd="0" presId="urn:microsoft.com/office/officeart/2005/8/layout/orgChart1"/>
    <dgm:cxn modelId="{7783E39E-7AFF-404C-932E-382C6EED7B83}" type="presParOf" srcId="{A0EDE2E4-C2B3-46BD-9C7A-6EF6D7C08AB3}" destId="{95B6973B-E4DA-41D8-BD14-33D90C43E44E}" srcOrd="1" destOrd="0" presId="urn:microsoft.com/office/officeart/2005/8/layout/orgChart1"/>
    <dgm:cxn modelId="{47CAD503-D638-44B9-888B-87FDEEB3F1FF}" type="presParOf" srcId="{F2B028AB-870B-4E79-8C18-B038F16E303A}" destId="{B0CB118E-D139-46EE-82C7-BF0081E25BE9}" srcOrd="1" destOrd="0" presId="urn:microsoft.com/office/officeart/2005/8/layout/orgChart1"/>
    <dgm:cxn modelId="{6535B2E6-F8CA-4EB5-B2B4-54D05425D66C}" type="presParOf" srcId="{F2B028AB-870B-4E79-8C18-B038F16E303A}" destId="{13622BB5-DB73-41AF-8A11-AE6A7CBA56DA}" srcOrd="2" destOrd="0" presId="urn:microsoft.com/office/officeart/2005/8/layout/orgChart1"/>
    <dgm:cxn modelId="{8814180F-8579-4F6F-BF44-476CE7888FF8}" type="presParOf" srcId="{1DF718A3-2033-413E-BA97-77419FF3CAF5}" destId="{2E3D80A7-3F77-4029-959D-37945CC91727}" srcOrd="2" destOrd="0" presId="urn:microsoft.com/office/officeart/2005/8/layout/orgChart1"/>
    <dgm:cxn modelId="{D9D2D0E1-AB4F-411E-A8FF-B38152D5079B}" type="presParOf" srcId="{8F1D38BD-448C-4026-835A-FBEE1EB9A7FA}" destId="{89FAECFA-43B8-47CF-9703-F7CBF487AF6F}" srcOrd="2" destOrd="0" presId="urn:microsoft.com/office/officeart/2005/8/layout/orgChart1"/>
    <dgm:cxn modelId="{559E3C2D-0275-42C0-81B7-3B2A2360B92D}" type="presParOf" srcId="{0E0810E0-2370-4A18-A57B-18150B180597}" destId="{3F6AEBAA-EC6C-4C2F-9AB8-8F2F78A364DE}" srcOrd="1" destOrd="0" presId="urn:microsoft.com/office/officeart/2005/8/layout/orgChart1"/>
    <dgm:cxn modelId="{5DB82F8A-5EAB-4562-8597-36B2230075A8}" type="presParOf" srcId="{3F6AEBAA-EC6C-4C2F-9AB8-8F2F78A364DE}" destId="{C5556842-D54D-430F-8DC5-C4865BC6BD89}" srcOrd="0" destOrd="0" presId="urn:microsoft.com/office/officeart/2005/8/layout/orgChart1"/>
    <dgm:cxn modelId="{AA9A54B4-CD53-45EE-90F1-8E6E2518DEE1}" type="presParOf" srcId="{C5556842-D54D-430F-8DC5-C4865BC6BD89}" destId="{FD1F8D23-0D26-48A4-AF22-DB7716BD25B9}" srcOrd="0" destOrd="0" presId="urn:microsoft.com/office/officeart/2005/8/layout/orgChart1"/>
    <dgm:cxn modelId="{610E0E7F-1FA6-4C66-9A17-A73686101C64}" type="presParOf" srcId="{C5556842-D54D-430F-8DC5-C4865BC6BD89}" destId="{B9CEAC5A-14D6-446B-BF0C-9FE1FE184315}" srcOrd="1" destOrd="0" presId="urn:microsoft.com/office/officeart/2005/8/layout/orgChart1"/>
    <dgm:cxn modelId="{94AE421D-A655-48D0-A7EA-4FE315E24A5D}" type="presParOf" srcId="{3F6AEBAA-EC6C-4C2F-9AB8-8F2F78A364DE}" destId="{A288512D-4210-4C7F-98C0-D2770DDCD8CD}" srcOrd="1" destOrd="0" presId="urn:microsoft.com/office/officeart/2005/8/layout/orgChart1"/>
    <dgm:cxn modelId="{F2B5E12D-C164-4E2D-B921-14FCD239EE1A}" type="presParOf" srcId="{A288512D-4210-4C7F-98C0-D2770DDCD8CD}" destId="{18626EEF-21FE-4827-A324-AFEB9A6DBFDE}" srcOrd="0" destOrd="0" presId="urn:microsoft.com/office/officeart/2005/8/layout/orgChart1"/>
    <dgm:cxn modelId="{556CA642-9FC5-49EA-A155-2D57CCD9A0C2}" type="presParOf" srcId="{A288512D-4210-4C7F-98C0-D2770DDCD8CD}" destId="{79F32115-0482-4003-8406-021EE71468D5}" srcOrd="1" destOrd="0" presId="urn:microsoft.com/office/officeart/2005/8/layout/orgChart1"/>
    <dgm:cxn modelId="{47487EC9-1ED9-40E1-84BA-B091FFFBDECC}" type="presParOf" srcId="{79F32115-0482-4003-8406-021EE71468D5}" destId="{FB644612-0E1C-4A13-A2A1-3E9C651355FD}" srcOrd="0" destOrd="0" presId="urn:microsoft.com/office/officeart/2005/8/layout/orgChart1"/>
    <dgm:cxn modelId="{1F381972-03FD-466B-9EAF-E2C062D9B8A5}" type="presParOf" srcId="{FB644612-0E1C-4A13-A2A1-3E9C651355FD}" destId="{C1472040-6B88-4BB3-8B80-B9154093ACE9}" srcOrd="0" destOrd="0" presId="urn:microsoft.com/office/officeart/2005/8/layout/orgChart1"/>
    <dgm:cxn modelId="{6F57E294-8758-4BD6-A291-24AD32C3528A}" type="presParOf" srcId="{FB644612-0E1C-4A13-A2A1-3E9C651355FD}" destId="{4947A6AD-3841-4431-8BF4-29A584D5B2D9}" srcOrd="1" destOrd="0" presId="urn:microsoft.com/office/officeart/2005/8/layout/orgChart1"/>
    <dgm:cxn modelId="{8F0821F2-656D-4102-8643-B76EE1FDB250}" type="presParOf" srcId="{79F32115-0482-4003-8406-021EE71468D5}" destId="{B24AF5F8-620A-41FD-B168-1D98262F643E}" srcOrd="1" destOrd="0" presId="urn:microsoft.com/office/officeart/2005/8/layout/orgChart1"/>
    <dgm:cxn modelId="{0ED8EDC5-4BD3-48DC-BFA0-C3DAEEC9C9E0}" type="presParOf" srcId="{B24AF5F8-620A-41FD-B168-1D98262F643E}" destId="{4D386D79-8B87-4DE9-90EF-3B3E2F42721A}" srcOrd="0" destOrd="0" presId="urn:microsoft.com/office/officeart/2005/8/layout/orgChart1"/>
    <dgm:cxn modelId="{8EB23B6C-F4EE-405C-ABFB-6AAB5FD060F2}" type="presParOf" srcId="{B24AF5F8-620A-41FD-B168-1D98262F643E}" destId="{7820BC69-E330-4022-B7F9-33AB2890BA29}" srcOrd="1" destOrd="0" presId="urn:microsoft.com/office/officeart/2005/8/layout/orgChart1"/>
    <dgm:cxn modelId="{DA11CA34-52DE-49B0-9080-04D2FE86B19F}" type="presParOf" srcId="{7820BC69-E330-4022-B7F9-33AB2890BA29}" destId="{3DDB60CD-E9AE-4C6D-9FE1-7A5041D26C4C}" srcOrd="0" destOrd="0" presId="urn:microsoft.com/office/officeart/2005/8/layout/orgChart1"/>
    <dgm:cxn modelId="{C292AA4D-4BDB-4039-9245-B5FD2211D8B6}" type="presParOf" srcId="{3DDB60CD-E9AE-4C6D-9FE1-7A5041D26C4C}" destId="{CDCEDE0A-2DE6-4B33-B211-C7AEC976EDF2}" srcOrd="0" destOrd="0" presId="urn:microsoft.com/office/officeart/2005/8/layout/orgChart1"/>
    <dgm:cxn modelId="{D3C9685A-19E9-4799-BBCF-776A5C4878DF}" type="presParOf" srcId="{3DDB60CD-E9AE-4C6D-9FE1-7A5041D26C4C}" destId="{E67FC10F-7062-4CE4-8AE8-C05E40DFD694}" srcOrd="1" destOrd="0" presId="urn:microsoft.com/office/officeart/2005/8/layout/orgChart1"/>
    <dgm:cxn modelId="{39F623BC-8FC9-4F89-81CB-FE63EDA205A6}" type="presParOf" srcId="{7820BC69-E330-4022-B7F9-33AB2890BA29}" destId="{ADAE375B-135D-42AC-8E3D-000BE618069F}" srcOrd="1" destOrd="0" presId="urn:microsoft.com/office/officeart/2005/8/layout/orgChart1"/>
    <dgm:cxn modelId="{51FF6135-36D0-49EB-9A98-9D785C6B6513}" type="presParOf" srcId="{ADAE375B-135D-42AC-8E3D-000BE618069F}" destId="{79084FC5-C62A-4EFA-B569-E4D31F1FF2C8}" srcOrd="0" destOrd="0" presId="urn:microsoft.com/office/officeart/2005/8/layout/orgChart1"/>
    <dgm:cxn modelId="{D29DBA15-E7BB-419D-8A7C-77C74D6D11F1}" type="presParOf" srcId="{ADAE375B-135D-42AC-8E3D-000BE618069F}" destId="{6296207D-6BAB-4811-BE35-41BEC694127C}" srcOrd="1" destOrd="0" presId="urn:microsoft.com/office/officeart/2005/8/layout/orgChart1"/>
    <dgm:cxn modelId="{7B03186B-8F76-445C-AEDA-C24875DD8477}" type="presParOf" srcId="{6296207D-6BAB-4811-BE35-41BEC694127C}" destId="{CF2F9784-D37C-4D94-9EAE-8DC08D472F6D}" srcOrd="0" destOrd="0" presId="urn:microsoft.com/office/officeart/2005/8/layout/orgChart1"/>
    <dgm:cxn modelId="{956B0870-87B1-4E92-9249-275B3493B3F3}" type="presParOf" srcId="{CF2F9784-D37C-4D94-9EAE-8DC08D472F6D}" destId="{1C985312-5670-4A3A-A7DC-FC13C7A50BA4}" srcOrd="0" destOrd="0" presId="urn:microsoft.com/office/officeart/2005/8/layout/orgChart1"/>
    <dgm:cxn modelId="{0297C1BD-7B38-4E50-873A-D323E2C0D3E7}" type="presParOf" srcId="{CF2F9784-D37C-4D94-9EAE-8DC08D472F6D}" destId="{16851038-4492-4720-ADC1-E16BF36624B9}" srcOrd="1" destOrd="0" presId="urn:microsoft.com/office/officeart/2005/8/layout/orgChart1"/>
    <dgm:cxn modelId="{A38E9A61-44A5-42F9-9A62-850164703562}" type="presParOf" srcId="{6296207D-6BAB-4811-BE35-41BEC694127C}" destId="{C692DC32-0935-4622-911B-12D19BDD0961}" srcOrd="1" destOrd="0" presId="urn:microsoft.com/office/officeart/2005/8/layout/orgChart1"/>
    <dgm:cxn modelId="{759F4A4A-1AF6-4F00-BD6D-ECEA274BFE17}" type="presParOf" srcId="{C692DC32-0935-4622-911B-12D19BDD0961}" destId="{C20FE5FE-17C0-46A4-8FDE-404AFC6E58EC}" srcOrd="0" destOrd="0" presId="urn:microsoft.com/office/officeart/2005/8/layout/orgChart1"/>
    <dgm:cxn modelId="{D70C6AF5-5769-4A2D-9793-DF7477C3B8CE}" type="presParOf" srcId="{C692DC32-0935-4622-911B-12D19BDD0961}" destId="{1099FAC4-EAD4-4DA3-BB3D-65F0B40F956A}" srcOrd="1" destOrd="0" presId="urn:microsoft.com/office/officeart/2005/8/layout/orgChart1"/>
    <dgm:cxn modelId="{433B4A07-AFA5-4168-BC02-E37E3EE6CC48}" type="presParOf" srcId="{1099FAC4-EAD4-4DA3-BB3D-65F0B40F956A}" destId="{3431A2FB-9070-4914-9F80-EB76BA7B0C85}" srcOrd="0" destOrd="0" presId="urn:microsoft.com/office/officeart/2005/8/layout/orgChart1"/>
    <dgm:cxn modelId="{6CB98D89-0EA3-4E21-BD51-8B9C78EA8EBC}" type="presParOf" srcId="{3431A2FB-9070-4914-9F80-EB76BA7B0C85}" destId="{4AC41CA1-DF4C-4104-8BB3-CDEC7FE0C9C9}" srcOrd="0" destOrd="0" presId="urn:microsoft.com/office/officeart/2005/8/layout/orgChart1"/>
    <dgm:cxn modelId="{43755BDC-EBDD-4B2A-9276-23F037F4A6E7}" type="presParOf" srcId="{3431A2FB-9070-4914-9F80-EB76BA7B0C85}" destId="{3271AE60-8CF0-444B-9323-40ADC7EA77A8}" srcOrd="1" destOrd="0" presId="urn:microsoft.com/office/officeart/2005/8/layout/orgChart1"/>
    <dgm:cxn modelId="{C15383FC-DC89-4660-B3E4-316E9EDA66E5}" type="presParOf" srcId="{1099FAC4-EAD4-4DA3-BB3D-65F0B40F956A}" destId="{8D197B52-CF93-435E-9774-185BDFAB66E5}" srcOrd="1" destOrd="0" presId="urn:microsoft.com/office/officeart/2005/8/layout/orgChart1"/>
    <dgm:cxn modelId="{95753A5C-DAE2-43E7-A08A-DE91FF1BCD68}" type="presParOf" srcId="{1099FAC4-EAD4-4DA3-BB3D-65F0B40F956A}" destId="{35B90F2B-6815-4C8C-AA5E-6907E3796AF6}" srcOrd="2" destOrd="0" presId="urn:microsoft.com/office/officeart/2005/8/layout/orgChart1"/>
    <dgm:cxn modelId="{9A485DC1-AB4C-4165-A463-D71917F84466}" type="presParOf" srcId="{6296207D-6BAB-4811-BE35-41BEC694127C}" destId="{4BBDE907-F927-445A-85A9-5A8933338122}" srcOrd="2" destOrd="0" presId="urn:microsoft.com/office/officeart/2005/8/layout/orgChart1"/>
    <dgm:cxn modelId="{8C967628-EAC4-4071-9CED-24B8622143CB}" type="presParOf" srcId="{7820BC69-E330-4022-B7F9-33AB2890BA29}" destId="{CFB921C5-0404-4FB1-8A6B-D5C474541836}" srcOrd="2" destOrd="0" presId="urn:microsoft.com/office/officeart/2005/8/layout/orgChart1"/>
    <dgm:cxn modelId="{01E6749E-95DE-44F8-A656-98C70B5D5EBB}" type="presParOf" srcId="{79F32115-0482-4003-8406-021EE71468D5}" destId="{84ACAAA5-9DE9-41BC-88B4-995D28140F91}" srcOrd="2" destOrd="0" presId="urn:microsoft.com/office/officeart/2005/8/layout/orgChart1"/>
    <dgm:cxn modelId="{90D4C14B-C52A-45FF-95BD-AADFED4CFD17}" type="presParOf" srcId="{A288512D-4210-4C7F-98C0-D2770DDCD8CD}" destId="{DCF75F64-E9E6-4EDB-9145-69614B0FADD1}" srcOrd="2" destOrd="0" presId="urn:microsoft.com/office/officeart/2005/8/layout/orgChart1"/>
    <dgm:cxn modelId="{B0D590B0-6C4C-4479-9213-B28E68EFDA34}" type="presParOf" srcId="{A288512D-4210-4C7F-98C0-D2770DDCD8CD}" destId="{7A1BF714-5297-4A7D-A93A-6D62CD293F06}" srcOrd="3" destOrd="0" presId="urn:microsoft.com/office/officeart/2005/8/layout/orgChart1"/>
    <dgm:cxn modelId="{6241E7DA-A8FC-482B-A9F2-1AF80D18FFF6}" type="presParOf" srcId="{7A1BF714-5297-4A7D-A93A-6D62CD293F06}" destId="{C9285D7D-3120-4F1C-B96F-1170195755FB}" srcOrd="0" destOrd="0" presId="urn:microsoft.com/office/officeart/2005/8/layout/orgChart1"/>
    <dgm:cxn modelId="{6203299F-6B46-40BB-A464-12512B96BE1B}" type="presParOf" srcId="{C9285D7D-3120-4F1C-B96F-1170195755FB}" destId="{15C861D4-4ED7-433F-846F-BCC1552B9827}" srcOrd="0" destOrd="0" presId="urn:microsoft.com/office/officeart/2005/8/layout/orgChart1"/>
    <dgm:cxn modelId="{8174E586-23B0-4579-8054-78A7817189A8}" type="presParOf" srcId="{C9285D7D-3120-4F1C-B96F-1170195755FB}" destId="{BA43B9BE-067C-4198-89DF-AC65492DED4B}" srcOrd="1" destOrd="0" presId="urn:microsoft.com/office/officeart/2005/8/layout/orgChart1"/>
    <dgm:cxn modelId="{CA0C820A-8CAE-4062-AAA3-518DCD645549}" type="presParOf" srcId="{7A1BF714-5297-4A7D-A93A-6D62CD293F06}" destId="{665E3D72-DE29-47F8-BC83-A1FC4C190BF3}" srcOrd="1" destOrd="0" presId="urn:microsoft.com/office/officeart/2005/8/layout/orgChart1"/>
    <dgm:cxn modelId="{3B507833-1D61-401D-9DF7-AE112D4BF117}" type="presParOf" srcId="{665E3D72-DE29-47F8-BC83-A1FC4C190BF3}" destId="{DFC3A976-E7EA-4340-B9C8-776B0DE46B67}" srcOrd="0" destOrd="0" presId="urn:microsoft.com/office/officeart/2005/8/layout/orgChart1"/>
    <dgm:cxn modelId="{2BFFE81D-3E93-497A-BA20-0EF10D6727B0}" type="presParOf" srcId="{665E3D72-DE29-47F8-BC83-A1FC4C190BF3}" destId="{17E972B4-3616-4F85-9627-64492CB68950}" srcOrd="1" destOrd="0" presId="urn:microsoft.com/office/officeart/2005/8/layout/orgChart1"/>
    <dgm:cxn modelId="{F67BD5AD-9C8C-463F-BB3C-E43CEB640D96}" type="presParOf" srcId="{17E972B4-3616-4F85-9627-64492CB68950}" destId="{6521A568-AEFA-46F4-9690-2CE95D51BF31}" srcOrd="0" destOrd="0" presId="urn:microsoft.com/office/officeart/2005/8/layout/orgChart1"/>
    <dgm:cxn modelId="{3DD9EFEF-ACCD-4409-BC66-D764DAD22365}" type="presParOf" srcId="{6521A568-AEFA-46F4-9690-2CE95D51BF31}" destId="{C8EB2ACD-4DB7-49F2-BE75-EE966671CD89}" srcOrd="0" destOrd="0" presId="urn:microsoft.com/office/officeart/2005/8/layout/orgChart1"/>
    <dgm:cxn modelId="{8F6EFC1D-7AA2-48B7-B15D-DA1ACF334F47}" type="presParOf" srcId="{6521A568-AEFA-46F4-9690-2CE95D51BF31}" destId="{9BA1052A-1DCB-4820-B8CD-BD19E21F04F1}" srcOrd="1" destOrd="0" presId="urn:microsoft.com/office/officeart/2005/8/layout/orgChart1"/>
    <dgm:cxn modelId="{1FF778BE-90CC-4640-B122-AA6F504AAE3A}" type="presParOf" srcId="{17E972B4-3616-4F85-9627-64492CB68950}" destId="{2C70FBB2-488E-47E1-9060-BD2B61F9407A}" srcOrd="1" destOrd="0" presId="urn:microsoft.com/office/officeart/2005/8/layout/orgChart1"/>
    <dgm:cxn modelId="{7B36DC7D-D80B-4CC9-97F6-9768A3976BC5}" type="presParOf" srcId="{2C70FBB2-488E-47E1-9060-BD2B61F9407A}" destId="{D97B717A-55EC-415A-9A8D-704A81E1149F}" srcOrd="0" destOrd="0" presId="urn:microsoft.com/office/officeart/2005/8/layout/orgChart1"/>
    <dgm:cxn modelId="{10C13908-F41E-44CF-84F7-15D9330CF405}" type="presParOf" srcId="{2C70FBB2-488E-47E1-9060-BD2B61F9407A}" destId="{25752DFB-C1BC-4B1D-978B-561E84834B1E}" srcOrd="1" destOrd="0" presId="urn:microsoft.com/office/officeart/2005/8/layout/orgChart1"/>
    <dgm:cxn modelId="{B12CCF82-050F-4CEC-9403-E78F4B853680}" type="presParOf" srcId="{25752DFB-C1BC-4B1D-978B-561E84834B1E}" destId="{0F43E289-3E12-4C2A-AFF5-BF07891E8C28}" srcOrd="0" destOrd="0" presId="urn:microsoft.com/office/officeart/2005/8/layout/orgChart1"/>
    <dgm:cxn modelId="{20C11367-F500-4518-82E4-FFF5FCA41828}" type="presParOf" srcId="{0F43E289-3E12-4C2A-AFF5-BF07891E8C28}" destId="{C4F544DE-69D4-4DA4-AEE0-267791336962}" srcOrd="0" destOrd="0" presId="urn:microsoft.com/office/officeart/2005/8/layout/orgChart1"/>
    <dgm:cxn modelId="{AC2785AD-26DF-4AA9-9455-A089E8A9BBCE}" type="presParOf" srcId="{0F43E289-3E12-4C2A-AFF5-BF07891E8C28}" destId="{570136F2-B7F9-4191-AA33-8FF5C436D72F}" srcOrd="1" destOrd="0" presId="urn:microsoft.com/office/officeart/2005/8/layout/orgChart1"/>
    <dgm:cxn modelId="{2F94C075-6BBC-4F85-842D-DCAC836E1AD0}" type="presParOf" srcId="{25752DFB-C1BC-4B1D-978B-561E84834B1E}" destId="{F50EB5B2-38DC-4C1C-A672-5D7C850FD25B}" srcOrd="1" destOrd="0" presId="urn:microsoft.com/office/officeart/2005/8/layout/orgChart1"/>
    <dgm:cxn modelId="{3CA0DBC9-48F3-40A3-844A-B0A279AC0BB6}" type="presParOf" srcId="{F50EB5B2-38DC-4C1C-A672-5D7C850FD25B}" destId="{772C5E1E-0AA0-4250-82E8-F4AA4C0A3627}" srcOrd="0" destOrd="0" presId="urn:microsoft.com/office/officeart/2005/8/layout/orgChart1"/>
    <dgm:cxn modelId="{D933ED25-C763-426E-9D7C-CCCB6A10E064}" type="presParOf" srcId="{F50EB5B2-38DC-4C1C-A672-5D7C850FD25B}" destId="{A3E5B9BE-8B97-4015-9DD9-023520DF8E6F}" srcOrd="1" destOrd="0" presId="urn:microsoft.com/office/officeart/2005/8/layout/orgChart1"/>
    <dgm:cxn modelId="{9E6693A1-9ED6-4992-B8AA-E503F5CB903A}" type="presParOf" srcId="{A3E5B9BE-8B97-4015-9DD9-023520DF8E6F}" destId="{1C8F45B4-A982-4054-8961-5B7CDA3B82C7}" srcOrd="0" destOrd="0" presId="urn:microsoft.com/office/officeart/2005/8/layout/orgChart1"/>
    <dgm:cxn modelId="{6D42E48D-A195-4335-89C6-FDD62F87BC18}" type="presParOf" srcId="{1C8F45B4-A982-4054-8961-5B7CDA3B82C7}" destId="{250AF4E2-EE26-49F5-BC99-DA8BE3391F15}" srcOrd="0" destOrd="0" presId="urn:microsoft.com/office/officeart/2005/8/layout/orgChart1"/>
    <dgm:cxn modelId="{5B15C062-1B4C-4253-8C87-2EA5CC56B647}" type="presParOf" srcId="{1C8F45B4-A982-4054-8961-5B7CDA3B82C7}" destId="{FFC4FD49-9B65-4B3E-BD09-83170C7E1CAD}" srcOrd="1" destOrd="0" presId="urn:microsoft.com/office/officeart/2005/8/layout/orgChart1"/>
    <dgm:cxn modelId="{B471C5DE-C67C-4CAB-9637-97DB34332848}" type="presParOf" srcId="{A3E5B9BE-8B97-4015-9DD9-023520DF8E6F}" destId="{FF748CC8-A349-44A1-B9C3-596438963B81}" srcOrd="1" destOrd="0" presId="urn:microsoft.com/office/officeart/2005/8/layout/orgChart1"/>
    <dgm:cxn modelId="{FC666357-B945-4F88-91C5-98FE7E8B1C64}" type="presParOf" srcId="{A3E5B9BE-8B97-4015-9DD9-023520DF8E6F}" destId="{4D7FA516-5CAF-4B7B-B671-94409BFC04D2}" srcOrd="2" destOrd="0" presId="urn:microsoft.com/office/officeart/2005/8/layout/orgChart1"/>
    <dgm:cxn modelId="{B4376E88-566E-40C0-BE3A-E1519A60DE3E}" type="presParOf" srcId="{25752DFB-C1BC-4B1D-978B-561E84834B1E}" destId="{939599C0-6133-490D-8C05-34C1C795D7E3}" srcOrd="2" destOrd="0" presId="urn:microsoft.com/office/officeart/2005/8/layout/orgChart1"/>
    <dgm:cxn modelId="{43CE41A1-AFC3-476B-B1A7-6C9E1E66D523}" type="presParOf" srcId="{17E972B4-3616-4F85-9627-64492CB68950}" destId="{360280DF-2744-49CB-9F9B-3AD114D74061}" srcOrd="2" destOrd="0" presId="urn:microsoft.com/office/officeart/2005/8/layout/orgChart1"/>
    <dgm:cxn modelId="{0FDE574D-E2C1-46CF-BAC8-4F9620E03734}" type="presParOf" srcId="{7A1BF714-5297-4A7D-A93A-6D62CD293F06}" destId="{0FD41396-160C-4C02-A599-E2A8AF6F2D84}" srcOrd="2" destOrd="0" presId="urn:microsoft.com/office/officeart/2005/8/layout/orgChart1"/>
    <dgm:cxn modelId="{C0587728-D64E-40B0-8E44-81515E02B5B1}" type="presParOf" srcId="{A288512D-4210-4C7F-98C0-D2770DDCD8CD}" destId="{1E9B8B4F-6A68-410E-9D1C-698BD95526B4}" srcOrd="4" destOrd="0" presId="urn:microsoft.com/office/officeart/2005/8/layout/orgChart1"/>
    <dgm:cxn modelId="{6B61BA22-C2E4-4C01-860A-D787466941D4}" type="presParOf" srcId="{A288512D-4210-4C7F-98C0-D2770DDCD8CD}" destId="{8AB1DA93-4FE5-436F-9E4C-FCFC7827473A}" srcOrd="5" destOrd="0" presId="urn:microsoft.com/office/officeart/2005/8/layout/orgChart1"/>
    <dgm:cxn modelId="{9FDC1CDB-5B56-479F-8374-150DBA529FB0}" type="presParOf" srcId="{8AB1DA93-4FE5-436F-9E4C-FCFC7827473A}" destId="{615124FE-B069-4A22-B92C-71772BDEBD0A}" srcOrd="0" destOrd="0" presId="urn:microsoft.com/office/officeart/2005/8/layout/orgChart1"/>
    <dgm:cxn modelId="{5F1C1EBB-5E83-4F39-A789-D6DF1F489329}" type="presParOf" srcId="{615124FE-B069-4A22-B92C-71772BDEBD0A}" destId="{CC29C2AD-1BE9-4588-959C-89706CD87336}" srcOrd="0" destOrd="0" presId="urn:microsoft.com/office/officeart/2005/8/layout/orgChart1"/>
    <dgm:cxn modelId="{E82C6236-30E0-43CE-9AA0-391E00CF1C48}" type="presParOf" srcId="{615124FE-B069-4A22-B92C-71772BDEBD0A}" destId="{8EAEF194-A00D-4436-9CF5-FEE7C67FEFA6}" srcOrd="1" destOrd="0" presId="urn:microsoft.com/office/officeart/2005/8/layout/orgChart1"/>
    <dgm:cxn modelId="{A202AECB-97B1-44D6-A530-A74579B6069A}" type="presParOf" srcId="{8AB1DA93-4FE5-436F-9E4C-FCFC7827473A}" destId="{B1AF00EF-B642-47CB-8DD4-6DC7FFC52F5A}" srcOrd="1" destOrd="0" presId="urn:microsoft.com/office/officeart/2005/8/layout/orgChart1"/>
    <dgm:cxn modelId="{92338BE0-797D-48C9-A21B-6D4A62F565D7}" type="presParOf" srcId="{B1AF00EF-B642-47CB-8DD4-6DC7FFC52F5A}" destId="{80D73364-4B63-4926-A19A-4AA42454F4F6}" srcOrd="0" destOrd="0" presId="urn:microsoft.com/office/officeart/2005/8/layout/orgChart1"/>
    <dgm:cxn modelId="{BFB19F43-C45D-4FCF-81CE-169F009C64DB}" type="presParOf" srcId="{B1AF00EF-B642-47CB-8DD4-6DC7FFC52F5A}" destId="{E761475F-7A3D-47B5-B94F-EB7EF0A01705}" srcOrd="1" destOrd="0" presId="urn:microsoft.com/office/officeart/2005/8/layout/orgChart1"/>
    <dgm:cxn modelId="{3E15F918-0E13-4515-AD5C-BAD634F74017}" type="presParOf" srcId="{E761475F-7A3D-47B5-B94F-EB7EF0A01705}" destId="{5D30F96E-CD96-4A53-AFA1-82CCBCC74A84}" srcOrd="0" destOrd="0" presId="urn:microsoft.com/office/officeart/2005/8/layout/orgChart1"/>
    <dgm:cxn modelId="{866E0707-51AE-44C6-A51F-CC37F4C0575F}" type="presParOf" srcId="{5D30F96E-CD96-4A53-AFA1-82CCBCC74A84}" destId="{55022B38-8E3C-46AC-A82F-35742CBDD402}" srcOrd="0" destOrd="0" presId="urn:microsoft.com/office/officeart/2005/8/layout/orgChart1"/>
    <dgm:cxn modelId="{F8120881-42AF-417A-B99F-7339C08B1EFE}" type="presParOf" srcId="{5D30F96E-CD96-4A53-AFA1-82CCBCC74A84}" destId="{7EDCD258-F01C-4AED-B13D-AE405DB700E8}" srcOrd="1" destOrd="0" presId="urn:microsoft.com/office/officeart/2005/8/layout/orgChart1"/>
    <dgm:cxn modelId="{222FCEE1-0400-40FB-B6AA-633B71E928EC}" type="presParOf" srcId="{E761475F-7A3D-47B5-B94F-EB7EF0A01705}" destId="{8B7B507B-718C-4CA1-B346-084CC11430D3}" srcOrd="1" destOrd="0" presId="urn:microsoft.com/office/officeart/2005/8/layout/orgChart1"/>
    <dgm:cxn modelId="{125E378B-567E-4727-B7B6-1A8C05F26861}" type="presParOf" srcId="{8B7B507B-718C-4CA1-B346-084CC11430D3}" destId="{575357E1-CF09-4C14-A4D5-E64AEF749A88}" srcOrd="0" destOrd="0" presId="urn:microsoft.com/office/officeart/2005/8/layout/orgChart1"/>
    <dgm:cxn modelId="{31A669B8-87EB-4957-BA8C-B786058B6B60}" type="presParOf" srcId="{8B7B507B-718C-4CA1-B346-084CC11430D3}" destId="{53133677-0A95-4704-B1FC-DBDFF765A8C9}" srcOrd="1" destOrd="0" presId="urn:microsoft.com/office/officeart/2005/8/layout/orgChart1"/>
    <dgm:cxn modelId="{A19FFD66-D6C8-4AB0-A152-6197B52B3ADA}" type="presParOf" srcId="{53133677-0A95-4704-B1FC-DBDFF765A8C9}" destId="{4757941E-54BA-4394-BB29-7AD930895E31}" srcOrd="0" destOrd="0" presId="urn:microsoft.com/office/officeart/2005/8/layout/orgChart1"/>
    <dgm:cxn modelId="{A144CE84-A9DE-42F5-9182-1C4FB96A6CB7}" type="presParOf" srcId="{4757941E-54BA-4394-BB29-7AD930895E31}" destId="{A7FA999B-9971-4D4B-8CBE-F2ABC5E1437F}" srcOrd="0" destOrd="0" presId="urn:microsoft.com/office/officeart/2005/8/layout/orgChart1"/>
    <dgm:cxn modelId="{8690C82A-B732-4CFA-9556-66B682750EFF}" type="presParOf" srcId="{4757941E-54BA-4394-BB29-7AD930895E31}" destId="{B1CC4785-71BE-4B09-952C-446B3AAC6BA8}" srcOrd="1" destOrd="0" presId="urn:microsoft.com/office/officeart/2005/8/layout/orgChart1"/>
    <dgm:cxn modelId="{54DE0F6A-FD08-4ED3-9699-4D2C7EE97273}" type="presParOf" srcId="{53133677-0A95-4704-B1FC-DBDFF765A8C9}" destId="{02DE4ABE-904A-4965-B753-9E794F67AD49}" srcOrd="1" destOrd="0" presId="urn:microsoft.com/office/officeart/2005/8/layout/orgChart1"/>
    <dgm:cxn modelId="{7D022F6A-7C0E-4074-9F7C-AC3DBE2D0934}" type="presParOf" srcId="{02DE4ABE-904A-4965-B753-9E794F67AD49}" destId="{17610E37-257B-451B-B224-CD850EC9997D}" srcOrd="0" destOrd="0" presId="urn:microsoft.com/office/officeart/2005/8/layout/orgChart1"/>
    <dgm:cxn modelId="{8683EBF1-F150-4024-A2B0-1C0C5F13F259}" type="presParOf" srcId="{02DE4ABE-904A-4965-B753-9E794F67AD49}" destId="{96456B64-C7E4-442B-AF01-4BB5E6034C71}" srcOrd="1" destOrd="0" presId="urn:microsoft.com/office/officeart/2005/8/layout/orgChart1"/>
    <dgm:cxn modelId="{EE523F96-3576-4438-89AD-33C91BB9DC02}" type="presParOf" srcId="{96456B64-C7E4-442B-AF01-4BB5E6034C71}" destId="{0A9BEFCD-C82B-4F61-B9BC-0DA2DC710422}" srcOrd="0" destOrd="0" presId="urn:microsoft.com/office/officeart/2005/8/layout/orgChart1"/>
    <dgm:cxn modelId="{8B1D0F8F-9FA9-4985-970E-C5100E918854}" type="presParOf" srcId="{0A9BEFCD-C82B-4F61-B9BC-0DA2DC710422}" destId="{0806BF38-C013-46A0-81BF-8AF0A93008D9}" srcOrd="0" destOrd="0" presId="urn:microsoft.com/office/officeart/2005/8/layout/orgChart1"/>
    <dgm:cxn modelId="{C25F5CEA-31F1-430B-959F-5885C967E71A}" type="presParOf" srcId="{0A9BEFCD-C82B-4F61-B9BC-0DA2DC710422}" destId="{3BA56151-0707-44A0-A1CB-172CB847F769}" srcOrd="1" destOrd="0" presId="urn:microsoft.com/office/officeart/2005/8/layout/orgChart1"/>
    <dgm:cxn modelId="{FE801DC3-466F-4E57-A0FF-BA4BC1879805}" type="presParOf" srcId="{96456B64-C7E4-442B-AF01-4BB5E6034C71}" destId="{5A904D95-B10D-4FE9-9628-F82532C4EEA2}" srcOrd="1" destOrd="0" presId="urn:microsoft.com/office/officeart/2005/8/layout/orgChart1"/>
    <dgm:cxn modelId="{8804CD1B-8506-433A-95B4-25F6305E6310}" type="presParOf" srcId="{96456B64-C7E4-442B-AF01-4BB5E6034C71}" destId="{DB7157FB-522D-43CD-BB69-B94F50AA2714}" srcOrd="2" destOrd="0" presId="urn:microsoft.com/office/officeart/2005/8/layout/orgChart1"/>
    <dgm:cxn modelId="{A4CF88C1-3453-4580-B6F2-B320F77DCAB0}" type="presParOf" srcId="{53133677-0A95-4704-B1FC-DBDFF765A8C9}" destId="{82DB13A8-0C74-4C89-8BBB-232C753757F3}" srcOrd="2" destOrd="0" presId="urn:microsoft.com/office/officeart/2005/8/layout/orgChart1"/>
    <dgm:cxn modelId="{E572421A-AE2C-4785-9E31-BEEB65D1ACA1}" type="presParOf" srcId="{E761475F-7A3D-47B5-B94F-EB7EF0A01705}" destId="{B07AEBA1-39FF-4C96-A03A-28144A108769}" srcOrd="2" destOrd="0" presId="urn:microsoft.com/office/officeart/2005/8/layout/orgChart1"/>
    <dgm:cxn modelId="{004775A1-8A11-4019-9BB9-9E1388D554CE}" type="presParOf" srcId="{8AB1DA93-4FE5-436F-9E4C-FCFC7827473A}" destId="{C2CCFABA-BE09-445A-8F47-FC14963BEE55}" srcOrd="2" destOrd="0" presId="urn:microsoft.com/office/officeart/2005/8/layout/orgChart1"/>
    <dgm:cxn modelId="{DBAF9941-64B8-4A8A-87D6-09A3AB7E2824}" type="presParOf" srcId="{3F6AEBAA-EC6C-4C2F-9AB8-8F2F78A364DE}" destId="{D337D6C5-071A-480A-B951-5CBA2402E3C1}" srcOrd="2" destOrd="0" presId="urn:microsoft.com/office/officeart/2005/8/layout/orgChart1"/>
    <dgm:cxn modelId="{B8AC25EC-B924-48A8-8A2E-BE31F1FDBF95}" type="presParOf" srcId="{0E0810E0-2370-4A18-A57B-18150B180597}" destId="{B4BF522F-320E-49D6-9ED3-6C935E8866A4}" srcOrd="2" destOrd="0" presId="urn:microsoft.com/office/officeart/2005/8/layout/orgChart1"/>
    <dgm:cxn modelId="{A69B6B6F-00CF-4960-AF5C-656CDB87915C}" type="presParOf" srcId="{B4BF522F-320E-49D6-9ED3-6C935E8866A4}" destId="{F5D80B3F-BF6E-4E7F-85B7-35E8E186D57B}" srcOrd="0" destOrd="0" presId="urn:microsoft.com/office/officeart/2005/8/layout/orgChart1"/>
    <dgm:cxn modelId="{174C060B-FCF0-49DB-9AB9-057F2C61D665}" type="presParOf" srcId="{F5D80B3F-BF6E-4E7F-85B7-35E8E186D57B}" destId="{67C1AC7E-0042-463B-8811-2B613948685B}" srcOrd="0" destOrd="0" presId="urn:microsoft.com/office/officeart/2005/8/layout/orgChart1"/>
    <dgm:cxn modelId="{0AF25671-84A9-463C-B350-721333F8A493}" type="presParOf" srcId="{F5D80B3F-BF6E-4E7F-85B7-35E8E186D57B}" destId="{176CAA7E-0116-41A7-B750-D209404358CC}" srcOrd="1" destOrd="0" presId="urn:microsoft.com/office/officeart/2005/8/layout/orgChart1"/>
    <dgm:cxn modelId="{1232079B-A5DA-4028-BFA7-9C424F717AD6}" type="presParOf" srcId="{B4BF522F-320E-49D6-9ED3-6C935E8866A4}" destId="{BDDFB3BA-A425-470A-9671-08B2D513B204}" srcOrd="1" destOrd="0" presId="urn:microsoft.com/office/officeart/2005/8/layout/orgChart1"/>
    <dgm:cxn modelId="{B45C5EEC-E68D-4551-953E-5007C7675DA9}" type="presParOf" srcId="{BDDFB3BA-A425-470A-9671-08B2D513B204}" destId="{C62FE35C-2612-4508-B7CC-B64817F29C4E}" srcOrd="0" destOrd="0" presId="urn:microsoft.com/office/officeart/2005/8/layout/orgChart1"/>
    <dgm:cxn modelId="{9A65A70D-F6D0-4D01-B363-4D2D31246FCA}" type="presParOf" srcId="{BDDFB3BA-A425-470A-9671-08B2D513B204}" destId="{2F5EA2AB-35F0-4577-A2D0-E8F6DE5B5414}" srcOrd="1" destOrd="0" presId="urn:microsoft.com/office/officeart/2005/8/layout/orgChart1"/>
    <dgm:cxn modelId="{1AC4D7FA-7596-4B1F-AEC9-419A1DCC2D8B}" type="presParOf" srcId="{2F5EA2AB-35F0-4577-A2D0-E8F6DE5B5414}" destId="{CDC0A67D-CE08-4C8D-8C83-100F9BC20418}" srcOrd="0" destOrd="0" presId="urn:microsoft.com/office/officeart/2005/8/layout/orgChart1"/>
    <dgm:cxn modelId="{D26E1DDA-4608-41FE-9DA6-192719288C27}" type="presParOf" srcId="{CDC0A67D-CE08-4C8D-8C83-100F9BC20418}" destId="{E91B7C5C-A533-4725-AA47-6D018177A04A}" srcOrd="0" destOrd="0" presId="urn:microsoft.com/office/officeart/2005/8/layout/orgChart1"/>
    <dgm:cxn modelId="{DD25C689-A954-4192-85A2-1B0FE03C99F5}" type="presParOf" srcId="{CDC0A67D-CE08-4C8D-8C83-100F9BC20418}" destId="{9FCFF5D9-ACE1-4700-9824-C24C340FB964}" srcOrd="1" destOrd="0" presId="urn:microsoft.com/office/officeart/2005/8/layout/orgChart1"/>
    <dgm:cxn modelId="{489BDED4-341B-4CBC-9470-BE3E6483D547}" type="presParOf" srcId="{2F5EA2AB-35F0-4577-A2D0-E8F6DE5B5414}" destId="{18DE6F21-BF1D-4CA1-957A-F30C49234438}" srcOrd="1" destOrd="0" presId="urn:microsoft.com/office/officeart/2005/8/layout/orgChart1"/>
    <dgm:cxn modelId="{6556A041-EE7B-4152-801B-0E2685233C83}" type="presParOf" srcId="{18DE6F21-BF1D-4CA1-957A-F30C49234438}" destId="{AB3EC34D-5450-4F3D-B9F5-8CA28F31748F}" srcOrd="0" destOrd="0" presId="urn:microsoft.com/office/officeart/2005/8/layout/orgChart1"/>
    <dgm:cxn modelId="{8D1ECF77-F662-411E-993C-D0E2748D6286}" type="presParOf" srcId="{18DE6F21-BF1D-4CA1-957A-F30C49234438}" destId="{2826FE42-E8F9-4204-B4F9-14C35B78ECE7}" srcOrd="1" destOrd="0" presId="urn:microsoft.com/office/officeart/2005/8/layout/orgChart1"/>
    <dgm:cxn modelId="{2A84B153-782B-4CB6-8D8D-651E516799CF}" type="presParOf" srcId="{2826FE42-E8F9-4204-B4F9-14C35B78ECE7}" destId="{565CFF88-A805-4B43-9D78-D7EE00EDD321}" srcOrd="0" destOrd="0" presId="urn:microsoft.com/office/officeart/2005/8/layout/orgChart1"/>
    <dgm:cxn modelId="{DFD8FA4E-ECCD-4EE1-95E8-0380D0BFA4CC}" type="presParOf" srcId="{565CFF88-A805-4B43-9D78-D7EE00EDD321}" destId="{C3FF00A0-33B5-4D6D-B8E7-C9AE5EB63A0E}" srcOrd="0" destOrd="0" presId="urn:microsoft.com/office/officeart/2005/8/layout/orgChart1"/>
    <dgm:cxn modelId="{5302E48A-DDFC-427B-877B-D70A80046101}" type="presParOf" srcId="{565CFF88-A805-4B43-9D78-D7EE00EDD321}" destId="{4C340A02-9C6C-4FBB-B120-C568116608D8}" srcOrd="1" destOrd="0" presId="urn:microsoft.com/office/officeart/2005/8/layout/orgChart1"/>
    <dgm:cxn modelId="{4AE31D2B-8796-4C0C-A4D0-4ECABFF1D383}" type="presParOf" srcId="{2826FE42-E8F9-4204-B4F9-14C35B78ECE7}" destId="{7FC5E64E-4DAE-4EEB-A270-0A8C531840FA}" srcOrd="1" destOrd="0" presId="urn:microsoft.com/office/officeart/2005/8/layout/orgChart1"/>
    <dgm:cxn modelId="{F93B1ADF-C9B2-4A95-898A-0BEF812D2923}" type="presParOf" srcId="{2826FE42-E8F9-4204-B4F9-14C35B78ECE7}" destId="{A3D0FF95-E6CD-484B-8D90-3827692B579F}" srcOrd="2" destOrd="0" presId="urn:microsoft.com/office/officeart/2005/8/layout/orgChart1"/>
    <dgm:cxn modelId="{60C28550-7500-4082-9E78-03A8C0CD6722}" type="presParOf" srcId="{2F5EA2AB-35F0-4577-A2D0-E8F6DE5B5414}" destId="{15E56C6F-0DC5-4847-94DD-46F01F1F6BDF}" srcOrd="2" destOrd="0" presId="urn:microsoft.com/office/officeart/2005/8/layout/orgChart1"/>
    <dgm:cxn modelId="{17BAE75D-3A8B-4CF2-BCDC-4247E2F1269A}" type="presParOf" srcId="{BDDFB3BA-A425-470A-9671-08B2D513B204}" destId="{CD2CBC95-AC61-4686-89E9-4B5A5D2184E8}" srcOrd="2" destOrd="0" presId="urn:microsoft.com/office/officeart/2005/8/layout/orgChart1"/>
    <dgm:cxn modelId="{A1FA4ADF-23D1-46C7-89A9-010EADABB662}" type="presParOf" srcId="{BDDFB3BA-A425-470A-9671-08B2D513B204}" destId="{CF5D044D-1618-44A2-A954-9B5EB0474D33}" srcOrd="3" destOrd="0" presId="urn:microsoft.com/office/officeart/2005/8/layout/orgChart1"/>
    <dgm:cxn modelId="{B4297A4F-FC67-4957-A729-0730551B1E06}" type="presParOf" srcId="{CF5D044D-1618-44A2-A954-9B5EB0474D33}" destId="{3316839A-EC01-4E2C-9DAE-6D3E9267C5CA}" srcOrd="0" destOrd="0" presId="urn:microsoft.com/office/officeart/2005/8/layout/orgChart1"/>
    <dgm:cxn modelId="{8C904F3F-E5F5-4A3F-BACC-EF4F918D4E9A}" type="presParOf" srcId="{3316839A-EC01-4E2C-9DAE-6D3E9267C5CA}" destId="{21E1DAFB-8CD5-449C-937B-BE71846DD5AC}" srcOrd="0" destOrd="0" presId="urn:microsoft.com/office/officeart/2005/8/layout/orgChart1"/>
    <dgm:cxn modelId="{1D19191F-6980-4D9B-BD11-CFA0686B0E0E}" type="presParOf" srcId="{3316839A-EC01-4E2C-9DAE-6D3E9267C5CA}" destId="{7044EC00-2442-4DA4-BD58-31C4F43957F3}" srcOrd="1" destOrd="0" presId="urn:microsoft.com/office/officeart/2005/8/layout/orgChart1"/>
    <dgm:cxn modelId="{B7E61718-C6D3-4E21-87FF-53D8DED03643}" type="presParOf" srcId="{CF5D044D-1618-44A2-A954-9B5EB0474D33}" destId="{0E9DB49F-8615-4997-8018-ADC942AAB2FF}" srcOrd="1" destOrd="0" presId="urn:microsoft.com/office/officeart/2005/8/layout/orgChart1"/>
    <dgm:cxn modelId="{623A6A11-4A13-4A9A-9FBB-E75A6F497523}" type="presParOf" srcId="{0E9DB49F-8615-4997-8018-ADC942AAB2FF}" destId="{3B4E8725-823E-4536-9D45-78D05C17F302}" srcOrd="0" destOrd="0" presId="urn:microsoft.com/office/officeart/2005/8/layout/orgChart1"/>
    <dgm:cxn modelId="{00ED644C-C3FF-454A-939D-EB3BDFD0EB08}" type="presParOf" srcId="{0E9DB49F-8615-4997-8018-ADC942AAB2FF}" destId="{6F682115-2F9E-4760-A74F-9809D871C360}" srcOrd="1" destOrd="0" presId="urn:microsoft.com/office/officeart/2005/8/layout/orgChart1"/>
    <dgm:cxn modelId="{1135DAC1-FA1E-41B3-BBE8-5212498E6976}" type="presParOf" srcId="{6F682115-2F9E-4760-A74F-9809D871C360}" destId="{E2F9A75C-2B39-482B-8F87-21ADA7CC433B}" srcOrd="0" destOrd="0" presId="urn:microsoft.com/office/officeart/2005/8/layout/orgChart1"/>
    <dgm:cxn modelId="{70FD4653-B028-4503-8BF0-D0BE63A584C4}" type="presParOf" srcId="{E2F9A75C-2B39-482B-8F87-21ADA7CC433B}" destId="{DABB93A8-FF59-441B-A5E9-7F44A78C728E}" srcOrd="0" destOrd="0" presId="urn:microsoft.com/office/officeart/2005/8/layout/orgChart1"/>
    <dgm:cxn modelId="{EE02B316-4D2F-4FCF-B6FC-4FEE9241DB41}" type="presParOf" srcId="{E2F9A75C-2B39-482B-8F87-21ADA7CC433B}" destId="{7D753933-367F-488F-B257-5B80BC06C0E2}" srcOrd="1" destOrd="0" presId="urn:microsoft.com/office/officeart/2005/8/layout/orgChart1"/>
    <dgm:cxn modelId="{A4DEEB3D-A6E2-4118-A836-AAB3AF67E72F}" type="presParOf" srcId="{6F682115-2F9E-4760-A74F-9809D871C360}" destId="{5552819F-1376-404E-95F3-F4F6CA6B29E5}" srcOrd="1" destOrd="0" presId="urn:microsoft.com/office/officeart/2005/8/layout/orgChart1"/>
    <dgm:cxn modelId="{7513AE87-1898-4E0A-8804-DF98AE59EA6A}" type="presParOf" srcId="{6F682115-2F9E-4760-A74F-9809D871C360}" destId="{3E04ACC2-0145-464B-BDC8-B18AB467F746}" srcOrd="2" destOrd="0" presId="urn:microsoft.com/office/officeart/2005/8/layout/orgChart1"/>
    <dgm:cxn modelId="{C331CA39-DA54-44C9-8D70-4607B4DDE9EC}" type="presParOf" srcId="{CF5D044D-1618-44A2-A954-9B5EB0474D33}" destId="{7E0B2D71-1EF8-416B-89A2-09631BF700EF}" srcOrd="2" destOrd="0" presId="urn:microsoft.com/office/officeart/2005/8/layout/orgChart1"/>
    <dgm:cxn modelId="{A041EE89-76B4-4AFD-8E48-E1836292CC4F}" type="presParOf" srcId="{B4BF522F-320E-49D6-9ED3-6C935E8866A4}" destId="{711A0AEF-58AF-4975-801B-63C1628E85B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4E8725-823E-4536-9D45-78D05C17F302}">
      <dsp:nvSpPr>
        <dsp:cNvPr id="0" name=""/>
        <dsp:cNvSpPr/>
      </dsp:nvSpPr>
      <dsp:spPr>
        <a:xfrm>
          <a:off x="8857627" y="1603205"/>
          <a:ext cx="174574" cy="535362"/>
        </a:xfrm>
        <a:custGeom>
          <a:avLst/>
          <a:gdLst/>
          <a:ahLst/>
          <a:cxnLst/>
          <a:rect l="0" t="0" r="0" b="0"/>
          <a:pathLst>
            <a:path>
              <a:moveTo>
                <a:pt x="0" y="0"/>
              </a:moveTo>
              <a:lnTo>
                <a:pt x="0" y="535362"/>
              </a:lnTo>
              <a:lnTo>
                <a:pt x="174574" y="53536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2CBC95-AC61-4686-89E9-4B5A5D2184E8}">
      <dsp:nvSpPr>
        <dsp:cNvPr id="0" name=""/>
        <dsp:cNvSpPr/>
      </dsp:nvSpPr>
      <dsp:spPr>
        <a:xfrm>
          <a:off x="8619042" y="776884"/>
          <a:ext cx="704117" cy="244404"/>
        </a:xfrm>
        <a:custGeom>
          <a:avLst/>
          <a:gdLst/>
          <a:ahLst/>
          <a:cxnLst/>
          <a:rect l="0" t="0" r="0" b="0"/>
          <a:pathLst>
            <a:path>
              <a:moveTo>
                <a:pt x="0" y="0"/>
              </a:moveTo>
              <a:lnTo>
                <a:pt x="0" y="122202"/>
              </a:lnTo>
              <a:lnTo>
                <a:pt x="704117" y="122202"/>
              </a:lnTo>
              <a:lnTo>
                <a:pt x="704117" y="24440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3EC34D-5450-4F3D-B9F5-8CA28F31748F}">
      <dsp:nvSpPr>
        <dsp:cNvPr id="0" name=""/>
        <dsp:cNvSpPr/>
      </dsp:nvSpPr>
      <dsp:spPr>
        <a:xfrm>
          <a:off x="7449391" y="1603205"/>
          <a:ext cx="174574" cy="535362"/>
        </a:xfrm>
        <a:custGeom>
          <a:avLst/>
          <a:gdLst/>
          <a:ahLst/>
          <a:cxnLst/>
          <a:rect l="0" t="0" r="0" b="0"/>
          <a:pathLst>
            <a:path>
              <a:moveTo>
                <a:pt x="0" y="0"/>
              </a:moveTo>
              <a:lnTo>
                <a:pt x="0" y="535362"/>
              </a:lnTo>
              <a:lnTo>
                <a:pt x="174574" y="53536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2FE35C-2612-4508-B7CC-B64817F29C4E}">
      <dsp:nvSpPr>
        <dsp:cNvPr id="0" name=""/>
        <dsp:cNvSpPr/>
      </dsp:nvSpPr>
      <dsp:spPr>
        <a:xfrm>
          <a:off x="7914924" y="776884"/>
          <a:ext cx="704117" cy="244404"/>
        </a:xfrm>
        <a:custGeom>
          <a:avLst/>
          <a:gdLst/>
          <a:ahLst/>
          <a:cxnLst/>
          <a:rect l="0" t="0" r="0" b="0"/>
          <a:pathLst>
            <a:path>
              <a:moveTo>
                <a:pt x="704117" y="0"/>
              </a:moveTo>
              <a:lnTo>
                <a:pt x="704117" y="122202"/>
              </a:lnTo>
              <a:lnTo>
                <a:pt x="0" y="122202"/>
              </a:lnTo>
              <a:lnTo>
                <a:pt x="0" y="24440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610E37-257B-451B-B224-CD850EC9997D}">
      <dsp:nvSpPr>
        <dsp:cNvPr id="0" name=""/>
        <dsp:cNvSpPr/>
      </dsp:nvSpPr>
      <dsp:spPr>
        <a:xfrm>
          <a:off x="6041155" y="3255845"/>
          <a:ext cx="174574" cy="535362"/>
        </a:xfrm>
        <a:custGeom>
          <a:avLst/>
          <a:gdLst/>
          <a:ahLst/>
          <a:cxnLst/>
          <a:rect l="0" t="0" r="0" b="0"/>
          <a:pathLst>
            <a:path>
              <a:moveTo>
                <a:pt x="0" y="0"/>
              </a:moveTo>
              <a:lnTo>
                <a:pt x="0" y="535362"/>
              </a:lnTo>
              <a:lnTo>
                <a:pt x="174574" y="53536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5357E1-CF09-4C14-A4D5-E64AEF749A88}">
      <dsp:nvSpPr>
        <dsp:cNvPr id="0" name=""/>
        <dsp:cNvSpPr/>
      </dsp:nvSpPr>
      <dsp:spPr>
        <a:xfrm>
          <a:off x="6460968" y="2429525"/>
          <a:ext cx="91440" cy="244404"/>
        </a:xfrm>
        <a:custGeom>
          <a:avLst/>
          <a:gdLst/>
          <a:ahLst/>
          <a:cxnLst/>
          <a:rect l="0" t="0" r="0" b="0"/>
          <a:pathLst>
            <a:path>
              <a:moveTo>
                <a:pt x="45720" y="0"/>
              </a:moveTo>
              <a:lnTo>
                <a:pt x="45720" y="24440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D73364-4B63-4926-A19A-4AA42454F4F6}">
      <dsp:nvSpPr>
        <dsp:cNvPr id="0" name=""/>
        <dsp:cNvSpPr/>
      </dsp:nvSpPr>
      <dsp:spPr>
        <a:xfrm>
          <a:off x="6460968" y="1603205"/>
          <a:ext cx="91440" cy="244404"/>
        </a:xfrm>
        <a:custGeom>
          <a:avLst/>
          <a:gdLst/>
          <a:ahLst/>
          <a:cxnLst/>
          <a:rect l="0" t="0" r="0" b="0"/>
          <a:pathLst>
            <a:path>
              <a:moveTo>
                <a:pt x="45720" y="0"/>
              </a:moveTo>
              <a:lnTo>
                <a:pt x="45720" y="24440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9B8B4F-6A68-410E-9D1C-698BD95526B4}">
      <dsp:nvSpPr>
        <dsp:cNvPr id="0" name=""/>
        <dsp:cNvSpPr/>
      </dsp:nvSpPr>
      <dsp:spPr>
        <a:xfrm>
          <a:off x="5098452" y="776884"/>
          <a:ext cx="1408235" cy="244404"/>
        </a:xfrm>
        <a:custGeom>
          <a:avLst/>
          <a:gdLst/>
          <a:ahLst/>
          <a:cxnLst/>
          <a:rect l="0" t="0" r="0" b="0"/>
          <a:pathLst>
            <a:path>
              <a:moveTo>
                <a:pt x="0" y="0"/>
              </a:moveTo>
              <a:lnTo>
                <a:pt x="0" y="122202"/>
              </a:lnTo>
              <a:lnTo>
                <a:pt x="1408235" y="122202"/>
              </a:lnTo>
              <a:lnTo>
                <a:pt x="1408235" y="24440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2C5E1E-0AA0-4250-82E8-F4AA4C0A3627}">
      <dsp:nvSpPr>
        <dsp:cNvPr id="0" name=""/>
        <dsp:cNvSpPr/>
      </dsp:nvSpPr>
      <dsp:spPr>
        <a:xfrm>
          <a:off x="4632919" y="3255845"/>
          <a:ext cx="174574" cy="535362"/>
        </a:xfrm>
        <a:custGeom>
          <a:avLst/>
          <a:gdLst/>
          <a:ahLst/>
          <a:cxnLst/>
          <a:rect l="0" t="0" r="0" b="0"/>
          <a:pathLst>
            <a:path>
              <a:moveTo>
                <a:pt x="0" y="0"/>
              </a:moveTo>
              <a:lnTo>
                <a:pt x="0" y="535362"/>
              </a:lnTo>
              <a:lnTo>
                <a:pt x="174574" y="53536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7B717A-55EC-415A-9A8D-704A81E1149F}">
      <dsp:nvSpPr>
        <dsp:cNvPr id="0" name=""/>
        <dsp:cNvSpPr/>
      </dsp:nvSpPr>
      <dsp:spPr>
        <a:xfrm>
          <a:off x="5052732" y="2429525"/>
          <a:ext cx="91440" cy="244404"/>
        </a:xfrm>
        <a:custGeom>
          <a:avLst/>
          <a:gdLst/>
          <a:ahLst/>
          <a:cxnLst/>
          <a:rect l="0" t="0" r="0" b="0"/>
          <a:pathLst>
            <a:path>
              <a:moveTo>
                <a:pt x="45720" y="0"/>
              </a:moveTo>
              <a:lnTo>
                <a:pt x="45720" y="24440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C3A976-E7EA-4340-B9C8-776B0DE46B67}">
      <dsp:nvSpPr>
        <dsp:cNvPr id="0" name=""/>
        <dsp:cNvSpPr/>
      </dsp:nvSpPr>
      <dsp:spPr>
        <a:xfrm>
          <a:off x="5052732" y="1603205"/>
          <a:ext cx="91440" cy="244404"/>
        </a:xfrm>
        <a:custGeom>
          <a:avLst/>
          <a:gdLst/>
          <a:ahLst/>
          <a:cxnLst/>
          <a:rect l="0" t="0" r="0" b="0"/>
          <a:pathLst>
            <a:path>
              <a:moveTo>
                <a:pt x="45720" y="0"/>
              </a:moveTo>
              <a:lnTo>
                <a:pt x="45720" y="24440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F75F64-E9E6-4EDB-9145-69614B0FADD1}">
      <dsp:nvSpPr>
        <dsp:cNvPr id="0" name=""/>
        <dsp:cNvSpPr/>
      </dsp:nvSpPr>
      <dsp:spPr>
        <a:xfrm>
          <a:off x="5052732" y="776884"/>
          <a:ext cx="91440" cy="244404"/>
        </a:xfrm>
        <a:custGeom>
          <a:avLst/>
          <a:gdLst/>
          <a:ahLst/>
          <a:cxnLst/>
          <a:rect l="0" t="0" r="0" b="0"/>
          <a:pathLst>
            <a:path>
              <a:moveTo>
                <a:pt x="45720" y="0"/>
              </a:moveTo>
              <a:lnTo>
                <a:pt x="45720" y="24440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0FE5FE-17C0-46A4-8FDE-404AFC6E58EC}">
      <dsp:nvSpPr>
        <dsp:cNvPr id="0" name=""/>
        <dsp:cNvSpPr/>
      </dsp:nvSpPr>
      <dsp:spPr>
        <a:xfrm>
          <a:off x="3224684" y="3255845"/>
          <a:ext cx="174574" cy="535362"/>
        </a:xfrm>
        <a:custGeom>
          <a:avLst/>
          <a:gdLst/>
          <a:ahLst/>
          <a:cxnLst/>
          <a:rect l="0" t="0" r="0" b="0"/>
          <a:pathLst>
            <a:path>
              <a:moveTo>
                <a:pt x="0" y="0"/>
              </a:moveTo>
              <a:lnTo>
                <a:pt x="0" y="535362"/>
              </a:lnTo>
              <a:lnTo>
                <a:pt x="174574" y="53536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084FC5-C62A-4EFA-B569-E4D31F1FF2C8}">
      <dsp:nvSpPr>
        <dsp:cNvPr id="0" name=""/>
        <dsp:cNvSpPr/>
      </dsp:nvSpPr>
      <dsp:spPr>
        <a:xfrm>
          <a:off x="3644496" y="2429525"/>
          <a:ext cx="91440" cy="244404"/>
        </a:xfrm>
        <a:custGeom>
          <a:avLst/>
          <a:gdLst/>
          <a:ahLst/>
          <a:cxnLst/>
          <a:rect l="0" t="0" r="0" b="0"/>
          <a:pathLst>
            <a:path>
              <a:moveTo>
                <a:pt x="45720" y="0"/>
              </a:moveTo>
              <a:lnTo>
                <a:pt x="45720" y="24440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386D79-8B87-4DE9-90EF-3B3E2F42721A}">
      <dsp:nvSpPr>
        <dsp:cNvPr id="0" name=""/>
        <dsp:cNvSpPr/>
      </dsp:nvSpPr>
      <dsp:spPr>
        <a:xfrm>
          <a:off x="3644496" y="1603205"/>
          <a:ext cx="91440" cy="244404"/>
        </a:xfrm>
        <a:custGeom>
          <a:avLst/>
          <a:gdLst/>
          <a:ahLst/>
          <a:cxnLst/>
          <a:rect l="0" t="0" r="0" b="0"/>
          <a:pathLst>
            <a:path>
              <a:moveTo>
                <a:pt x="45720" y="0"/>
              </a:moveTo>
              <a:lnTo>
                <a:pt x="45720" y="24440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626EEF-21FE-4827-A324-AFEB9A6DBFDE}">
      <dsp:nvSpPr>
        <dsp:cNvPr id="0" name=""/>
        <dsp:cNvSpPr/>
      </dsp:nvSpPr>
      <dsp:spPr>
        <a:xfrm>
          <a:off x="3690216" y="776884"/>
          <a:ext cx="1408235" cy="244404"/>
        </a:xfrm>
        <a:custGeom>
          <a:avLst/>
          <a:gdLst/>
          <a:ahLst/>
          <a:cxnLst/>
          <a:rect l="0" t="0" r="0" b="0"/>
          <a:pathLst>
            <a:path>
              <a:moveTo>
                <a:pt x="1408235" y="0"/>
              </a:moveTo>
              <a:lnTo>
                <a:pt x="1408235" y="122202"/>
              </a:lnTo>
              <a:lnTo>
                <a:pt x="0" y="122202"/>
              </a:lnTo>
              <a:lnTo>
                <a:pt x="0" y="24440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95138E-C47E-4931-91DE-0E803B9579C3}">
      <dsp:nvSpPr>
        <dsp:cNvPr id="0" name=""/>
        <dsp:cNvSpPr/>
      </dsp:nvSpPr>
      <dsp:spPr>
        <a:xfrm>
          <a:off x="1525490" y="2429525"/>
          <a:ext cx="174574" cy="1361682"/>
        </a:xfrm>
        <a:custGeom>
          <a:avLst/>
          <a:gdLst/>
          <a:ahLst/>
          <a:cxnLst/>
          <a:rect l="0" t="0" r="0" b="0"/>
          <a:pathLst>
            <a:path>
              <a:moveTo>
                <a:pt x="0" y="0"/>
              </a:moveTo>
              <a:lnTo>
                <a:pt x="0" y="1361682"/>
              </a:lnTo>
              <a:lnTo>
                <a:pt x="174574" y="136168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92692C-7FA5-4F50-A9FC-94B49F8D118D}">
      <dsp:nvSpPr>
        <dsp:cNvPr id="0" name=""/>
        <dsp:cNvSpPr/>
      </dsp:nvSpPr>
      <dsp:spPr>
        <a:xfrm>
          <a:off x="1525490" y="2429525"/>
          <a:ext cx="174574" cy="535362"/>
        </a:xfrm>
        <a:custGeom>
          <a:avLst/>
          <a:gdLst/>
          <a:ahLst/>
          <a:cxnLst/>
          <a:rect l="0" t="0" r="0" b="0"/>
          <a:pathLst>
            <a:path>
              <a:moveTo>
                <a:pt x="0" y="0"/>
              </a:moveTo>
              <a:lnTo>
                <a:pt x="0" y="535362"/>
              </a:lnTo>
              <a:lnTo>
                <a:pt x="174574" y="53536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5624CB-4D0D-4666-B2E8-D8C475C3D2B2}">
      <dsp:nvSpPr>
        <dsp:cNvPr id="0" name=""/>
        <dsp:cNvSpPr/>
      </dsp:nvSpPr>
      <dsp:spPr>
        <a:xfrm>
          <a:off x="1286904" y="1603205"/>
          <a:ext cx="704117" cy="244404"/>
        </a:xfrm>
        <a:custGeom>
          <a:avLst/>
          <a:gdLst/>
          <a:ahLst/>
          <a:cxnLst/>
          <a:rect l="0" t="0" r="0" b="0"/>
          <a:pathLst>
            <a:path>
              <a:moveTo>
                <a:pt x="0" y="0"/>
              </a:moveTo>
              <a:lnTo>
                <a:pt x="0" y="122202"/>
              </a:lnTo>
              <a:lnTo>
                <a:pt x="704117" y="122202"/>
              </a:lnTo>
              <a:lnTo>
                <a:pt x="704117" y="24440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086B61-7166-4138-A4EA-A1674C14AEE8}">
      <dsp:nvSpPr>
        <dsp:cNvPr id="0" name=""/>
        <dsp:cNvSpPr/>
      </dsp:nvSpPr>
      <dsp:spPr>
        <a:xfrm>
          <a:off x="117254" y="2429525"/>
          <a:ext cx="174574" cy="1361682"/>
        </a:xfrm>
        <a:custGeom>
          <a:avLst/>
          <a:gdLst/>
          <a:ahLst/>
          <a:cxnLst/>
          <a:rect l="0" t="0" r="0" b="0"/>
          <a:pathLst>
            <a:path>
              <a:moveTo>
                <a:pt x="0" y="0"/>
              </a:moveTo>
              <a:lnTo>
                <a:pt x="0" y="1361682"/>
              </a:lnTo>
              <a:lnTo>
                <a:pt x="174574" y="136168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5967C1-39FC-4CDB-AAD7-1F25485C8A04}">
      <dsp:nvSpPr>
        <dsp:cNvPr id="0" name=""/>
        <dsp:cNvSpPr/>
      </dsp:nvSpPr>
      <dsp:spPr>
        <a:xfrm>
          <a:off x="117254" y="2429525"/>
          <a:ext cx="174574" cy="535362"/>
        </a:xfrm>
        <a:custGeom>
          <a:avLst/>
          <a:gdLst/>
          <a:ahLst/>
          <a:cxnLst/>
          <a:rect l="0" t="0" r="0" b="0"/>
          <a:pathLst>
            <a:path>
              <a:moveTo>
                <a:pt x="0" y="0"/>
              </a:moveTo>
              <a:lnTo>
                <a:pt x="0" y="535362"/>
              </a:lnTo>
              <a:lnTo>
                <a:pt x="174574" y="53536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752E69-50F8-4BF8-B0C2-1A9AF36F9FBC}">
      <dsp:nvSpPr>
        <dsp:cNvPr id="0" name=""/>
        <dsp:cNvSpPr/>
      </dsp:nvSpPr>
      <dsp:spPr>
        <a:xfrm>
          <a:off x="582786" y="1603205"/>
          <a:ext cx="704117" cy="244404"/>
        </a:xfrm>
        <a:custGeom>
          <a:avLst/>
          <a:gdLst/>
          <a:ahLst/>
          <a:cxnLst/>
          <a:rect l="0" t="0" r="0" b="0"/>
          <a:pathLst>
            <a:path>
              <a:moveTo>
                <a:pt x="704117" y="0"/>
              </a:moveTo>
              <a:lnTo>
                <a:pt x="704117" y="122202"/>
              </a:lnTo>
              <a:lnTo>
                <a:pt x="0" y="122202"/>
              </a:lnTo>
              <a:lnTo>
                <a:pt x="0" y="24440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030264-2110-4FF5-9B06-7B6857B95175}">
      <dsp:nvSpPr>
        <dsp:cNvPr id="0" name=""/>
        <dsp:cNvSpPr/>
      </dsp:nvSpPr>
      <dsp:spPr>
        <a:xfrm>
          <a:off x="1868820" y="776884"/>
          <a:ext cx="1117278" cy="535362"/>
        </a:xfrm>
        <a:custGeom>
          <a:avLst/>
          <a:gdLst/>
          <a:ahLst/>
          <a:cxnLst/>
          <a:rect l="0" t="0" r="0" b="0"/>
          <a:pathLst>
            <a:path>
              <a:moveTo>
                <a:pt x="1117278" y="0"/>
              </a:moveTo>
              <a:lnTo>
                <a:pt x="1117278" y="535362"/>
              </a:lnTo>
              <a:lnTo>
                <a:pt x="0" y="53536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7F4346-4CC1-4667-AD8B-44E2141E9983}">
      <dsp:nvSpPr>
        <dsp:cNvPr id="0" name=""/>
        <dsp:cNvSpPr/>
      </dsp:nvSpPr>
      <dsp:spPr>
        <a:xfrm>
          <a:off x="2404182" y="19496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Director- Sales</a:t>
          </a:r>
        </a:p>
      </dsp:txBody>
      <dsp:txXfrm>
        <a:off x="2404182" y="194969"/>
        <a:ext cx="1163831" cy="581915"/>
      </dsp:txXfrm>
    </dsp:sp>
    <dsp:sp modelId="{28C730CB-6A4D-4DDF-A53B-5FCD661300C0}">
      <dsp:nvSpPr>
        <dsp:cNvPr id="0" name=""/>
        <dsp:cNvSpPr/>
      </dsp:nvSpPr>
      <dsp:spPr>
        <a:xfrm>
          <a:off x="704989" y="102128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Senior Manager-Sales</a:t>
          </a:r>
        </a:p>
      </dsp:txBody>
      <dsp:txXfrm>
        <a:off x="704989" y="1021289"/>
        <a:ext cx="1163831" cy="581915"/>
      </dsp:txXfrm>
    </dsp:sp>
    <dsp:sp modelId="{C607CA17-F43B-4E18-89BF-2158171088AC}">
      <dsp:nvSpPr>
        <dsp:cNvPr id="0" name=""/>
        <dsp:cNvSpPr/>
      </dsp:nvSpPr>
      <dsp:spPr>
        <a:xfrm>
          <a:off x="871" y="184760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Domestic Sales Lead</a:t>
          </a:r>
        </a:p>
      </dsp:txBody>
      <dsp:txXfrm>
        <a:off x="871" y="1847609"/>
        <a:ext cx="1163831" cy="581915"/>
      </dsp:txXfrm>
    </dsp:sp>
    <dsp:sp modelId="{7E86B00C-0744-4017-8E66-F1A8AC3277AE}">
      <dsp:nvSpPr>
        <dsp:cNvPr id="0" name=""/>
        <dsp:cNvSpPr/>
      </dsp:nvSpPr>
      <dsp:spPr>
        <a:xfrm>
          <a:off x="291829" y="267392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Senior Sales Executives</a:t>
          </a:r>
        </a:p>
      </dsp:txBody>
      <dsp:txXfrm>
        <a:off x="291829" y="2673929"/>
        <a:ext cx="1163831" cy="581915"/>
      </dsp:txXfrm>
    </dsp:sp>
    <dsp:sp modelId="{8F2D5B13-02C2-487C-81BB-A3624281FD73}">
      <dsp:nvSpPr>
        <dsp:cNvPr id="0" name=""/>
        <dsp:cNvSpPr/>
      </dsp:nvSpPr>
      <dsp:spPr>
        <a:xfrm>
          <a:off x="291829" y="3500250"/>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Junior Sales Executives</a:t>
          </a:r>
        </a:p>
      </dsp:txBody>
      <dsp:txXfrm>
        <a:off x="291829" y="3500250"/>
        <a:ext cx="1163831" cy="581915"/>
      </dsp:txXfrm>
    </dsp:sp>
    <dsp:sp modelId="{F011FCC7-D16E-4D4B-86CB-8BE285041C0B}">
      <dsp:nvSpPr>
        <dsp:cNvPr id="0" name=""/>
        <dsp:cNvSpPr/>
      </dsp:nvSpPr>
      <dsp:spPr>
        <a:xfrm>
          <a:off x="1409107" y="184760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International Sales Lead</a:t>
          </a:r>
        </a:p>
      </dsp:txBody>
      <dsp:txXfrm>
        <a:off x="1409107" y="1847609"/>
        <a:ext cx="1163831" cy="581915"/>
      </dsp:txXfrm>
    </dsp:sp>
    <dsp:sp modelId="{28525976-616A-404C-A4B3-ABAC81F3B689}">
      <dsp:nvSpPr>
        <dsp:cNvPr id="0" name=""/>
        <dsp:cNvSpPr/>
      </dsp:nvSpPr>
      <dsp:spPr>
        <a:xfrm>
          <a:off x="1700065" y="267392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Senior Sales Executives</a:t>
          </a:r>
        </a:p>
      </dsp:txBody>
      <dsp:txXfrm>
        <a:off x="1700065" y="2673929"/>
        <a:ext cx="1163831" cy="581915"/>
      </dsp:txXfrm>
    </dsp:sp>
    <dsp:sp modelId="{20EC2FC6-0AF3-4AD7-9264-046B1186B541}">
      <dsp:nvSpPr>
        <dsp:cNvPr id="0" name=""/>
        <dsp:cNvSpPr/>
      </dsp:nvSpPr>
      <dsp:spPr>
        <a:xfrm>
          <a:off x="1700065" y="3500250"/>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Junior Sales Executives</a:t>
          </a:r>
        </a:p>
      </dsp:txBody>
      <dsp:txXfrm>
        <a:off x="1700065" y="3500250"/>
        <a:ext cx="1163831" cy="581915"/>
      </dsp:txXfrm>
    </dsp:sp>
    <dsp:sp modelId="{FD1F8D23-0D26-48A4-AF22-DB7716BD25B9}">
      <dsp:nvSpPr>
        <dsp:cNvPr id="0" name=""/>
        <dsp:cNvSpPr/>
      </dsp:nvSpPr>
      <dsp:spPr>
        <a:xfrm>
          <a:off x="4516536" y="19496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Director-Technology</a:t>
          </a:r>
        </a:p>
      </dsp:txBody>
      <dsp:txXfrm>
        <a:off x="4516536" y="194969"/>
        <a:ext cx="1163831" cy="581915"/>
      </dsp:txXfrm>
    </dsp:sp>
    <dsp:sp modelId="{C1472040-6B88-4BB3-8B80-B9154093ACE9}">
      <dsp:nvSpPr>
        <dsp:cNvPr id="0" name=""/>
        <dsp:cNvSpPr/>
      </dsp:nvSpPr>
      <dsp:spPr>
        <a:xfrm>
          <a:off x="3108300" y="102128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Microsoft Practice Lead</a:t>
          </a:r>
        </a:p>
      </dsp:txBody>
      <dsp:txXfrm>
        <a:off x="3108300" y="1021289"/>
        <a:ext cx="1163831" cy="581915"/>
      </dsp:txXfrm>
    </dsp:sp>
    <dsp:sp modelId="{CDCEDE0A-2DE6-4B33-B211-C7AEC976EDF2}">
      <dsp:nvSpPr>
        <dsp:cNvPr id="0" name=""/>
        <dsp:cNvSpPr/>
      </dsp:nvSpPr>
      <dsp:spPr>
        <a:xfrm>
          <a:off x="3108300" y="184760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Managers</a:t>
          </a:r>
        </a:p>
      </dsp:txBody>
      <dsp:txXfrm>
        <a:off x="3108300" y="1847609"/>
        <a:ext cx="1163831" cy="581915"/>
      </dsp:txXfrm>
    </dsp:sp>
    <dsp:sp modelId="{1C985312-5670-4A3A-A7DC-FC13C7A50BA4}">
      <dsp:nvSpPr>
        <dsp:cNvPr id="0" name=""/>
        <dsp:cNvSpPr/>
      </dsp:nvSpPr>
      <dsp:spPr>
        <a:xfrm>
          <a:off x="3108300" y="267392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Senior Consultants</a:t>
          </a:r>
        </a:p>
      </dsp:txBody>
      <dsp:txXfrm>
        <a:off x="3108300" y="2673929"/>
        <a:ext cx="1163831" cy="581915"/>
      </dsp:txXfrm>
    </dsp:sp>
    <dsp:sp modelId="{4AC41CA1-DF4C-4104-8BB3-CDEC7FE0C9C9}">
      <dsp:nvSpPr>
        <dsp:cNvPr id="0" name=""/>
        <dsp:cNvSpPr/>
      </dsp:nvSpPr>
      <dsp:spPr>
        <a:xfrm>
          <a:off x="3399258" y="3500250"/>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Junior Consultants</a:t>
          </a:r>
        </a:p>
      </dsp:txBody>
      <dsp:txXfrm>
        <a:off x="3399258" y="3500250"/>
        <a:ext cx="1163831" cy="581915"/>
      </dsp:txXfrm>
    </dsp:sp>
    <dsp:sp modelId="{15C861D4-4ED7-433F-846F-BCC1552B9827}">
      <dsp:nvSpPr>
        <dsp:cNvPr id="0" name=""/>
        <dsp:cNvSpPr/>
      </dsp:nvSpPr>
      <dsp:spPr>
        <a:xfrm>
          <a:off x="4516536" y="102128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smtClean="0"/>
            <a:t>Qlik</a:t>
          </a:r>
          <a:r>
            <a:rPr lang="en-US" sz="1300" kern="1200" dirty="0" smtClean="0"/>
            <a:t> </a:t>
          </a:r>
          <a:r>
            <a:rPr lang="en-US" sz="1300" kern="1200" dirty="0"/>
            <a:t>Practice Lead</a:t>
          </a:r>
        </a:p>
      </dsp:txBody>
      <dsp:txXfrm>
        <a:off x="4516536" y="1021289"/>
        <a:ext cx="1163831" cy="581915"/>
      </dsp:txXfrm>
    </dsp:sp>
    <dsp:sp modelId="{C8EB2ACD-4DB7-49F2-BE75-EE966671CD89}">
      <dsp:nvSpPr>
        <dsp:cNvPr id="0" name=""/>
        <dsp:cNvSpPr/>
      </dsp:nvSpPr>
      <dsp:spPr>
        <a:xfrm>
          <a:off x="4516536" y="184760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Managers</a:t>
          </a:r>
        </a:p>
      </dsp:txBody>
      <dsp:txXfrm>
        <a:off x="4516536" y="1847609"/>
        <a:ext cx="1163831" cy="581915"/>
      </dsp:txXfrm>
    </dsp:sp>
    <dsp:sp modelId="{C4F544DE-69D4-4DA4-AEE0-267791336962}">
      <dsp:nvSpPr>
        <dsp:cNvPr id="0" name=""/>
        <dsp:cNvSpPr/>
      </dsp:nvSpPr>
      <dsp:spPr>
        <a:xfrm>
          <a:off x="4516536" y="267392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Senior Consultants</a:t>
          </a:r>
        </a:p>
      </dsp:txBody>
      <dsp:txXfrm>
        <a:off x="4516536" y="2673929"/>
        <a:ext cx="1163831" cy="581915"/>
      </dsp:txXfrm>
    </dsp:sp>
    <dsp:sp modelId="{250AF4E2-EE26-49F5-BC99-DA8BE3391F15}">
      <dsp:nvSpPr>
        <dsp:cNvPr id="0" name=""/>
        <dsp:cNvSpPr/>
      </dsp:nvSpPr>
      <dsp:spPr>
        <a:xfrm>
          <a:off x="4807494" y="3500250"/>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Junior Consultants</a:t>
          </a:r>
        </a:p>
      </dsp:txBody>
      <dsp:txXfrm>
        <a:off x="4807494" y="3500250"/>
        <a:ext cx="1163831" cy="581915"/>
      </dsp:txXfrm>
    </dsp:sp>
    <dsp:sp modelId="{CC29C2AD-1BE9-4588-959C-89706CD87336}">
      <dsp:nvSpPr>
        <dsp:cNvPr id="0" name=""/>
        <dsp:cNvSpPr/>
      </dsp:nvSpPr>
      <dsp:spPr>
        <a:xfrm>
          <a:off x="5924772" y="102128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Software Development</a:t>
          </a:r>
        </a:p>
      </dsp:txBody>
      <dsp:txXfrm>
        <a:off x="5924772" y="1021289"/>
        <a:ext cx="1163831" cy="581915"/>
      </dsp:txXfrm>
    </dsp:sp>
    <dsp:sp modelId="{55022B38-8E3C-46AC-A82F-35742CBDD402}">
      <dsp:nvSpPr>
        <dsp:cNvPr id="0" name=""/>
        <dsp:cNvSpPr/>
      </dsp:nvSpPr>
      <dsp:spPr>
        <a:xfrm>
          <a:off x="5924772" y="184760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Managers</a:t>
          </a:r>
        </a:p>
      </dsp:txBody>
      <dsp:txXfrm>
        <a:off x="5924772" y="1847609"/>
        <a:ext cx="1163831" cy="581915"/>
      </dsp:txXfrm>
    </dsp:sp>
    <dsp:sp modelId="{A7FA999B-9971-4D4B-8CBE-F2ABC5E1437F}">
      <dsp:nvSpPr>
        <dsp:cNvPr id="0" name=""/>
        <dsp:cNvSpPr/>
      </dsp:nvSpPr>
      <dsp:spPr>
        <a:xfrm>
          <a:off x="5924772" y="267392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Senior Consultants</a:t>
          </a:r>
        </a:p>
      </dsp:txBody>
      <dsp:txXfrm>
        <a:off x="5924772" y="2673929"/>
        <a:ext cx="1163831" cy="581915"/>
      </dsp:txXfrm>
    </dsp:sp>
    <dsp:sp modelId="{0806BF38-C013-46A0-81BF-8AF0A93008D9}">
      <dsp:nvSpPr>
        <dsp:cNvPr id="0" name=""/>
        <dsp:cNvSpPr/>
      </dsp:nvSpPr>
      <dsp:spPr>
        <a:xfrm>
          <a:off x="6215730" y="3500250"/>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Junior Consultants</a:t>
          </a:r>
        </a:p>
      </dsp:txBody>
      <dsp:txXfrm>
        <a:off x="6215730" y="3500250"/>
        <a:ext cx="1163831" cy="581915"/>
      </dsp:txXfrm>
    </dsp:sp>
    <dsp:sp modelId="{67C1AC7E-0042-463B-8811-2B613948685B}">
      <dsp:nvSpPr>
        <dsp:cNvPr id="0" name=""/>
        <dsp:cNvSpPr/>
      </dsp:nvSpPr>
      <dsp:spPr>
        <a:xfrm>
          <a:off x="8037126" y="19496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Director-HR</a:t>
          </a:r>
        </a:p>
      </dsp:txBody>
      <dsp:txXfrm>
        <a:off x="8037126" y="194969"/>
        <a:ext cx="1163831" cy="581915"/>
      </dsp:txXfrm>
    </dsp:sp>
    <dsp:sp modelId="{E91B7C5C-A533-4725-AA47-6D018177A04A}">
      <dsp:nvSpPr>
        <dsp:cNvPr id="0" name=""/>
        <dsp:cNvSpPr/>
      </dsp:nvSpPr>
      <dsp:spPr>
        <a:xfrm>
          <a:off x="7333008" y="102128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HR Head</a:t>
          </a:r>
        </a:p>
      </dsp:txBody>
      <dsp:txXfrm>
        <a:off x="7333008" y="1021289"/>
        <a:ext cx="1163831" cy="581915"/>
      </dsp:txXfrm>
    </dsp:sp>
    <dsp:sp modelId="{C3FF00A0-33B5-4D6D-B8E7-C9AE5EB63A0E}">
      <dsp:nvSpPr>
        <dsp:cNvPr id="0" name=""/>
        <dsp:cNvSpPr/>
      </dsp:nvSpPr>
      <dsp:spPr>
        <a:xfrm>
          <a:off x="7623966" y="184760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HR Executives</a:t>
          </a:r>
        </a:p>
      </dsp:txBody>
      <dsp:txXfrm>
        <a:off x="7623966" y="1847609"/>
        <a:ext cx="1163831" cy="581915"/>
      </dsp:txXfrm>
    </dsp:sp>
    <dsp:sp modelId="{21E1DAFB-8CD5-449C-937B-BE71846DD5AC}">
      <dsp:nvSpPr>
        <dsp:cNvPr id="0" name=""/>
        <dsp:cNvSpPr/>
      </dsp:nvSpPr>
      <dsp:spPr>
        <a:xfrm>
          <a:off x="8741244" y="102128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Admin Office</a:t>
          </a:r>
        </a:p>
      </dsp:txBody>
      <dsp:txXfrm>
        <a:off x="8741244" y="1021289"/>
        <a:ext cx="1163831" cy="581915"/>
      </dsp:txXfrm>
    </dsp:sp>
    <dsp:sp modelId="{DABB93A8-FF59-441B-A5E9-7F44A78C728E}">
      <dsp:nvSpPr>
        <dsp:cNvPr id="0" name=""/>
        <dsp:cNvSpPr/>
      </dsp:nvSpPr>
      <dsp:spPr>
        <a:xfrm>
          <a:off x="9032202" y="1847609"/>
          <a:ext cx="1163831" cy="581915"/>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Office Boys</a:t>
          </a:r>
        </a:p>
      </dsp:txBody>
      <dsp:txXfrm>
        <a:off x="9032202" y="1847609"/>
        <a:ext cx="1163831" cy="58191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DC873D91-910B-42D4-B54E-A658F9E85CD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1560C7F2-5E5E-4EBC-A530-41E2B809B5A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63D65BF-308D-4440-AB24-670AF524293C}" type="datetimeFigureOut">
              <a:rPr lang="en-US" smtClean="0"/>
              <a:t>5/25/2018</a:t>
            </a:fld>
            <a:endParaRPr lang="en-US"/>
          </a:p>
        </p:txBody>
      </p:sp>
      <p:sp>
        <p:nvSpPr>
          <p:cNvPr id="4" name="Footer Placeholder 3">
            <a:extLst>
              <a:ext uri="{FF2B5EF4-FFF2-40B4-BE49-F238E27FC236}">
                <a16:creationId xmlns="" xmlns:a16="http://schemas.microsoft.com/office/drawing/2014/main" id="{E9E49E42-FA9B-411B-B184-990DBBCA3EB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6F508361-AF66-4AC7-B642-5E61AFDEBB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BC8FFEC-C43C-46CD-9FEC-C2481F5876B5}" type="slidenum">
              <a:rPr lang="en-US" smtClean="0"/>
              <a:t>‹#›</a:t>
            </a:fld>
            <a:endParaRPr lang="en-US"/>
          </a:p>
        </p:txBody>
      </p:sp>
    </p:spTree>
    <p:extLst>
      <p:ext uri="{BB962C8B-B14F-4D97-AF65-F5344CB8AC3E}">
        <p14:creationId xmlns:p14="http://schemas.microsoft.com/office/powerpoint/2010/main" val="1951902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7F8CA5-F88E-4421-9FCE-57EE3C8958A3}" type="datetimeFigureOut">
              <a:rPr lang="en-US" smtClean="0"/>
              <a:t>5/25/2018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232A2C-6ECF-4B83-AEE2-03D26789F429}" type="slidenum">
              <a:rPr lang="en-US" smtClean="0"/>
              <a:t>‹#›</a:t>
            </a:fld>
            <a:endParaRPr lang="en-US"/>
          </a:p>
        </p:txBody>
      </p:sp>
    </p:spTree>
    <p:extLst>
      <p:ext uri="{BB962C8B-B14F-4D97-AF65-F5344CB8AC3E}">
        <p14:creationId xmlns:p14="http://schemas.microsoft.com/office/powerpoint/2010/main" val="3245882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19/05/2018</a:t>
            </a:r>
          </a:p>
        </p:txBody>
      </p:sp>
      <p:sp>
        <p:nvSpPr>
          <p:cNvPr id="5" name="Footer Placeholder 4"/>
          <p:cNvSpPr>
            <a:spLocks noGrp="1"/>
          </p:cNvSpPr>
          <p:nvPr>
            <p:ph type="ftr" sz="quarter" idx="11"/>
          </p:nvPr>
        </p:nvSpPr>
        <p:spPr/>
        <p:txBody>
          <a:bodyPr/>
          <a:lstStyle/>
          <a:p>
            <a:r>
              <a:rPr lang="en-US"/>
              <a:t>NEUROMARKETING</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2499310654"/>
      </p:ext>
    </p:extLst>
  </p:cSld>
  <p:clrMapOvr>
    <a:masterClrMapping/>
  </p:clrMapOvr>
  <p:extLst mod="1">
    <p:ext uri="{DCECCB84-F9BA-43D5-87BE-67443E8EF086}">
      <p15:sldGuideLst xmlns=""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19/05/2018</a:t>
            </a:r>
          </a:p>
        </p:txBody>
      </p:sp>
      <p:sp>
        <p:nvSpPr>
          <p:cNvPr id="5" name="Footer Placeholder 4"/>
          <p:cNvSpPr>
            <a:spLocks noGrp="1"/>
          </p:cNvSpPr>
          <p:nvPr>
            <p:ph type="ftr" sz="quarter" idx="11"/>
          </p:nvPr>
        </p:nvSpPr>
        <p:spPr/>
        <p:txBody>
          <a:bodyPr/>
          <a:lstStyle/>
          <a:p>
            <a:r>
              <a:rPr lang="en-US"/>
              <a:t>NEUROMARKETING</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2915616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19/05/2018</a:t>
            </a:r>
          </a:p>
        </p:txBody>
      </p:sp>
      <p:sp>
        <p:nvSpPr>
          <p:cNvPr id="5" name="Footer Placeholder 4"/>
          <p:cNvSpPr>
            <a:spLocks noGrp="1"/>
          </p:cNvSpPr>
          <p:nvPr>
            <p:ph type="ftr" sz="quarter" idx="11"/>
          </p:nvPr>
        </p:nvSpPr>
        <p:spPr/>
        <p:txBody>
          <a:bodyPr/>
          <a:lstStyle/>
          <a:p>
            <a:r>
              <a:rPr lang="en-US"/>
              <a:t>NEUROMARKETING</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6E8318-336D-48C4-8B60-865B4BD6158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0425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r>
              <a:rPr lang="en-US"/>
              <a:t>19/05/2018</a:t>
            </a:r>
          </a:p>
        </p:txBody>
      </p:sp>
      <p:sp>
        <p:nvSpPr>
          <p:cNvPr id="6" name="Footer Placeholder 5"/>
          <p:cNvSpPr>
            <a:spLocks noGrp="1"/>
          </p:cNvSpPr>
          <p:nvPr>
            <p:ph type="ftr" sz="quarter" idx="11"/>
          </p:nvPr>
        </p:nvSpPr>
        <p:spPr/>
        <p:txBody>
          <a:bodyPr/>
          <a:lstStyle/>
          <a:p>
            <a:r>
              <a:rPr lang="en-US"/>
              <a:t>NEUROMARKETING</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3873085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r>
              <a:rPr lang="en-US"/>
              <a:t>19/05/2018</a:t>
            </a:r>
          </a:p>
        </p:txBody>
      </p:sp>
      <p:sp>
        <p:nvSpPr>
          <p:cNvPr id="6" name="Footer Placeholder 5"/>
          <p:cNvSpPr>
            <a:spLocks noGrp="1"/>
          </p:cNvSpPr>
          <p:nvPr>
            <p:ph type="ftr" sz="quarter" idx="11"/>
          </p:nvPr>
        </p:nvSpPr>
        <p:spPr/>
        <p:txBody>
          <a:bodyPr/>
          <a:lstStyle/>
          <a:p>
            <a:r>
              <a:rPr lang="en-US"/>
              <a:t>NEUROMARKETING</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6E8318-336D-48C4-8B60-865B4BD6158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9206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r>
              <a:rPr lang="en-US"/>
              <a:t>19/05/2018</a:t>
            </a:r>
          </a:p>
        </p:txBody>
      </p:sp>
      <p:sp>
        <p:nvSpPr>
          <p:cNvPr id="6" name="Footer Placeholder 5"/>
          <p:cNvSpPr>
            <a:spLocks noGrp="1"/>
          </p:cNvSpPr>
          <p:nvPr>
            <p:ph type="ftr" sz="quarter" idx="11"/>
          </p:nvPr>
        </p:nvSpPr>
        <p:spPr/>
        <p:txBody>
          <a:bodyPr/>
          <a:lstStyle/>
          <a:p>
            <a:r>
              <a:rPr lang="en-US"/>
              <a:t>NEUROMARKETING</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1521228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19/05/2018</a:t>
            </a:r>
          </a:p>
        </p:txBody>
      </p:sp>
      <p:sp>
        <p:nvSpPr>
          <p:cNvPr id="5" name="Footer Placeholder 4"/>
          <p:cNvSpPr>
            <a:spLocks noGrp="1"/>
          </p:cNvSpPr>
          <p:nvPr>
            <p:ph type="ftr" sz="quarter" idx="11"/>
          </p:nvPr>
        </p:nvSpPr>
        <p:spPr/>
        <p:txBody>
          <a:bodyPr/>
          <a:lstStyle/>
          <a:p>
            <a:r>
              <a:rPr lang="en-US"/>
              <a:t>NEUROMARKETING</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457572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19/05/2018</a:t>
            </a:r>
          </a:p>
        </p:txBody>
      </p:sp>
      <p:sp>
        <p:nvSpPr>
          <p:cNvPr id="5" name="Footer Placeholder 4"/>
          <p:cNvSpPr>
            <a:spLocks noGrp="1"/>
          </p:cNvSpPr>
          <p:nvPr>
            <p:ph type="ftr" sz="quarter" idx="11"/>
          </p:nvPr>
        </p:nvSpPr>
        <p:spPr/>
        <p:txBody>
          <a:bodyPr/>
          <a:lstStyle/>
          <a:p>
            <a:r>
              <a:rPr lang="en-US"/>
              <a:t>NEUROMARKETING</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1935604338"/>
      </p:ext>
    </p:extLst>
  </p:cSld>
  <p:clrMapOvr>
    <a:masterClrMapping/>
  </p:clrMapOvr>
  <p:extLst mod="1">
    <p:ext uri="{DCECCB84-F9BA-43D5-87BE-67443E8EF086}">
      <p15:sldGuideLst xmlns=""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94186" y="597690"/>
            <a:ext cx="9525687" cy="835324"/>
          </a:xfrm>
        </p:spPr>
        <p:txBody>
          <a:bodyPr>
            <a:noAutofit/>
          </a:bodyPr>
          <a:lstStyle>
            <a:lvl1pPr>
              <a:defRPr sz="4400">
                <a:latin typeface="Gill Sans MT" panose="020B0502020104020203" pitchFamily="34" charset="0"/>
              </a:defRPr>
            </a:lvl1pPr>
          </a:lstStyle>
          <a:p>
            <a:r>
              <a:rPr lang="en-US" dirty="0"/>
              <a:t>Click to edit Master title style</a:t>
            </a:r>
          </a:p>
        </p:txBody>
      </p:sp>
      <p:sp>
        <p:nvSpPr>
          <p:cNvPr id="3" name="Content Placeholder 2"/>
          <p:cNvSpPr>
            <a:spLocks noGrp="1"/>
          </p:cNvSpPr>
          <p:nvPr>
            <p:ph idx="1"/>
          </p:nvPr>
        </p:nvSpPr>
        <p:spPr>
          <a:xfrm>
            <a:off x="1794185" y="1433014"/>
            <a:ext cx="9713709" cy="4697423"/>
          </a:xfrm>
        </p:spPr>
        <p:txBody>
          <a:bodyPr>
            <a:normAutofit/>
          </a:bodyPr>
          <a:lstStyle>
            <a:lvl1pPr>
              <a:defRPr sz="1800"/>
            </a:lvl1pPr>
            <a:lvl2pPr>
              <a:defRPr sz="1800"/>
            </a:lvl2pPr>
            <a:lvl3pPr>
              <a:defRPr sz="18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19/05/2018</a:t>
            </a:r>
          </a:p>
        </p:txBody>
      </p:sp>
      <p:sp>
        <p:nvSpPr>
          <p:cNvPr id="5" name="Footer Placeholder 4"/>
          <p:cNvSpPr>
            <a:spLocks noGrp="1"/>
          </p:cNvSpPr>
          <p:nvPr>
            <p:ph type="ftr" sz="quarter" idx="11"/>
          </p:nvPr>
        </p:nvSpPr>
        <p:spPr/>
        <p:txBody>
          <a:bodyPr/>
          <a:lstStyle/>
          <a:p>
            <a:r>
              <a:rPr lang="en-US"/>
              <a:t>NEUROMARKETING</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315933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19/05/2018</a:t>
            </a:r>
          </a:p>
        </p:txBody>
      </p:sp>
      <p:sp>
        <p:nvSpPr>
          <p:cNvPr id="5" name="Footer Placeholder 4"/>
          <p:cNvSpPr>
            <a:spLocks noGrp="1"/>
          </p:cNvSpPr>
          <p:nvPr>
            <p:ph type="ftr" sz="quarter" idx="11"/>
          </p:nvPr>
        </p:nvSpPr>
        <p:spPr/>
        <p:txBody>
          <a:bodyPr/>
          <a:lstStyle/>
          <a:p>
            <a:r>
              <a:rPr lang="en-US"/>
              <a:t>NEUROMARKETING</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1966804902"/>
      </p:ext>
    </p:extLst>
  </p:cSld>
  <p:clrMapOvr>
    <a:masterClrMapping/>
  </p:clrMapOvr>
  <p:extLst mod="1">
    <p:ext uri="{DCECCB84-F9BA-43D5-87BE-67443E8EF086}">
      <p15:sldGuideLst xmlns=""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19/05/2018</a:t>
            </a:r>
          </a:p>
        </p:txBody>
      </p:sp>
      <p:sp>
        <p:nvSpPr>
          <p:cNvPr id="6" name="Footer Placeholder 5"/>
          <p:cNvSpPr>
            <a:spLocks noGrp="1"/>
          </p:cNvSpPr>
          <p:nvPr>
            <p:ph type="ftr" sz="quarter" idx="11"/>
          </p:nvPr>
        </p:nvSpPr>
        <p:spPr/>
        <p:txBody>
          <a:bodyPr/>
          <a:lstStyle/>
          <a:p>
            <a:r>
              <a:rPr lang="en-US"/>
              <a:t>NEUROMARKETING</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1767214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19/05/2018</a:t>
            </a:r>
          </a:p>
        </p:txBody>
      </p:sp>
      <p:sp>
        <p:nvSpPr>
          <p:cNvPr id="8" name="Footer Placeholder 7"/>
          <p:cNvSpPr>
            <a:spLocks noGrp="1"/>
          </p:cNvSpPr>
          <p:nvPr>
            <p:ph type="ftr" sz="quarter" idx="11"/>
          </p:nvPr>
        </p:nvSpPr>
        <p:spPr/>
        <p:txBody>
          <a:bodyPr/>
          <a:lstStyle/>
          <a:p>
            <a:r>
              <a:rPr lang="en-US"/>
              <a:t>NEUROMARKETING</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2381039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19/05/2018</a:t>
            </a:r>
          </a:p>
        </p:txBody>
      </p:sp>
      <p:sp>
        <p:nvSpPr>
          <p:cNvPr id="4" name="Footer Placeholder 3"/>
          <p:cNvSpPr>
            <a:spLocks noGrp="1"/>
          </p:cNvSpPr>
          <p:nvPr>
            <p:ph type="ftr" sz="quarter" idx="11"/>
          </p:nvPr>
        </p:nvSpPr>
        <p:spPr/>
        <p:txBody>
          <a:bodyPr/>
          <a:lstStyle/>
          <a:p>
            <a:r>
              <a:rPr lang="en-US"/>
              <a:t>NEUROMARKETING</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60250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19/05/2018</a:t>
            </a:r>
          </a:p>
        </p:txBody>
      </p:sp>
      <p:sp>
        <p:nvSpPr>
          <p:cNvPr id="3" name="Footer Placeholder 2"/>
          <p:cNvSpPr>
            <a:spLocks noGrp="1"/>
          </p:cNvSpPr>
          <p:nvPr>
            <p:ph type="ftr" sz="quarter" idx="11"/>
          </p:nvPr>
        </p:nvSpPr>
        <p:spPr/>
        <p:txBody>
          <a:bodyPr/>
          <a:lstStyle/>
          <a:p>
            <a:r>
              <a:rPr lang="en-US"/>
              <a:t>NEUROMARKETING</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1415280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19/05/2018</a:t>
            </a:r>
          </a:p>
        </p:txBody>
      </p:sp>
      <p:sp>
        <p:nvSpPr>
          <p:cNvPr id="6" name="Footer Placeholder 5"/>
          <p:cNvSpPr>
            <a:spLocks noGrp="1"/>
          </p:cNvSpPr>
          <p:nvPr>
            <p:ph type="ftr" sz="quarter" idx="11"/>
          </p:nvPr>
        </p:nvSpPr>
        <p:spPr/>
        <p:txBody>
          <a:bodyPr/>
          <a:lstStyle/>
          <a:p>
            <a:r>
              <a:rPr lang="en-US"/>
              <a:t>NEUROMARKETING</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2539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19/05/2018</a:t>
            </a:r>
          </a:p>
        </p:txBody>
      </p:sp>
      <p:sp>
        <p:nvSpPr>
          <p:cNvPr id="6" name="Footer Placeholder 5"/>
          <p:cNvSpPr>
            <a:spLocks noGrp="1"/>
          </p:cNvSpPr>
          <p:nvPr>
            <p:ph type="ftr" sz="quarter" idx="11"/>
          </p:nvPr>
        </p:nvSpPr>
        <p:spPr/>
        <p:txBody>
          <a:bodyPr/>
          <a:lstStyle/>
          <a:p>
            <a:r>
              <a:rPr lang="en-US"/>
              <a:t>NEUROMARKETING</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6E8318-336D-48C4-8B60-865B4BD61589}" type="slidenum">
              <a:rPr lang="en-US" smtClean="0"/>
              <a:t>‹#›</a:t>
            </a:fld>
            <a:endParaRPr lang="en-US"/>
          </a:p>
        </p:txBody>
      </p:sp>
    </p:spTree>
    <p:extLst>
      <p:ext uri="{BB962C8B-B14F-4D97-AF65-F5344CB8AC3E}">
        <p14:creationId xmlns:p14="http://schemas.microsoft.com/office/powerpoint/2010/main" val="1494797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555846" y="595945"/>
            <a:ext cx="9948766" cy="76859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555846" y="1399026"/>
            <a:ext cx="9948766" cy="462077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t>19/05/2018</a:t>
            </a: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NEUROMARKETING</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E6E8318-336D-48C4-8B60-865B4BD61589}" type="slidenum">
              <a:rPr lang="en-US" smtClean="0"/>
              <a:t>‹#›</a:t>
            </a:fld>
            <a:endParaRPr lang="en-US"/>
          </a:p>
        </p:txBody>
      </p:sp>
      <p:pic>
        <p:nvPicPr>
          <p:cNvPr id="36" name="Picture 35">
            <a:extLst>
              <a:ext uri="{FF2B5EF4-FFF2-40B4-BE49-F238E27FC236}">
                <a16:creationId xmlns="" xmlns:a16="http://schemas.microsoft.com/office/drawing/2014/main" id="{BB83222B-6AFE-433C-A69F-9E9EEA4CCF09}"/>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1218460" y="-2415"/>
            <a:ext cx="973540" cy="790197"/>
          </a:xfrm>
          <a:prstGeom prst="rect">
            <a:avLst/>
          </a:prstGeom>
          <a:ln>
            <a:noFill/>
          </a:ln>
          <a:effectLst>
            <a:softEdge rad="112500"/>
          </a:effectLst>
        </p:spPr>
      </p:pic>
    </p:spTree>
    <p:extLst>
      <p:ext uri="{BB962C8B-B14F-4D97-AF65-F5344CB8AC3E}">
        <p14:creationId xmlns:p14="http://schemas.microsoft.com/office/powerpoint/2010/main" val="250212944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Lst>
  <p:hf hdr="0" ftr="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2215EF-0EE0-4C79-9485-463DDD478E65}"/>
              </a:ext>
            </a:extLst>
          </p:cNvPr>
          <p:cNvSpPr>
            <a:spLocks noGrp="1"/>
          </p:cNvSpPr>
          <p:nvPr>
            <p:ph type="ctrTitle"/>
          </p:nvPr>
        </p:nvSpPr>
        <p:spPr/>
        <p:txBody>
          <a:bodyPr/>
          <a:lstStyle/>
          <a:p>
            <a:endParaRPr lang="en-US"/>
          </a:p>
        </p:txBody>
      </p:sp>
      <p:sp>
        <p:nvSpPr>
          <p:cNvPr id="3" name="Subtitle 2">
            <a:extLst>
              <a:ext uri="{FF2B5EF4-FFF2-40B4-BE49-F238E27FC236}">
                <a16:creationId xmlns="" xmlns:a16="http://schemas.microsoft.com/office/drawing/2014/main" id="{42DCC2DF-400F-41A2-B084-DA33326840CB}"/>
              </a:ext>
            </a:extLst>
          </p:cNvPr>
          <p:cNvSpPr>
            <a:spLocks noGrp="1"/>
          </p:cNvSpPr>
          <p:nvPr>
            <p:ph type="subTitle" idx="1"/>
          </p:nvPr>
        </p:nvSpPr>
        <p:spPr/>
        <p:txBody>
          <a:bodyPr/>
          <a:lstStyle/>
          <a:p>
            <a:endParaRPr lang="en-US"/>
          </a:p>
        </p:txBody>
      </p:sp>
      <p:sp>
        <p:nvSpPr>
          <p:cNvPr id="8" name="Title 1">
            <a:extLst>
              <a:ext uri="{FF2B5EF4-FFF2-40B4-BE49-F238E27FC236}">
                <a16:creationId xmlns="" xmlns:a16="http://schemas.microsoft.com/office/drawing/2014/main" id="{727A7E1B-6A8E-46AD-AB1D-3A3E157A1EB1}"/>
              </a:ext>
            </a:extLst>
          </p:cNvPr>
          <p:cNvSpPr txBox="1">
            <a:spLocks/>
          </p:cNvSpPr>
          <p:nvPr/>
        </p:nvSpPr>
        <p:spPr>
          <a:xfrm>
            <a:off x="1" y="-1"/>
            <a:ext cx="6253315" cy="6858001"/>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6600" dirty="0" smtClean="0">
                <a:effectLst>
                  <a:glow rad="228600">
                    <a:schemeClr val="accent1">
                      <a:satMod val="175000"/>
                      <a:alpha val="40000"/>
                    </a:schemeClr>
                  </a:glow>
                  <a:outerShdw blurRad="50800" dist="38100" dir="13500000" algn="br" rotWithShape="0">
                    <a:prstClr val="black">
                      <a:alpha val="40000"/>
                    </a:prstClr>
                  </a:outerShdw>
                  <a:reflection blurRad="6350" stA="55000" endA="300" endPos="45500" dir="5400000" sy="-100000" algn="bl" rotWithShape="0"/>
                </a:effectLst>
              </a:rPr>
              <a:t>An Assessment   of Job Satisfaction</a:t>
            </a:r>
            <a:endParaRPr lang="en-US" sz="6600" dirty="0">
              <a:effectLst>
                <a:glow rad="228600">
                  <a:schemeClr val="accent1">
                    <a:satMod val="175000"/>
                    <a:alpha val="40000"/>
                  </a:schemeClr>
                </a:glow>
                <a:outerShdw blurRad="50800" dist="38100" dir="13500000" algn="br" rotWithShape="0">
                  <a:prstClr val="black">
                    <a:alpha val="40000"/>
                  </a:prstClr>
                </a:outerShdw>
                <a:reflection blurRad="6350" stA="55000" endA="300" endPos="45500" dir="5400000" sy="-100000" algn="bl" rotWithShape="0"/>
              </a:effectLst>
            </a:endParaRPr>
          </a:p>
        </p:txBody>
      </p:sp>
      <p:pic>
        <p:nvPicPr>
          <p:cNvPr id="2058" name="Picture 10" descr="Related image">
            <a:extLst>
              <a:ext uri="{FF2B5EF4-FFF2-40B4-BE49-F238E27FC236}">
                <a16:creationId xmlns="" xmlns:a16="http://schemas.microsoft.com/office/drawing/2014/main" id="{82B1813E-2BA1-4214-B0B0-BDECC36BE2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3316" y="0"/>
            <a:ext cx="5938684"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a:extLst>
              <a:ext uri="{FF2B5EF4-FFF2-40B4-BE49-F238E27FC236}">
                <a16:creationId xmlns="" xmlns:a16="http://schemas.microsoft.com/office/drawing/2014/main" id="{349FE6BD-EAAD-4BC1-B706-6D8AB2FECFD3}"/>
              </a:ext>
            </a:extLst>
          </p:cNvPr>
          <p:cNvSpPr txBox="1">
            <a:spLocks/>
          </p:cNvSpPr>
          <p:nvPr/>
        </p:nvSpPr>
        <p:spPr>
          <a:xfrm>
            <a:off x="7258767" y="4549328"/>
            <a:ext cx="1963891" cy="456102"/>
          </a:xfrm>
          <a:prstGeom prst="rect">
            <a:avLst/>
          </a:prstGeom>
          <a:noFill/>
          <a:ln>
            <a:noFill/>
          </a:ln>
        </p:spPr>
        <p:style>
          <a:lnRef idx="0">
            <a:scrgbClr r="0" g="0" b="0"/>
          </a:lnRef>
          <a:fillRef idx="0">
            <a:scrgbClr r="0" g="0" b="0"/>
          </a:fillRef>
          <a:effectRef idx="0">
            <a:scrgbClr r="0" g="0" b="0"/>
          </a:effectRef>
          <a:fontRef idx="minor">
            <a:schemeClr val="accent3"/>
          </a:fontRef>
        </p:style>
        <p:txBody>
          <a:bodyPr vert="horz" lIns="91440" tIns="45720" rIns="91440" bIns="45720" rtlCol="0" anchor="ctr">
            <a:normAutofit fontScale="40000" lnSpcReduction="20000"/>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b="1" i="1" dirty="0">
                <a:ln w="6600">
                  <a:solidFill>
                    <a:schemeClr val="accent2"/>
                  </a:solidFill>
                  <a:prstDash val="solid"/>
                </a:ln>
                <a:solidFill>
                  <a:schemeClr val="accent2">
                    <a:lumMod val="20000"/>
                    <a:lumOff val="80000"/>
                  </a:schemeClr>
                </a:solidFill>
                <a:effectLst>
                  <a:outerShdw blurRad="38100" dist="38100" dir="2700000" algn="tl">
                    <a:srgbClr val="000000">
                      <a:alpha val="43137"/>
                    </a:srgbClr>
                  </a:outerShdw>
                </a:effectLst>
                <a:latin typeface="Gill Sans MT" panose="020B0502020104020203" pitchFamily="34" charset="0"/>
              </a:rPr>
              <a:t>Job Satisfaction</a:t>
            </a:r>
          </a:p>
        </p:txBody>
      </p:sp>
    </p:spTree>
    <p:extLst>
      <p:ext uri="{BB962C8B-B14F-4D97-AF65-F5344CB8AC3E}">
        <p14:creationId xmlns:p14="http://schemas.microsoft.com/office/powerpoint/2010/main" val="1343641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8DA62A-F3C8-4828-80F1-1B71D3C12AF2}"/>
              </a:ext>
            </a:extLst>
          </p:cNvPr>
          <p:cNvSpPr>
            <a:spLocks noGrp="1"/>
          </p:cNvSpPr>
          <p:nvPr>
            <p:ph type="title"/>
          </p:nvPr>
        </p:nvSpPr>
        <p:spPr>
          <a:xfrm>
            <a:off x="1806712" y="635268"/>
            <a:ext cx="9525687" cy="835324"/>
          </a:xfrm>
        </p:spPr>
        <p:txBody>
          <a:bodyPr/>
          <a:lstStyle/>
          <a:p>
            <a:r>
              <a:rPr lang="en-US" dirty="0"/>
              <a:t>Findings</a:t>
            </a:r>
          </a:p>
        </p:txBody>
      </p:sp>
      <p:sp>
        <p:nvSpPr>
          <p:cNvPr id="3" name="Content Placeholder 2">
            <a:extLst>
              <a:ext uri="{FF2B5EF4-FFF2-40B4-BE49-F238E27FC236}">
                <a16:creationId xmlns="" xmlns:a16="http://schemas.microsoft.com/office/drawing/2014/main" id="{FAC1734F-7607-435E-A4FC-4E7A7D00E2FD}"/>
              </a:ext>
            </a:extLst>
          </p:cNvPr>
          <p:cNvSpPr>
            <a:spLocks noGrp="1"/>
          </p:cNvSpPr>
          <p:nvPr>
            <p:ph idx="1"/>
          </p:nvPr>
        </p:nvSpPr>
        <p:spPr/>
        <p:txBody>
          <a:bodyPr/>
          <a:lstStyle/>
          <a:p>
            <a:pPr marL="0" indent="0">
              <a:buNone/>
            </a:pPr>
            <a:r>
              <a:rPr lang="en-US" sz="1600" i="1" dirty="0" smtClean="0"/>
              <a:t>Graph </a:t>
            </a:r>
            <a:r>
              <a:rPr lang="en-US" sz="1600" i="1" dirty="0"/>
              <a:t>1:</a:t>
            </a:r>
            <a:endParaRPr lang="en-US" i="1" dirty="0"/>
          </a:p>
        </p:txBody>
      </p:sp>
      <p:sp>
        <p:nvSpPr>
          <p:cNvPr id="4" name="Date Placeholder 3">
            <a:extLst>
              <a:ext uri="{FF2B5EF4-FFF2-40B4-BE49-F238E27FC236}">
                <a16:creationId xmlns="" xmlns:a16="http://schemas.microsoft.com/office/drawing/2014/main" id="{CDFB50C1-1AD3-4765-982F-2A88FF07D6AA}"/>
              </a:ext>
            </a:extLst>
          </p:cNvPr>
          <p:cNvSpPr>
            <a:spLocks noGrp="1"/>
          </p:cNvSpPr>
          <p:nvPr>
            <p:ph type="dt" sz="half" idx="10"/>
          </p:nvPr>
        </p:nvSpPr>
        <p:spPr/>
        <p:txBody>
          <a:bodyPr/>
          <a:lstStyle/>
          <a:p>
            <a:r>
              <a:rPr lang="en-US"/>
              <a:t>19/05/2018</a:t>
            </a:r>
          </a:p>
        </p:txBody>
      </p:sp>
      <p:sp>
        <p:nvSpPr>
          <p:cNvPr id="5" name="Slide Number Placeholder 4">
            <a:extLst>
              <a:ext uri="{FF2B5EF4-FFF2-40B4-BE49-F238E27FC236}">
                <a16:creationId xmlns="" xmlns:a16="http://schemas.microsoft.com/office/drawing/2014/main" id="{6B070B69-09DA-4F6C-9AAE-6A913E465F30}"/>
              </a:ext>
            </a:extLst>
          </p:cNvPr>
          <p:cNvSpPr>
            <a:spLocks noGrp="1"/>
          </p:cNvSpPr>
          <p:nvPr>
            <p:ph type="sldNum" sz="quarter" idx="12"/>
          </p:nvPr>
        </p:nvSpPr>
        <p:spPr/>
        <p:txBody>
          <a:bodyPr/>
          <a:lstStyle/>
          <a:p>
            <a:fld id="{2E6E8318-336D-48C4-8B60-865B4BD61589}" type="slidenum">
              <a:rPr lang="en-US" smtClean="0"/>
              <a:t>10</a:t>
            </a:fld>
            <a:endParaRPr lang="en-US"/>
          </a:p>
        </p:txBody>
      </p:sp>
      <p:graphicFrame>
        <p:nvGraphicFramePr>
          <p:cNvPr id="6" name="Chart 5">
            <a:extLst>
              <a:ext uri="{FF2B5EF4-FFF2-40B4-BE49-F238E27FC236}">
                <a16:creationId xmlns="" xmlns:a16="http://schemas.microsoft.com/office/drawing/2014/main" id="{ED2AA17A-8F4E-4D38-A0D9-D00EC75797ED}"/>
              </a:ext>
            </a:extLst>
          </p:cNvPr>
          <p:cNvGraphicFramePr/>
          <p:nvPr>
            <p:extLst>
              <p:ext uri="{D42A27DB-BD31-4B8C-83A1-F6EECF244321}">
                <p14:modId xmlns:p14="http://schemas.microsoft.com/office/powerpoint/2010/main" val="2658315324"/>
              </p:ext>
            </p:extLst>
          </p:nvPr>
        </p:nvGraphicFramePr>
        <p:xfrm>
          <a:off x="2029274" y="2251612"/>
          <a:ext cx="9055509" cy="38788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74921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8DA62A-F3C8-4828-80F1-1B71D3C12AF2}"/>
              </a:ext>
            </a:extLst>
          </p:cNvPr>
          <p:cNvSpPr>
            <a:spLocks noGrp="1"/>
          </p:cNvSpPr>
          <p:nvPr>
            <p:ph type="title"/>
          </p:nvPr>
        </p:nvSpPr>
        <p:spPr/>
        <p:txBody>
          <a:bodyPr/>
          <a:lstStyle/>
          <a:p>
            <a:r>
              <a:rPr lang="en-US" dirty="0"/>
              <a:t>Findings</a:t>
            </a:r>
          </a:p>
        </p:txBody>
      </p:sp>
      <p:sp>
        <p:nvSpPr>
          <p:cNvPr id="3" name="Content Placeholder 2">
            <a:extLst>
              <a:ext uri="{FF2B5EF4-FFF2-40B4-BE49-F238E27FC236}">
                <a16:creationId xmlns="" xmlns:a16="http://schemas.microsoft.com/office/drawing/2014/main" id="{FAC1734F-7607-435E-A4FC-4E7A7D00E2FD}"/>
              </a:ext>
            </a:extLst>
          </p:cNvPr>
          <p:cNvSpPr>
            <a:spLocks noGrp="1"/>
          </p:cNvSpPr>
          <p:nvPr>
            <p:ph idx="1"/>
          </p:nvPr>
        </p:nvSpPr>
        <p:spPr>
          <a:xfrm>
            <a:off x="1794186" y="1433014"/>
            <a:ext cx="5509976" cy="4697423"/>
          </a:xfrm>
        </p:spPr>
        <p:txBody>
          <a:bodyPr/>
          <a:lstStyle/>
          <a:p>
            <a:pPr>
              <a:buFont typeface="Wingdings" panose="05000000000000000000" pitchFamily="2" charset="2"/>
              <a:buChar char="§"/>
            </a:pPr>
            <a:r>
              <a:rPr lang="en-US" b="1" i="1" dirty="0" smtClean="0">
                <a:ln/>
                <a:solidFill>
                  <a:schemeClr val="accent3"/>
                </a:solidFill>
              </a:rPr>
              <a:t>Leadership </a:t>
            </a:r>
            <a:r>
              <a:rPr lang="en-US" b="1" i="1" dirty="0">
                <a:ln/>
                <a:solidFill>
                  <a:schemeClr val="accent3"/>
                </a:solidFill>
              </a:rPr>
              <a:t>– </a:t>
            </a:r>
            <a:r>
              <a:rPr lang="en-US" dirty="0">
                <a:ln/>
                <a:solidFill>
                  <a:schemeClr val="accent3"/>
                </a:solidFill>
              </a:rPr>
              <a:t>Managers are </a:t>
            </a:r>
            <a:r>
              <a:rPr lang="en-US" dirty="0" smtClean="0">
                <a:ln/>
                <a:solidFill>
                  <a:schemeClr val="accent3"/>
                </a:solidFill>
              </a:rPr>
              <a:t>scored more on</a:t>
            </a:r>
            <a:r>
              <a:rPr lang="en-US" dirty="0" smtClean="0">
                <a:ln/>
                <a:solidFill>
                  <a:schemeClr val="accent3"/>
                </a:solidFill>
              </a:rPr>
              <a:t> suggestions </a:t>
            </a:r>
            <a:r>
              <a:rPr lang="en-US" dirty="0">
                <a:ln/>
                <a:solidFill>
                  <a:schemeClr val="accent3"/>
                </a:solidFill>
              </a:rPr>
              <a:t>and decision making</a:t>
            </a:r>
            <a:endParaRPr lang="en-US" b="1" i="1" dirty="0">
              <a:ln/>
              <a:solidFill>
                <a:schemeClr val="accent3"/>
              </a:solidFill>
            </a:endParaRPr>
          </a:p>
          <a:p>
            <a:pPr>
              <a:buFont typeface="Wingdings" panose="05000000000000000000" pitchFamily="2" charset="2"/>
              <a:buChar char="§"/>
            </a:pPr>
            <a:r>
              <a:rPr lang="en-US" b="1" i="1" dirty="0">
                <a:ln/>
                <a:solidFill>
                  <a:schemeClr val="accent3"/>
                </a:solidFill>
              </a:rPr>
              <a:t>Recognition – </a:t>
            </a:r>
            <a:r>
              <a:rPr lang="en-US" dirty="0">
                <a:ln/>
                <a:solidFill>
                  <a:schemeClr val="accent3"/>
                </a:solidFill>
              </a:rPr>
              <a:t>Managers </a:t>
            </a:r>
            <a:r>
              <a:rPr lang="en-US" dirty="0" smtClean="0">
                <a:ln/>
                <a:solidFill>
                  <a:schemeClr val="accent3"/>
                </a:solidFill>
              </a:rPr>
              <a:t>feel</a:t>
            </a:r>
            <a:r>
              <a:rPr lang="en-US" dirty="0" smtClean="0">
                <a:ln/>
                <a:solidFill>
                  <a:schemeClr val="accent3"/>
                </a:solidFill>
              </a:rPr>
              <a:t> most valued</a:t>
            </a:r>
            <a:endParaRPr lang="en-US" b="1" i="1" dirty="0">
              <a:ln/>
              <a:solidFill>
                <a:schemeClr val="accent3"/>
              </a:solidFill>
            </a:endParaRPr>
          </a:p>
          <a:p>
            <a:pPr>
              <a:buFont typeface="Wingdings" panose="05000000000000000000" pitchFamily="2" charset="2"/>
              <a:buChar char="§"/>
            </a:pPr>
            <a:r>
              <a:rPr lang="en-US" b="1" i="1" dirty="0">
                <a:ln/>
                <a:solidFill>
                  <a:schemeClr val="accent3"/>
                </a:solidFill>
              </a:rPr>
              <a:t>Motivation – </a:t>
            </a:r>
            <a:r>
              <a:rPr lang="en-US" dirty="0">
                <a:ln/>
                <a:solidFill>
                  <a:schemeClr val="accent3"/>
                </a:solidFill>
              </a:rPr>
              <a:t>Senior Consultants are better rewarded for their accomplishments</a:t>
            </a:r>
            <a:endParaRPr lang="en-US" b="1" i="1" dirty="0">
              <a:ln/>
              <a:solidFill>
                <a:schemeClr val="accent3"/>
              </a:solidFill>
            </a:endParaRPr>
          </a:p>
          <a:p>
            <a:pPr>
              <a:buFont typeface="Wingdings" panose="05000000000000000000" pitchFamily="2" charset="2"/>
              <a:buChar char="§"/>
            </a:pPr>
            <a:r>
              <a:rPr lang="en-US" b="1" i="1" dirty="0">
                <a:ln/>
                <a:solidFill>
                  <a:schemeClr val="accent3"/>
                </a:solidFill>
              </a:rPr>
              <a:t>Creativity &amp; Personal Fulfilment – </a:t>
            </a:r>
            <a:r>
              <a:rPr lang="en-US" dirty="0">
                <a:ln/>
                <a:solidFill>
                  <a:schemeClr val="accent3"/>
                </a:solidFill>
              </a:rPr>
              <a:t>Senior Consultants feel more free to express their views and come up with new ideas</a:t>
            </a:r>
            <a:endParaRPr lang="en-US" b="1" i="1" dirty="0">
              <a:ln/>
              <a:solidFill>
                <a:schemeClr val="accent3"/>
              </a:solidFill>
            </a:endParaRPr>
          </a:p>
          <a:p>
            <a:pPr>
              <a:buFont typeface="Wingdings" panose="05000000000000000000" pitchFamily="2" charset="2"/>
              <a:buChar char="§"/>
            </a:pPr>
            <a:r>
              <a:rPr lang="en-US" b="1" i="1" dirty="0">
                <a:ln/>
                <a:solidFill>
                  <a:schemeClr val="accent3"/>
                </a:solidFill>
              </a:rPr>
              <a:t>Communication – </a:t>
            </a:r>
            <a:r>
              <a:rPr lang="en-US" dirty="0">
                <a:ln/>
                <a:solidFill>
                  <a:schemeClr val="accent3"/>
                </a:solidFill>
              </a:rPr>
              <a:t>Information transparency and goals are clearly communicated to the senior consultants</a:t>
            </a:r>
            <a:endParaRPr lang="en-US" b="1" i="1" dirty="0">
              <a:ln/>
              <a:solidFill>
                <a:schemeClr val="accent3"/>
              </a:solidFill>
            </a:endParaRPr>
          </a:p>
          <a:p>
            <a:pPr>
              <a:buFont typeface="Wingdings" panose="05000000000000000000" pitchFamily="2" charset="2"/>
              <a:buChar char="§"/>
            </a:pPr>
            <a:r>
              <a:rPr lang="en-US" b="1" i="1" dirty="0">
                <a:ln/>
                <a:solidFill>
                  <a:schemeClr val="accent3"/>
                </a:solidFill>
              </a:rPr>
              <a:t>Objectivity – </a:t>
            </a:r>
            <a:r>
              <a:rPr lang="en-US" dirty="0">
                <a:ln/>
                <a:solidFill>
                  <a:schemeClr val="accent3"/>
                </a:solidFill>
              </a:rPr>
              <a:t>Job requirements and tasks are well specified to the senior consultants</a:t>
            </a:r>
          </a:p>
          <a:p>
            <a:pPr marL="0" indent="0">
              <a:buNone/>
            </a:pPr>
            <a:endParaRPr lang="en-US" i="1" dirty="0"/>
          </a:p>
        </p:txBody>
      </p:sp>
      <p:sp>
        <p:nvSpPr>
          <p:cNvPr id="4" name="Date Placeholder 3">
            <a:extLst>
              <a:ext uri="{FF2B5EF4-FFF2-40B4-BE49-F238E27FC236}">
                <a16:creationId xmlns="" xmlns:a16="http://schemas.microsoft.com/office/drawing/2014/main" id="{CDFB50C1-1AD3-4765-982F-2A88FF07D6AA}"/>
              </a:ext>
            </a:extLst>
          </p:cNvPr>
          <p:cNvSpPr>
            <a:spLocks noGrp="1"/>
          </p:cNvSpPr>
          <p:nvPr>
            <p:ph type="dt" sz="half" idx="10"/>
          </p:nvPr>
        </p:nvSpPr>
        <p:spPr/>
        <p:txBody>
          <a:bodyPr/>
          <a:lstStyle/>
          <a:p>
            <a:r>
              <a:rPr lang="en-US"/>
              <a:t>19/05/2018</a:t>
            </a:r>
          </a:p>
        </p:txBody>
      </p:sp>
      <p:sp>
        <p:nvSpPr>
          <p:cNvPr id="5" name="Slide Number Placeholder 4">
            <a:extLst>
              <a:ext uri="{FF2B5EF4-FFF2-40B4-BE49-F238E27FC236}">
                <a16:creationId xmlns="" xmlns:a16="http://schemas.microsoft.com/office/drawing/2014/main" id="{6B070B69-09DA-4F6C-9AAE-6A913E465F30}"/>
              </a:ext>
            </a:extLst>
          </p:cNvPr>
          <p:cNvSpPr>
            <a:spLocks noGrp="1"/>
          </p:cNvSpPr>
          <p:nvPr>
            <p:ph type="sldNum" sz="quarter" idx="12"/>
          </p:nvPr>
        </p:nvSpPr>
        <p:spPr/>
        <p:txBody>
          <a:bodyPr/>
          <a:lstStyle/>
          <a:p>
            <a:fld id="{2E6E8318-336D-48C4-8B60-865B4BD61589}" type="slidenum">
              <a:rPr lang="en-US" smtClean="0"/>
              <a:t>11</a:t>
            </a:fld>
            <a:endParaRPr lang="en-US"/>
          </a:p>
        </p:txBody>
      </p:sp>
      <p:graphicFrame>
        <p:nvGraphicFramePr>
          <p:cNvPr id="6" name="Chart 5">
            <a:extLst>
              <a:ext uri="{FF2B5EF4-FFF2-40B4-BE49-F238E27FC236}">
                <a16:creationId xmlns="" xmlns:a16="http://schemas.microsoft.com/office/drawing/2014/main" id="{ED2AA17A-8F4E-4D38-A0D9-D00EC75797ED}"/>
              </a:ext>
            </a:extLst>
          </p:cNvPr>
          <p:cNvGraphicFramePr/>
          <p:nvPr>
            <p:extLst>
              <p:ext uri="{D42A27DB-BD31-4B8C-83A1-F6EECF244321}">
                <p14:modId xmlns:p14="http://schemas.microsoft.com/office/powerpoint/2010/main" val="783151922"/>
              </p:ext>
            </p:extLst>
          </p:nvPr>
        </p:nvGraphicFramePr>
        <p:xfrm>
          <a:off x="7304165" y="2131117"/>
          <a:ext cx="4203730" cy="33012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94503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8DA62A-F3C8-4828-80F1-1B71D3C12AF2}"/>
              </a:ext>
            </a:extLst>
          </p:cNvPr>
          <p:cNvSpPr>
            <a:spLocks noGrp="1"/>
          </p:cNvSpPr>
          <p:nvPr>
            <p:ph type="title"/>
          </p:nvPr>
        </p:nvSpPr>
        <p:spPr/>
        <p:txBody>
          <a:bodyPr/>
          <a:lstStyle/>
          <a:p>
            <a:r>
              <a:rPr lang="en-US" dirty="0"/>
              <a:t>Findings</a:t>
            </a:r>
          </a:p>
        </p:txBody>
      </p:sp>
      <p:sp>
        <p:nvSpPr>
          <p:cNvPr id="3" name="Content Placeholder 2">
            <a:extLst>
              <a:ext uri="{FF2B5EF4-FFF2-40B4-BE49-F238E27FC236}">
                <a16:creationId xmlns="" xmlns:a16="http://schemas.microsoft.com/office/drawing/2014/main" id="{FAC1734F-7607-435E-A4FC-4E7A7D00E2FD}"/>
              </a:ext>
            </a:extLst>
          </p:cNvPr>
          <p:cNvSpPr>
            <a:spLocks noGrp="1"/>
          </p:cNvSpPr>
          <p:nvPr>
            <p:ph idx="1"/>
          </p:nvPr>
        </p:nvSpPr>
        <p:spPr/>
        <p:txBody>
          <a:bodyPr/>
          <a:lstStyle/>
          <a:p>
            <a:pPr marL="0" indent="0">
              <a:buNone/>
            </a:pPr>
            <a:r>
              <a:rPr lang="en-US" sz="1600" i="1" dirty="0" smtClean="0"/>
              <a:t>Graph </a:t>
            </a:r>
            <a:r>
              <a:rPr lang="en-US" sz="1600" i="1" dirty="0"/>
              <a:t>2:</a:t>
            </a:r>
            <a:endParaRPr lang="en-US" i="1" dirty="0"/>
          </a:p>
        </p:txBody>
      </p:sp>
      <p:sp>
        <p:nvSpPr>
          <p:cNvPr id="4" name="Date Placeholder 3">
            <a:extLst>
              <a:ext uri="{FF2B5EF4-FFF2-40B4-BE49-F238E27FC236}">
                <a16:creationId xmlns="" xmlns:a16="http://schemas.microsoft.com/office/drawing/2014/main" id="{CDFB50C1-1AD3-4765-982F-2A88FF07D6AA}"/>
              </a:ext>
            </a:extLst>
          </p:cNvPr>
          <p:cNvSpPr>
            <a:spLocks noGrp="1"/>
          </p:cNvSpPr>
          <p:nvPr>
            <p:ph type="dt" sz="half" idx="10"/>
          </p:nvPr>
        </p:nvSpPr>
        <p:spPr/>
        <p:txBody>
          <a:bodyPr/>
          <a:lstStyle/>
          <a:p>
            <a:r>
              <a:rPr lang="en-US"/>
              <a:t>19/05/2018</a:t>
            </a:r>
          </a:p>
        </p:txBody>
      </p:sp>
      <p:sp>
        <p:nvSpPr>
          <p:cNvPr id="5" name="Slide Number Placeholder 4">
            <a:extLst>
              <a:ext uri="{FF2B5EF4-FFF2-40B4-BE49-F238E27FC236}">
                <a16:creationId xmlns="" xmlns:a16="http://schemas.microsoft.com/office/drawing/2014/main" id="{6B070B69-09DA-4F6C-9AAE-6A913E465F30}"/>
              </a:ext>
            </a:extLst>
          </p:cNvPr>
          <p:cNvSpPr>
            <a:spLocks noGrp="1"/>
          </p:cNvSpPr>
          <p:nvPr>
            <p:ph type="sldNum" sz="quarter" idx="12"/>
          </p:nvPr>
        </p:nvSpPr>
        <p:spPr/>
        <p:txBody>
          <a:bodyPr/>
          <a:lstStyle/>
          <a:p>
            <a:fld id="{2E6E8318-336D-48C4-8B60-865B4BD61589}" type="slidenum">
              <a:rPr lang="en-US" smtClean="0"/>
              <a:t>12</a:t>
            </a:fld>
            <a:endParaRPr lang="en-US"/>
          </a:p>
        </p:txBody>
      </p:sp>
      <p:graphicFrame>
        <p:nvGraphicFramePr>
          <p:cNvPr id="7" name="Chart 6">
            <a:extLst>
              <a:ext uri="{FF2B5EF4-FFF2-40B4-BE49-F238E27FC236}">
                <a16:creationId xmlns="" xmlns:a16="http://schemas.microsoft.com/office/drawing/2014/main" id="{A1F680C1-5891-436C-B071-CB6FA0E28C9A}"/>
              </a:ext>
            </a:extLst>
          </p:cNvPr>
          <p:cNvGraphicFramePr/>
          <p:nvPr>
            <p:extLst>
              <p:ext uri="{D42A27DB-BD31-4B8C-83A1-F6EECF244321}">
                <p14:modId xmlns:p14="http://schemas.microsoft.com/office/powerpoint/2010/main" val="3683478662"/>
              </p:ext>
            </p:extLst>
          </p:nvPr>
        </p:nvGraphicFramePr>
        <p:xfrm>
          <a:off x="2029273" y="2251612"/>
          <a:ext cx="9017269" cy="38788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07053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8DA62A-F3C8-4828-80F1-1B71D3C12AF2}"/>
              </a:ext>
            </a:extLst>
          </p:cNvPr>
          <p:cNvSpPr>
            <a:spLocks noGrp="1"/>
          </p:cNvSpPr>
          <p:nvPr>
            <p:ph type="title"/>
          </p:nvPr>
        </p:nvSpPr>
        <p:spPr/>
        <p:txBody>
          <a:bodyPr/>
          <a:lstStyle/>
          <a:p>
            <a:r>
              <a:rPr lang="en-US" dirty="0"/>
              <a:t>Findings</a:t>
            </a:r>
          </a:p>
        </p:txBody>
      </p:sp>
      <p:sp>
        <p:nvSpPr>
          <p:cNvPr id="4" name="Date Placeholder 3">
            <a:extLst>
              <a:ext uri="{FF2B5EF4-FFF2-40B4-BE49-F238E27FC236}">
                <a16:creationId xmlns="" xmlns:a16="http://schemas.microsoft.com/office/drawing/2014/main" id="{CDFB50C1-1AD3-4765-982F-2A88FF07D6AA}"/>
              </a:ext>
            </a:extLst>
          </p:cNvPr>
          <p:cNvSpPr>
            <a:spLocks noGrp="1"/>
          </p:cNvSpPr>
          <p:nvPr>
            <p:ph type="dt" sz="half" idx="10"/>
          </p:nvPr>
        </p:nvSpPr>
        <p:spPr/>
        <p:txBody>
          <a:bodyPr/>
          <a:lstStyle/>
          <a:p>
            <a:r>
              <a:rPr lang="en-US"/>
              <a:t>19/05/2018</a:t>
            </a:r>
          </a:p>
        </p:txBody>
      </p:sp>
      <p:sp>
        <p:nvSpPr>
          <p:cNvPr id="5" name="Slide Number Placeholder 4">
            <a:extLst>
              <a:ext uri="{FF2B5EF4-FFF2-40B4-BE49-F238E27FC236}">
                <a16:creationId xmlns="" xmlns:a16="http://schemas.microsoft.com/office/drawing/2014/main" id="{6B070B69-09DA-4F6C-9AAE-6A913E465F30}"/>
              </a:ext>
            </a:extLst>
          </p:cNvPr>
          <p:cNvSpPr>
            <a:spLocks noGrp="1"/>
          </p:cNvSpPr>
          <p:nvPr>
            <p:ph type="sldNum" sz="quarter" idx="12"/>
          </p:nvPr>
        </p:nvSpPr>
        <p:spPr/>
        <p:txBody>
          <a:bodyPr/>
          <a:lstStyle/>
          <a:p>
            <a:fld id="{2E6E8318-336D-48C4-8B60-865B4BD61589}" type="slidenum">
              <a:rPr lang="en-US" smtClean="0"/>
              <a:t>13</a:t>
            </a:fld>
            <a:endParaRPr lang="en-US"/>
          </a:p>
        </p:txBody>
      </p:sp>
      <p:graphicFrame>
        <p:nvGraphicFramePr>
          <p:cNvPr id="7" name="Chart 6">
            <a:extLst>
              <a:ext uri="{FF2B5EF4-FFF2-40B4-BE49-F238E27FC236}">
                <a16:creationId xmlns="" xmlns:a16="http://schemas.microsoft.com/office/drawing/2014/main" id="{A1F680C1-5891-436C-B071-CB6FA0E28C9A}"/>
              </a:ext>
            </a:extLst>
          </p:cNvPr>
          <p:cNvGraphicFramePr/>
          <p:nvPr>
            <p:extLst>
              <p:ext uri="{D42A27DB-BD31-4B8C-83A1-F6EECF244321}">
                <p14:modId xmlns:p14="http://schemas.microsoft.com/office/powerpoint/2010/main" val="2490361643"/>
              </p:ext>
            </p:extLst>
          </p:nvPr>
        </p:nvGraphicFramePr>
        <p:xfrm>
          <a:off x="8166899" y="2277390"/>
          <a:ext cx="3340996" cy="3008670"/>
        </p:xfrm>
        <a:graphic>
          <a:graphicData uri="http://schemas.openxmlformats.org/drawingml/2006/chart">
            <c:chart xmlns:c="http://schemas.openxmlformats.org/drawingml/2006/chart" xmlns:r="http://schemas.openxmlformats.org/officeDocument/2006/relationships" r:id="rId2"/>
          </a:graphicData>
        </a:graphic>
      </p:graphicFrame>
      <p:sp>
        <p:nvSpPr>
          <p:cNvPr id="10" name="Content Placeholder 2">
            <a:extLst>
              <a:ext uri="{FF2B5EF4-FFF2-40B4-BE49-F238E27FC236}">
                <a16:creationId xmlns="" xmlns:a16="http://schemas.microsoft.com/office/drawing/2014/main" id="{42BB3DA9-7D3F-4FE9-869D-DD6F4A52F17C}"/>
              </a:ext>
            </a:extLst>
          </p:cNvPr>
          <p:cNvSpPr>
            <a:spLocks noGrp="1"/>
          </p:cNvSpPr>
          <p:nvPr>
            <p:ph idx="1"/>
          </p:nvPr>
        </p:nvSpPr>
        <p:spPr>
          <a:xfrm>
            <a:off x="1794185" y="1433014"/>
            <a:ext cx="6372713" cy="4697423"/>
          </a:xfrm>
        </p:spPr>
        <p:txBody>
          <a:bodyPr>
            <a:normAutofit fontScale="92500" lnSpcReduction="10000"/>
          </a:bodyPr>
          <a:lstStyle/>
          <a:p>
            <a:pPr>
              <a:buFont typeface="Wingdings" panose="05000000000000000000" pitchFamily="2" charset="2"/>
              <a:buChar char="§"/>
            </a:pPr>
            <a:r>
              <a:rPr lang="en-US" b="1" i="1" dirty="0" smtClean="0">
                <a:ln/>
                <a:solidFill>
                  <a:schemeClr val="accent3"/>
                </a:solidFill>
              </a:rPr>
              <a:t>Self </a:t>
            </a:r>
            <a:r>
              <a:rPr lang="en-US" b="1" i="1" dirty="0">
                <a:ln/>
                <a:solidFill>
                  <a:schemeClr val="accent3"/>
                </a:solidFill>
              </a:rPr>
              <a:t>Perception – </a:t>
            </a:r>
            <a:r>
              <a:rPr lang="en-US" dirty="0">
                <a:ln/>
                <a:solidFill>
                  <a:schemeClr val="accent3"/>
                </a:solidFill>
              </a:rPr>
              <a:t>Managers perceive themselves to be more into the goals meeting and customer satisfaction</a:t>
            </a:r>
          </a:p>
          <a:p>
            <a:pPr>
              <a:buFont typeface="Wingdings" panose="05000000000000000000" pitchFamily="2" charset="2"/>
              <a:buChar char="§"/>
            </a:pPr>
            <a:r>
              <a:rPr lang="en-US" b="1" i="1" dirty="0">
                <a:ln/>
                <a:solidFill>
                  <a:schemeClr val="accent3"/>
                </a:solidFill>
              </a:rPr>
              <a:t>Growth – </a:t>
            </a:r>
            <a:r>
              <a:rPr lang="en-US" dirty="0">
                <a:ln/>
                <a:solidFill>
                  <a:schemeClr val="accent3"/>
                </a:solidFill>
              </a:rPr>
              <a:t>Senior consultants believe they’re having a continuous growth in their career and are more satisfied with their job.</a:t>
            </a:r>
          </a:p>
          <a:p>
            <a:pPr>
              <a:buFont typeface="Wingdings" panose="05000000000000000000" pitchFamily="2" charset="2"/>
              <a:buChar char="§"/>
            </a:pPr>
            <a:r>
              <a:rPr lang="en-US" b="1" i="1" dirty="0">
                <a:ln/>
                <a:solidFill>
                  <a:schemeClr val="accent3"/>
                </a:solidFill>
              </a:rPr>
              <a:t>Resources – </a:t>
            </a:r>
            <a:r>
              <a:rPr lang="en-US" dirty="0">
                <a:ln/>
                <a:solidFill>
                  <a:schemeClr val="accent3"/>
                </a:solidFill>
              </a:rPr>
              <a:t>Senior consultants perceive that they have sufficient tools and resources that is needed to do the job.</a:t>
            </a:r>
          </a:p>
          <a:p>
            <a:pPr>
              <a:buFont typeface="Wingdings" panose="05000000000000000000" pitchFamily="2" charset="2"/>
              <a:buChar char="§"/>
            </a:pPr>
            <a:r>
              <a:rPr lang="en-US" b="1" i="1" dirty="0">
                <a:ln/>
                <a:solidFill>
                  <a:schemeClr val="accent3"/>
                </a:solidFill>
              </a:rPr>
              <a:t>Company Culture &amp; Values – </a:t>
            </a:r>
            <a:r>
              <a:rPr lang="en-US" dirty="0">
                <a:ln/>
                <a:solidFill>
                  <a:schemeClr val="accent3"/>
                </a:solidFill>
              </a:rPr>
              <a:t>Focus is required here, since all the three category scored less than ‘4’</a:t>
            </a:r>
            <a:endParaRPr lang="en-US" b="1" i="1" dirty="0">
              <a:ln/>
              <a:solidFill>
                <a:schemeClr val="accent3"/>
              </a:solidFill>
            </a:endParaRPr>
          </a:p>
          <a:p>
            <a:pPr>
              <a:buFont typeface="Wingdings" panose="05000000000000000000" pitchFamily="2" charset="2"/>
              <a:buChar char="§"/>
            </a:pPr>
            <a:r>
              <a:rPr lang="en-US" b="1" i="1" dirty="0">
                <a:ln/>
                <a:solidFill>
                  <a:schemeClr val="accent3"/>
                </a:solidFill>
              </a:rPr>
              <a:t>Company Image – </a:t>
            </a:r>
            <a:r>
              <a:rPr lang="en-US" dirty="0">
                <a:ln/>
                <a:solidFill>
                  <a:schemeClr val="accent3"/>
                </a:solidFill>
              </a:rPr>
              <a:t>Only the Managers scored above 4 here, which may be inferred that the managers may suggest other people to join the company because they feel their work and their company has a positive image among their family and friends, and hence make a difference in others life.</a:t>
            </a:r>
          </a:p>
          <a:p>
            <a:pPr marL="0" indent="0">
              <a:buNone/>
            </a:pPr>
            <a:endParaRPr lang="en-US" i="1" dirty="0"/>
          </a:p>
        </p:txBody>
      </p:sp>
    </p:spTree>
    <p:extLst>
      <p:ext uri="{BB962C8B-B14F-4D97-AF65-F5344CB8AC3E}">
        <p14:creationId xmlns:p14="http://schemas.microsoft.com/office/powerpoint/2010/main" val="3037783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1B1E4E-4813-4538-A6F2-A29CC4079AA1}"/>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 xmlns:a16="http://schemas.microsoft.com/office/drawing/2014/main" id="{D396B6CD-CBBB-4F44-BD29-CB994DACCFBD}"/>
              </a:ext>
            </a:extLst>
          </p:cNvPr>
          <p:cNvSpPr>
            <a:spLocks noGrp="1"/>
          </p:cNvSpPr>
          <p:nvPr>
            <p:ph idx="1"/>
          </p:nvPr>
        </p:nvSpPr>
        <p:spPr/>
        <p:txBody>
          <a:bodyPr/>
          <a:lstStyle/>
          <a:p>
            <a:r>
              <a:rPr lang="en-US" dirty="0"/>
              <a:t>Consultants and Senior Consultants should be given more </a:t>
            </a:r>
            <a:r>
              <a:rPr lang="en-US" dirty="0" smtClean="0"/>
              <a:t>responsibility and </a:t>
            </a:r>
            <a:r>
              <a:rPr lang="en-US" dirty="0"/>
              <a:t>a free hand to decide things on their own in some areas to develop their leadership skills. </a:t>
            </a:r>
            <a:r>
              <a:rPr lang="en-US" dirty="0" smtClean="0"/>
              <a:t> </a:t>
            </a:r>
            <a:endParaRPr lang="en-US" dirty="0"/>
          </a:p>
          <a:p>
            <a:r>
              <a:rPr lang="en-US" dirty="0"/>
              <a:t>HR needs to create more avenues of awarding and rewarding the </a:t>
            </a:r>
            <a:r>
              <a:rPr lang="en-US" dirty="0" smtClean="0"/>
              <a:t>consultants, as their composite score on recognition and self-perception is low.  </a:t>
            </a:r>
            <a:endParaRPr lang="en-US" dirty="0"/>
          </a:p>
          <a:p>
            <a:r>
              <a:rPr lang="en-US" dirty="0"/>
              <a:t>Top management needs to improve their communication with the Managers and the Senior Consultants need to improve their communication with the Consultants</a:t>
            </a:r>
          </a:p>
          <a:p>
            <a:r>
              <a:rPr lang="en-US" dirty="0"/>
              <a:t>Senior Consultants needs to install more confidence among Consultants that they are doing a good job</a:t>
            </a:r>
          </a:p>
          <a:p>
            <a:pPr lvl="0"/>
            <a:r>
              <a:rPr lang="en-US" dirty="0"/>
              <a:t> Company Culture and Values needs special </a:t>
            </a:r>
            <a:r>
              <a:rPr lang="en-US" dirty="0" smtClean="0"/>
              <a:t>attention. </a:t>
            </a:r>
            <a:r>
              <a:rPr lang="en-US" dirty="0"/>
              <a:t>A conscious effort needs to be made from the HR and the top management to communicate the company values and to seek guidance from employees on what needs to be improved.</a:t>
            </a:r>
            <a:endParaRPr lang="en-IN" dirty="0"/>
          </a:p>
          <a:p>
            <a:endParaRPr lang="en-US" dirty="0"/>
          </a:p>
          <a:p>
            <a:endParaRPr lang="en-US" dirty="0"/>
          </a:p>
        </p:txBody>
      </p:sp>
      <p:sp>
        <p:nvSpPr>
          <p:cNvPr id="4" name="Date Placeholder 3">
            <a:extLst>
              <a:ext uri="{FF2B5EF4-FFF2-40B4-BE49-F238E27FC236}">
                <a16:creationId xmlns="" xmlns:a16="http://schemas.microsoft.com/office/drawing/2014/main" id="{D863E175-A604-4223-9F0C-4F783F5A9FA7}"/>
              </a:ext>
            </a:extLst>
          </p:cNvPr>
          <p:cNvSpPr>
            <a:spLocks noGrp="1"/>
          </p:cNvSpPr>
          <p:nvPr>
            <p:ph type="dt" sz="half" idx="10"/>
          </p:nvPr>
        </p:nvSpPr>
        <p:spPr/>
        <p:txBody>
          <a:bodyPr/>
          <a:lstStyle/>
          <a:p>
            <a:r>
              <a:rPr lang="en-US"/>
              <a:t>19/05/2018</a:t>
            </a:r>
          </a:p>
        </p:txBody>
      </p:sp>
      <p:sp>
        <p:nvSpPr>
          <p:cNvPr id="5" name="Slide Number Placeholder 4">
            <a:extLst>
              <a:ext uri="{FF2B5EF4-FFF2-40B4-BE49-F238E27FC236}">
                <a16:creationId xmlns="" xmlns:a16="http://schemas.microsoft.com/office/drawing/2014/main" id="{64929599-3929-4DED-9B47-7BCA8B381A35}"/>
              </a:ext>
            </a:extLst>
          </p:cNvPr>
          <p:cNvSpPr>
            <a:spLocks noGrp="1"/>
          </p:cNvSpPr>
          <p:nvPr>
            <p:ph type="sldNum" sz="quarter" idx="12"/>
          </p:nvPr>
        </p:nvSpPr>
        <p:spPr/>
        <p:txBody>
          <a:bodyPr/>
          <a:lstStyle/>
          <a:p>
            <a:fld id="{2E6E8318-336D-48C4-8B60-865B4BD61589}" type="slidenum">
              <a:rPr lang="en-US" smtClean="0"/>
              <a:t>14</a:t>
            </a:fld>
            <a:endParaRPr lang="en-US"/>
          </a:p>
        </p:txBody>
      </p:sp>
      <p:pic>
        <p:nvPicPr>
          <p:cNvPr id="1026" name="Picture 2" descr="Image result for recommendation">
            <a:extLst>
              <a:ext uri="{FF2B5EF4-FFF2-40B4-BE49-F238E27FC236}">
                <a16:creationId xmlns="" xmlns:a16="http://schemas.microsoft.com/office/drawing/2014/main" id="{A9084885-7BC1-41B9-AF1F-2E1B027F09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28524" y="5239380"/>
            <a:ext cx="1506412" cy="115410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0677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20D9FC-4E80-465E-8B90-544ECB1ED159}"/>
              </a:ext>
            </a:extLst>
          </p:cNvPr>
          <p:cNvSpPr>
            <a:spLocks noGrp="1"/>
          </p:cNvSpPr>
          <p:nvPr>
            <p:ph type="title"/>
          </p:nvPr>
        </p:nvSpPr>
        <p:spPr>
          <a:xfrm>
            <a:off x="1781764" y="1"/>
            <a:ext cx="9726131" cy="2600044"/>
          </a:xfrm>
        </p:spPr>
        <p:txBody>
          <a:bodyPr anchor="ctr">
            <a:noAutofit/>
          </a:bodyPr>
          <a:lstStyle/>
          <a:p>
            <a:pPr algn="ctr"/>
            <a:r>
              <a:rPr lang="en-US" sz="16300" dirty="0">
                <a:ln>
                  <a:solidFill>
                    <a:schemeClr val="bg2">
                      <a:lumMod val="50000"/>
                    </a:schemeClr>
                  </a:solidFill>
                </a:ln>
                <a:effectLst>
                  <a:glow rad="101600">
                    <a:schemeClr val="accent2">
                      <a:satMod val="175000"/>
                      <a:alpha val="40000"/>
                    </a:schemeClr>
                  </a:glow>
                  <a:reflection blurRad="6350" stA="55000" endA="300" endPos="45500" dir="5400000" sy="-100000" algn="bl" rotWithShape="0"/>
                </a:effectLst>
                <a:latin typeface="Gabriola" pitchFamily="82" charset="0"/>
              </a:rPr>
              <a:t>Thank You</a:t>
            </a:r>
          </a:p>
        </p:txBody>
      </p:sp>
      <p:sp>
        <p:nvSpPr>
          <p:cNvPr id="4" name="Date Placeholder 3">
            <a:extLst>
              <a:ext uri="{FF2B5EF4-FFF2-40B4-BE49-F238E27FC236}">
                <a16:creationId xmlns="" xmlns:a16="http://schemas.microsoft.com/office/drawing/2014/main" id="{0EE5A27C-1075-473A-8DA9-95A00FB611C6}"/>
              </a:ext>
            </a:extLst>
          </p:cNvPr>
          <p:cNvSpPr>
            <a:spLocks noGrp="1"/>
          </p:cNvSpPr>
          <p:nvPr>
            <p:ph type="dt" sz="half" idx="10"/>
          </p:nvPr>
        </p:nvSpPr>
        <p:spPr/>
        <p:txBody>
          <a:bodyPr/>
          <a:lstStyle/>
          <a:p>
            <a:r>
              <a:rPr lang="en-US"/>
              <a:t>19/05/2018</a:t>
            </a:r>
          </a:p>
        </p:txBody>
      </p:sp>
      <p:sp>
        <p:nvSpPr>
          <p:cNvPr id="6" name="Slide Number Placeholder 5">
            <a:extLst>
              <a:ext uri="{FF2B5EF4-FFF2-40B4-BE49-F238E27FC236}">
                <a16:creationId xmlns="" xmlns:a16="http://schemas.microsoft.com/office/drawing/2014/main" id="{ADF22B2E-27BA-44C3-94CB-2A6428D5DBF2}"/>
              </a:ext>
            </a:extLst>
          </p:cNvPr>
          <p:cNvSpPr>
            <a:spLocks noGrp="1"/>
          </p:cNvSpPr>
          <p:nvPr>
            <p:ph type="sldNum" sz="quarter" idx="12"/>
          </p:nvPr>
        </p:nvSpPr>
        <p:spPr/>
        <p:txBody>
          <a:bodyPr/>
          <a:lstStyle/>
          <a:p>
            <a:fld id="{2E6E8318-336D-48C4-8B60-865B4BD61589}" type="slidenum">
              <a:rPr lang="en-US" smtClean="0"/>
              <a:t>15</a:t>
            </a:fld>
            <a:endParaRPr lang="en-US"/>
          </a:p>
        </p:txBody>
      </p:sp>
      <p:pic>
        <p:nvPicPr>
          <p:cNvPr id="2050" name="Picture 2" descr="Image result for job satisfaction">
            <a:extLst>
              <a:ext uri="{FF2B5EF4-FFF2-40B4-BE49-F238E27FC236}">
                <a16:creationId xmlns="" xmlns:a16="http://schemas.microsoft.com/office/drawing/2014/main" id="{A1FDB6EB-4285-4DED-82A2-DEBBC4AFF2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1764" y="2600043"/>
            <a:ext cx="9726131" cy="34025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789644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20D9FC-4E80-465E-8B90-544ECB1ED159}"/>
              </a:ext>
            </a:extLst>
          </p:cNvPr>
          <p:cNvSpPr>
            <a:spLocks noGrp="1"/>
          </p:cNvSpPr>
          <p:nvPr>
            <p:ph type="title"/>
          </p:nvPr>
        </p:nvSpPr>
        <p:spPr>
          <a:xfrm>
            <a:off x="1781764" y="535266"/>
            <a:ext cx="8911687" cy="870155"/>
          </a:xfrm>
        </p:spPr>
        <p:txBody>
          <a:bodyPr anchor="ctr">
            <a:normAutofit/>
          </a:bodyPr>
          <a:lstStyle/>
          <a:p>
            <a:r>
              <a:rPr lang="en-US" dirty="0" smtClean="0"/>
              <a:t>Outline</a:t>
            </a:r>
            <a:endParaRPr lang="en-US" sz="4400" dirty="0">
              <a:latin typeface="Gill Sans MT" panose="020B0502020104020203" pitchFamily="34" charset="0"/>
            </a:endParaRPr>
          </a:p>
        </p:txBody>
      </p:sp>
      <p:sp>
        <p:nvSpPr>
          <p:cNvPr id="3" name="Content Placeholder 2">
            <a:extLst>
              <a:ext uri="{FF2B5EF4-FFF2-40B4-BE49-F238E27FC236}">
                <a16:creationId xmlns="" xmlns:a16="http://schemas.microsoft.com/office/drawing/2014/main" id="{ED6663A3-F57D-4C3A-97A8-A9188B8D30A9}"/>
              </a:ext>
            </a:extLst>
          </p:cNvPr>
          <p:cNvSpPr>
            <a:spLocks noGrp="1"/>
          </p:cNvSpPr>
          <p:nvPr>
            <p:ph idx="1"/>
          </p:nvPr>
        </p:nvSpPr>
        <p:spPr>
          <a:xfrm>
            <a:off x="2743200" y="1766169"/>
            <a:ext cx="8761412" cy="4428153"/>
          </a:xfrm>
        </p:spPr>
        <p:txBody>
          <a:bodyPr>
            <a:normAutofit/>
          </a:bodyPr>
          <a:lstStyle/>
          <a:p>
            <a:pPr>
              <a:lnSpc>
                <a:spcPct val="150000"/>
              </a:lnSpc>
            </a:pPr>
            <a:r>
              <a:rPr lang="fr-FR" sz="2400" dirty="0"/>
              <a:t>About the </a:t>
            </a:r>
            <a:r>
              <a:rPr lang="fr-FR" sz="2400" dirty="0" err="1"/>
              <a:t>C</a:t>
            </a:r>
            <a:r>
              <a:rPr lang="fr-FR" sz="2400" dirty="0" err="1" smtClean="0"/>
              <a:t>ompany</a:t>
            </a:r>
            <a:endParaRPr lang="fr-FR" sz="2400" dirty="0"/>
          </a:p>
          <a:p>
            <a:pPr>
              <a:lnSpc>
                <a:spcPct val="150000"/>
              </a:lnSpc>
            </a:pPr>
            <a:r>
              <a:rPr lang="fr-FR" sz="2400" dirty="0" err="1" smtClean="0"/>
              <a:t>Rationale</a:t>
            </a:r>
            <a:r>
              <a:rPr lang="fr-FR" sz="2400" dirty="0" smtClean="0"/>
              <a:t> </a:t>
            </a:r>
            <a:r>
              <a:rPr lang="fr-FR" sz="2400" dirty="0"/>
              <a:t>of the </a:t>
            </a:r>
            <a:r>
              <a:rPr lang="fr-FR" sz="2400" dirty="0" err="1" smtClean="0"/>
              <a:t>Study</a:t>
            </a:r>
            <a:endParaRPr lang="fr-FR" sz="2400" dirty="0" smtClean="0"/>
          </a:p>
          <a:p>
            <a:pPr>
              <a:lnSpc>
                <a:spcPct val="150000"/>
              </a:lnSpc>
            </a:pPr>
            <a:r>
              <a:rPr lang="fr-FR" sz="2400" dirty="0" err="1" smtClean="0"/>
              <a:t>Study</a:t>
            </a:r>
            <a:endParaRPr lang="fr-FR" sz="2400" dirty="0"/>
          </a:p>
          <a:p>
            <a:pPr>
              <a:lnSpc>
                <a:spcPct val="150000"/>
              </a:lnSpc>
            </a:pPr>
            <a:r>
              <a:rPr lang="fr-FR" sz="2400" dirty="0" err="1" smtClean="0"/>
              <a:t>Findings</a:t>
            </a:r>
            <a:endParaRPr lang="fr-FR" sz="2400" dirty="0"/>
          </a:p>
          <a:p>
            <a:pPr>
              <a:lnSpc>
                <a:spcPct val="150000"/>
              </a:lnSpc>
            </a:pPr>
            <a:r>
              <a:rPr lang="fr-FR" sz="2400" dirty="0" err="1" smtClean="0"/>
              <a:t>Recommendations</a:t>
            </a:r>
            <a:endParaRPr lang="fr-FR" sz="2400" dirty="0"/>
          </a:p>
        </p:txBody>
      </p:sp>
      <p:sp>
        <p:nvSpPr>
          <p:cNvPr id="4" name="Date Placeholder 3">
            <a:extLst>
              <a:ext uri="{FF2B5EF4-FFF2-40B4-BE49-F238E27FC236}">
                <a16:creationId xmlns="" xmlns:a16="http://schemas.microsoft.com/office/drawing/2014/main" id="{0EE5A27C-1075-473A-8DA9-95A00FB611C6}"/>
              </a:ext>
            </a:extLst>
          </p:cNvPr>
          <p:cNvSpPr>
            <a:spLocks noGrp="1"/>
          </p:cNvSpPr>
          <p:nvPr>
            <p:ph type="dt" sz="half" idx="10"/>
          </p:nvPr>
        </p:nvSpPr>
        <p:spPr/>
        <p:txBody>
          <a:bodyPr/>
          <a:lstStyle/>
          <a:p>
            <a:r>
              <a:rPr lang="en-US"/>
              <a:t>19/05/2018</a:t>
            </a:r>
          </a:p>
        </p:txBody>
      </p:sp>
      <p:sp>
        <p:nvSpPr>
          <p:cNvPr id="6" name="Slide Number Placeholder 5">
            <a:extLst>
              <a:ext uri="{FF2B5EF4-FFF2-40B4-BE49-F238E27FC236}">
                <a16:creationId xmlns="" xmlns:a16="http://schemas.microsoft.com/office/drawing/2014/main" id="{ADF22B2E-27BA-44C3-94CB-2A6428D5DBF2}"/>
              </a:ext>
            </a:extLst>
          </p:cNvPr>
          <p:cNvSpPr>
            <a:spLocks noGrp="1"/>
          </p:cNvSpPr>
          <p:nvPr>
            <p:ph type="sldNum" sz="quarter" idx="12"/>
          </p:nvPr>
        </p:nvSpPr>
        <p:spPr/>
        <p:txBody>
          <a:bodyPr/>
          <a:lstStyle/>
          <a:p>
            <a:fld id="{2E6E8318-336D-48C4-8B60-865B4BD61589}" type="slidenum">
              <a:rPr lang="en-US" smtClean="0"/>
              <a:t>2</a:t>
            </a:fld>
            <a:endParaRPr lang="en-US"/>
          </a:p>
        </p:txBody>
      </p:sp>
    </p:spTree>
    <p:extLst>
      <p:ext uri="{BB962C8B-B14F-4D97-AF65-F5344CB8AC3E}">
        <p14:creationId xmlns:p14="http://schemas.microsoft.com/office/powerpoint/2010/main" val="2289327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20D9FC-4E80-465E-8B90-544ECB1ED159}"/>
              </a:ext>
            </a:extLst>
          </p:cNvPr>
          <p:cNvSpPr>
            <a:spLocks noGrp="1"/>
          </p:cNvSpPr>
          <p:nvPr>
            <p:ph type="title"/>
          </p:nvPr>
        </p:nvSpPr>
        <p:spPr>
          <a:xfrm>
            <a:off x="1781764" y="535266"/>
            <a:ext cx="8911687" cy="870155"/>
          </a:xfrm>
        </p:spPr>
        <p:txBody>
          <a:bodyPr anchor="ctr">
            <a:normAutofit/>
          </a:bodyPr>
          <a:lstStyle/>
          <a:p>
            <a:r>
              <a:rPr lang="en-US" sz="4400" dirty="0">
                <a:latin typeface="Gill Sans MT" panose="020B0502020104020203" pitchFamily="34" charset="0"/>
              </a:rPr>
              <a:t>About the Company</a:t>
            </a:r>
          </a:p>
        </p:txBody>
      </p:sp>
      <p:sp>
        <p:nvSpPr>
          <p:cNvPr id="3" name="Content Placeholder 2">
            <a:extLst>
              <a:ext uri="{FF2B5EF4-FFF2-40B4-BE49-F238E27FC236}">
                <a16:creationId xmlns="" xmlns:a16="http://schemas.microsoft.com/office/drawing/2014/main" id="{ED6663A3-F57D-4C3A-97A8-A9188B8D30A9}"/>
              </a:ext>
            </a:extLst>
          </p:cNvPr>
          <p:cNvSpPr>
            <a:spLocks noGrp="1"/>
          </p:cNvSpPr>
          <p:nvPr>
            <p:ph idx="1"/>
          </p:nvPr>
        </p:nvSpPr>
        <p:spPr>
          <a:xfrm>
            <a:off x="7711644" y="2008268"/>
            <a:ext cx="4266435" cy="1703457"/>
          </a:xfrm>
        </p:spPr>
        <p:style>
          <a:lnRef idx="1">
            <a:schemeClr val="accent2"/>
          </a:lnRef>
          <a:fillRef idx="2">
            <a:schemeClr val="accent2"/>
          </a:fillRef>
          <a:effectRef idx="1">
            <a:schemeClr val="accent2"/>
          </a:effectRef>
          <a:fontRef idx="minor">
            <a:schemeClr val="dk1"/>
          </a:fontRef>
        </p:style>
        <p:txBody>
          <a:bodyPr>
            <a:normAutofit/>
          </a:bodyPr>
          <a:lstStyle/>
          <a:p>
            <a:r>
              <a:rPr lang="fr-FR" b="1" u="sng" dirty="0">
                <a:ln w="0"/>
                <a:solidFill>
                  <a:schemeClr val="tx1"/>
                </a:solidFill>
                <a:effectLst>
                  <a:outerShdw blurRad="38100" dist="19050" dir="2700000" algn="tl" rotWithShape="0">
                    <a:schemeClr val="dk1">
                      <a:alpha val="40000"/>
                    </a:schemeClr>
                  </a:outerShdw>
                </a:effectLst>
              </a:rPr>
              <a:t>Vision</a:t>
            </a:r>
            <a:r>
              <a:rPr lang="fr-FR" dirty="0">
                <a:ln w="0"/>
                <a:solidFill>
                  <a:schemeClr val="tx1"/>
                </a:solidFill>
                <a:effectLst>
                  <a:outerShdw blurRad="38100" dist="19050" dir="2700000" algn="tl" rotWithShape="0">
                    <a:schemeClr val="dk1">
                      <a:alpha val="40000"/>
                    </a:schemeClr>
                  </a:outerShdw>
                </a:effectLst>
              </a:rPr>
              <a:t>: </a:t>
            </a:r>
            <a:r>
              <a:rPr lang="fr-FR" dirty="0">
                <a:ln w="0"/>
                <a:solidFill>
                  <a:schemeClr val="tx1"/>
                </a:solidFill>
              </a:rPr>
              <a:t>To become leading firm in IT Solutions and Services </a:t>
            </a:r>
            <a:r>
              <a:rPr lang="fr-FR" dirty="0" err="1">
                <a:ln w="0"/>
                <a:solidFill>
                  <a:schemeClr val="tx1"/>
                </a:solidFill>
              </a:rPr>
              <a:t>globally</a:t>
            </a:r>
            <a:r>
              <a:rPr lang="fr-FR" dirty="0">
                <a:ln w="0"/>
                <a:solidFill>
                  <a:schemeClr val="tx1"/>
                </a:solidFill>
              </a:rPr>
              <a:t>.</a:t>
            </a:r>
          </a:p>
          <a:p>
            <a:r>
              <a:rPr lang="fr-FR" b="1" u="sng" dirty="0">
                <a:ln w="0"/>
                <a:solidFill>
                  <a:schemeClr val="tx1"/>
                </a:solidFill>
                <a:effectLst>
                  <a:outerShdw blurRad="38100" dist="38100" dir="2700000" algn="tl">
                    <a:srgbClr val="000000">
                      <a:alpha val="43137"/>
                    </a:srgbClr>
                  </a:outerShdw>
                </a:effectLst>
              </a:rPr>
              <a:t>Mission</a:t>
            </a:r>
            <a:r>
              <a:rPr lang="fr-FR" dirty="0">
                <a:ln w="0"/>
                <a:solidFill>
                  <a:schemeClr val="tx1"/>
                </a:solidFill>
                <a:effectLst>
                  <a:outerShdw blurRad="38100" dist="38100" dir="2700000" algn="tl">
                    <a:srgbClr val="000000">
                      <a:alpha val="43137"/>
                    </a:srgbClr>
                  </a:outerShdw>
                </a:effectLst>
              </a:rPr>
              <a:t>: </a:t>
            </a:r>
            <a:r>
              <a:rPr lang="en-US" dirty="0">
                <a:ln w="0"/>
                <a:solidFill>
                  <a:schemeClr val="tx1"/>
                </a:solidFill>
              </a:rPr>
              <a:t>To Partner with enterprises to provide World Class IT solutions at competitive rates.</a:t>
            </a:r>
          </a:p>
        </p:txBody>
      </p:sp>
      <p:sp>
        <p:nvSpPr>
          <p:cNvPr id="4" name="Date Placeholder 3">
            <a:extLst>
              <a:ext uri="{FF2B5EF4-FFF2-40B4-BE49-F238E27FC236}">
                <a16:creationId xmlns="" xmlns:a16="http://schemas.microsoft.com/office/drawing/2014/main" id="{0EE5A27C-1075-473A-8DA9-95A00FB611C6}"/>
              </a:ext>
            </a:extLst>
          </p:cNvPr>
          <p:cNvSpPr>
            <a:spLocks noGrp="1"/>
          </p:cNvSpPr>
          <p:nvPr>
            <p:ph type="dt" sz="half" idx="10"/>
          </p:nvPr>
        </p:nvSpPr>
        <p:spPr/>
        <p:txBody>
          <a:bodyPr/>
          <a:lstStyle/>
          <a:p>
            <a:r>
              <a:rPr lang="en-US"/>
              <a:t>19/05/2018</a:t>
            </a:r>
          </a:p>
        </p:txBody>
      </p:sp>
      <p:sp>
        <p:nvSpPr>
          <p:cNvPr id="6" name="Slide Number Placeholder 5">
            <a:extLst>
              <a:ext uri="{FF2B5EF4-FFF2-40B4-BE49-F238E27FC236}">
                <a16:creationId xmlns="" xmlns:a16="http://schemas.microsoft.com/office/drawing/2014/main" id="{ADF22B2E-27BA-44C3-94CB-2A6428D5DBF2}"/>
              </a:ext>
            </a:extLst>
          </p:cNvPr>
          <p:cNvSpPr>
            <a:spLocks noGrp="1"/>
          </p:cNvSpPr>
          <p:nvPr>
            <p:ph type="sldNum" sz="quarter" idx="12"/>
          </p:nvPr>
        </p:nvSpPr>
        <p:spPr/>
        <p:txBody>
          <a:bodyPr/>
          <a:lstStyle/>
          <a:p>
            <a:fld id="{2E6E8318-336D-48C4-8B60-865B4BD61589}" type="slidenum">
              <a:rPr lang="en-US" smtClean="0"/>
              <a:t>3</a:t>
            </a:fld>
            <a:endParaRPr lang="en-US"/>
          </a:p>
        </p:txBody>
      </p:sp>
      <p:sp>
        <p:nvSpPr>
          <p:cNvPr id="7" name="Content Placeholder 2">
            <a:extLst>
              <a:ext uri="{FF2B5EF4-FFF2-40B4-BE49-F238E27FC236}">
                <a16:creationId xmlns="" xmlns:a16="http://schemas.microsoft.com/office/drawing/2014/main" id="{49B088DC-171B-47D0-91E1-743D060C7ADC}"/>
              </a:ext>
            </a:extLst>
          </p:cNvPr>
          <p:cNvSpPr txBox="1">
            <a:spLocks/>
          </p:cNvSpPr>
          <p:nvPr/>
        </p:nvSpPr>
        <p:spPr>
          <a:xfrm>
            <a:off x="1781764" y="2003358"/>
            <a:ext cx="5929880" cy="3841936"/>
          </a:xfrm>
          <a:prstGeom prst="rect">
            <a:avLst/>
          </a:prstGeom>
          <a:solidFill>
            <a:schemeClr val="accent3">
              <a:lumMod val="75000"/>
            </a:schemeClr>
          </a:solidFill>
          <a:ln>
            <a:noFill/>
          </a:ln>
        </p:spPr>
        <p:style>
          <a:lnRef idx="0">
            <a:scrgbClr r="0" g="0" b="0"/>
          </a:lnRef>
          <a:fillRef idx="0">
            <a:scrgbClr r="0" g="0" b="0"/>
          </a:fillRef>
          <a:effectRef idx="0">
            <a:scrgbClr r="0" g="0" b="0"/>
          </a:effectRef>
          <a:fontRef idx="minor">
            <a:schemeClr val="lt1"/>
          </a:fontRef>
        </p:style>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buClr>
                <a:schemeClr val="bg1"/>
              </a:buClr>
            </a:pPr>
            <a:r>
              <a:rPr lang="fr-FR" dirty="0" smtClean="0">
                <a:solidFill>
                  <a:schemeClr val="bg1"/>
                </a:solidFill>
              </a:rPr>
              <a:t>An </a:t>
            </a:r>
            <a:r>
              <a:rPr lang="fr-FR" dirty="0" err="1" smtClean="0">
                <a:solidFill>
                  <a:schemeClr val="bg1"/>
                </a:solidFill>
              </a:rPr>
              <a:t>analytics</a:t>
            </a:r>
            <a:r>
              <a:rPr lang="fr-FR" dirty="0" smtClean="0">
                <a:solidFill>
                  <a:schemeClr val="bg1"/>
                </a:solidFill>
              </a:rPr>
              <a:t> </a:t>
            </a:r>
            <a:r>
              <a:rPr lang="fr-FR" dirty="0">
                <a:solidFill>
                  <a:schemeClr val="bg1"/>
                </a:solidFill>
              </a:rPr>
              <a:t>boutique firm </a:t>
            </a:r>
            <a:r>
              <a:rPr lang="fr-FR" dirty="0" err="1">
                <a:solidFill>
                  <a:schemeClr val="bg1"/>
                </a:solidFill>
              </a:rPr>
              <a:t>based</a:t>
            </a:r>
            <a:r>
              <a:rPr lang="fr-FR" dirty="0">
                <a:solidFill>
                  <a:schemeClr val="bg1"/>
                </a:solidFill>
              </a:rPr>
              <a:t> in </a:t>
            </a:r>
            <a:r>
              <a:rPr lang="fr-FR" dirty="0" err="1">
                <a:solidFill>
                  <a:schemeClr val="bg1"/>
                </a:solidFill>
              </a:rPr>
              <a:t>Noida</a:t>
            </a:r>
            <a:r>
              <a:rPr lang="fr-FR" dirty="0">
                <a:solidFill>
                  <a:schemeClr val="bg1"/>
                </a:solidFill>
              </a:rPr>
              <a:t>, Mumbai &amp; Bengaluru </a:t>
            </a:r>
            <a:r>
              <a:rPr lang="fr-FR" dirty="0" err="1">
                <a:solidFill>
                  <a:schemeClr val="bg1"/>
                </a:solidFill>
              </a:rPr>
              <a:t>working</a:t>
            </a:r>
            <a:r>
              <a:rPr lang="fr-FR" dirty="0">
                <a:solidFill>
                  <a:schemeClr val="bg1"/>
                </a:solidFill>
              </a:rPr>
              <a:t> on Analytics &amp; </a:t>
            </a:r>
            <a:r>
              <a:rPr lang="fr-FR" dirty="0" err="1">
                <a:solidFill>
                  <a:schemeClr val="bg1"/>
                </a:solidFill>
              </a:rPr>
              <a:t>Bespoke</a:t>
            </a:r>
            <a:r>
              <a:rPr lang="fr-FR" dirty="0">
                <a:solidFill>
                  <a:schemeClr val="bg1"/>
                </a:solidFill>
              </a:rPr>
              <a:t> Enterprise applications</a:t>
            </a:r>
          </a:p>
          <a:p>
            <a:pPr>
              <a:buClr>
                <a:schemeClr val="bg1"/>
              </a:buClr>
            </a:pPr>
            <a:r>
              <a:rPr lang="fr-FR" dirty="0">
                <a:solidFill>
                  <a:schemeClr val="bg1"/>
                </a:solidFill>
              </a:rPr>
              <a:t>200+ people </a:t>
            </a:r>
            <a:r>
              <a:rPr lang="fr-FR" dirty="0" err="1">
                <a:solidFill>
                  <a:schemeClr val="bg1"/>
                </a:solidFill>
              </a:rPr>
              <a:t>strong</a:t>
            </a:r>
            <a:r>
              <a:rPr lang="fr-FR" dirty="0">
                <a:solidFill>
                  <a:schemeClr val="bg1"/>
                </a:solidFill>
              </a:rPr>
              <a:t> team</a:t>
            </a:r>
          </a:p>
          <a:p>
            <a:pPr>
              <a:buClr>
                <a:schemeClr val="bg1"/>
              </a:buClr>
            </a:pPr>
            <a:r>
              <a:rPr lang="fr-FR" dirty="0" err="1">
                <a:solidFill>
                  <a:schemeClr val="bg1"/>
                </a:solidFill>
              </a:rPr>
              <a:t>Qlick</a:t>
            </a:r>
            <a:r>
              <a:rPr lang="fr-FR" dirty="0">
                <a:solidFill>
                  <a:schemeClr val="bg1"/>
                </a:solidFill>
              </a:rPr>
              <a:t> Elite </a:t>
            </a:r>
            <a:r>
              <a:rPr lang="fr-FR" dirty="0" err="1">
                <a:solidFill>
                  <a:schemeClr val="bg1"/>
                </a:solidFill>
              </a:rPr>
              <a:t>Partners</a:t>
            </a:r>
            <a:r>
              <a:rPr lang="fr-FR" dirty="0">
                <a:solidFill>
                  <a:schemeClr val="bg1"/>
                </a:solidFill>
              </a:rPr>
              <a:t>. </a:t>
            </a:r>
            <a:r>
              <a:rPr lang="fr-FR" dirty="0" smtClean="0">
                <a:solidFill>
                  <a:schemeClr val="bg1"/>
                </a:solidFill>
              </a:rPr>
              <a:t>Microsoft </a:t>
            </a:r>
            <a:r>
              <a:rPr lang="fr-FR" dirty="0" err="1" smtClean="0">
                <a:solidFill>
                  <a:schemeClr val="bg1"/>
                </a:solidFill>
              </a:rPr>
              <a:t>Partners</a:t>
            </a:r>
            <a:r>
              <a:rPr lang="fr-FR" dirty="0" smtClean="0">
                <a:solidFill>
                  <a:schemeClr val="bg1"/>
                </a:solidFill>
              </a:rPr>
              <a:t>. </a:t>
            </a:r>
            <a:r>
              <a:rPr lang="fr-FR" dirty="0" err="1" smtClean="0">
                <a:solidFill>
                  <a:schemeClr val="bg1"/>
                </a:solidFill>
              </a:rPr>
              <a:t>Also</a:t>
            </a:r>
            <a:r>
              <a:rPr lang="fr-FR" dirty="0">
                <a:solidFill>
                  <a:schemeClr val="bg1"/>
                </a:solidFill>
              </a:rPr>
              <a:t>, a </a:t>
            </a:r>
            <a:r>
              <a:rPr lang="fr-FR" dirty="0" err="1">
                <a:solidFill>
                  <a:schemeClr val="bg1"/>
                </a:solidFill>
              </a:rPr>
              <a:t>member</a:t>
            </a:r>
            <a:r>
              <a:rPr lang="fr-FR" dirty="0">
                <a:solidFill>
                  <a:schemeClr val="bg1"/>
                </a:solidFill>
              </a:rPr>
              <a:t> of the ‘Qlik Partner Advisory Council’ for APAC </a:t>
            </a:r>
            <a:r>
              <a:rPr lang="fr-FR" dirty="0" err="1">
                <a:solidFill>
                  <a:schemeClr val="bg1"/>
                </a:solidFill>
              </a:rPr>
              <a:t>Region</a:t>
            </a:r>
            <a:endParaRPr lang="fr-FR" dirty="0">
              <a:solidFill>
                <a:schemeClr val="bg1"/>
              </a:solidFill>
            </a:endParaRPr>
          </a:p>
          <a:p>
            <a:pPr>
              <a:buClr>
                <a:schemeClr val="bg1"/>
              </a:buClr>
            </a:pPr>
            <a:r>
              <a:rPr lang="fr-FR" dirty="0" err="1">
                <a:solidFill>
                  <a:schemeClr val="bg1"/>
                </a:solidFill>
              </a:rPr>
              <a:t>Fastest</a:t>
            </a:r>
            <a:r>
              <a:rPr lang="fr-FR" dirty="0">
                <a:solidFill>
                  <a:schemeClr val="bg1"/>
                </a:solidFill>
              </a:rPr>
              <a:t> </a:t>
            </a:r>
            <a:r>
              <a:rPr lang="fr-FR" dirty="0" err="1">
                <a:solidFill>
                  <a:schemeClr val="bg1"/>
                </a:solidFill>
              </a:rPr>
              <a:t>growing</a:t>
            </a:r>
            <a:r>
              <a:rPr lang="fr-FR" dirty="0">
                <a:solidFill>
                  <a:schemeClr val="bg1"/>
                </a:solidFill>
              </a:rPr>
              <a:t> </a:t>
            </a:r>
            <a:r>
              <a:rPr lang="fr-FR" dirty="0" err="1">
                <a:solidFill>
                  <a:schemeClr val="bg1"/>
                </a:solidFill>
              </a:rPr>
              <a:t>tehnology</a:t>
            </a:r>
            <a:r>
              <a:rPr lang="fr-FR" dirty="0">
                <a:solidFill>
                  <a:schemeClr val="bg1"/>
                </a:solidFill>
              </a:rPr>
              <a:t> </a:t>
            </a:r>
            <a:r>
              <a:rPr lang="fr-FR" dirty="0" err="1">
                <a:solidFill>
                  <a:schemeClr val="bg1"/>
                </a:solidFill>
              </a:rPr>
              <a:t>company</a:t>
            </a:r>
            <a:r>
              <a:rPr lang="fr-FR" dirty="0">
                <a:solidFill>
                  <a:schemeClr val="bg1"/>
                </a:solidFill>
              </a:rPr>
              <a:t> in </a:t>
            </a:r>
            <a:r>
              <a:rPr lang="fr-FR" dirty="0" err="1">
                <a:solidFill>
                  <a:schemeClr val="bg1"/>
                </a:solidFill>
              </a:rPr>
              <a:t>India</a:t>
            </a:r>
            <a:r>
              <a:rPr lang="fr-FR" dirty="0">
                <a:solidFill>
                  <a:schemeClr val="bg1"/>
                </a:solidFill>
              </a:rPr>
              <a:t>, </a:t>
            </a:r>
            <a:r>
              <a:rPr lang="fr-FR" dirty="0" err="1">
                <a:solidFill>
                  <a:schemeClr val="bg1"/>
                </a:solidFill>
              </a:rPr>
              <a:t>according</a:t>
            </a:r>
            <a:r>
              <a:rPr lang="fr-FR" dirty="0">
                <a:solidFill>
                  <a:schemeClr val="bg1"/>
                </a:solidFill>
              </a:rPr>
              <a:t> to Deloitte </a:t>
            </a:r>
            <a:r>
              <a:rPr lang="fr-FR" dirty="0" err="1">
                <a:solidFill>
                  <a:schemeClr val="bg1"/>
                </a:solidFill>
              </a:rPr>
              <a:t>Technology</a:t>
            </a:r>
            <a:r>
              <a:rPr lang="fr-FR" dirty="0">
                <a:solidFill>
                  <a:schemeClr val="bg1"/>
                </a:solidFill>
              </a:rPr>
              <a:t> Fast 50, 2017</a:t>
            </a:r>
          </a:p>
          <a:p>
            <a:pPr>
              <a:buClr>
                <a:schemeClr val="bg1"/>
              </a:buClr>
            </a:pPr>
            <a:r>
              <a:rPr lang="fr-FR" dirty="0" err="1">
                <a:solidFill>
                  <a:schemeClr val="bg1"/>
                </a:solidFill>
              </a:rPr>
              <a:t>Polestar</a:t>
            </a:r>
            <a:r>
              <a:rPr lang="fr-FR" dirty="0">
                <a:solidFill>
                  <a:schemeClr val="bg1"/>
                </a:solidFill>
              </a:rPr>
              <a:t> </a:t>
            </a:r>
            <a:r>
              <a:rPr lang="fr-FR" dirty="0" err="1">
                <a:solidFill>
                  <a:schemeClr val="bg1"/>
                </a:solidFill>
              </a:rPr>
              <a:t>featured</a:t>
            </a:r>
            <a:r>
              <a:rPr lang="fr-FR" dirty="0">
                <a:solidFill>
                  <a:schemeClr val="bg1"/>
                </a:solidFill>
              </a:rPr>
              <a:t> in Top 20 by Financial times in High-</a:t>
            </a:r>
            <a:r>
              <a:rPr lang="fr-FR" dirty="0" err="1">
                <a:solidFill>
                  <a:schemeClr val="bg1"/>
                </a:solidFill>
              </a:rPr>
              <a:t>Growth</a:t>
            </a:r>
            <a:r>
              <a:rPr lang="fr-FR" dirty="0">
                <a:solidFill>
                  <a:schemeClr val="bg1"/>
                </a:solidFill>
              </a:rPr>
              <a:t> </a:t>
            </a:r>
            <a:r>
              <a:rPr lang="fr-FR" dirty="0" err="1">
                <a:solidFill>
                  <a:schemeClr val="bg1"/>
                </a:solidFill>
              </a:rPr>
              <a:t>Companies</a:t>
            </a:r>
            <a:r>
              <a:rPr lang="fr-FR" dirty="0">
                <a:solidFill>
                  <a:schemeClr val="bg1"/>
                </a:solidFill>
              </a:rPr>
              <a:t> Asia Pacific </a:t>
            </a:r>
            <a:r>
              <a:rPr lang="fr-FR" dirty="0" err="1">
                <a:solidFill>
                  <a:schemeClr val="bg1"/>
                </a:solidFill>
              </a:rPr>
              <a:t>list</a:t>
            </a:r>
            <a:r>
              <a:rPr lang="fr-FR" dirty="0">
                <a:solidFill>
                  <a:schemeClr val="bg1"/>
                </a:solidFill>
              </a:rPr>
              <a:t> 2018</a:t>
            </a:r>
          </a:p>
          <a:p>
            <a:pPr>
              <a:buClr>
                <a:schemeClr val="bg1"/>
              </a:buClr>
            </a:pPr>
            <a:r>
              <a:rPr lang="fr-FR" u="sng" dirty="0" err="1">
                <a:solidFill>
                  <a:schemeClr val="bg1"/>
                </a:solidFill>
              </a:rPr>
              <a:t>Core</a:t>
            </a:r>
            <a:r>
              <a:rPr lang="fr-FR" u="sng" dirty="0">
                <a:solidFill>
                  <a:schemeClr val="bg1"/>
                </a:solidFill>
              </a:rPr>
              <a:t> </a:t>
            </a:r>
            <a:r>
              <a:rPr lang="fr-FR" u="sng" dirty="0" err="1">
                <a:solidFill>
                  <a:schemeClr val="bg1"/>
                </a:solidFill>
              </a:rPr>
              <a:t>features</a:t>
            </a:r>
            <a:r>
              <a:rPr lang="fr-FR" dirty="0">
                <a:solidFill>
                  <a:schemeClr val="bg1"/>
                </a:solidFill>
              </a:rPr>
              <a:t>: Agility, </a:t>
            </a:r>
            <a:r>
              <a:rPr lang="fr-FR" dirty="0" err="1">
                <a:solidFill>
                  <a:schemeClr val="bg1"/>
                </a:solidFill>
              </a:rPr>
              <a:t>Quality</a:t>
            </a:r>
            <a:r>
              <a:rPr lang="fr-FR" dirty="0">
                <a:solidFill>
                  <a:schemeClr val="bg1"/>
                </a:solidFill>
              </a:rPr>
              <a:t> &amp; </a:t>
            </a:r>
            <a:r>
              <a:rPr lang="fr-FR" dirty="0" err="1">
                <a:solidFill>
                  <a:schemeClr val="bg1"/>
                </a:solidFill>
              </a:rPr>
              <a:t>Transparency</a:t>
            </a:r>
            <a:endParaRPr lang="fr-FR" dirty="0">
              <a:solidFill>
                <a:schemeClr val="bg1"/>
              </a:solidFill>
            </a:endParaRPr>
          </a:p>
        </p:txBody>
      </p:sp>
      <p:pic>
        <p:nvPicPr>
          <p:cNvPr id="12" name="Picture 11">
            <a:extLst>
              <a:ext uri="{FF2B5EF4-FFF2-40B4-BE49-F238E27FC236}">
                <a16:creationId xmlns="" xmlns:a16="http://schemas.microsoft.com/office/drawing/2014/main" id="{A1611BAC-8B83-4ECE-A15A-F68724B8DC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1644" y="3765848"/>
            <a:ext cx="4266435" cy="2138478"/>
          </a:xfrm>
          <a:prstGeom prst="rect">
            <a:avLst/>
          </a:prstGeom>
          <a:ln>
            <a:noFill/>
          </a:ln>
          <a:effectLst>
            <a:softEdge rad="112500"/>
          </a:effectLst>
        </p:spPr>
      </p:pic>
      <p:sp>
        <p:nvSpPr>
          <p:cNvPr id="13" name="Title 1">
            <a:extLst>
              <a:ext uri="{FF2B5EF4-FFF2-40B4-BE49-F238E27FC236}">
                <a16:creationId xmlns="" xmlns:a16="http://schemas.microsoft.com/office/drawing/2014/main" id="{1312A7AB-514F-401B-B149-FE24C1FDC2D0}"/>
              </a:ext>
            </a:extLst>
          </p:cNvPr>
          <p:cNvSpPr txBox="1">
            <a:spLocks/>
          </p:cNvSpPr>
          <p:nvPr/>
        </p:nvSpPr>
        <p:spPr>
          <a:xfrm>
            <a:off x="1781764" y="1405421"/>
            <a:ext cx="10196316" cy="538905"/>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fontScale="77500" lnSpcReduction="20000"/>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i="1" dirty="0">
                <a:solidFill>
                  <a:schemeClr val="accent2">
                    <a:lumMod val="60000"/>
                    <a:lumOff val="40000"/>
                  </a:schemeClr>
                </a:solidFill>
                <a:latin typeface="Gill Sans MT" panose="020B0502020104020203" pitchFamily="34" charset="0"/>
              </a:rPr>
              <a:t>Polestar – Your IT Partner Of Choice</a:t>
            </a:r>
          </a:p>
        </p:txBody>
      </p:sp>
      <p:pic>
        <p:nvPicPr>
          <p:cNvPr id="1026" name="Picture 2" descr="Image result for polestar solutions">
            <a:extLst>
              <a:ext uri="{FF2B5EF4-FFF2-40B4-BE49-F238E27FC236}">
                <a16:creationId xmlns="" xmlns:a16="http://schemas.microsoft.com/office/drawing/2014/main" id="{42EB9F72-8C93-435B-9966-638A5BE16D9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38860" y="617639"/>
            <a:ext cx="1198779" cy="787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4937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20D9FC-4E80-465E-8B90-544ECB1ED159}"/>
              </a:ext>
            </a:extLst>
          </p:cNvPr>
          <p:cNvSpPr>
            <a:spLocks noGrp="1"/>
          </p:cNvSpPr>
          <p:nvPr>
            <p:ph type="title"/>
          </p:nvPr>
        </p:nvSpPr>
        <p:spPr>
          <a:xfrm>
            <a:off x="1781764" y="535266"/>
            <a:ext cx="8911687" cy="870155"/>
          </a:xfrm>
        </p:spPr>
        <p:txBody>
          <a:bodyPr anchor="ctr">
            <a:normAutofit/>
          </a:bodyPr>
          <a:lstStyle/>
          <a:p>
            <a:r>
              <a:rPr lang="en-US" sz="4400" dirty="0">
                <a:latin typeface="Gill Sans MT" panose="020B0502020104020203" pitchFamily="34" charset="0"/>
              </a:rPr>
              <a:t>About the Company</a:t>
            </a:r>
          </a:p>
        </p:txBody>
      </p:sp>
      <p:graphicFrame>
        <p:nvGraphicFramePr>
          <p:cNvPr id="5" name="Content Placeholder 4">
            <a:extLst>
              <a:ext uri="{FF2B5EF4-FFF2-40B4-BE49-F238E27FC236}">
                <a16:creationId xmlns="" xmlns:a16="http://schemas.microsoft.com/office/drawing/2014/main" id="{E3C246EF-521D-46F6-A9D6-8156DFBD4386}"/>
              </a:ext>
            </a:extLst>
          </p:cNvPr>
          <p:cNvGraphicFramePr>
            <a:graphicFrameLocks noGrp="1"/>
          </p:cNvGraphicFramePr>
          <p:nvPr>
            <p:ph idx="1"/>
            <p:extLst>
              <p:ext uri="{D42A27DB-BD31-4B8C-83A1-F6EECF244321}">
                <p14:modId xmlns:p14="http://schemas.microsoft.com/office/powerpoint/2010/main" val="3241463537"/>
              </p:ext>
            </p:extLst>
          </p:nvPr>
        </p:nvGraphicFramePr>
        <p:xfrm>
          <a:off x="1781174" y="1917290"/>
          <a:ext cx="10196905" cy="42771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 xmlns:a16="http://schemas.microsoft.com/office/drawing/2014/main" id="{0EE5A27C-1075-473A-8DA9-95A00FB611C6}"/>
              </a:ext>
            </a:extLst>
          </p:cNvPr>
          <p:cNvSpPr>
            <a:spLocks noGrp="1"/>
          </p:cNvSpPr>
          <p:nvPr>
            <p:ph type="dt" sz="half" idx="10"/>
          </p:nvPr>
        </p:nvSpPr>
        <p:spPr/>
        <p:txBody>
          <a:bodyPr/>
          <a:lstStyle/>
          <a:p>
            <a:r>
              <a:rPr lang="en-US"/>
              <a:t>19/05/2018</a:t>
            </a:r>
          </a:p>
        </p:txBody>
      </p:sp>
      <p:sp>
        <p:nvSpPr>
          <p:cNvPr id="6" name="Slide Number Placeholder 5">
            <a:extLst>
              <a:ext uri="{FF2B5EF4-FFF2-40B4-BE49-F238E27FC236}">
                <a16:creationId xmlns="" xmlns:a16="http://schemas.microsoft.com/office/drawing/2014/main" id="{ADF22B2E-27BA-44C3-94CB-2A6428D5DBF2}"/>
              </a:ext>
            </a:extLst>
          </p:cNvPr>
          <p:cNvSpPr>
            <a:spLocks noGrp="1"/>
          </p:cNvSpPr>
          <p:nvPr>
            <p:ph type="sldNum" sz="quarter" idx="12"/>
          </p:nvPr>
        </p:nvSpPr>
        <p:spPr/>
        <p:txBody>
          <a:bodyPr/>
          <a:lstStyle/>
          <a:p>
            <a:fld id="{2E6E8318-336D-48C4-8B60-865B4BD61589}" type="slidenum">
              <a:rPr lang="en-US" smtClean="0"/>
              <a:t>4</a:t>
            </a:fld>
            <a:endParaRPr lang="en-US"/>
          </a:p>
        </p:txBody>
      </p:sp>
      <p:sp>
        <p:nvSpPr>
          <p:cNvPr id="7" name="Title 1">
            <a:extLst>
              <a:ext uri="{FF2B5EF4-FFF2-40B4-BE49-F238E27FC236}">
                <a16:creationId xmlns="" xmlns:a16="http://schemas.microsoft.com/office/drawing/2014/main" id="{3CCAFDF6-6ABB-45E0-BD7A-30179415B995}"/>
              </a:ext>
            </a:extLst>
          </p:cNvPr>
          <p:cNvSpPr txBox="1">
            <a:spLocks/>
          </p:cNvSpPr>
          <p:nvPr/>
        </p:nvSpPr>
        <p:spPr>
          <a:xfrm>
            <a:off x="1781764" y="1378990"/>
            <a:ext cx="10196316" cy="538300"/>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fontScale="77500" lnSpcReduction="20000"/>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i="1" dirty="0">
                <a:solidFill>
                  <a:schemeClr val="accent2">
                    <a:lumMod val="60000"/>
                    <a:lumOff val="40000"/>
                  </a:schemeClr>
                </a:solidFill>
                <a:latin typeface="Gill Sans MT" panose="020B0502020104020203" pitchFamily="34" charset="0"/>
              </a:rPr>
              <a:t>Polestar –  Hierarchy</a:t>
            </a:r>
          </a:p>
        </p:txBody>
      </p:sp>
      <p:cxnSp>
        <p:nvCxnSpPr>
          <p:cNvPr id="9" name="Straight Connector 8">
            <a:extLst>
              <a:ext uri="{FF2B5EF4-FFF2-40B4-BE49-F238E27FC236}">
                <a16:creationId xmlns="" xmlns:a16="http://schemas.microsoft.com/office/drawing/2014/main" id="{2D6C609A-26B0-435B-A52E-9F7A81C4BE4E}"/>
              </a:ext>
            </a:extLst>
          </p:cNvPr>
          <p:cNvCxnSpPr>
            <a:cxnSpLocks/>
          </p:cNvCxnSpPr>
          <p:nvPr/>
        </p:nvCxnSpPr>
        <p:spPr>
          <a:xfrm>
            <a:off x="5353665" y="2344994"/>
            <a:ext cx="10618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 xmlns:a16="http://schemas.microsoft.com/office/drawing/2014/main" id="{E8197683-9FDC-4A8E-890C-BC4D3F29BEA2}"/>
              </a:ext>
            </a:extLst>
          </p:cNvPr>
          <p:cNvCxnSpPr>
            <a:cxnSpLocks/>
          </p:cNvCxnSpPr>
          <p:nvPr/>
        </p:nvCxnSpPr>
        <p:spPr>
          <a:xfrm>
            <a:off x="7521677" y="2344994"/>
            <a:ext cx="2300749" cy="0"/>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Picture 2" descr="Image result for polestar solutions">
            <a:extLst>
              <a:ext uri="{FF2B5EF4-FFF2-40B4-BE49-F238E27FC236}">
                <a16:creationId xmlns="" xmlns:a16="http://schemas.microsoft.com/office/drawing/2014/main" id="{91296387-7BE0-4992-BC00-5FC05D17FE2B}"/>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39069" y="591208"/>
            <a:ext cx="1198779" cy="787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1706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20D9FC-4E80-465E-8B90-544ECB1ED159}"/>
              </a:ext>
            </a:extLst>
          </p:cNvPr>
          <p:cNvSpPr>
            <a:spLocks noGrp="1"/>
          </p:cNvSpPr>
          <p:nvPr>
            <p:ph type="title"/>
          </p:nvPr>
        </p:nvSpPr>
        <p:spPr>
          <a:xfrm>
            <a:off x="1781764" y="535266"/>
            <a:ext cx="8911687" cy="870155"/>
          </a:xfrm>
        </p:spPr>
        <p:txBody>
          <a:bodyPr anchor="ctr">
            <a:normAutofit/>
          </a:bodyPr>
          <a:lstStyle/>
          <a:p>
            <a:r>
              <a:rPr lang="en-US" sz="4400" dirty="0">
                <a:latin typeface="Gill Sans MT" panose="020B0502020104020203" pitchFamily="34" charset="0"/>
              </a:rPr>
              <a:t>Rationale of the </a:t>
            </a:r>
            <a:r>
              <a:rPr lang="en-US" sz="4400" dirty="0" smtClean="0">
                <a:latin typeface="Gill Sans MT" panose="020B0502020104020203" pitchFamily="34" charset="0"/>
              </a:rPr>
              <a:t>Study</a:t>
            </a:r>
            <a:endParaRPr lang="en-US" sz="4400" dirty="0">
              <a:latin typeface="Gill Sans MT" panose="020B0502020104020203" pitchFamily="34" charset="0"/>
            </a:endParaRPr>
          </a:p>
        </p:txBody>
      </p:sp>
      <p:sp>
        <p:nvSpPr>
          <p:cNvPr id="3" name="Content Placeholder 2">
            <a:extLst>
              <a:ext uri="{FF2B5EF4-FFF2-40B4-BE49-F238E27FC236}">
                <a16:creationId xmlns="" xmlns:a16="http://schemas.microsoft.com/office/drawing/2014/main" id="{ED6663A3-F57D-4C3A-97A8-A9188B8D30A9}"/>
              </a:ext>
            </a:extLst>
          </p:cNvPr>
          <p:cNvSpPr>
            <a:spLocks noGrp="1"/>
          </p:cNvSpPr>
          <p:nvPr>
            <p:ph idx="1"/>
          </p:nvPr>
        </p:nvSpPr>
        <p:spPr>
          <a:xfrm>
            <a:off x="1781764" y="1405421"/>
            <a:ext cx="4644006" cy="4725016"/>
          </a:xfrm>
        </p:spPr>
        <p:txBody>
          <a:bodyPr>
            <a:normAutofit/>
          </a:bodyPr>
          <a:lstStyle/>
          <a:p>
            <a:r>
              <a:rPr lang="en-US" dirty="0"/>
              <a:t>an attitudinal variable measuring the degree to which employees like their jobs and the various aspects of their jobs</a:t>
            </a:r>
          </a:p>
          <a:p>
            <a:r>
              <a:rPr lang="en-US" dirty="0"/>
              <a:t>is one of the most researched area of organizational behavior</a:t>
            </a:r>
          </a:p>
          <a:p>
            <a:r>
              <a:rPr lang="en-US" dirty="0"/>
              <a:t>an important area of research because job satisfaction is correlated to job performance, positive work values, high levels of employee motivation, loyalty and lower rates of absenteeism, turnover and burnout</a:t>
            </a:r>
          </a:p>
          <a:p>
            <a:r>
              <a:rPr lang="fr-FR" dirty="0" err="1"/>
              <a:t>Ultimately</a:t>
            </a:r>
            <a:r>
              <a:rPr lang="fr-FR" dirty="0"/>
              <a:t> </a:t>
            </a:r>
            <a:r>
              <a:rPr lang="fr-FR" dirty="0" err="1"/>
              <a:t>makes</a:t>
            </a:r>
            <a:r>
              <a:rPr lang="fr-FR" dirty="0"/>
              <a:t> business more effective</a:t>
            </a:r>
          </a:p>
        </p:txBody>
      </p:sp>
      <p:sp>
        <p:nvSpPr>
          <p:cNvPr id="4" name="Date Placeholder 3">
            <a:extLst>
              <a:ext uri="{FF2B5EF4-FFF2-40B4-BE49-F238E27FC236}">
                <a16:creationId xmlns="" xmlns:a16="http://schemas.microsoft.com/office/drawing/2014/main" id="{0EE5A27C-1075-473A-8DA9-95A00FB611C6}"/>
              </a:ext>
            </a:extLst>
          </p:cNvPr>
          <p:cNvSpPr>
            <a:spLocks noGrp="1"/>
          </p:cNvSpPr>
          <p:nvPr>
            <p:ph type="dt" sz="half" idx="10"/>
          </p:nvPr>
        </p:nvSpPr>
        <p:spPr/>
        <p:txBody>
          <a:bodyPr/>
          <a:lstStyle/>
          <a:p>
            <a:r>
              <a:rPr lang="en-US"/>
              <a:t>19/05/2018</a:t>
            </a:r>
          </a:p>
        </p:txBody>
      </p:sp>
      <p:sp>
        <p:nvSpPr>
          <p:cNvPr id="6" name="Slide Number Placeholder 5">
            <a:extLst>
              <a:ext uri="{FF2B5EF4-FFF2-40B4-BE49-F238E27FC236}">
                <a16:creationId xmlns="" xmlns:a16="http://schemas.microsoft.com/office/drawing/2014/main" id="{ADF22B2E-27BA-44C3-94CB-2A6428D5DBF2}"/>
              </a:ext>
            </a:extLst>
          </p:cNvPr>
          <p:cNvSpPr>
            <a:spLocks noGrp="1"/>
          </p:cNvSpPr>
          <p:nvPr>
            <p:ph type="sldNum" sz="quarter" idx="12"/>
          </p:nvPr>
        </p:nvSpPr>
        <p:spPr/>
        <p:txBody>
          <a:bodyPr/>
          <a:lstStyle/>
          <a:p>
            <a:fld id="{2E6E8318-336D-48C4-8B60-865B4BD61589}" type="slidenum">
              <a:rPr lang="en-US" smtClean="0"/>
              <a:t>5</a:t>
            </a:fld>
            <a:endParaRPr lang="en-US"/>
          </a:p>
        </p:txBody>
      </p:sp>
      <p:pic>
        <p:nvPicPr>
          <p:cNvPr id="1028" name="Picture 4" descr="Image result for job satisfaction">
            <a:extLst>
              <a:ext uri="{FF2B5EF4-FFF2-40B4-BE49-F238E27FC236}">
                <a16:creationId xmlns="" xmlns:a16="http://schemas.microsoft.com/office/drawing/2014/main" id="{E0FC4F99-2992-41F8-AA0A-425F458F9D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5770" y="1405421"/>
            <a:ext cx="5588097" cy="472501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8402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20D9FC-4E80-465E-8B90-544ECB1ED159}"/>
              </a:ext>
            </a:extLst>
          </p:cNvPr>
          <p:cNvSpPr>
            <a:spLocks noGrp="1"/>
          </p:cNvSpPr>
          <p:nvPr>
            <p:ph type="title"/>
          </p:nvPr>
        </p:nvSpPr>
        <p:spPr>
          <a:xfrm>
            <a:off x="1781764" y="535266"/>
            <a:ext cx="8911687" cy="870155"/>
          </a:xfrm>
        </p:spPr>
        <p:txBody>
          <a:bodyPr anchor="ctr">
            <a:normAutofit/>
          </a:bodyPr>
          <a:lstStyle/>
          <a:p>
            <a:r>
              <a:rPr lang="en-US" dirty="0" smtClean="0"/>
              <a:t>Background</a:t>
            </a:r>
            <a:r>
              <a:rPr lang="en-US" sz="4400" dirty="0" smtClean="0">
                <a:latin typeface="Gill Sans MT" panose="020B0502020104020203" pitchFamily="34" charset="0"/>
              </a:rPr>
              <a:t> </a:t>
            </a:r>
            <a:r>
              <a:rPr lang="en-US" sz="4400" dirty="0">
                <a:latin typeface="Gill Sans MT" panose="020B0502020104020203" pitchFamily="34" charset="0"/>
              </a:rPr>
              <a:t>of the </a:t>
            </a:r>
            <a:r>
              <a:rPr lang="en-US" sz="4400" dirty="0" smtClean="0">
                <a:latin typeface="Gill Sans MT" panose="020B0502020104020203" pitchFamily="34" charset="0"/>
              </a:rPr>
              <a:t>Study</a:t>
            </a:r>
            <a:endParaRPr lang="en-US" sz="4400" dirty="0">
              <a:latin typeface="Gill Sans MT" panose="020B0502020104020203" pitchFamily="34" charset="0"/>
            </a:endParaRPr>
          </a:p>
        </p:txBody>
      </p:sp>
      <p:sp>
        <p:nvSpPr>
          <p:cNvPr id="3" name="Content Placeholder 2">
            <a:extLst>
              <a:ext uri="{FF2B5EF4-FFF2-40B4-BE49-F238E27FC236}">
                <a16:creationId xmlns="" xmlns:a16="http://schemas.microsoft.com/office/drawing/2014/main" id="{ED6663A3-F57D-4C3A-97A8-A9188B8D30A9}"/>
              </a:ext>
            </a:extLst>
          </p:cNvPr>
          <p:cNvSpPr>
            <a:spLocks noGrp="1"/>
          </p:cNvSpPr>
          <p:nvPr>
            <p:ph idx="1"/>
          </p:nvPr>
        </p:nvSpPr>
        <p:spPr>
          <a:xfrm>
            <a:off x="1781763" y="1678487"/>
            <a:ext cx="8426949" cy="4451949"/>
          </a:xfrm>
        </p:spPr>
        <p:txBody>
          <a:bodyPr>
            <a:normAutofit/>
          </a:bodyPr>
          <a:lstStyle/>
          <a:p>
            <a:r>
              <a:rPr lang="en-US" dirty="0"/>
              <a:t>Job satisfaction describes how content an individual is with his or her job</a:t>
            </a:r>
            <a:r>
              <a:rPr lang="en-US" dirty="0" smtClean="0"/>
              <a:t>.</a:t>
            </a:r>
          </a:p>
          <a:p>
            <a:r>
              <a:rPr lang="en-US" dirty="0" smtClean="0"/>
              <a:t>There </a:t>
            </a:r>
            <a:r>
              <a:rPr lang="en-US" dirty="0"/>
              <a:t>are a variety of factors that can influence a person’s level of job satisfaction. Some of these factors include the level of pay and benefits, the perceived fairness of the promotion system within a company, the quality of the working conditions, leadership and social relationships, the job itself (the variety of tasks involved, the interest and challenge the job generates, and the clarity of the job description/requirements</a:t>
            </a:r>
            <a:r>
              <a:rPr lang="en-US" dirty="0" smtClean="0"/>
              <a:t>).</a:t>
            </a:r>
          </a:p>
          <a:p>
            <a:r>
              <a:rPr lang="en-US" dirty="0"/>
              <a:t>Job satisfaction is not the same as motivation, although it is clearly linked.</a:t>
            </a:r>
            <a:endParaRPr lang="en-IN" dirty="0"/>
          </a:p>
          <a:p>
            <a:r>
              <a:rPr lang="en-US" dirty="0"/>
              <a:t>Job design aims to enhance job satisfaction and performance methods include job rotation, job enlargement and job enrichment. </a:t>
            </a:r>
            <a:endParaRPr lang="en-US" dirty="0" smtClean="0"/>
          </a:p>
        </p:txBody>
      </p:sp>
      <p:sp>
        <p:nvSpPr>
          <p:cNvPr id="4" name="Date Placeholder 3">
            <a:extLst>
              <a:ext uri="{FF2B5EF4-FFF2-40B4-BE49-F238E27FC236}">
                <a16:creationId xmlns="" xmlns:a16="http://schemas.microsoft.com/office/drawing/2014/main" id="{0EE5A27C-1075-473A-8DA9-95A00FB611C6}"/>
              </a:ext>
            </a:extLst>
          </p:cNvPr>
          <p:cNvSpPr>
            <a:spLocks noGrp="1"/>
          </p:cNvSpPr>
          <p:nvPr>
            <p:ph type="dt" sz="half" idx="10"/>
          </p:nvPr>
        </p:nvSpPr>
        <p:spPr/>
        <p:txBody>
          <a:bodyPr/>
          <a:lstStyle/>
          <a:p>
            <a:r>
              <a:rPr lang="en-US"/>
              <a:t>19/05/2018</a:t>
            </a:r>
          </a:p>
        </p:txBody>
      </p:sp>
      <p:sp>
        <p:nvSpPr>
          <p:cNvPr id="6" name="Slide Number Placeholder 5">
            <a:extLst>
              <a:ext uri="{FF2B5EF4-FFF2-40B4-BE49-F238E27FC236}">
                <a16:creationId xmlns="" xmlns:a16="http://schemas.microsoft.com/office/drawing/2014/main" id="{ADF22B2E-27BA-44C3-94CB-2A6428D5DBF2}"/>
              </a:ext>
            </a:extLst>
          </p:cNvPr>
          <p:cNvSpPr>
            <a:spLocks noGrp="1"/>
          </p:cNvSpPr>
          <p:nvPr>
            <p:ph type="sldNum" sz="quarter" idx="12"/>
          </p:nvPr>
        </p:nvSpPr>
        <p:spPr/>
        <p:txBody>
          <a:bodyPr/>
          <a:lstStyle/>
          <a:p>
            <a:fld id="{2E6E8318-336D-48C4-8B60-865B4BD61589}" type="slidenum">
              <a:rPr lang="en-US" smtClean="0"/>
              <a:t>6</a:t>
            </a:fld>
            <a:endParaRPr lang="en-US"/>
          </a:p>
        </p:txBody>
      </p:sp>
    </p:spTree>
    <p:extLst>
      <p:ext uri="{BB962C8B-B14F-4D97-AF65-F5344CB8AC3E}">
        <p14:creationId xmlns:p14="http://schemas.microsoft.com/office/powerpoint/2010/main" val="1229589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20D9FC-4E80-465E-8B90-544ECB1ED159}"/>
              </a:ext>
            </a:extLst>
          </p:cNvPr>
          <p:cNvSpPr>
            <a:spLocks noGrp="1"/>
          </p:cNvSpPr>
          <p:nvPr>
            <p:ph type="title"/>
          </p:nvPr>
        </p:nvSpPr>
        <p:spPr>
          <a:xfrm>
            <a:off x="1781764" y="535266"/>
            <a:ext cx="8911687" cy="870155"/>
          </a:xfrm>
        </p:spPr>
        <p:txBody>
          <a:bodyPr anchor="ctr">
            <a:normAutofit/>
          </a:bodyPr>
          <a:lstStyle/>
          <a:p>
            <a:r>
              <a:rPr lang="en-US" dirty="0" smtClean="0"/>
              <a:t>Objectives </a:t>
            </a:r>
            <a:r>
              <a:rPr lang="en-US" sz="4400" dirty="0" smtClean="0">
                <a:latin typeface="Gill Sans MT" panose="020B0502020104020203" pitchFamily="34" charset="0"/>
              </a:rPr>
              <a:t>of </a:t>
            </a:r>
            <a:r>
              <a:rPr lang="en-US" sz="4400" dirty="0">
                <a:latin typeface="Gill Sans MT" panose="020B0502020104020203" pitchFamily="34" charset="0"/>
              </a:rPr>
              <a:t>the </a:t>
            </a:r>
            <a:r>
              <a:rPr lang="en-US" sz="4400" dirty="0" smtClean="0">
                <a:latin typeface="Gill Sans MT" panose="020B0502020104020203" pitchFamily="34" charset="0"/>
              </a:rPr>
              <a:t>Study</a:t>
            </a:r>
            <a:endParaRPr lang="en-US" sz="4400" dirty="0">
              <a:latin typeface="Gill Sans MT" panose="020B0502020104020203" pitchFamily="34" charset="0"/>
            </a:endParaRPr>
          </a:p>
        </p:txBody>
      </p:sp>
      <p:sp>
        <p:nvSpPr>
          <p:cNvPr id="3" name="Content Placeholder 2">
            <a:extLst>
              <a:ext uri="{FF2B5EF4-FFF2-40B4-BE49-F238E27FC236}">
                <a16:creationId xmlns="" xmlns:a16="http://schemas.microsoft.com/office/drawing/2014/main" id="{ED6663A3-F57D-4C3A-97A8-A9188B8D30A9}"/>
              </a:ext>
            </a:extLst>
          </p:cNvPr>
          <p:cNvSpPr>
            <a:spLocks noGrp="1"/>
          </p:cNvSpPr>
          <p:nvPr>
            <p:ph idx="1"/>
          </p:nvPr>
        </p:nvSpPr>
        <p:spPr>
          <a:xfrm>
            <a:off x="1781763" y="1753644"/>
            <a:ext cx="8426949" cy="4376792"/>
          </a:xfrm>
        </p:spPr>
        <p:txBody>
          <a:bodyPr>
            <a:normAutofit/>
          </a:bodyPr>
          <a:lstStyle/>
          <a:p>
            <a:pPr marL="0" indent="0">
              <a:buNone/>
            </a:pPr>
            <a:r>
              <a:rPr lang="en-US" b="1" dirty="0"/>
              <a:t>GENERAL OBJECTIVE - </a:t>
            </a:r>
            <a:endParaRPr lang="en-IN" b="1" dirty="0"/>
          </a:p>
          <a:p>
            <a:pPr lvl="1"/>
            <a:r>
              <a:rPr lang="en-US" dirty="0"/>
              <a:t>To assess the satisfaction level of employees</a:t>
            </a:r>
            <a:r>
              <a:rPr lang="en-US" dirty="0" smtClean="0"/>
              <a:t>.</a:t>
            </a:r>
          </a:p>
          <a:p>
            <a:pPr lvl="1"/>
            <a:endParaRPr lang="en-IN" dirty="0"/>
          </a:p>
          <a:p>
            <a:pPr marL="0" indent="0">
              <a:buNone/>
            </a:pPr>
            <a:r>
              <a:rPr lang="en-US" b="1" dirty="0"/>
              <a:t>SPECIFIC OBJECTIVE – </a:t>
            </a:r>
            <a:endParaRPr lang="en-IN" b="1" dirty="0"/>
          </a:p>
          <a:p>
            <a:pPr lvl="1"/>
            <a:r>
              <a:rPr lang="en-US" dirty="0"/>
              <a:t>To identify the factors which influence the job satisfaction of employees.</a:t>
            </a:r>
            <a:endParaRPr lang="en-IN" dirty="0"/>
          </a:p>
          <a:p>
            <a:pPr lvl="1"/>
            <a:r>
              <a:rPr lang="en-US" dirty="0"/>
              <a:t>To identify the factor which improves the satisfaction level of employees.</a:t>
            </a:r>
            <a:endParaRPr lang="en-IN" dirty="0"/>
          </a:p>
          <a:p>
            <a:pPr lvl="1"/>
            <a:r>
              <a:rPr lang="en-US" dirty="0"/>
              <a:t>To know the employee satisfaction towards the facilities.</a:t>
            </a:r>
            <a:endParaRPr lang="en-IN" dirty="0"/>
          </a:p>
          <a:p>
            <a:pPr lvl="1"/>
            <a:r>
              <a:rPr lang="en-US" dirty="0"/>
              <a:t>To offer valuable suggestions to improve the satisfaction level of employees.</a:t>
            </a:r>
            <a:endParaRPr lang="en-IN" dirty="0"/>
          </a:p>
          <a:p>
            <a:endParaRPr lang="en-US" dirty="0" smtClean="0"/>
          </a:p>
        </p:txBody>
      </p:sp>
      <p:sp>
        <p:nvSpPr>
          <p:cNvPr id="4" name="Date Placeholder 3">
            <a:extLst>
              <a:ext uri="{FF2B5EF4-FFF2-40B4-BE49-F238E27FC236}">
                <a16:creationId xmlns="" xmlns:a16="http://schemas.microsoft.com/office/drawing/2014/main" id="{0EE5A27C-1075-473A-8DA9-95A00FB611C6}"/>
              </a:ext>
            </a:extLst>
          </p:cNvPr>
          <p:cNvSpPr>
            <a:spLocks noGrp="1"/>
          </p:cNvSpPr>
          <p:nvPr>
            <p:ph type="dt" sz="half" idx="10"/>
          </p:nvPr>
        </p:nvSpPr>
        <p:spPr/>
        <p:txBody>
          <a:bodyPr/>
          <a:lstStyle/>
          <a:p>
            <a:r>
              <a:rPr lang="en-US"/>
              <a:t>19/05/2018</a:t>
            </a:r>
          </a:p>
        </p:txBody>
      </p:sp>
      <p:sp>
        <p:nvSpPr>
          <p:cNvPr id="6" name="Slide Number Placeholder 5">
            <a:extLst>
              <a:ext uri="{FF2B5EF4-FFF2-40B4-BE49-F238E27FC236}">
                <a16:creationId xmlns="" xmlns:a16="http://schemas.microsoft.com/office/drawing/2014/main" id="{ADF22B2E-27BA-44C3-94CB-2A6428D5DBF2}"/>
              </a:ext>
            </a:extLst>
          </p:cNvPr>
          <p:cNvSpPr>
            <a:spLocks noGrp="1"/>
          </p:cNvSpPr>
          <p:nvPr>
            <p:ph type="sldNum" sz="quarter" idx="12"/>
          </p:nvPr>
        </p:nvSpPr>
        <p:spPr/>
        <p:txBody>
          <a:bodyPr/>
          <a:lstStyle/>
          <a:p>
            <a:fld id="{2E6E8318-336D-48C4-8B60-865B4BD61589}" type="slidenum">
              <a:rPr lang="en-US" smtClean="0"/>
              <a:t>7</a:t>
            </a:fld>
            <a:endParaRPr lang="en-US"/>
          </a:p>
        </p:txBody>
      </p:sp>
    </p:spTree>
    <p:extLst>
      <p:ext uri="{BB962C8B-B14F-4D97-AF65-F5344CB8AC3E}">
        <p14:creationId xmlns:p14="http://schemas.microsoft.com/office/powerpoint/2010/main" val="2582700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20D9FC-4E80-465E-8B90-544ECB1ED159}"/>
              </a:ext>
            </a:extLst>
          </p:cNvPr>
          <p:cNvSpPr>
            <a:spLocks noGrp="1"/>
          </p:cNvSpPr>
          <p:nvPr>
            <p:ph type="title"/>
          </p:nvPr>
        </p:nvSpPr>
        <p:spPr>
          <a:xfrm>
            <a:off x="1781764" y="535266"/>
            <a:ext cx="8911687" cy="870155"/>
          </a:xfrm>
        </p:spPr>
        <p:txBody>
          <a:bodyPr anchor="ctr">
            <a:normAutofit/>
          </a:bodyPr>
          <a:lstStyle/>
          <a:p>
            <a:r>
              <a:rPr lang="en-US" dirty="0"/>
              <a:t>Study</a:t>
            </a:r>
            <a:endParaRPr lang="en-US" sz="4400" dirty="0">
              <a:latin typeface="Gill Sans MT" panose="020B0502020104020203" pitchFamily="34" charset="0"/>
            </a:endParaRPr>
          </a:p>
        </p:txBody>
      </p:sp>
      <p:sp>
        <p:nvSpPr>
          <p:cNvPr id="3" name="Content Placeholder 2">
            <a:extLst>
              <a:ext uri="{FF2B5EF4-FFF2-40B4-BE49-F238E27FC236}">
                <a16:creationId xmlns="" xmlns:a16="http://schemas.microsoft.com/office/drawing/2014/main" id="{ED6663A3-F57D-4C3A-97A8-A9188B8D30A9}"/>
              </a:ext>
            </a:extLst>
          </p:cNvPr>
          <p:cNvSpPr>
            <a:spLocks noGrp="1"/>
          </p:cNvSpPr>
          <p:nvPr>
            <p:ph idx="1"/>
          </p:nvPr>
        </p:nvSpPr>
        <p:spPr>
          <a:xfrm>
            <a:off x="1781764" y="1405420"/>
            <a:ext cx="9722848" cy="4920223"/>
          </a:xfrm>
        </p:spPr>
        <p:txBody>
          <a:bodyPr>
            <a:normAutofit fontScale="85000" lnSpcReduction="20000"/>
          </a:bodyPr>
          <a:lstStyle/>
          <a:p>
            <a:r>
              <a:rPr lang="en-US" b="1" dirty="0" smtClean="0"/>
              <a:t>Methodology</a:t>
            </a:r>
            <a:r>
              <a:rPr lang="en-US" dirty="0" smtClean="0"/>
              <a:t> </a:t>
            </a:r>
            <a:r>
              <a:rPr lang="en-US" dirty="0"/>
              <a:t>–Cross-sectional study.</a:t>
            </a:r>
            <a:endParaRPr lang="en-IN" dirty="0"/>
          </a:p>
          <a:p>
            <a:r>
              <a:rPr lang="en-US" b="1" dirty="0" smtClean="0"/>
              <a:t>Sampling Method </a:t>
            </a:r>
            <a:r>
              <a:rPr lang="en-US" dirty="0" smtClean="0"/>
              <a:t>– </a:t>
            </a:r>
            <a:r>
              <a:rPr lang="en-US" dirty="0"/>
              <a:t>Stratified Random Sampling.</a:t>
            </a:r>
            <a:endParaRPr lang="en-IN" dirty="0"/>
          </a:p>
          <a:p>
            <a:r>
              <a:rPr lang="en-US" b="1" dirty="0" smtClean="0"/>
              <a:t>Study Period </a:t>
            </a:r>
            <a:r>
              <a:rPr lang="en-US" dirty="0" smtClean="0"/>
              <a:t>– </a:t>
            </a:r>
            <a:r>
              <a:rPr lang="en-US" dirty="0"/>
              <a:t>15 Feb to 30 April.</a:t>
            </a:r>
            <a:endParaRPr lang="en-IN" dirty="0"/>
          </a:p>
          <a:p>
            <a:r>
              <a:rPr lang="en-US" b="1" dirty="0" smtClean="0"/>
              <a:t>Study Area </a:t>
            </a:r>
            <a:r>
              <a:rPr lang="en-US" dirty="0" smtClean="0"/>
              <a:t>– Polestar </a:t>
            </a:r>
            <a:r>
              <a:rPr lang="en-US" dirty="0"/>
              <a:t>Solutions and Services India Pvt. Ltd</a:t>
            </a:r>
            <a:endParaRPr lang="en-IN" dirty="0"/>
          </a:p>
          <a:p>
            <a:r>
              <a:rPr lang="en-US" b="1" dirty="0" smtClean="0"/>
              <a:t>Study </a:t>
            </a:r>
            <a:r>
              <a:rPr lang="en-US" b="1" dirty="0"/>
              <a:t>Population</a:t>
            </a:r>
            <a:r>
              <a:rPr lang="en-US" dirty="0"/>
              <a:t>: Employees of the Polestar Solutions and Services India Pvt. Ltd.</a:t>
            </a:r>
          </a:p>
          <a:p>
            <a:r>
              <a:rPr lang="en-US" b="1" dirty="0"/>
              <a:t>Sample Size:  </a:t>
            </a:r>
            <a:r>
              <a:rPr lang="en-US" dirty="0" smtClean="0"/>
              <a:t>Out of 150 employees in Noida location, a </a:t>
            </a:r>
            <a:r>
              <a:rPr lang="en-US" dirty="0"/>
              <a:t>total of 66 employees were surveyed for the study</a:t>
            </a:r>
            <a:r>
              <a:rPr lang="en-US" dirty="0" smtClean="0"/>
              <a:t>.</a:t>
            </a:r>
          </a:p>
          <a:p>
            <a:pPr marL="914400" lvl="2" indent="0">
              <a:buNone/>
            </a:pPr>
            <a:r>
              <a:rPr lang="en-US" dirty="0"/>
              <a:t>Sample size is calculated using the following equation</a:t>
            </a:r>
            <a:endParaRPr lang="en-IN" sz="1600" dirty="0"/>
          </a:p>
          <a:p>
            <a:pPr marL="1371600" lvl="3" indent="0">
              <a:buNone/>
            </a:pPr>
            <a:r>
              <a:rPr lang="en-US" dirty="0"/>
              <a:t>n = z</a:t>
            </a:r>
            <a:r>
              <a:rPr lang="en-US" baseline="30000" dirty="0"/>
              <a:t>2</a:t>
            </a:r>
            <a:r>
              <a:rPr lang="en-US" dirty="0"/>
              <a:t>s</a:t>
            </a:r>
            <a:r>
              <a:rPr lang="en-US" baseline="30000" dirty="0"/>
              <a:t>2</a:t>
            </a:r>
            <a:r>
              <a:rPr lang="en-US" dirty="0"/>
              <a:t> / d</a:t>
            </a:r>
            <a:r>
              <a:rPr lang="en-US" baseline="30000" dirty="0"/>
              <a:t>2 </a:t>
            </a:r>
            <a:r>
              <a:rPr lang="en-US" dirty="0"/>
              <a:t/>
            </a:r>
            <a:br>
              <a:rPr lang="en-US" dirty="0"/>
            </a:br>
            <a:r>
              <a:rPr lang="en-US" dirty="0"/>
              <a:t>z= 1.96</a:t>
            </a:r>
            <a:br>
              <a:rPr lang="en-US" dirty="0"/>
            </a:br>
            <a:r>
              <a:rPr lang="en-US" dirty="0"/>
              <a:t>s= estimate of standard deviation, which is equal to 0.83</a:t>
            </a:r>
            <a:br>
              <a:rPr lang="en-US" dirty="0"/>
            </a:br>
            <a:r>
              <a:rPr lang="en-US" dirty="0"/>
              <a:t>d = margin of error, which is equal to 0.15</a:t>
            </a:r>
            <a:endParaRPr lang="en-IN" sz="1600" dirty="0"/>
          </a:p>
          <a:p>
            <a:pPr marL="914400" lvl="2" indent="0">
              <a:buNone/>
            </a:pPr>
            <a:r>
              <a:rPr lang="en-US" dirty="0"/>
              <a:t>In each category following were chosen randomly:</a:t>
            </a:r>
            <a:endParaRPr lang="en-IN" sz="1600" dirty="0"/>
          </a:p>
          <a:p>
            <a:pPr marL="1371600" lvl="3" indent="0">
              <a:buNone/>
            </a:pPr>
            <a:r>
              <a:rPr lang="en-US" dirty="0"/>
              <a:t>Manager = </a:t>
            </a:r>
            <a:r>
              <a:rPr lang="en-US" dirty="0" smtClean="0"/>
              <a:t>7 out of 15</a:t>
            </a:r>
            <a:r>
              <a:rPr lang="en-US" dirty="0"/>
              <a:t/>
            </a:r>
            <a:br>
              <a:rPr lang="en-US" dirty="0"/>
            </a:br>
            <a:r>
              <a:rPr lang="en-US" dirty="0"/>
              <a:t>Senior Consultant = </a:t>
            </a:r>
            <a:r>
              <a:rPr lang="en-US" dirty="0" smtClean="0"/>
              <a:t>15 out of 35</a:t>
            </a:r>
            <a:r>
              <a:rPr lang="en-US" dirty="0"/>
              <a:t/>
            </a:r>
            <a:br>
              <a:rPr lang="en-US" dirty="0"/>
            </a:br>
            <a:r>
              <a:rPr lang="en-US" dirty="0"/>
              <a:t>Consultant = </a:t>
            </a:r>
            <a:r>
              <a:rPr lang="en-US" dirty="0" smtClean="0"/>
              <a:t>44 out of 100</a:t>
            </a:r>
            <a:endParaRPr lang="en-US" dirty="0"/>
          </a:p>
          <a:p>
            <a:r>
              <a:rPr lang="en-US" dirty="0"/>
              <a:t> </a:t>
            </a:r>
            <a:r>
              <a:rPr lang="en-US" b="1" dirty="0"/>
              <a:t>Data Source:  </a:t>
            </a:r>
            <a:r>
              <a:rPr lang="en-US" dirty="0"/>
              <a:t>Primary Data was collected via Google forms</a:t>
            </a:r>
          </a:p>
          <a:p>
            <a:r>
              <a:rPr lang="en-US" dirty="0"/>
              <a:t> </a:t>
            </a:r>
            <a:r>
              <a:rPr lang="en-US" b="1" dirty="0"/>
              <a:t>Data Analysis:  </a:t>
            </a:r>
            <a:r>
              <a:rPr lang="en-US" dirty="0"/>
              <a:t>The Data was analyzed with the help of Microsoft Excel</a:t>
            </a:r>
          </a:p>
          <a:p>
            <a:endParaRPr lang="fr-FR" dirty="0"/>
          </a:p>
        </p:txBody>
      </p:sp>
      <p:sp>
        <p:nvSpPr>
          <p:cNvPr id="4" name="Date Placeholder 3">
            <a:extLst>
              <a:ext uri="{FF2B5EF4-FFF2-40B4-BE49-F238E27FC236}">
                <a16:creationId xmlns="" xmlns:a16="http://schemas.microsoft.com/office/drawing/2014/main" id="{0EE5A27C-1075-473A-8DA9-95A00FB611C6}"/>
              </a:ext>
            </a:extLst>
          </p:cNvPr>
          <p:cNvSpPr>
            <a:spLocks noGrp="1"/>
          </p:cNvSpPr>
          <p:nvPr>
            <p:ph type="dt" sz="half" idx="10"/>
          </p:nvPr>
        </p:nvSpPr>
        <p:spPr/>
        <p:txBody>
          <a:bodyPr/>
          <a:lstStyle/>
          <a:p>
            <a:r>
              <a:rPr lang="en-US"/>
              <a:t>19/05/2018</a:t>
            </a:r>
          </a:p>
        </p:txBody>
      </p:sp>
      <p:sp>
        <p:nvSpPr>
          <p:cNvPr id="6" name="Slide Number Placeholder 5">
            <a:extLst>
              <a:ext uri="{FF2B5EF4-FFF2-40B4-BE49-F238E27FC236}">
                <a16:creationId xmlns="" xmlns:a16="http://schemas.microsoft.com/office/drawing/2014/main" id="{ADF22B2E-27BA-44C3-94CB-2A6428D5DBF2}"/>
              </a:ext>
            </a:extLst>
          </p:cNvPr>
          <p:cNvSpPr>
            <a:spLocks noGrp="1"/>
          </p:cNvSpPr>
          <p:nvPr>
            <p:ph type="sldNum" sz="quarter" idx="12"/>
          </p:nvPr>
        </p:nvSpPr>
        <p:spPr/>
        <p:txBody>
          <a:bodyPr/>
          <a:lstStyle/>
          <a:p>
            <a:fld id="{2E6E8318-336D-48C4-8B60-865B4BD61589}" type="slidenum">
              <a:rPr lang="en-US" smtClean="0"/>
              <a:t>8</a:t>
            </a:fld>
            <a:endParaRPr lang="en-US"/>
          </a:p>
        </p:txBody>
      </p:sp>
      <p:pic>
        <p:nvPicPr>
          <p:cNvPr id="1026" name="Picture 2" descr="Image result for survey">
            <a:extLst>
              <a:ext uri="{FF2B5EF4-FFF2-40B4-BE49-F238E27FC236}">
                <a16:creationId xmlns="" xmlns:a16="http://schemas.microsoft.com/office/drawing/2014/main" id="{F201D9C3-25EB-43F7-949C-FB8ED1FC271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90218" y="3759760"/>
            <a:ext cx="3509510" cy="145753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407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8DA62A-F3C8-4828-80F1-1B71D3C12AF2}"/>
              </a:ext>
            </a:extLst>
          </p:cNvPr>
          <p:cNvSpPr>
            <a:spLocks noGrp="1"/>
          </p:cNvSpPr>
          <p:nvPr>
            <p:ph type="title"/>
          </p:nvPr>
        </p:nvSpPr>
        <p:spPr/>
        <p:txBody>
          <a:bodyPr/>
          <a:lstStyle/>
          <a:p>
            <a:r>
              <a:rPr lang="en-US" dirty="0" smtClean="0"/>
              <a:t>Findings</a:t>
            </a:r>
            <a:endParaRPr lang="en-US" dirty="0"/>
          </a:p>
        </p:txBody>
      </p:sp>
      <p:sp>
        <p:nvSpPr>
          <p:cNvPr id="3" name="Content Placeholder 2">
            <a:extLst>
              <a:ext uri="{FF2B5EF4-FFF2-40B4-BE49-F238E27FC236}">
                <a16:creationId xmlns="" xmlns:a16="http://schemas.microsoft.com/office/drawing/2014/main" id="{FAC1734F-7607-435E-A4FC-4E7A7D00E2FD}"/>
              </a:ext>
            </a:extLst>
          </p:cNvPr>
          <p:cNvSpPr>
            <a:spLocks noGrp="1"/>
          </p:cNvSpPr>
          <p:nvPr>
            <p:ph idx="1"/>
          </p:nvPr>
        </p:nvSpPr>
        <p:spPr>
          <a:xfrm>
            <a:off x="2367419" y="1433014"/>
            <a:ext cx="9140476" cy="1044715"/>
          </a:xfrm>
        </p:spPr>
        <p:txBody>
          <a:bodyPr>
            <a:normAutofit/>
          </a:bodyPr>
          <a:lstStyle/>
          <a:p>
            <a:pPr marL="0" indent="0">
              <a:buNone/>
            </a:pPr>
            <a:r>
              <a:rPr lang="en-US" dirty="0"/>
              <a:t>	Following are the factors that were analyzed for employee job satisfaction: </a:t>
            </a:r>
          </a:p>
          <a:p>
            <a:pPr marL="0" indent="0">
              <a:buNone/>
            </a:pPr>
            <a:r>
              <a:rPr lang="en-US" i="1" dirty="0"/>
              <a:t>       </a:t>
            </a:r>
            <a:r>
              <a:rPr lang="en-US" dirty="0"/>
              <a:t>(‘1’ being poor score and ‘6’ being good score)</a:t>
            </a:r>
          </a:p>
        </p:txBody>
      </p:sp>
      <p:sp>
        <p:nvSpPr>
          <p:cNvPr id="4" name="Date Placeholder 3">
            <a:extLst>
              <a:ext uri="{FF2B5EF4-FFF2-40B4-BE49-F238E27FC236}">
                <a16:creationId xmlns="" xmlns:a16="http://schemas.microsoft.com/office/drawing/2014/main" id="{CDFB50C1-1AD3-4765-982F-2A88FF07D6AA}"/>
              </a:ext>
            </a:extLst>
          </p:cNvPr>
          <p:cNvSpPr>
            <a:spLocks noGrp="1"/>
          </p:cNvSpPr>
          <p:nvPr>
            <p:ph type="dt" sz="half" idx="10"/>
          </p:nvPr>
        </p:nvSpPr>
        <p:spPr/>
        <p:txBody>
          <a:bodyPr/>
          <a:lstStyle/>
          <a:p>
            <a:r>
              <a:rPr lang="en-US"/>
              <a:t>19/05/2018</a:t>
            </a:r>
          </a:p>
        </p:txBody>
      </p:sp>
      <p:sp>
        <p:nvSpPr>
          <p:cNvPr id="5" name="Slide Number Placeholder 4">
            <a:extLst>
              <a:ext uri="{FF2B5EF4-FFF2-40B4-BE49-F238E27FC236}">
                <a16:creationId xmlns="" xmlns:a16="http://schemas.microsoft.com/office/drawing/2014/main" id="{6B070B69-09DA-4F6C-9AAE-6A913E465F30}"/>
              </a:ext>
            </a:extLst>
          </p:cNvPr>
          <p:cNvSpPr>
            <a:spLocks noGrp="1"/>
          </p:cNvSpPr>
          <p:nvPr>
            <p:ph type="sldNum" sz="quarter" idx="12"/>
          </p:nvPr>
        </p:nvSpPr>
        <p:spPr/>
        <p:txBody>
          <a:bodyPr/>
          <a:lstStyle/>
          <a:p>
            <a:fld id="{2E6E8318-336D-48C4-8B60-865B4BD61589}" type="slidenum">
              <a:rPr lang="en-US" smtClean="0"/>
              <a:t>9</a:t>
            </a:fld>
            <a:endParaRPr lang="en-US"/>
          </a:p>
        </p:txBody>
      </p:sp>
      <p:sp>
        <p:nvSpPr>
          <p:cNvPr id="7" name="Content Placeholder 2">
            <a:extLst>
              <a:ext uri="{FF2B5EF4-FFF2-40B4-BE49-F238E27FC236}">
                <a16:creationId xmlns="" xmlns:a16="http://schemas.microsoft.com/office/drawing/2014/main" id="{4C785403-2E2F-4026-A85D-BA3DC4DC7214}"/>
              </a:ext>
            </a:extLst>
          </p:cNvPr>
          <p:cNvSpPr txBox="1">
            <a:spLocks/>
          </p:cNvSpPr>
          <p:nvPr/>
        </p:nvSpPr>
        <p:spPr>
          <a:xfrm>
            <a:off x="2831692" y="2743200"/>
            <a:ext cx="3967314" cy="2492477"/>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scene3d>
              <a:camera prst="orthographicFront"/>
              <a:lightRig rig="harsh" dir="t"/>
            </a:scene3d>
            <a:sp3d extrusionH="57150" prstMaterial="matte">
              <a:bevelT w="63500" h="12700" prst="angle"/>
              <a:contourClr>
                <a:schemeClr val="bg1">
                  <a:lumMod val="65000"/>
                </a:schemeClr>
              </a:contourClr>
            </a:sp3d>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r>
              <a:rPr lang="en-US" b="1" i="1" dirty="0">
                <a:ln/>
                <a:solidFill>
                  <a:schemeClr val="accent3"/>
                </a:solidFill>
              </a:rPr>
              <a:t>Leadership</a:t>
            </a:r>
          </a:p>
          <a:p>
            <a:pPr>
              <a:buFont typeface="Wingdings" panose="05000000000000000000" pitchFamily="2" charset="2"/>
              <a:buChar char="§"/>
            </a:pPr>
            <a:r>
              <a:rPr lang="en-US" b="1" i="1" dirty="0">
                <a:ln/>
                <a:solidFill>
                  <a:schemeClr val="accent3"/>
                </a:solidFill>
              </a:rPr>
              <a:t>Recognition</a:t>
            </a:r>
          </a:p>
          <a:p>
            <a:pPr>
              <a:buFont typeface="Wingdings" panose="05000000000000000000" pitchFamily="2" charset="2"/>
              <a:buChar char="§"/>
            </a:pPr>
            <a:r>
              <a:rPr lang="en-US" b="1" i="1" dirty="0">
                <a:ln/>
                <a:solidFill>
                  <a:schemeClr val="accent3"/>
                </a:solidFill>
              </a:rPr>
              <a:t>Motivation</a:t>
            </a:r>
          </a:p>
          <a:p>
            <a:pPr>
              <a:buFont typeface="Wingdings" panose="05000000000000000000" pitchFamily="2" charset="2"/>
              <a:buChar char="§"/>
            </a:pPr>
            <a:r>
              <a:rPr lang="en-US" b="1" i="1" dirty="0">
                <a:ln/>
                <a:solidFill>
                  <a:schemeClr val="accent3"/>
                </a:solidFill>
              </a:rPr>
              <a:t>Creativity &amp; Personal Fulfilment </a:t>
            </a:r>
          </a:p>
          <a:p>
            <a:pPr>
              <a:buFont typeface="Wingdings" panose="05000000000000000000" pitchFamily="2" charset="2"/>
              <a:buChar char="§"/>
            </a:pPr>
            <a:r>
              <a:rPr lang="en-US" b="1" i="1" dirty="0">
                <a:ln/>
                <a:solidFill>
                  <a:schemeClr val="accent3"/>
                </a:solidFill>
              </a:rPr>
              <a:t>Communication</a:t>
            </a:r>
          </a:p>
          <a:p>
            <a:pPr>
              <a:buFont typeface="Wingdings" panose="05000000000000000000" pitchFamily="2" charset="2"/>
              <a:buChar char="§"/>
            </a:pPr>
            <a:r>
              <a:rPr lang="en-US" b="1" i="1" dirty="0">
                <a:ln/>
                <a:solidFill>
                  <a:schemeClr val="accent3"/>
                </a:solidFill>
              </a:rPr>
              <a:t>Objectivity</a:t>
            </a:r>
          </a:p>
          <a:p>
            <a:pPr>
              <a:buFont typeface="Wingdings" panose="05000000000000000000" pitchFamily="2" charset="2"/>
              <a:buChar char="§"/>
            </a:pPr>
            <a:endParaRPr lang="en-US" b="1" i="1" dirty="0">
              <a:ln/>
              <a:solidFill>
                <a:schemeClr val="accent3"/>
              </a:solidFill>
            </a:endParaRPr>
          </a:p>
        </p:txBody>
      </p:sp>
      <p:sp>
        <p:nvSpPr>
          <p:cNvPr id="8" name="Content Placeholder 2">
            <a:extLst>
              <a:ext uri="{FF2B5EF4-FFF2-40B4-BE49-F238E27FC236}">
                <a16:creationId xmlns="" xmlns:a16="http://schemas.microsoft.com/office/drawing/2014/main" id="{3F7DD65F-E343-49AE-9DEC-1BCBD862839E}"/>
              </a:ext>
            </a:extLst>
          </p:cNvPr>
          <p:cNvSpPr txBox="1">
            <a:spLocks/>
          </p:cNvSpPr>
          <p:nvPr/>
        </p:nvSpPr>
        <p:spPr>
          <a:xfrm>
            <a:off x="6799006" y="2743200"/>
            <a:ext cx="3746092" cy="2492477"/>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scene3d>
              <a:camera prst="orthographicFront"/>
              <a:lightRig rig="harsh" dir="t"/>
            </a:scene3d>
            <a:sp3d extrusionH="57150" prstMaterial="matte">
              <a:bevelT w="63500" h="12700" prst="angle"/>
              <a:contourClr>
                <a:schemeClr val="bg1">
                  <a:lumMod val="65000"/>
                </a:schemeClr>
              </a:contourClr>
            </a:sp3d>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r>
              <a:rPr lang="en-US" b="1" i="1" dirty="0">
                <a:ln/>
                <a:solidFill>
                  <a:schemeClr val="accent3"/>
                </a:solidFill>
              </a:rPr>
              <a:t>Self Perception</a:t>
            </a:r>
          </a:p>
          <a:p>
            <a:pPr>
              <a:buFont typeface="Wingdings" panose="05000000000000000000" pitchFamily="2" charset="2"/>
              <a:buChar char="§"/>
            </a:pPr>
            <a:r>
              <a:rPr lang="en-US" b="1" i="1" dirty="0">
                <a:ln/>
                <a:solidFill>
                  <a:schemeClr val="accent3"/>
                </a:solidFill>
              </a:rPr>
              <a:t>Growth</a:t>
            </a:r>
          </a:p>
          <a:p>
            <a:pPr>
              <a:buFont typeface="Wingdings" panose="05000000000000000000" pitchFamily="2" charset="2"/>
              <a:buChar char="§"/>
            </a:pPr>
            <a:r>
              <a:rPr lang="en-US" b="1" i="1" dirty="0">
                <a:ln/>
                <a:solidFill>
                  <a:schemeClr val="accent3"/>
                </a:solidFill>
              </a:rPr>
              <a:t>Resources</a:t>
            </a:r>
          </a:p>
          <a:p>
            <a:pPr>
              <a:buFont typeface="Wingdings" panose="05000000000000000000" pitchFamily="2" charset="2"/>
              <a:buChar char="§"/>
            </a:pPr>
            <a:r>
              <a:rPr lang="en-US" b="1" i="1" dirty="0">
                <a:ln/>
                <a:solidFill>
                  <a:schemeClr val="accent3"/>
                </a:solidFill>
              </a:rPr>
              <a:t>Company Culture &amp; Values</a:t>
            </a:r>
          </a:p>
          <a:p>
            <a:pPr>
              <a:buFont typeface="Wingdings" panose="05000000000000000000" pitchFamily="2" charset="2"/>
              <a:buChar char="§"/>
            </a:pPr>
            <a:r>
              <a:rPr lang="en-US" b="1" i="1" dirty="0">
                <a:ln/>
                <a:solidFill>
                  <a:schemeClr val="accent3"/>
                </a:solidFill>
              </a:rPr>
              <a:t>Company Image</a:t>
            </a:r>
          </a:p>
          <a:p>
            <a:pPr>
              <a:buFont typeface="Wingdings" panose="05000000000000000000" pitchFamily="2" charset="2"/>
              <a:buChar char="§"/>
            </a:pPr>
            <a:endParaRPr lang="en-US" b="1" i="1" dirty="0">
              <a:ln/>
              <a:solidFill>
                <a:schemeClr val="accent3"/>
              </a:solidFill>
            </a:endParaRPr>
          </a:p>
        </p:txBody>
      </p:sp>
    </p:spTree>
    <p:extLst>
      <p:ext uri="{BB962C8B-B14F-4D97-AF65-F5344CB8AC3E}">
        <p14:creationId xmlns:p14="http://schemas.microsoft.com/office/powerpoint/2010/main" val="248414745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2385</TotalTime>
  <Words>951</Words>
  <Application>Microsoft Office PowerPoint</Application>
  <PresentationFormat>Custom</PresentationFormat>
  <Paragraphs>148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Wisp</vt:lpstr>
      <vt:lpstr>PowerPoint Presentation</vt:lpstr>
      <vt:lpstr>Outline</vt:lpstr>
      <vt:lpstr>About the Company</vt:lpstr>
      <vt:lpstr>About the Company</vt:lpstr>
      <vt:lpstr>Rationale of the Study</vt:lpstr>
      <vt:lpstr>Background of the Study</vt:lpstr>
      <vt:lpstr>Objectives of the Study</vt:lpstr>
      <vt:lpstr>Study</vt:lpstr>
      <vt:lpstr>Findings</vt:lpstr>
      <vt:lpstr>Findings</vt:lpstr>
      <vt:lpstr>Findings</vt:lpstr>
      <vt:lpstr>Findings</vt:lpstr>
      <vt:lpstr>Findings</vt:lpstr>
      <vt:lpstr>Recommendations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MM MM</dc:creator>
  <cp:lastModifiedBy>Namrata </cp:lastModifiedBy>
  <cp:revision>175</cp:revision>
  <dcterms:created xsi:type="dcterms:W3CDTF">2018-03-24T08:05:15Z</dcterms:created>
  <dcterms:modified xsi:type="dcterms:W3CDTF">2018-05-25T17:20:49Z</dcterms:modified>
</cp:coreProperties>
</file>